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5143" r:id="rId4"/>
  </p:sldMasterIdLst>
  <p:notesMasterIdLst>
    <p:notesMasterId r:id="rId17"/>
  </p:notesMasterIdLst>
  <p:sldIdLst>
    <p:sldId id="262" r:id="rId5"/>
    <p:sldId id="259" r:id="rId6"/>
    <p:sldId id="260" r:id="rId7"/>
    <p:sldId id="270" r:id="rId8"/>
    <p:sldId id="299" r:id="rId9"/>
    <p:sldId id="305" r:id="rId10"/>
    <p:sldId id="306" r:id="rId11"/>
    <p:sldId id="300" r:id="rId12"/>
    <p:sldId id="303" r:id="rId13"/>
    <p:sldId id="302" r:id="rId14"/>
    <p:sldId id="304" r:id="rId15"/>
    <p:sldId id="307" r:id="rId16"/>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BDC0F07-6318-4C70-8766-911311D16806}">
          <p14:sldIdLst>
            <p14:sldId id="262"/>
            <p14:sldId id="259"/>
            <p14:sldId id="260"/>
            <p14:sldId id="270"/>
            <p14:sldId id="299"/>
            <p14:sldId id="305"/>
            <p14:sldId id="306"/>
            <p14:sldId id="300"/>
            <p14:sldId id="303"/>
            <p14:sldId id="302"/>
            <p14:sldId id="304"/>
            <p14:sldId id="307"/>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radley DEYSEL" initials="BD"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FF6699"/>
    <a:srgbClr val="00FFCC"/>
    <a:srgbClr val="FFCC00"/>
    <a:srgbClr val="C0C0C0"/>
    <a:srgbClr val="CCFFFF"/>
    <a:srgbClr val="FF3300"/>
    <a:srgbClr val="33CCCC"/>
    <a:srgbClr val="CC9900"/>
    <a:srgbClr val="96969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39700F2-EF03-47C3-8BB7-FFCE9EB08FED}" v="13" dt="2026-10-23T11:12:27.15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78" autoAdjust="0"/>
    <p:restoredTop sz="94713" autoAdjust="0"/>
  </p:normalViewPr>
  <p:slideViewPr>
    <p:cSldViewPr snapToGrid="0">
      <p:cViewPr varScale="1">
        <p:scale>
          <a:sx n="78" d="100"/>
          <a:sy n="78" d="100"/>
        </p:scale>
        <p:origin x="845" y="62"/>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notesViewPr>
    <p:cSldViewPr snapToGrid="0">
      <p:cViewPr varScale="1">
        <p:scale>
          <a:sx n="67" d="100"/>
          <a:sy n="67" d="100"/>
        </p:scale>
        <p:origin x="3130" y="6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adley DEYSEL" userId="eb652434-ba0d-4f6d-bc67-94b5b671a75a" providerId="ADAL" clId="{4582205B-D3F2-4DB7-BBCB-488FEECED662}"/>
    <pc:docChg chg="undo redo custSel addSld delSld modSld sldOrd modSection">
      <pc:chgData name="Bradley DEYSEL" userId="eb652434-ba0d-4f6d-bc67-94b5b671a75a" providerId="ADAL" clId="{4582205B-D3F2-4DB7-BBCB-488FEECED662}" dt="2026-10-23T11:12:27.154" v="10562"/>
      <pc:docMkLst>
        <pc:docMk/>
      </pc:docMkLst>
      <pc:sldChg chg="addSp delSp modSp mod delAnim modAnim">
        <pc:chgData name="Bradley DEYSEL" userId="eb652434-ba0d-4f6d-bc67-94b5b671a75a" providerId="ADAL" clId="{4582205B-D3F2-4DB7-BBCB-488FEECED662}" dt="2026-10-23T11:12:27.154" v="10562"/>
        <pc:sldMkLst>
          <pc:docMk/>
          <pc:sldMk cId="144535696" sldId="259"/>
        </pc:sldMkLst>
        <pc:spChg chg="mod ord">
          <ac:chgData name="Bradley DEYSEL" userId="eb652434-ba0d-4f6d-bc67-94b5b671a75a" providerId="ADAL" clId="{4582205B-D3F2-4DB7-BBCB-488FEECED662}" dt="2026-10-23T11:06:53.754" v="10511" actId="166"/>
          <ac:spMkLst>
            <pc:docMk/>
            <pc:sldMk cId="144535696" sldId="259"/>
            <ac:spMk id="3" creationId="{8422FA88-B0DB-E6C0-CF92-273010F3BB38}"/>
          </ac:spMkLst>
        </pc:spChg>
        <pc:spChg chg="mod">
          <ac:chgData name="Bradley DEYSEL" userId="eb652434-ba0d-4f6d-bc67-94b5b671a75a" providerId="ADAL" clId="{4582205B-D3F2-4DB7-BBCB-488FEECED662}" dt="2026-10-23T11:01:12.213" v="10499" actId="1076"/>
          <ac:spMkLst>
            <pc:docMk/>
            <pc:sldMk cId="144535696" sldId="259"/>
            <ac:spMk id="8" creationId="{9C534AD6-3C17-FB99-FD1F-42F056C33E46}"/>
          </ac:spMkLst>
        </pc:spChg>
        <pc:spChg chg="add mod">
          <ac:chgData name="Bradley DEYSEL" userId="eb652434-ba0d-4f6d-bc67-94b5b671a75a" providerId="ADAL" clId="{4582205B-D3F2-4DB7-BBCB-488FEECED662}" dt="2026-10-23T11:10:04.328" v="10547" actId="1076"/>
          <ac:spMkLst>
            <pc:docMk/>
            <pc:sldMk cId="144535696" sldId="259"/>
            <ac:spMk id="9" creationId="{F75771DD-55B1-BDC7-2A63-C642683F6A3B}"/>
          </ac:spMkLst>
        </pc:spChg>
        <pc:spChg chg="mod ord">
          <ac:chgData name="Bradley DEYSEL" userId="eb652434-ba0d-4f6d-bc67-94b5b671a75a" providerId="ADAL" clId="{4582205B-D3F2-4DB7-BBCB-488FEECED662}" dt="2026-10-07T09:27:19.402" v="9656" actId="207"/>
          <ac:spMkLst>
            <pc:docMk/>
            <pc:sldMk cId="144535696" sldId="259"/>
            <ac:spMk id="13" creationId="{73045F38-A2B5-3B54-3340-C8BF6DD25123}"/>
          </ac:spMkLst>
        </pc:spChg>
        <pc:spChg chg="mod">
          <ac:chgData name="Bradley DEYSEL" userId="eb652434-ba0d-4f6d-bc67-94b5b671a75a" providerId="ADAL" clId="{4582205B-D3F2-4DB7-BBCB-488FEECED662}" dt="2026-10-23T11:01:08.489" v="10498" actId="1076"/>
          <ac:spMkLst>
            <pc:docMk/>
            <pc:sldMk cId="144535696" sldId="259"/>
            <ac:spMk id="14" creationId="{388CE2DD-BBFB-B3C0-4143-CED31E57F239}"/>
          </ac:spMkLst>
        </pc:spChg>
        <pc:spChg chg="mod">
          <ac:chgData name="Bradley DEYSEL" userId="eb652434-ba0d-4f6d-bc67-94b5b671a75a" providerId="ADAL" clId="{4582205B-D3F2-4DB7-BBCB-488FEECED662}" dt="2026-10-21T13:32:41.006" v="10185" actId="207"/>
          <ac:spMkLst>
            <pc:docMk/>
            <pc:sldMk cId="144535696" sldId="259"/>
            <ac:spMk id="16" creationId="{B84F166B-2995-3A3C-555D-1617C7F89036}"/>
          </ac:spMkLst>
        </pc:spChg>
        <pc:spChg chg="mod">
          <ac:chgData name="Bradley DEYSEL" userId="eb652434-ba0d-4f6d-bc67-94b5b671a75a" providerId="ADAL" clId="{4582205B-D3F2-4DB7-BBCB-488FEECED662}" dt="2026-10-06T13:24:08.298" v="7954" actId="207"/>
          <ac:spMkLst>
            <pc:docMk/>
            <pc:sldMk cId="144535696" sldId="259"/>
            <ac:spMk id="17" creationId="{57BD8A17-5EAE-60F2-2A55-78F46AED1A48}"/>
          </ac:spMkLst>
        </pc:spChg>
        <pc:spChg chg="mod">
          <ac:chgData name="Bradley DEYSEL" userId="eb652434-ba0d-4f6d-bc67-94b5b671a75a" providerId="ADAL" clId="{4582205B-D3F2-4DB7-BBCB-488FEECED662}" dt="2026-10-05T12:14:40.455" v="7559" actId="207"/>
          <ac:spMkLst>
            <pc:docMk/>
            <pc:sldMk cId="144535696" sldId="259"/>
            <ac:spMk id="18" creationId="{33652432-D9B4-EA27-DF1A-0C85550A3990}"/>
          </ac:spMkLst>
        </pc:spChg>
        <pc:spChg chg="add mod ord">
          <ac:chgData name="Bradley DEYSEL" userId="eb652434-ba0d-4f6d-bc67-94b5b671a75a" providerId="ADAL" clId="{4582205B-D3F2-4DB7-BBCB-488FEECED662}" dt="2026-10-23T11:01:18.981" v="10501" actId="1076"/>
          <ac:spMkLst>
            <pc:docMk/>
            <pc:sldMk cId="144535696" sldId="259"/>
            <ac:spMk id="40" creationId="{9AD94460-CA6A-4AA8-719B-8F909806D36B}"/>
          </ac:spMkLst>
        </pc:spChg>
        <pc:picChg chg="add del">
          <ac:chgData name="Bradley DEYSEL" userId="eb652434-ba0d-4f6d-bc67-94b5b671a75a" providerId="ADAL" clId="{4582205B-D3F2-4DB7-BBCB-488FEECED662}" dt="2026-10-23T11:02:31.313" v="10503" actId="478"/>
          <ac:picMkLst>
            <pc:docMk/>
            <pc:sldMk cId="144535696" sldId="259"/>
            <ac:picMk id="4" creationId="{80FADBF2-C944-4040-66D0-90574F44F807}"/>
          </ac:picMkLst>
        </pc:picChg>
        <pc:picChg chg="add mod">
          <ac:chgData name="Bradley DEYSEL" userId="eb652434-ba0d-4f6d-bc67-94b5b671a75a" providerId="ADAL" clId="{4582205B-D3F2-4DB7-BBCB-488FEECED662}" dt="2026-10-23T11:07:19.308" v="10514"/>
          <ac:picMkLst>
            <pc:docMk/>
            <pc:sldMk cId="144535696" sldId="259"/>
            <ac:picMk id="6" creationId="{F69F6CCC-774C-300A-3213-27B8377BE88D}"/>
          </ac:picMkLst>
        </pc:picChg>
        <pc:picChg chg="add mod ord">
          <ac:chgData name="Bradley DEYSEL" userId="eb652434-ba0d-4f6d-bc67-94b5b671a75a" providerId="ADAL" clId="{4582205B-D3F2-4DB7-BBCB-488FEECED662}" dt="2026-10-06T13:23:55.069" v="7953" actId="1076"/>
          <ac:picMkLst>
            <pc:docMk/>
            <pc:sldMk cId="144535696" sldId="259"/>
            <ac:picMk id="42" creationId="{A68F9A82-6C74-D7DD-8AD7-E9BFCD974158}"/>
          </ac:picMkLst>
        </pc:picChg>
        <pc:picChg chg="add mod modCrop">
          <ac:chgData name="Bradley DEYSEL" userId="eb652434-ba0d-4f6d-bc67-94b5b671a75a" providerId="ADAL" clId="{4582205B-D3F2-4DB7-BBCB-488FEECED662}" dt="2026-10-07T09:31:26.542" v="9672" actId="208"/>
          <ac:picMkLst>
            <pc:docMk/>
            <pc:sldMk cId="144535696" sldId="259"/>
            <ac:picMk id="44" creationId="{502568B7-BA57-4D11-4C47-6D02A9DE9715}"/>
          </ac:picMkLst>
        </pc:picChg>
      </pc:sldChg>
      <pc:sldChg chg="addSp delSp modSp mod delAnim modAnim">
        <pc:chgData name="Bradley DEYSEL" userId="eb652434-ba0d-4f6d-bc67-94b5b671a75a" providerId="ADAL" clId="{4582205B-D3F2-4DB7-BBCB-488FEECED662}" dt="2026-10-21T14:19:32.571" v="10226" actId="207"/>
        <pc:sldMkLst>
          <pc:docMk/>
          <pc:sldMk cId="1675910266" sldId="260"/>
        </pc:sldMkLst>
        <pc:spChg chg="mod ord">
          <ac:chgData name="Bradley DEYSEL" userId="eb652434-ba0d-4f6d-bc67-94b5b671a75a" providerId="ADAL" clId="{4582205B-D3F2-4DB7-BBCB-488FEECED662}" dt="2026-10-07T14:01:01.436" v="9911"/>
          <ac:spMkLst>
            <pc:docMk/>
            <pc:sldMk cId="1675910266" sldId="260"/>
            <ac:spMk id="3" creationId="{9F448480-4F0C-BC4B-BBC9-3B6399D4E3DE}"/>
          </ac:spMkLst>
        </pc:spChg>
        <pc:spChg chg="mod">
          <ac:chgData name="Bradley DEYSEL" userId="eb652434-ba0d-4f6d-bc67-94b5b671a75a" providerId="ADAL" clId="{4582205B-D3F2-4DB7-BBCB-488FEECED662}" dt="2026-10-07T14:00:40.515" v="9910" actId="1076"/>
          <ac:spMkLst>
            <pc:docMk/>
            <pc:sldMk cId="1675910266" sldId="260"/>
            <ac:spMk id="4" creationId="{78193535-D75E-F8B1-BA52-813D50513C1E}"/>
          </ac:spMkLst>
        </pc:spChg>
        <pc:spChg chg="mod">
          <ac:chgData name="Bradley DEYSEL" userId="eb652434-ba0d-4f6d-bc67-94b5b671a75a" providerId="ADAL" clId="{4582205B-D3F2-4DB7-BBCB-488FEECED662}" dt="2026-10-05T12:22:50.953" v="7668" actId="1076"/>
          <ac:spMkLst>
            <pc:docMk/>
            <pc:sldMk cId="1675910266" sldId="260"/>
            <ac:spMk id="6" creationId="{F9CC3219-A1BF-2EBB-CA99-AA632926573C}"/>
          </ac:spMkLst>
        </pc:spChg>
        <pc:spChg chg="mod">
          <ac:chgData name="Bradley DEYSEL" userId="eb652434-ba0d-4f6d-bc67-94b5b671a75a" providerId="ADAL" clId="{4582205B-D3F2-4DB7-BBCB-488FEECED662}" dt="2026-10-21T14:19:32.571" v="10226" actId="207"/>
          <ac:spMkLst>
            <pc:docMk/>
            <pc:sldMk cId="1675910266" sldId="260"/>
            <ac:spMk id="7" creationId="{97F34203-C1D7-D21A-A017-407D89581A2E}"/>
          </ac:spMkLst>
        </pc:spChg>
        <pc:spChg chg="add mod ord">
          <ac:chgData name="Bradley DEYSEL" userId="eb652434-ba0d-4f6d-bc67-94b5b671a75a" providerId="ADAL" clId="{4582205B-D3F2-4DB7-BBCB-488FEECED662}" dt="2026-10-06T13:25:43.929" v="7960" actId="207"/>
          <ac:spMkLst>
            <pc:docMk/>
            <pc:sldMk cId="1675910266" sldId="260"/>
            <ac:spMk id="9" creationId="{10C13656-E7AE-C779-1B62-089D26350C6A}"/>
          </ac:spMkLst>
        </pc:spChg>
        <pc:spChg chg="mod ord">
          <ac:chgData name="Bradley DEYSEL" userId="eb652434-ba0d-4f6d-bc67-94b5b671a75a" providerId="ADAL" clId="{4582205B-D3F2-4DB7-BBCB-488FEECED662}" dt="2026-10-07T14:00:32.835" v="9909" actId="1076"/>
          <ac:spMkLst>
            <pc:docMk/>
            <pc:sldMk cId="1675910266" sldId="260"/>
            <ac:spMk id="13" creationId="{3338FDFF-8508-81AA-A640-2603C135C885}"/>
          </ac:spMkLst>
        </pc:spChg>
        <pc:spChg chg="mod">
          <ac:chgData name="Bradley DEYSEL" userId="eb652434-ba0d-4f6d-bc67-94b5b671a75a" providerId="ADAL" clId="{4582205B-D3F2-4DB7-BBCB-488FEECED662}" dt="2026-10-21T13:34:24.806" v="10186" actId="207"/>
          <ac:spMkLst>
            <pc:docMk/>
            <pc:sldMk cId="1675910266" sldId="260"/>
            <ac:spMk id="42" creationId="{754DB508-4E2C-608B-6AD3-9F78586DAECF}"/>
          </ac:spMkLst>
        </pc:spChg>
        <pc:spChg chg="mod">
          <ac:chgData name="Bradley DEYSEL" userId="eb652434-ba0d-4f6d-bc67-94b5b671a75a" providerId="ADAL" clId="{4582205B-D3F2-4DB7-BBCB-488FEECED662}" dt="2026-10-14T12:35:28.829" v="10180" actId="207"/>
          <ac:spMkLst>
            <pc:docMk/>
            <pc:sldMk cId="1675910266" sldId="260"/>
            <ac:spMk id="43" creationId="{5905E635-A618-1E64-0C3E-B7DC71686C9A}"/>
          </ac:spMkLst>
        </pc:spChg>
        <pc:spChg chg="mod">
          <ac:chgData name="Bradley DEYSEL" userId="eb652434-ba0d-4f6d-bc67-94b5b671a75a" providerId="ADAL" clId="{4582205B-D3F2-4DB7-BBCB-488FEECED662}" dt="2026-10-05T12:14:51.295" v="7592" actId="20577"/>
          <ac:spMkLst>
            <pc:docMk/>
            <pc:sldMk cId="1675910266" sldId="260"/>
            <ac:spMk id="44" creationId="{671D59B2-B9F4-C44E-44AD-96EA77F916BE}"/>
          </ac:spMkLst>
        </pc:spChg>
        <pc:picChg chg="add ord">
          <ac:chgData name="Bradley DEYSEL" userId="eb652434-ba0d-4f6d-bc67-94b5b671a75a" providerId="ADAL" clId="{4582205B-D3F2-4DB7-BBCB-488FEECED662}" dt="2026-10-05T12:19:17.382" v="7624" actId="167"/>
          <ac:picMkLst>
            <pc:docMk/>
            <pc:sldMk cId="1675910266" sldId="260"/>
            <ac:picMk id="10" creationId="{A0C6CFEE-BF46-96B4-EFBD-D10BFAD17A72}"/>
          </ac:picMkLst>
        </pc:picChg>
        <pc:picChg chg="add mod">
          <ac:chgData name="Bradley DEYSEL" userId="eb652434-ba0d-4f6d-bc67-94b5b671a75a" providerId="ADAL" clId="{4582205B-D3F2-4DB7-BBCB-488FEECED662}" dt="2026-10-07T09:32:07.210" v="9677"/>
          <ac:picMkLst>
            <pc:docMk/>
            <pc:sldMk cId="1675910266" sldId="260"/>
            <ac:picMk id="12" creationId="{1A65F671-F846-7B2D-06DD-4B58769D3808}"/>
          </ac:picMkLst>
        </pc:picChg>
      </pc:sldChg>
      <pc:sldChg chg="addSp modSp add mod ord">
        <pc:chgData name="Bradley DEYSEL" userId="eb652434-ba0d-4f6d-bc67-94b5b671a75a" providerId="ADAL" clId="{4582205B-D3F2-4DB7-BBCB-488FEECED662}" dt="2026-10-13T09:08:58.386" v="10177" actId="22"/>
        <pc:sldMkLst>
          <pc:docMk/>
          <pc:sldMk cId="4000652370" sldId="262"/>
        </pc:sldMkLst>
        <pc:spChg chg="add">
          <ac:chgData name="Bradley DEYSEL" userId="eb652434-ba0d-4f6d-bc67-94b5b671a75a" providerId="ADAL" clId="{4582205B-D3F2-4DB7-BBCB-488FEECED662}" dt="2026-10-13T09:08:58.386" v="10177" actId="22"/>
          <ac:spMkLst>
            <pc:docMk/>
            <pc:sldMk cId="4000652370" sldId="262"/>
            <ac:spMk id="3" creationId="{7EAD8C9F-64E6-0C56-BDC4-28EA27B2A9AE}"/>
          </ac:spMkLst>
        </pc:spChg>
        <pc:spChg chg="add">
          <ac:chgData name="Bradley DEYSEL" userId="eb652434-ba0d-4f6d-bc67-94b5b671a75a" providerId="ADAL" clId="{4582205B-D3F2-4DB7-BBCB-488FEECED662}" dt="2026-10-13T09:08:58.386" v="10177" actId="22"/>
          <ac:spMkLst>
            <pc:docMk/>
            <pc:sldMk cId="4000652370" sldId="262"/>
            <ac:spMk id="7" creationId="{0E057696-427C-0A87-1A22-DE70CDC087AF}"/>
          </ac:spMkLst>
        </pc:spChg>
        <pc:picChg chg="mod">
          <ac:chgData name="Bradley DEYSEL" userId="eb652434-ba0d-4f6d-bc67-94b5b671a75a" providerId="ADAL" clId="{4582205B-D3F2-4DB7-BBCB-488FEECED662}" dt="2026-10-07T09:26:28.168" v="9654"/>
          <ac:picMkLst>
            <pc:docMk/>
            <pc:sldMk cId="4000652370" sldId="262"/>
            <ac:picMk id="14" creationId="{A8E674EF-DB98-16A3-9573-DE1868B98AB8}"/>
          </ac:picMkLst>
        </pc:picChg>
      </pc:sldChg>
      <pc:sldChg chg="addSp delSp modSp mod">
        <pc:chgData name="Bradley DEYSEL" userId="eb652434-ba0d-4f6d-bc67-94b5b671a75a" providerId="ADAL" clId="{4582205B-D3F2-4DB7-BBCB-488FEECED662}" dt="2026-10-07T13:48:55.284" v="9699" actId="20577"/>
        <pc:sldMkLst>
          <pc:docMk/>
          <pc:sldMk cId="2433912177" sldId="270"/>
        </pc:sldMkLst>
        <pc:spChg chg="mod ord">
          <ac:chgData name="Bradley DEYSEL" userId="eb652434-ba0d-4f6d-bc67-94b5b671a75a" providerId="ADAL" clId="{4582205B-D3F2-4DB7-BBCB-488FEECED662}" dt="2026-10-07T13:48:55.284" v="9699" actId="20577"/>
          <ac:spMkLst>
            <pc:docMk/>
            <pc:sldMk cId="2433912177" sldId="270"/>
            <ac:spMk id="6" creationId="{B17699E2-DF46-2034-F941-3D2D723E9D6B}"/>
          </ac:spMkLst>
        </pc:spChg>
        <pc:spChg chg="mod">
          <ac:chgData name="Bradley DEYSEL" userId="eb652434-ba0d-4f6d-bc67-94b5b671a75a" providerId="ADAL" clId="{4582205B-D3F2-4DB7-BBCB-488FEECED662}" dt="2026-10-07T09:29:58.456" v="9664" actId="2711"/>
          <ac:spMkLst>
            <pc:docMk/>
            <pc:sldMk cId="2433912177" sldId="270"/>
            <ac:spMk id="10" creationId="{E5D9A191-F16B-4EA9-BFBB-107EC652BF44}"/>
          </ac:spMkLst>
        </pc:spChg>
        <pc:picChg chg="add mod modCrop">
          <ac:chgData name="Bradley DEYSEL" userId="eb652434-ba0d-4f6d-bc67-94b5b671a75a" providerId="ADAL" clId="{4582205B-D3F2-4DB7-BBCB-488FEECED662}" dt="2026-10-06T13:31:24.981" v="8550" actId="14100"/>
          <ac:picMkLst>
            <pc:docMk/>
            <pc:sldMk cId="2433912177" sldId="270"/>
            <ac:picMk id="3" creationId="{E62886C1-BA1E-D9B2-16CB-CFC18B03D620}"/>
          </ac:picMkLst>
        </pc:picChg>
        <pc:picChg chg="add ord">
          <ac:chgData name="Bradley DEYSEL" userId="eb652434-ba0d-4f6d-bc67-94b5b671a75a" providerId="ADAL" clId="{4582205B-D3F2-4DB7-BBCB-488FEECED662}" dt="2026-10-05T12:19:22.812" v="7626" actId="167"/>
          <ac:picMkLst>
            <pc:docMk/>
            <pc:sldMk cId="2433912177" sldId="270"/>
            <ac:picMk id="32" creationId="{BCFF474F-152D-3EAB-09E1-1F3B22A5D5C0}"/>
          </ac:picMkLst>
        </pc:picChg>
      </pc:sldChg>
      <pc:sldChg chg="addSp delSp modSp mod">
        <pc:chgData name="Bradley DEYSEL" userId="eb652434-ba0d-4f6d-bc67-94b5b671a75a" providerId="ADAL" clId="{4582205B-D3F2-4DB7-BBCB-488FEECED662}" dt="2026-10-13T09:10:16.638" v="10179" actId="207"/>
        <pc:sldMkLst>
          <pc:docMk/>
          <pc:sldMk cId="4243906468" sldId="299"/>
        </pc:sldMkLst>
        <pc:spChg chg="mod ord">
          <ac:chgData name="Bradley DEYSEL" userId="eb652434-ba0d-4f6d-bc67-94b5b671a75a" providerId="ADAL" clId="{4582205B-D3F2-4DB7-BBCB-488FEECED662}" dt="2026-10-13T09:10:16.638" v="10179" actId="207"/>
          <ac:spMkLst>
            <pc:docMk/>
            <pc:sldMk cId="4243906468" sldId="299"/>
            <ac:spMk id="3" creationId="{668E8CD5-05FB-0EDA-B158-ABA78B1EAF17}"/>
          </ac:spMkLst>
        </pc:spChg>
        <pc:spChg chg="mod">
          <ac:chgData name="Bradley DEYSEL" userId="eb652434-ba0d-4f6d-bc67-94b5b671a75a" providerId="ADAL" clId="{4582205B-D3F2-4DB7-BBCB-488FEECED662}" dt="2026-10-07T09:30:25.664" v="9669" actId="14100"/>
          <ac:spMkLst>
            <pc:docMk/>
            <pc:sldMk cId="4243906468" sldId="299"/>
            <ac:spMk id="10" creationId="{C06DE2ED-27EE-FEDD-4023-D2BED29F6CB7}"/>
          </ac:spMkLst>
        </pc:spChg>
        <pc:picChg chg="add mod modCrop">
          <ac:chgData name="Bradley DEYSEL" userId="eb652434-ba0d-4f6d-bc67-94b5b671a75a" providerId="ADAL" clId="{4582205B-D3F2-4DB7-BBCB-488FEECED662}" dt="2026-10-06T13:32:32.328" v="8607" actId="14100"/>
          <ac:picMkLst>
            <pc:docMk/>
            <pc:sldMk cId="4243906468" sldId="299"/>
            <ac:picMk id="4" creationId="{E370F560-91D3-0AF8-AA43-24CE797E8750}"/>
          </ac:picMkLst>
        </pc:picChg>
        <pc:picChg chg="add mod ord">
          <ac:chgData name="Bradley DEYSEL" userId="eb652434-ba0d-4f6d-bc67-94b5b671a75a" providerId="ADAL" clId="{4582205B-D3F2-4DB7-BBCB-488FEECED662}" dt="2026-10-06T09:43:53.073" v="7856" actId="1076"/>
          <ac:picMkLst>
            <pc:docMk/>
            <pc:sldMk cId="4243906468" sldId="299"/>
            <ac:picMk id="32" creationId="{2F29A855-70BE-9095-A308-A7FAFB433E2D}"/>
          </ac:picMkLst>
        </pc:picChg>
      </pc:sldChg>
      <pc:sldChg chg="addSp delSp modSp mod">
        <pc:chgData name="Bradley DEYSEL" userId="eb652434-ba0d-4f6d-bc67-94b5b671a75a" providerId="ADAL" clId="{4582205B-D3F2-4DB7-BBCB-488FEECED662}" dt="2026-10-14T12:37:43.294" v="10181" actId="208"/>
        <pc:sldMkLst>
          <pc:docMk/>
          <pc:sldMk cId="299848669" sldId="300"/>
        </pc:sldMkLst>
        <pc:spChg chg="mod">
          <ac:chgData name="Bradley DEYSEL" userId="eb652434-ba0d-4f6d-bc67-94b5b671a75a" providerId="ADAL" clId="{4582205B-D3F2-4DB7-BBCB-488FEECED662}" dt="2026-10-14T12:37:43.294" v="10181" actId="208"/>
          <ac:spMkLst>
            <pc:docMk/>
            <pc:sldMk cId="299848669" sldId="300"/>
            <ac:spMk id="2" creationId="{199A492A-1F19-F828-33E9-94E29BADF151}"/>
          </ac:spMkLst>
        </pc:spChg>
        <pc:spChg chg="mod">
          <ac:chgData name="Bradley DEYSEL" userId="eb652434-ba0d-4f6d-bc67-94b5b671a75a" providerId="ADAL" clId="{4582205B-D3F2-4DB7-BBCB-488FEECED662}" dt="2026-09-28T13:24:15.537" v="6137" actId="1076"/>
          <ac:spMkLst>
            <pc:docMk/>
            <pc:sldMk cId="299848669" sldId="300"/>
            <ac:spMk id="10" creationId="{FE3A76B9-1EB6-AD83-603D-26C7A0B72A7F}"/>
          </ac:spMkLst>
        </pc:spChg>
        <pc:picChg chg="add ord">
          <ac:chgData name="Bradley DEYSEL" userId="eb652434-ba0d-4f6d-bc67-94b5b671a75a" providerId="ADAL" clId="{4582205B-D3F2-4DB7-BBCB-488FEECED662}" dt="2026-10-05T12:19:52.542" v="7637" actId="167"/>
          <ac:picMkLst>
            <pc:docMk/>
            <pc:sldMk cId="299848669" sldId="300"/>
            <ac:picMk id="4" creationId="{21F031FD-E8E9-F426-DC81-DF35658DA5A6}"/>
          </ac:picMkLst>
        </pc:picChg>
      </pc:sldChg>
      <pc:sldChg chg="addSp delSp modSp mod">
        <pc:chgData name="Bradley DEYSEL" userId="eb652434-ba0d-4f6d-bc67-94b5b671a75a" providerId="ADAL" clId="{4582205B-D3F2-4DB7-BBCB-488FEECED662}" dt="2026-10-14T12:37:52.991" v="10183" actId="208"/>
        <pc:sldMkLst>
          <pc:docMk/>
          <pc:sldMk cId="997782912" sldId="302"/>
        </pc:sldMkLst>
        <pc:spChg chg="mod">
          <ac:chgData name="Bradley DEYSEL" userId="eb652434-ba0d-4f6d-bc67-94b5b671a75a" providerId="ADAL" clId="{4582205B-D3F2-4DB7-BBCB-488FEECED662}" dt="2026-10-14T12:37:52.991" v="10183" actId="208"/>
          <ac:spMkLst>
            <pc:docMk/>
            <pc:sldMk cId="997782912" sldId="302"/>
            <ac:spMk id="2" creationId="{E484AB16-7195-4812-FCCC-6A2F76AC0A12}"/>
          </ac:spMkLst>
        </pc:spChg>
        <pc:spChg chg="mod">
          <ac:chgData name="Bradley DEYSEL" userId="eb652434-ba0d-4f6d-bc67-94b5b671a75a" providerId="ADAL" clId="{4582205B-D3F2-4DB7-BBCB-488FEECED662}" dt="2026-09-28T13:25:02.883" v="6149" actId="1076"/>
          <ac:spMkLst>
            <pc:docMk/>
            <pc:sldMk cId="997782912" sldId="302"/>
            <ac:spMk id="10" creationId="{6665C0F3-4406-4FAD-2880-3010383CD08A}"/>
          </ac:spMkLst>
        </pc:spChg>
        <pc:picChg chg="add ord">
          <ac:chgData name="Bradley DEYSEL" userId="eb652434-ba0d-4f6d-bc67-94b5b671a75a" providerId="ADAL" clId="{4582205B-D3F2-4DB7-BBCB-488FEECED662}" dt="2026-10-05T12:20:04.973" v="7642" actId="167"/>
          <ac:picMkLst>
            <pc:docMk/>
            <pc:sldMk cId="997782912" sldId="302"/>
            <ac:picMk id="4" creationId="{D1E5A701-E0B1-38E7-5B8C-C0EE6CD1E2DA}"/>
          </ac:picMkLst>
        </pc:picChg>
      </pc:sldChg>
      <pc:sldChg chg="addSp delSp modSp add mod">
        <pc:chgData name="Bradley DEYSEL" userId="eb652434-ba0d-4f6d-bc67-94b5b671a75a" providerId="ADAL" clId="{4582205B-D3F2-4DB7-BBCB-488FEECED662}" dt="2026-10-14T12:37:49.250" v="10182" actId="208"/>
        <pc:sldMkLst>
          <pc:docMk/>
          <pc:sldMk cId="2718275548" sldId="303"/>
        </pc:sldMkLst>
        <pc:spChg chg="mod">
          <ac:chgData name="Bradley DEYSEL" userId="eb652434-ba0d-4f6d-bc67-94b5b671a75a" providerId="ADAL" clId="{4582205B-D3F2-4DB7-BBCB-488FEECED662}" dt="2026-10-14T12:37:49.250" v="10182" actId="208"/>
          <ac:spMkLst>
            <pc:docMk/>
            <pc:sldMk cId="2718275548" sldId="303"/>
            <ac:spMk id="2" creationId="{6D81DA82-BABE-3943-2D46-804061075148}"/>
          </ac:spMkLst>
        </pc:spChg>
        <pc:spChg chg="mod">
          <ac:chgData name="Bradley DEYSEL" userId="eb652434-ba0d-4f6d-bc67-94b5b671a75a" providerId="ADAL" clId="{4582205B-D3F2-4DB7-BBCB-488FEECED662}" dt="2026-09-28T13:24:51.579" v="6146" actId="1076"/>
          <ac:spMkLst>
            <pc:docMk/>
            <pc:sldMk cId="2718275548" sldId="303"/>
            <ac:spMk id="10" creationId="{4114803F-FE01-DD5C-B6A6-98E7320884B1}"/>
          </ac:spMkLst>
        </pc:spChg>
        <pc:picChg chg="add ord">
          <ac:chgData name="Bradley DEYSEL" userId="eb652434-ba0d-4f6d-bc67-94b5b671a75a" providerId="ADAL" clId="{4582205B-D3F2-4DB7-BBCB-488FEECED662}" dt="2026-10-05T12:19:58.049" v="7639" actId="167"/>
          <ac:picMkLst>
            <pc:docMk/>
            <pc:sldMk cId="2718275548" sldId="303"/>
            <ac:picMk id="4" creationId="{2B56DCEB-AB1F-D35F-31A2-5A7EE6CF103A}"/>
          </ac:picMkLst>
        </pc:picChg>
      </pc:sldChg>
      <pc:sldChg chg="addSp delSp modSp add mod">
        <pc:chgData name="Bradley DEYSEL" userId="eb652434-ba0d-4f6d-bc67-94b5b671a75a" providerId="ADAL" clId="{4582205B-D3F2-4DB7-BBCB-488FEECED662}" dt="2026-10-14T12:37:59.726" v="10184" actId="208"/>
        <pc:sldMkLst>
          <pc:docMk/>
          <pc:sldMk cId="3740801162" sldId="304"/>
        </pc:sldMkLst>
        <pc:spChg chg="mod">
          <ac:chgData name="Bradley DEYSEL" userId="eb652434-ba0d-4f6d-bc67-94b5b671a75a" providerId="ADAL" clId="{4582205B-D3F2-4DB7-BBCB-488FEECED662}" dt="2026-10-14T12:37:59.726" v="10184" actId="208"/>
          <ac:spMkLst>
            <pc:docMk/>
            <pc:sldMk cId="3740801162" sldId="304"/>
            <ac:spMk id="2" creationId="{D9F2EF68-D298-2232-4C42-9A39DB875FD5}"/>
          </ac:spMkLst>
        </pc:spChg>
        <pc:spChg chg="mod">
          <ac:chgData name="Bradley DEYSEL" userId="eb652434-ba0d-4f6d-bc67-94b5b671a75a" providerId="ADAL" clId="{4582205B-D3F2-4DB7-BBCB-488FEECED662}" dt="2026-09-28T13:25:10.156" v="6151" actId="1076"/>
          <ac:spMkLst>
            <pc:docMk/>
            <pc:sldMk cId="3740801162" sldId="304"/>
            <ac:spMk id="10" creationId="{560C30B3-10B0-E8C9-5DB4-2370BF82D6DA}"/>
          </ac:spMkLst>
        </pc:spChg>
        <pc:picChg chg="add ord">
          <ac:chgData name="Bradley DEYSEL" userId="eb652434-ba0d-4f6d-bc67-94b5b671a75a" providerId="ADAL" clId="{4582205B-D3F2-4DB7-BBCB-488FEECED662}" dt="2026-10-05T12:20:12.777" v="7644" actId="167"/>
          <ac:picMkLst>
            <pc:docMk/>
            <pc:sldMk cId="3740801162" sldId="304"/>
            <ac:picMk id="4" creationId="{6E75DD67-05BA-2A17-E97D-E22812243E5B}"/>
          </ac:picMkLst>
        </pc:picChg>
      </pc:sldChg>
      <pc:sldChg chg="addSp delSp modSp new mod delAnim modAnim">
        <pc:chgData name="Bradley DEYSEL" userId="eb652434-ba0d-4f6d-bc67-94b5b671a75a" providerId="ADAL" clId="{4582205B-D3F2-4DB7-BBCB-488FEECED662}" dt="2026-10-07T13:47:01.703" v="9692" actId="20577"/>
        <pc:sldMkLst>
          <pc:docMk/>
          <pc:sldMk cId="2224280751" sldId="305"/>
        </pc:sldMkLst>
        <pc:spChg chg="add mod">
          <ac:chgData name="Bradley DEYSEL" userId="eb652434-ba0d-4f6d-bc67-94b5b671a75a" providerId="ADAL" clId="{4582205B-D3F2-4DB7-BBCB-488FEECED662}" dt="2026-10-07T09:22:00.382" v="9529" actId="208"/>
          <ac:spMkLst>
            <pc:docMk/>
            <pc:sldMk cId="2224280751" sldId="305"/>
            <ac:spMk id="2" creationId="{CD55DDE6-E70E-CEBD-AEE7-BF30B9B539F5}"/>
          </ac:spMkLst>
        </pc:spChg>
        <pc:spChg chg="add mod">
          <ac:chgData name="Bradley DEYSEL" userId="eb652434-ba0d-4f6d-bc67-94b5b671a75a" providerId="ADAL" clId="{4582205B-D3F2-4DB7-BBCB-488FEECED662}" dt="2026-10-07T09:29:02.206" v="9662" actId="255"/>
          <ac:spMkLst>
            <pc:docMk/>
            <pc:sldMk cId="2224280751" sldId="305"/>
            <ac:spMk id="3" creationId="{35C92AD0-CBDD-5393-774C-BE4B0418253A}"/>
          </ac:spMkLst>
        </pc:spChg>
        <pc:spChg chg="add mod">
          <ac:chgData name="Bradley DEYSEL" userId="eb652434-ba0d-4f6d-bc67-94b5b671a75a" providerId="ADAL" clId="{4582205B-D3F2-4DB7-BBCB-488FEECED662}" dt="2026-10-07T09:34:03.489" v="9684" actId="255"/>
          <ac:spMkLst>
            <pc:docMk/>
            <pc:sldMk cId="2224280751" sldId="305"/>
            <ac:spMk id="4" creationId="{54F2BF3A-BA29-8B34-0457-188C97B75CA2}"/>
          </ac:spMkLst>
        </pc:spChg>
        <pc:spChg chg="add mod">
          <ac:chgData name="Bradley DEYSEL" userId="eb652434-ba0d-4f6d-bc67-94b5b671a75a" providerId="ADAL" clId="{4582205B-D3F2-4DB7-BBCB-488FEECED662}" dt="2026-10-07T09:22:00.382" v="9529" actId="208"/>
          <ac:spMkLst>
            <pc:docMk/>
            <pc:sldMk cId="2224280751" sldId="305"/>
            <ac:spMk id="6" creationId="{CDE11BB2-AF21-715E-3808-33C1A2E7DAC3}"/>
          </ac:spMkLst>
        </pc:spChg>
        <pc:spChg chg="add mod">
          <ac:chgData name="Bradley DEYSEL" userId="eb652434-ba0d-4f6d-bc67-94b5b671a75a" providerId="ADAL" clId="{4582205B-D3F2-4DB7-BBCB-488FEECED662}" dt="2026-10-07T13:47:01.703" v="9692" actId="20577"/>
          <ac:spMkLst>
            <pc:docMk/>
            <pc:sldMk cId="2224280751" sldId="305"/>
            <ac:spMk id="7" creationId="{3ABEE891-867B-D52A-96F6-4E095C3BF78C}"/>
          </ac:spMkLst>
        </pc:spChg>
        <pc:spChg chg="add mod">
          <ac:chgData name="Bradley DEYSEL" userId="eb652434-ba0d-4f6d-bc67-94b5b671a75a" providerId="ADAL" clId="{4582205B-D3F2-4DB7-BBCB-488FEECED662}" dt="2026-10-07T09:23:50.864" v="9600" actId="255"/>
          <ac:spMkLst>
            <pc:docMk/>
            <pc:sldMk cId="2224280751" sldId="305"/>
            <ac:spMk id="10" creationId="{BFBAE19A-D059-5A57-07E6-3E3F5EA02D6D}"/>
          </ac:spMkLst>
        </pc:spChg>
        <pc:spChg chg="add mod">
          <ac:chgData name="Bradley DEYSEL" userId="eb652434-ba0d-4f6d-bc67-94b5b671a75a" providerId="ADAL" clId="{4582205B-D3F2-4DB7-BBCB-488FEECED662}" dt="2026-10-07T09:22:11.600" v="9530" actId="208"/>
          <ac:spMkLst>
            <pc:docMk/>
            <pc:sldMk cId="2224280751" sldId="305"/>
            <ac:spMk id="11" creationId="{D0F94FBE-6779-C66C-BF30-A65C3192A9E8}"/>
          </ac:spMkLst>
        </pc:spChg>
        <pc:spChg chg="add mod">
          <ac:chgData name="Bradley DEYSEL" userId="eb652434-ba0d-4f6d-bc67-94b5b671a75a" providerId="ADAL" clId="{4582205B-D3F2-4DB7-BBCB-488FEECED662}" dt="2026-10-07T09:22:11.600" v="9530" actId="208"/>
          <ac:spMkLst>
            <pc:docMk/>
            <pc:sldMk cId="2224280751" sldId="305"/>
            <ac:spMk id="13" creationId="{359BBFC9-2AE3-ECA1-54B7-DE4EE5213688}"/>
          </ac:spMkLst>
        </pc:spChg>
        <pc:spChg chg="add mod">
          <ac:chgData name="Bradley DEYSEL" userId="eb652434-ba0d-4f6d-bc67-94b5b671a75a" providerId="ADAL" clId="{4582205B-D3F2-4DB7-BBCB-488FEECED662}" dt="2026-10-07T09:22:11.600" v="9530" actId="208"/>
          <ac:spMkLst>
            <pc:docMk/>
            <pc:sldMk cId="2224280751" sldId="305"/>
            <ac:spMk id="15" creationId="{A085DEFC-9920-2962-2234-19A35BA3313F}"/>
          </ac:spMkLst>
        </pc:spChg>
        <pc:spChg chg="add mod">
          <ac:chgData name="Bradley DEYSEL" userId="eb652434-ba0d-4f6d-bc67-94b5b671a75a" providerId="ADAL" clId="{4582205B-D3F2-4DB7-BBCB-488FEECED662}" dt="2026-10-07T09:22:26.338" v="9544" actId="20577"/>
          <ac:spMkLst>
            <pc:docMk/>
            <pc:sldMk cId="2224280751" sldId="305"/>
            <ac:spMk id="17" creationId="{B2AB6E96-A427-3E3D-2CFA-30E9AED66DD2}"/>
          </ac:spMkLst>
        </pc:spChg>
        <pc:spChg chg="add mod">
          <ac:chgData name="Bradley DEYSEL" userId="eb652434-ba0d-4f6d-bc67-94b5b671a75a" providerId="ADAL" clId="{4582205B-D3F2-4DB7-BBCB-488FEECED662}" dt="2026-10-07T09:22:11.600" v="9530" actId="208"/>
          <ac:spMkLst>
            <pc:docMk/>
            <pc:sldMk cId="2224280751" sldId="305"/>
            <ac:spMk id="19" creationId="{76ACA371-FADB-B274-2CFC-4C19D66E3E91}"/>
          </ac:spMkLst>
        </pc:spChg>
        <pc:spChg chg="add mod">
          <ac:chgData name="Bradley DEYSEL" userId="eb652434-ba0d-4f6d-bc67-94b5b671a75a" providerId="ADAL" clId="{4582205B-D3F2-4DB7-BBCB-488FEECED662}" dt="2026-10-07T09:22:11.600" v="9530" actId="208"/>
          <ac:spMkLst>
            <pc:docMk/>
            <pc:sldMk cId="2224280751" sldId="305"/>
            <ac:spMk id="21" creationId="{ADCB96A8-A2A9-C86C-43D2-13FE44B95AB1}"/>
          </ac:spMkLst>
        </pc:spChg>
        <pc:spChg chg="add mod">
          <ac:chgData name="Bradley DEYSEL" userId="eb652434-ba0d-4f6d-bc67-94b5b671a75a" providerId="ADAL" clId="{4582205B-D3F2-4DB7-BBCB-488FEECED662}" dt="2026-10-07T09:22:35.014" v="9555" actId="20577"/>
          <ac:spMkLst>
            <pc:docMk/>
            <pc:sldMk cId="2224280751" sldId="305"/>
            <ac:spMk id="23" creationId="{3974C736-B006-47B5-D6CE-0D90AEC1F35B}"/>
          </ac:spMkLst>
        </pc:spChg>
        <pc:spChg chg="add mod">
          <ac:chgData name="Bradley DEYSEL" userId="eb652434-ba0d-4f6d-bc67-94b5b671a75a" providerId="ADAL" clId="{4582205B-D3F2-4DB7-BBCB-488FEECED662}" dt="2026-10-07T09:22:54.516" v="9568" actId="6549"/>
          <ac:spMkLst>
            <pc:docMk/>
            <pc:sldMk cId="2224280751" sldId="305"/>
            <ac:spMk id="25" creationId="{3694F00F-C6F6-7CA9-F0F8-8B548AB2A39A}"/>
          </ac:spMkLst>
        </pc:spChg>
        <pc:spChg chg="add mod">
          <ac:chgData name="Bradley DEYSEL" userId="eb652434-ba0d-4f6d-bc67-94b5b671a75a" providerId="ADAL" clId="{4582205B-D3F2-4DB7-BBCB-488FEECED662}" dt="2026-10-07T09:20:35.764" v="9469" actId="255"/>
          <ac:spMkLst>
            <pc:docMk/>
            <pc:sldMk cId="2224280751" sldId="305"/>
            <ac:spMk id="26" creationId="{9A6AA488-EB40-05C3-517E-A4D399579563}"/>
          </ac:spMkLst>
        </pc:spChg>
        <pc:spChg chg="add mod">
          <ac:chgData name="Bradley DEYSEL" userId="eb652434-ba0d-4f6d-bc67-94b5b671a75a" providerId="ADAL" clId="{4582205B-D3F2-4DB7-BBCB-488FEECED662}" dt="2026-10-07T09:28:27.308" v="9660"/>
          <ac:spMkLst>
            <pc:docMk/>
            <pc:sldMk cId="2224280751" sldId="305"/>
            <ac:spMk id="33" creationId="{7E2CA175-07DC-2542-EF94-43C1E6D9BBD8}"/>
          </ac:spMkLst>
        </pc:spChg>
        <pc:spChg chg="add mod">
          <ac:chgData name="Bradley DEYSEL" userId="eb652434-ba0d-4f6d-bc67-94b5b671a75a" providerId="ADAL" clId="{4582205B-D3F2-4DB7-BBCB-488FEECED662}" dt="2026-10-07T09:14:57.312" v="9295" actId="1076"/>
          <ac:spMkLst>
            <pc:docMk/>
            <pc:sldMk cId="2224280751" sldId="305"/>
            <ac:spMk id="35" creationId="{2B5C7F1E-2FD7-0204-345C-5DF81AE38390}"/>
          </ac:spMkLst>
        </pc:spChg>
        <pc:picChg chg="add mod ord">
          <ac:chgData name="Bradley DEYSEL" userId="eb652434-ba0d-4f6d-bc67-94b5b671a75a" providerId="ADAL" clId="{4582205B-D3F2-4DB7-BBCB-488FEECED662}" dt="2026-10-07T09:16:25.258" v="9369" actId="1076"/>
          <ac:picMkLst>
            <pc:docMk/>
            <pc:sldMk cId="2224280751" sldId="305"/>
            <ac:picMk id="5" creationId="{AD1FFFB9-F2F4-FA29-CCD5-39BAC9209879}"/>
          </ac:picMkLst>
        </pc:picChg>
      </pc:sldChg>
      <pc:sldChg chg="addSp delSp modSp new mod modAnim">
        <pc:chgData name="Bradley DEYSEL" userId="eb652434-ba0d-4f6d-bc67-94b5b671a75a" providerId="ADAL" clId="{4582205B-D3F2-4DB7-BBCB-488FEECED662}" dt="2026-10-07T14:50:57.094" v="10125"/>
        <pc:sldMkLst>
          <pc:docMk/>
          <pc:sldMk cId="1517889167" sldId="306"/>
        </pc:sldMkLst>
        <pc:spChg chg="add mod">
          <ac:chgData name="Bradley DEYSEL" userId="eb652434-ba0d-4f6d-bc67-94b5b671a75a" providerId="ADAL" clId="{4582205B-D3F2-4DB7-BBCB-488FEECED662}" dt="2026-10-07T13:57:20.029" v="9872" actId="14100"/>
          <ac:spMkLst>
            <pc:docMk/>
            <pc:sldMk cId="1517889167" sldId="306"/>
            <ac:spMk id="13" creationId="{1B7063C2-BAAC-FA85-92FD-CB8BCC9814ED}"/>
          </ac:spMkLst>
        </pc:spChg>
        <pc:spChg chg="add mod">
          <ac:chgData name="Bradley DEYSEL" userId="eb652434-ba0d-4f6d-bc67-94b5b671a75a" providerId="ADAL" clId="{4582205B-D3F2-4DB7-BBCB-488FEECED662}" dt="2026-10-07T13:57:46.581" v="9876" actId="1076"/>
          <ac:spMkLst>
            <pc:docMk/>
            <pc:sldMk cId="1517889167" sldId="306"/>
            <ac:spMk id="14" creationId="{39CB5999-32CF-824D-F8B6-AE35AD40A3B6}"/>
          </ac:spMkLst>
        </pc:spChg>
        <pc:spChg chg="add mod">
          <ac:chgData name="Bradley DEYSEL" userId="eb652434-ba0d-4f6d-bc67-94b5b671a75a" providerId="ADAL" clId="{4582205B-D3F2-4DB7-BBCB-488FEECED662}" dt="2026-10-07T13:58:27.641" v="9901" actId="207"/>
          <ac:spMkLst>
            <pc:docMk/>
            <pc:sldMk cId="1517889167" sldId="306"/>
            <ac:spMk id="15" creationId="{12F70218-DAE1-D31A-2A6F-07ED01527E66}"/>
          </ac:spMkLst>
        </pc:spChg>
        <pc:spChg chg="add mod">
          <ac:chgData name="Bradley DEYSEL" userId="eb652434-ba0d-4f6d-bc67-94b5b671a75a" providerId="ADAL" clId="{4582205B-D3F2-4DB7-BBCB-488FEECED662}" dt="2026-10-07T14:03:54.382" v="9917" actId="208"/>
          <ac:spMkLst>
            <pc:docMk/>
            <pc:sldMk cId="1517889167" sldId="306"/>
            <ac:spMk id="16" creationId="{2488D5B1-3C9C-AFB2-8CEF-DCD317EEC4B1}"/>
          </ac:spMkLst>
        </pc:spChg>
        <pc:spChg chg="add mod">
          <ac:chgData name="Bradley DEYSEL" userId="eb652434-ba0d-4f6d-bc67-94b5b671a75a" providerId="ADAL" clId="{4582205B-D3F2-4DB7-BBCB-488FEECED662}" dt="2026-10-07T14:20:35.288" v="9962" actId="1076"/>
          <ac:spMkLst>
            <pc:docMk/>
            <pc:sldMk cId="1517889167" sldId="306"/>
            <ac:spMk id="18" creationId="{A47F07DE-7815-0A92-653C-F05BDBF2141C}"/>
          </ac:spMkLst>
        </pc:spChg>
        <pc:spChg chg="add mod">
          <ac:chgData name="Bradley DEYSEL" userId="eb652434-ba0d-4f6d-bc67-94b5b671a75a" providerId="ADAL" clId="{4582205B-D3F2-4DB7-BBCB-488FEECED662}" dt="2026-10-07T14:05:16.886" v="9927" actId="14100"/>
          <ac:spMkLst>
            <pc:docMk/>
            <pc:sldMk cId="1517889167" sldId="306"/>
            <ac:spMk id="20" creationId="{98A6E230-A0E4-D89D-0698-B60337210E29}"/>
          </ac:spMkLst>
        </pc:spChg>
        <pc:spChg chg="add mod">
          <ac:chgData name="Bradley DEYSEL" userId="eb652434-ba0d-4f6d-bc67-94b5b671a75a" providerId="ADAL" clId="{4582205B-D3F2-4DB7-BBCB-488FEECED662}" dt="2026-10-07T14:17:41.118" v="9945" actId="1076"/>
          <ac:spMkLst>
            <pc:docMk/>
            <pc:sldMk cId="1517889167" sldId="306"/>
            <ac:spMk id="22" creationId="{71CC7B72-176B-1659-D996-9254E48F1C64}"/>
          </ac:spMkLst>
        </pc:spChg>
        <pc:spChg chg="add mod">
          <ac:chgData name="Bradley DEYSEL" userId="eb652434-ba0d-4f6d-bc67-94b5b671a75a" providerId="ADAL" clId="{4582205B-D3F2-4DB7-BBCB-488FEECED662}" dt="2026-10-07T14:17:59.191" v="9949" actId="14100"/>
          <ac:spMkLst>
            <pc:docMk/>
            <pc:sldMk cId="1517889167" sldId="306"/>
            <ac:spMk id="26" creationId="{02F8C86E-798B-EF5E-D263-2894533AEB4A}"/>
          </ac:spMkLst>
        </pc:spChg>
        <pc:spChg chg="add mod">
          <ac:chgData name="Bradley DEYSEL" userId="eb652434-ba0d-4f6d-bc67-94b5b671a75a" providerId="ADAL" clId="{4582205B-D3F2-4DB7-BBCB-488FEECED662}" dt="2026-10-07T14:18:15.238" v="9952" actId="1076"/>
          <ac:spMkLst>
            <pc:docMk/>
            <pc:sldMk cId="1517889167" sldId="306"/>
            <ac:spMk id="28" creationId="{69E62C00-C246-1A9B-670F-6F2368A0CCDA}"/>
          </ac:spMkLst>
        </pc:spChg>
        <pc:spChg chg="add mod">
          <ac:chgData name="Bradley DEYSEL" userId="eb652434-ba0d-4f6d-bc67-94b5b671a75a" providerId="ADAL" clId="{4582205B-D3F2-4DB7-BBCB-488FEECED662}" dt="2026-10-07T14:18:35.419" v="9956" actId="1076"/>
          <ac:spMkLst>
            <pc:docMk/>
            <pc:sldMk cId="1517889167" sldId="306"/>
            <ac:spMk id="30" creationId="{F22185C2-F0E9-3882-A8D1-F493DDAC060D}"/>
          </ac:spMkLst>
        </pc:spChg>
        <pc:spChg chg="add mod">
          <ac:chgData name="Bradley DEYSEL" userId="eb652434-ba0d-4f6d-bc67-94b5b671a75a" providerId="ADAL" clId="{4582205B-D3F2-4DB7-BBCB-488FEECED662}" dt="2026-10-07T14:18:46.536" v="9958" actId="1076"/>
          <ac:spMkLst>
            <pc:docMk/>
            <pc:sldMk cId="1517889167" sldId="306"/>
            <ac:spMk id="32" creationId="{ACAB44F8-139B-2A38-F2EE-2927630A53B6}"/>
          </ac:spMkLst>
        </pc:spChg>
        <pc:spChg chg="add mod">
          <ac:chgData name="Bradley DEYSEL" userId="eb652434-ba0d-4f6d-bc67-94b5b671a75a" providerId="ADAL" clId="{4582205B-D3F2-4DB7-BBCB-488FEECED662}" dt="2026-10-07T14:20:52.358" v="9965" actId="688"/>
          <ac:spMkLst>
            <pc:docMk/>
            <pc:sldMk cId="1517889167" sldId="306"/>
            <ac:spMk id="34" creationId="{999AA317-FB28-352B-3A23-5F23DAA8772C}"/>
          </ac:spMkLst>
        </pc:spChg>
        <pc:spChg chg="add mod">
          <ac:chgData name="Bradley DEYSEL" userId="eb652434-ba0d-4f6d-bc67-94b5b671a75a" providerId="ADAL" clId="{4582205B-D3F2-4DB7-BBCB-488FEECED662}" dt="2026-10-07T14:23:16.021" v="9971" actId="14100"/>
          <ac:spMkLst>
            <pc:docMk/>
            <pc:sldMk cId="1517889167" sldId="306"/>
            <ac:spMk id="36" creationId="{295DD536-103A-AB26-87FA-6C9AC17B2B8A}"/>
          </ac:spMkLst>
        </pc:spChg>
        <pc:spChg chg="add mod">
          <ac:chgData name="Bradley DEYSEL" userId="eb652434-ba0d-4f6d-bc67-94b5b671a75a" providerId="ADAL" clId="{4582205B-D3F2-4DB7-BBCB-488FEECED662}" dt="2026-10-07T14:27:23.286" v="9979" actId="1076"/>
          <ac:spMkLst>
            <pc:docMk/>
            <pc:sldMk cId="1517889167" sldId="306"/>
            <ac:spMk id="38" creationId="{F06095F9-DCA9-5D90-E941-4F3770DC61B2}"/>
          </ac:spMkLst>
        </pc:spChg>
        <pc:spChg chg="add mod">
          <ac:chgData name="Bradley DEYSEL" userId="eb652434-ba0d-4f6d-bc67-94b5b671a75a" providerId="ADAL" clId="{4582205B-D3F2-4DB7-BBCB-488FEECED662}" dt="2026-10-07T14:28:06.571" v="9987" actId="14100"/>
          <ac:spMkLst>
            <pc:docMk/>
            <pc:sldMk cId="1517889167" sldId="306"/>
            <ac:spMk id="40" creationId="{8523BD64-B511-0130-2051-7A54F0F4D5AE}"/>
          </ac:spMkLst>
        </pc:spChg>
        <pc:spChg chg="add mod">
          <ac:chgData name="Bradley DEYSEL" userId="eb652434-ba0d-4f6d-bc67-94b5b671a75a" providerId="ADAL" clId="{4582205B-D3F2-4DB7-BBCB-488FEECED662}" dt="2026-10-07T14:28:54.573" v="9994" actId="14100"/>
          <ac:spMkLst>
            <pc:docMk/>
            <pc:sldMk cId="1517889167" sldId="306"/>
            <ac:spMk id="42" creationId="{189640E3-794F-A9F9-83CB-2EFDC83A3610}"/>
          </ac:spMkLst>
        </pc:spChg>
        <pc:spChg chg="add mod">
          <ac:chgData name="Bradley DEYSEL" userId="eb652434-ba0d-4f6d-bc67-94b5b671a75a" providerId="ADAL" clId="{4582205B-D3F2-4DB7-BBCB-488FEECED662}" dt="2026-10-07T14:30:39.093" v="10007" actId="14100"/>
          <ac:spMkLst>
            <pc:docMk/>
            <pc:sldMk cId="1517889167" sldId="306"/>
            <ac:spMk id="44" creationId="{59F3B0B7-40AF-3DB0-5B16-73D24DAFBFFB}"/>
          </ac:spMkLst>
        </pc:spChg>
        <pc:spChg chg="add mod">
          <ac:chgData name="Bradley DEYSEL" userId="eb652434-ba0d-4f6d-bc67-94b5b671a75a" providerId="ADAL" clId="{4582205B-D3F2-4DB7-BBCB-488FEECED662}" dt="2026-10-07T14:30:30.336" v="10006" actId="14100"/>
          <ac:spMkLst>
            <pc:docMk/>
            <pc:sldMk cId="1517889167" sldId="306"/>
            <ac:spMk id="46" creationId="{736C079E-ADAB-2A66-6E73-199BB150F6E4}"/>
          </ac:spMkLst>
        </pc:spChg>
        <pc:spChg chg="add mod">
          <ac:chgData name="Bradley DEYSEL" userId="eb652434-ba0d-4f6d-bc67-94b5b671a75a" providerId="ADAL" clId="{4582205B-D3F2-4DB7-BBCB-488FEECED662}" dt="2026-10-07T14:41:57.807" v="10073" actId="14100"/>
          <ac:spMkLst>
            <pc:docMk/>
            <pc:sldMk cId="1517889167" sldId="306"/>
            <ac:spMk id="67" creationId="{C668421C-DF75-1CC0-2F90-81837FB9534F}"/>
          </ac:spMkLst>
        </pc:spChg>
        <pc:picChg chg="add mod ord modCrop">
          <ac:chgData name="Bradley DEYSEL" userId="eb652434-ba0d-4f6d-bc67-94b5b671a75a" providerId="ADAL" clId="{4582205B-D3F2-4DB7-BBCB-488FEECED662}" dt="2026-10-07T14:41:42.802" v="10069" actId="1076"/>
          <ac:picMkLst>
            <pc:docMk/>
            <pc:sldMk cId="1517889167" sldId="306"/>
            <ac:picMk id="5" creationId="{B5837BDE-73DF-B743-274E-ED236920FDBB}"/>
          </ac:picMkLst>
        </pc:picChg>
        <pc:picChg chg="add mod">
          <ac:chgData name="Bradley DEYSEL" userId="eb652434-ba0d-4f6d-bc67-94b5b671a75a" providerId="ADAL" clId="{4582205B-D3F2-4DB7-BBCB-488FEECED662}" dt="2026-10-07T13:51:06.201" v="9708" actId="1076"/>
          <ac:picMkLst>
            <pc:docMk/>
            <pc:sldMk cId="1517889167" sldId="306"/>
            <ac:picMk id="7" creationId="{EEBB3970-A5F4-F45D-C5A8-E08711E3604F}"/>
          </ac:picMkLst>
        </pc:picChg>
        <pc:picChg chg="add del mod modCrop">
          <ac:chgData name="Bradley DEYSEL" userId="eb652434-ba0d-4f6d-bc67-94b5b671a75a" providerId="ADAL" clId="{4582205B-D3F2-4DB7-BBCB-488FEECED662}" dt="2026-10-07T14:31:46.749" v="10013" actId="478"/>
          <ac:picMkLst>
            <pc:docMk/>
            <pc:sldMk cId="1517889167" sldId="306"/>
            <ac:picMk id="10" creationId="{53B66628-4295-0212-566E-7563244F1569}"/>
          </ac:picMkLst>
        </pc:picChg>
        <pc:picChg chg="add mod modCrop">
          <ac:chgData name="Bradley DEYSEL" userId="eb652434-ba0d-4f6d-bc67-94b5b671a75a" providerId="ADAL" clId="{4582205B-D3F2-4DB7-BBCB-488FEECED662}" dt="2026-10-07T13:54:41.106" v="9754" actId="1076"/>
          <ac:picMkLst>
            <pc:docMk/>
            <pc:sldMk cId="1517889167" sldId="306"/>
            <ac:picMk id="12" creationId="{253B4B54-4265-7EEC-C397-000561B5E6D7}"/>
          </ac:picMkLst>
        </pc:picChg>
        <pc:cxnChg chg="add mod">
          <ac:chgData name="Bradley DEYSEL" userId="eb652434-ba0d-4f6d-bc67-94b5b671a75a" providerId="ADAL" clId="{4582205B-D3F2-4DB7-BBCB-488FEECED662}" dt="2026-10-07T14:33:02.440" v="10022" actId="1076"/>
          <ac:cxnSpMkLst>
            <pc:docMk/>
            <pc:sldMk cId="1517889167" sldId="306"/>
            <ac:cxnSpMk id="50" creationId="{9B1E3091-E5AB-CBD1-F386-B26FE3E1E956}"/>
          </ac:cxnSpMkLst>
        </pc:cxnChg>
        <pc:cxnChg chg="add mod">
          <ac:chgData name="Bradley DEYSEL" userId="eb652434-ba0d-4f6d-bc67-94b5b671a75a" providerId="ADAL" clId="{4582205B-D3F2-4DB7-BBCB-488FEECED662}" dt="2026-10-07T14:35:24.691" v="10060" actId="1076"/>
          <ac:cxnSpMkLst>
            <pc:docMk/>
            <pc:sldMk cId="1517889167" sldId="306"/>
            <ac:cxnSpMk id="51" creationId="{4F281C85-9495-D20B-C79D-FA9D24B00DC8}"/>
          </ac:cxnSpMkLst>
        </pc:cxnChg>
        <pc:cxnChg chg="add mod">
          <ac:chgData name="Bradley DEYSEL" userId="eb652434-ba0d-4f6d-bc67-94b5b671a75a" providerId="ADAL" clId="{4582205B-D3F2-4DB7-BBCB-488FEECED662}" dt="2026-10-07T14:33:30.493" v="10030" actId="1076"/>
          <ac:cxnSpMkLst>
            <pc:docMk/>
            <pc:sldMk cId="1517889167" sldId="306"/>
            <ac:cxnSpMk id="52" creationId="{262A0215-6A8D-E128-896A-FC4A2CD2613E}"/>
          </ac:cxnSpMkLst>
        </pc:cxnChg>
        <pc:cxnChg chg="add mod">
          <ac:chgData name="Bradley DEYSEL" userId="eb652434-ba0d-4f6d-bc67-94b5b671a75a" providerId="ADAL" clId="{4582205B-D3F2-4DB7-BBCB-488FEECED662}" dt="2026-10-07T14:35:28.487" v="10061" actId="1076"/>
          <ac:cxnSpMkLst>
            <pc:docMk/>
            <pc:sldMk cId="1517889167" sldId="306"/>
            <ac:cxnSpMk id="53" creationId="{9A6B290D-3374-566C-D03B-62F11F7B228E}"/>
          </ac:cxnSpMkLst>
        </pc:cxnChg>
        <pc:cxnChg chg="add mod">
          <ac:chgData name="Bradley DEYSEL" userId="eb652434-ba0d-4f6d-bc67-94b5b671a75a" providerId="ADAL" clId="{4582205B-D3F2-4DB7-BBCB-488FEECED662}" dt="2026-10-07T14:33:36.814" v="10032" actId="1076"/>
          <ac:cxnSpMkLst>
            <pc:docMk/>
            <pc:sldMk cId="1517889167" sldId="306"/>
            <ac:cxnSpMk id="54" creationId="{104284F0-DF9D-B357-5475-4C1193D17F8C}"/>
          </ac:cxnSpMkLst>
        </pc:cxnChg>
        <pc:cxnChg chg="add mod">
          <ac:chgData name="Bradley DEYSEL" userId="eb652434-ba0d-4f6d-bc67-94b5b671a75a" providerId="ADAL" clId="{4582205B-D3F2-4DB7-BBCB-488FEECED662}" dt="2026-10-07T14:34:42.840" v="10054" actId="1076"/>
          <ac:cxnSpMkLst>
            <pc:docMk/>
            <pc:sldMk cId="1517889167" sldId="306"/>
            <ac:cxnSpMk id="55" creationId="{25AECB7C-052C-8C1B-1F05-9A623A1CB97A}"/>
          </ac:cxnSpMkLst>
        </pc:cxnChg>
        <pc:cxnChg chg="add mod">
          <ac:chgData name="Bradley DEYSEL" userId="eb652434-ba0d-4f6d-bc67-94b5b671a75a" providerId="ADAL" clId="{4582205B-D3F2-4DB7-BBCB-488FEECED662}" dt="2026-10-07T14:33:43.045" v="10034" actId="1076"/>
          <ac:cxnSpMkLst>
            <pc:docMk/>
            <pc:sldMk cId="1517889167" sldId="306"/>
            <ac:cxnSpMk id="56" creationId="{A4ADFE2F-7937-656B-DF15-54B6B1177EB8}"/>
          </ac:cxnSpMkLst>
        </pc:cxnChg>
        <pc:cxnChg chg="add mod">
          <ac:chgData name="Bradley DEYSEL" userId="eb652434-ba0d-4f6d-bc67-94b5b671a75a" providerId="ADAL" clId="{4582205B-D3F2-4DB7-BBCB-488FEECED662}" dt="2026-10-07T14:33:47.849" v="10036" actId="1076"/>
          <ac:cxnSpMkLst>
            <pc:docMk/>
            <pc:sldMk cId="1517889167" sldId="306"/>
            <ac:cxnSpMk id="57" creationId="{85EC9042-C24D-E2DD-954D-4E33E3486DF8}"/>
          </ac:cxnSpMkLst>
        </pc:cxnChg>
        <pc:cxnChg chg="add mod">
          <ac:chgData name="Bradley DEYSEL" userId="eb652434-ba0d-4f6d-bc67-94b5b671a75a" providerId="ADAL" clId="{4582205B-D3F2-4DB7-BBCB-488FEECED662}" dt="2026-10-07T14:35:14.804" v="10057" actId="1076"/>
          <ac:cxnSpMkLst>
            <pc:docMk/>
            <pc:sldMk cId="1517889167" sldId="306"/>
            <ac:cxnSpMk id="58" creationId="{4EB0CA6B-7CA0-621E-4E69-8C962A25C00A}"/>
          </ac:cxnSpMkLst>
        </pc:cxnChg>
        <pc:cxnChg chg="add mod">
          <ac:chgData name="Bradley DEYSEL" userId="eb652434-ba0d-4f6d-bc67-94b5b671a75a" providerId="ADAL" clId="{4582205B-D3F2-4DB7-BBCB-488FEECED662}" dt="2026-10-07T14:35:12.843" v="10056" actId="1076"/>
          <ac:cxnSpMkLst>
            <pc:docMk/>
            <pc:sldMk cId="1517889167" sldId="306"/>
            <ac:cxnSpMk id="59" creationId="{4EF24EDA-691F-BB94-C4C7-12266FA0E9EC}"/>
          </ac:cxnSpMkLst>
        </pc:cxnChg>
        <pc:cxnChg chg="add mod">
          <ac:chgData name="Bradley DEYSEL" userId="eb652434-ba0d-4f6d-bc67-94b5b671a75a" providerId="ADAL" clId="{4582205B-D3F2-4DB7-BBCB-488FEECED662}" dt="2026-10-07T14:35:06.788" v="10055" actId="1076"/>
          <ac:cxnSpMkLst>
            <pc:docMk/>
            <pc:sldMk cId="1517889167" sldId="306"/>
            <ac:cxnSpMk id="60" creationId="{5AE35419-3539-5461-740A-A2920DB32C7A}"/>
          </ac:cxnSpMkLst>
        </pc:cxnChg>
        <pc:cxnChg chg="add mod">
          <ac:chgData name="Bradley DEYSEL" userId="eb652434-ba0d-4f6d-bc67-94b5b671a75a" providerId="ADAL" clId="{4582205B-D3F2-4DB7-BBCB-488FEECED662}" dt="2026-10-07T14:34:11.015" v="10044" actId="1076"/>
          <ac:cxnSpMkLst>
            <pc:docMk/>
            <pc:sldMk cId="1517889167" sldId="306"/>
            <ac:cxnSpMk id="61" creationId="{B8A690ED-1458-4863-E3F0-44FE061E3473}"/>
          </ac:cxnSpMkLst>
        </pc:cxnChg>
        <pc:cxnChg chg="add mod">
          <ac:chgData name="Bradley DEYSEL" userId="eb652434-ba0d-4f6d-bc67-94b5b671a75a" providerId="ADAL" clId="{4582205B-D3F2-4DB7-BBCB-488FEECED662}" dt="2026-10-07T14:34:17.095" v="10046" actId="1076"/>
          <ac:cxnSpMkLst>
            <pc:docMk/>
            <pc:sldMk cId="1517889167" sldId="306"/>
            <ac:cxnSpMk id="62" creationId="{551D7303-90E9-D7C8-7B97-7DCF1FE0BA77}"/>
          </ac:cxnSpMkLst>
        </pc:cxnChg>
        <pc:cxnChg chg="add mod">
          <ac:chgData name="Bradley DEYSEL" userId="eb652434-ba0d-4f6d-bc67-94b5b671a75a" providerId="ADAL" clId="{4582205B-D3F2-4DB7-BBCB-488FEECED662}" dt="2026-10-07T14:34:22.641" v="10048" actId="1076"/>
          <ac:cxnSpMkLst>
            <pc:docMk/>
            <pc:sldMk cId="1517889167" sldId="306"/>
            <ac:cxnSpMk id="63" creationId="{7E8CB4D1-9379-AE3A-5974-2AE36017559E}"/>
          </ac:cxnSpMkLst>
        </pc:cxnChg>
        <pc:cxnChg chg="add mod">
          <ac:chgData name="Bradley DEYSEL" userId="eb652434-ba0d-4f6d-bc67-94b5b671a75a" providerId="ADAL" clId="{4582205B-D3F2-4DB7-BBCB-488FEECED662}" dt="2026-10-07T14:35:21.037" v="10059" actId="1076"/>
          <ac:cxnSpMkLst>
            <pc:docMk/>
            <pc:sldMk cId="1517889167" sldId="306"/>
            <ac:cxnSpMk id="64" creationId="{8B86D000-7B27-F067-D478-82444F9D5FF2}"/>
          </ac:cxnSpMkLst>
        </pc:cxnChg>
        <pc:cxnChg chg="add mod">
          <ac:chgData name="Bradley DEYSEL" userId="eb652434-ba0d-4f6d-bc67-94b5b671a75a" providerId="ADAL" clId="{4582205B-D3F2-4DB7-BBCB-488FEECED662}" dt="2026-10-07T14:35:18.321" v="10058" actId="1076"/>
          <ac:cxnSpMkLst>
            <pc:docMk/>
            <pc:sldMk cId="1517889167" sldId="306"/>
            <ac:cxnSpMk id="65" creationId="{CB6E87BD-7C7F-6588-E584-CC0B16219495}"/>
          </ac:cxnSpMkLst>
        </pc:cxnChg>
      </pc:sldChg>
      <pc:sldChg chg="addSp modSp add mod">
        <pc:chgData name="Bradley DEYSEL" userId="eb652434-ba0d-4f6d-bc67-94b5b671a75a" providerId="ADAL" clId="{4582205B-D3F2-4DB7-BBCB-488FEECED662}" dt="2026-10-23T11:11:27.437" v="10556" actId="14100"/>
        <pc:sldMkLst>
          <pc:docMk/>
          <pc:sldMk cId="910076503" sldId="307"/>
        </pc:sldMkLst>
        <pc:spChg chg="mod">
          <ac:chgData name="Bradley DEYSEL" userId="eb652434-ba0d-4f6d-bc67-94b5b671a75a" providerId="ADAL" clId="{4582205B-D3F2-4DB7-BBCB-488FEECED662}" dt="2026-10-23T11:11:11.415" v="10552" actId="20577"/>
          <ac:spMkLst>
            <pc:docMk/>
            <pc:sldMk cId="910076503" sldId="307"/>
            <ac:spMk id="2" creationId="{AFC8C276-F29B-EF68-03D4-E01B86AAC7A8}"/>
          </ac:spMkLst>
        </pc:spChg>
        <pc:spChg chg="mod">
          <ac:chgData name="Bradley DEYSEL" userId="eb652434-ba0d-4f6d-bc67-94b5b671a75a" providerId="ADAL" clId="{4582205B-D3F2-4DB7-BBCB-488FEECED662}" dt="2026-10-23T11:07:31.201" v="10515"/>
          <ac:spMkLst>
            <pc:docMk/>
            <pc:sldMk cId="910076503" sldId="307"/>
            <ac:spMk id="10" creationId="{08EFF3F0-E027-503E-621B-D8900B70548E}"/>
          </ac:spMkLst>
        </pc:spChg>
        <pc:picChg chg="add mod modCrop">
          <ac:chgData name="Bradley DEYSEL" userId="eb652434-ba0d-4f6d-bc67-94b5b671a75a" providerId="ADAL" clId="{4582205B-D3F2-4DB7-BBCB-488FEECED662}" dt="2026-10-23T11:11:27.437" v="10556" actId="14100"/>
          <ac:picMkLst>
            <pc:docMk/>
            <pc:sldMk cId="910076503" sldId="307"/>
            <ac:picMk id="34" creationId="{0D0D1F2E-139E-1297-4DB4-87480A7048E3}"/>
          </ac:picMkLst>
        </pc:picChg>
      </pc:sldChg>
    </pc:docChg>
  </pc:docChgLst>
</pc:chgInfo>
</file>

<file path=ppt/comments/comment1.xml><?xml version="1.0" encoding="utf-8"?>
<p:cmLst xmlns:a="http://schemas.openxmlformats.org/drawingml/2006/main" xmlns:r="http://schemas.openxmlformats.org/officeDocument/2006/relationships" xmlns:p="http://schemas.openxmlformats.org/presentationml/2006/main">
  <p:cm authorId="1" dt="2022-09-15T13:58:46.802" idx="1">
    <p:pos x="10" y="10"/>
    <p:text/>
    <p:extLst>
      <p:ext uri="{C676402C-5697-4E1C-873F-D02D1690AC5C}">
        <p15:threadingInfo xmlns:p15="http://schemas.microsoft.com/office/powerpoint/2012/main" timeZoneBias="-6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AE6122AC-A7CE-4997-83DD-BF7273D88653}" type="datetimeFigureOut">
              <a:rPr lang="en-GB" smtClean="0"/>
              <a:t>23/10/2026</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2917CF97-7BAA-4248-8F22-4D6A27E6F739}" type="slidenum">
              <a:rPr lang="en-GB" smtClean="0"/>
              <a:t>‹#›</a:t>
            </a:fld>
            <a:endParaRPr lang="en-GB"/>
          </a:p>
        </p:txBody>
      </p:sp>
    </p:spTree>
    <p:extLst>
      <p:ext uri="{BB962C8B-B14F-4D97-AF65-F5344CB8AC3E}">
        <p14:creationId xmlns:p14="http://schemas.microsoft.com/office/powerpoint/2010/main" val="40850195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917CF97-7BAA-4248-8F22-4D6A27E6F739}" type="slidenum">
              <a:rPr lang="en-GB" smtClean="0"/>
              <a:t>2</a:t>
            </a:fld>
            <a:endParaRPr lang="en-GB"/>
          </a:p>
        </p:txBody>
      </p:sp>
    </p:spTree>
    <p:extLst>
      <p:ext uri="{BB962C8B-B14F-4D97-AF65-F5344CB8AC3E}">
        <p14:creationId xmlns:p14="http://schemas.microsoft.com/office/powerpoint/2010/main" val="38813181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917CF97-7BAA-4248-8F22-4D6A27E6F739}" type="slidenum">
              <a:rPr lang="en-GB" smtClean="0"/>
              <a:t>3</a:t>
            </a:fld>
            <a:endParaRPr lang="en-GB"/>
          </a:p>
        </p:txBody>
      </p:sp>
    </p:spTree>
    <p:extLst>
      <p:ext uri="{BB962C8B-B14F-4D97-AF65-F5344CB8AC3E}">
        <p14:creationId xmlns:p14="http://schemas.microsoft.com/office/powerpoint/2010/main" val="34667284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917CF97-7BAA-4248-8F22-4D6A27E6F739}" type="slidenum">
              <a:rPr lang="en-GB" smtClean="0"/>
              <a:t>4</a:t>
            </a:fld>
            <a:endParaRPr lang="en-GB"/>
          </a:p>
        </p:txBody>
      </p:sp>
    </p:spTree>
    <p:extLst>
      <p:ext uri="{BB962C8B-B14F-4D97-AF65-F5344CB8AC3E}">
        <p14:creationId xmlns:p14="http://schemas.microsoft.com/office/powerpoint/2010/main" val="25577694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DE1CEB-5D3D-B7CE-A140-BA76DB711F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F14B7F-D9D2-0FF1-82E9-FA531D347E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72F014-DB27-939D-5B32-7B1AE3B52C09}"/>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23376F8D-D03A-7974-D657-A57B66F36D46}"/>
              </a:ext>
            </a:extLst>
          </p:cNvPr>
          <p:cNvSpPr>
            <a:spLocks noGrp="1"/>
          </p:cNvSpPr>
          <p:nvPr>
            <p:ph type="sldNum" sz="quarter" idx="5"/>
          </p:nvPr>
        </p:nvSpPr>
        <p:spPr/>
        <p:txBody>
          <a:bodyPr/>
          <a:lstStyle/>
          <a:p>
            <a:fld id="{2917CF97-7BAA-4248-8F22-4D6A27E6F739}" type="slidenum">
              <a:rPr lang="en-GB" smtClean="0"/>
              <a:t>5</a:t>
            </a:fld>
            <a:endParaRPr lang="en-GB"/>
          </a:p>
        </p:txBody>
      </p:sp>
    </p:spTree>
    <p:extLst>
      <p:ext uri="{BB962C8B-B14F-4D97-AF65-F5344CB8AC3E}">
        <p14:creationId xmlns:p14="http://schemas.microsoft.com/office/powerpoint/2010/main" val="34847222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1F8BC2-489B-FA62-9DB8-29CCE0CDE9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884758-552D-70E5-3D0A-88AB053031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A91A88-FBC8-F17F-ABF5-678320684AF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8AE47957-F63F-4B91-90C6-0540C45B1067}"/>
              </a:ext>
            </a:extLst>
          </p:cNvPr>
          <p:cNvSpPr>
            <a:spLocks noGrp="1"/>
          </p:cNvSpPr>
          <p:nvPr>
            <p:ph type="sldNum" sz="quarter" idx="5"/>
          </p:nvPr>
        </p:nvSpPr>
        <p:spPr/>
        <p:txBody>
          <a:bodyPr/>
          <a:lstStyle/>
          <a:p>
            <a:fld id="{2917CF97-7BAA-4248-8F22-4D6A27E6F739}" type="slidenum">
              <a:rPr lang="en-GB" smtClean="0"/>
              <a:t>8</a:t>
            </a:fld>
            <a:endParaRPr lang="en-GB"/>
          </a:p>
        </p:txBody>
      </p:sp>
    </p:spTree>
    <p:extLst>
      <p:ext uri="{BB962C8B-B14F-4D97-AF65-F5344CB8AC3E}">
        <p14:creationId xmlns:p14="http://schemas.microsoft.com/office/powerpoint/2010/main" val="34497842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F5C7E9-B006-9D87-E003-3709DA2F30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06E1BF-EBFF-3032-F3A7-C767F7C539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C14B65-68E2-C253-0D3D-661EFA2701D9}"/>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32E50FF-2846-805B-F757-DDBC0DE1DB40}"/>
              </a:ext>
            </a:extLst>
          </p:cNvPr>
          <p:cNvSpPr>
            <a:spLocks noGrp="1"/>
          </p:cNvSpPr>
          <p:nvPr>
            <p:ph type="sldNum" sz="quarter" idx="5"/>
          </p:nvPr>
        </p:nvSpPr>
        <p:spPr/>
        <p:txBody>
          <a:bodyPr/>
          <a:lstStyle/>
          <a:p>
            <a:fld id="{2917CF97-7BAA-4248-8F22-4D6A27E6F739}" type="slidenum">
              <a:rPr lang="en-GB" smtClean="0"/>
              <a:t>9</a:t>
            </a:fld>
            <a:endParaRPr lang="en-GB"/>
          </a:p>
        </p:txBody>
      </p:sp>
    </p:spTree>
    <p:extLst>
      <p:ext uri="{BB962C8B-B14F-4D97-AF65-F5344CB8AC3E}">
        <p14:creationId xmlns:p14="http://schemas.microsoft.com/office/powerpoint/2010/main" val="20857881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CC0C77-EFD3-961B-CD33-89DCE9150A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A4CE42-FD81-8576-7D09-7F7483A603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9C4B2B-E187-0D6A-0C6D-B06BA6975355}"/>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5B2275DB-70EE-2F3F-83B0-9FB198241127}"/>
              </a:ext>
            </a:extLst>
          </p:cNvPr>
          <p:cNvSpPr>
            <a:spLocks noGrp="1"/>
          </p:cNvSpPr>
          <p:nvPr>
            <p:ph type="sldNum" sz="quarter" idx="5"/>
          </p:nvPr>
        </p:nvSpPr>
        <p:spPr/>
        <p:txBody>
          <a:bodyPr/>
          <a:lstStyle/>
          <a:p>
            <a:fld id="{2917CF97-7BAA-4248-8F22-4D6A27E6F739}" type="slidenum">
              <a:rPr lang="en-GB" smtClean="0"/>
              <a:t>10</a:t>
            </a:fld>
            <a:endParaRPr lang="en-GB"/>
          </a:p>
        </p:txBody>
      </p:sp>
    </p:spTree>
    <p:extLst>
      <p:ext uri="{BB962C8B-B14F-4D97-AF65-F5344CB8AC3E}">
        <p14:creationId xmlns:p14="http://schemas.microsoft.com/office/powerpoint/2010/main" val="10440853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CF7391-61BB-CC2D-396C-7417DD029C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D5804C-86EB-511B-3853-77BD32FCFB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B0E2C7-4404-CAD6-C2D0-80091205DFC8}"/>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E1C3BFBC-647F-6FE7-1AB1-88CA3E02E1D4}"/>
              </a:ext>
            </a:extLst>
          </p:cNvPr>
          <p:cNvSpPr>
            <a:spLocks noGrp="1"/>
          </p:cNvSpPr>
          <p:nvPr>
            <p:ph type="sldNum" sz="quarter" idx="5"/>
          </p:nvPr>
        </p:nvSpPr>
        <p:spPr/>
        <p:txBody>
          <a:bodyPr/>
          <a:lstStyle/>
          <a:p>
            <a:fld id="{2917CF97-7BAA-4248-8F22-4D6A27E6F739}" type="slidenum">
              <a:rPr lang="en-GB" smtClean="0"/>
              <a:t>11</a:t>
            </a:fld>
            <a:endParaRPr lang="en-GB"/>
          </a:p>
        </p:txBody>
      </p:sp>
    </p:spTree>
    <p:extLst>
      <p:ext uri="{BB962C8B-B14F-4D97-AF65-F5344CB8AC3E}">
        <p14:creationId xmlns:p14="http://schemas.microsoft.com/office/powerpoint/2010/main" val="17564045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416E94-A342-24E6-CD8E-447934D3E4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5FF643-0D5D-169D-DAD5-6326A6EA16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17CEA9-1664-8572-6C72-220B2033F70D}"/>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61F70674-5FC4-8D96-97F8-12E96A9FC62C}"/>
              </a:ext>
            </a:extLst>
          </p:cNvPr>
          <p:cNvSpPr>
            <a:spLocks noGrp="1"/>
          </p:cNvSpPr>
          <p:nvPr>
            <p:ph type="sldNum" sz="quarter" idx="5"/>
          </p:nvPr>
        </p:nvSpPr>
        <p:spPr/>
        <p:txBody>
          <a:bodyPr/>
          <a:lstStyle/>
          <a:p>
            <a:fld id="{2917CF97-7BAA-4248-8F22-4D6A27E6F739}" type="slidenum">
              <a:rPr lang="en-GB" smtClean="0"/>
              <a:t>12</a:t>
            </a:fld>
            <a:endParaRPr lang="en-GB"/>
          </a:p>
        </p:txBody>
      </p:sp>
    </p:spTree>
    <p:extLst>
      <p:ext uri="{BB962C8B-B14F-4D97-AF65-F5344CB8AC3E}">
        <p14:creationId xmlns:p14="http://schemas.microsoft.com/office/powerpoint/2010/main" val="383981669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p:spTree>
      <p:nvGrpSpPr>
        <p:cNvPr id="1" name=""/>
        <p:cNvGrpSpPr/>
        <p:nvPr/>
      </p:nvGrpSpPr>
      <p:grpSpPr>
        <a:xfrm>
          <a:off x="0" y="0"/>
          <a:ext cx="0" cy="0"/>
          <a:chOff x="0" y="0"/>
          <a:chExt cx="0" cy="0"/>
        </a:xfrm>
      </p:grpSpPr>
      <p:pic>
        <p:nvPicPr>
          <p:cNvPr id="10" name="Picture 9" descr="A black circle in a purple and orange color&#10;&#10;AI-generated content may be incorrect.">
            <a:extLst>
              <a:ext uri="{FF2B5EF4-FFF2-40B4-BE49-F238E27FC236}">
                <a16:creationId xmlns:a16="http://schemas.microsoft.com/office/drawing/2014/main" id="{C8E832A1-AE20-595C-6C6A-C6CAD6D72233}"/>
              </a:ext>
            </a:extLst>
          </p:cNvPr>
          <p:cNvPicPr>
            <a:picLocks noChangeAspect="1"/>
          </p:cNvPicPr>
          <p:nvPr/>
        </p:nvPicPr>
        <p:blipFill>
          <a:blip r:embed="rId2">
            <a:extLst>
              <a:ext uri="{28A0092B-C50C-407E-A947-70E740481C1C}">
                <a14:useLocalDpi xmlns:a14="http://schemas.microsoft.com/office/drawing/2010/main" val="0"/>
              </a:ext>
            </a:extLst>
          </a:blip>
          <a:srcRect l="14059" t="1529" r="16895" b="27442"/>
          <a:stretch>
            <a:fillRect/>
          </a:stretch>
        </p:blipFill>
        <p:spPr>
          <a:xfrm flipH="1">
            <a:off x="-27432" y="0"/>
            <a:ext cx="12219432" cy="6865715"/>
          </a:xfrm>
          <a:prstGeom prst="rect">
            <a:avLst/>
          </a:prstGeom>
        </p:spPr>
      </p:pic>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295259" y="1820486"/>
            <a:ext cx="4800600" cy="2762187"/>
          </a:xfrm>
        </p:spPr>
        <p:txBody>
          <a:bodyPr vert="horz" lIns="91440" tIns="45720" rIns="91440" bIns="45720" rtlCol="0" anchor="b">
            <a:normAutofit/>
          </a:bodyPr>
          <a:lstStyle>
            <a:lvl1pPr>
              <a:defRPr lang="en-US" sz="4800" dirty="0">
                <a:solidFill>
                  <a:schemeClr val="tx1"/>
                </a:solidFill>
              </a:defRPr>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295260" y="4714821"/>
            <a:ext cx="3830874" cy="1496616"/>
          </a:xfrm>
        </p:spPr>
        <p:txBody>
          <a:bodyPr vert="horz" lIns="91440" tIns="45720" rIns="91440" bIns="45720" rtlCol="0" anchor="t">
            <a:normAutofit/>
          </a:bodyPr>
          <a:lstStyle>
            <a:lvl1pPr marL="0" indent="0">
              <a:buNone/>
              <a:defRPr lang="en-US" sz="1400" dirty="0">
                <a:solidFill>
                  <a:schemeClr val="tx1"/>
                </a:solidFill>
              </a:defRPr>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6295259" y="219456"/>
            <a:ext cx="2703777" cy="338328"/>
          </a:xfrm>
        </p:spPr>
        <p:txBody>
          <a:bodyPr/>
          <a:lstStyle>
            <a:lvl1pPr>
              <a:defRPr>
                <a:solidFill>
                  <a:schemeClr val="tx1"/>
                </a:solidFill>
              </a:defRPr>
            </a:lvl1pPr>
          </a:lstStyle>
          <a:p>
            <a:endParaRPr lang="en-GB"/>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9235440" y="219456"/>
            <a:ext cx="1495365" cy="338328"/>
          </a:xfrm>
        </p:spPr>
        <p:txBody>
          <a:bodyPr/>
          <a:lstStyle>
            <a:lvl1pPr>
              <a:defRPr>
                <a:solidFill>
                  <a:schemeClr val="tx1"/>
                </a:solidFill>
              </a:defRPr>
            </a:lvl1pPr>
          </a:lstStyle>
          <a:p>
            <a:fld id="{9A841FA5-6617-46D7-9EB7-B62344BD408E}" type="datetimeFigureOut">
              <a:rPr lang="en-GB" smtClean="0"/>
              <a:t>23/10/2026</a:t>
            </a:fld>
            <a:endParaRPr lang="en-GB"/>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72C35187-C2A3-44C0-A037-C52CD3C9CD43}" type="slidenum">
              <a:rPr lang="en-GB" smtClean="0"/>
              <a:t>‹#›</a:t>
            </a:fld>
            <a:endParaRPr lang="en-GB"/>
          </a:p>
        </p:txBody>
      </p:sp>
    </p:spTree>
    <p:extLst>
      <p:ext uri="{BB962C8B-B14F-4D97-AF65-F5344CB8AC3E}">
        <p14:creationId xmlns:p14="http://schemas.microsoft.com/office/powerpoint/2010/main" val="23798539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 Content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endParaRPr lang="en-GB"/>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9217452" y="214858"/>
            <a:ext cx="1485900" cy="338328"/>
          </a:xfrm>
        </p:spPr>
        <p:txBody>
          <a:bodyPr/>
          <a:lstStyle>
            <a:lvl1pPr>
              <a:defRPr>
                <a:solidFill>
                  <a:schemeClr val="tx1"/>
                </a:solidFill>
              </a:defRPr>
            </a:lvl1pPr>
          </a:lstStyle>
          <a:p>
            <a:fld id="{9A841FA5-6617-46D7-9EB7-B62344BD408E}" type="datetimeFigureOut">
              <a:rPr lang="en-GB" smtClean="0"/>
              <a:t>23/10/2026</a:t>
            </a:fld>
            <a:endParaRPr lang="en-GB"/>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72C35187-C2A3-44C0-A037-C52CD3C9CD43}" type="slidenum">
              <a:rPr lang="en-GB" smtClean="0"/>
              <a:t>‹#›</a:t>
            </a:fld>
            <a:endParaRPr lang="en-GB"/>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701203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2">
    <p:spTree>
      <p:nvGrpSpPr>
        <p:cNvPr id="1" name=""/>
        <p:cNvGrpSpPr/>
        <p:nvPr/>
      </p:nvGrpSpPr>
      <p:grpSpPr>
        <a:xfrm>
          <a:off x="0" y="0"/>
          <a:ext cx="0" cy="0"/>
          <a:chOff x="0" y="0"/>
          <a:chExt cx="0" cy="0"/>
        </a:xfrm>
      </p:grpSpPr>
      <p:pic>
        <p:nvPicPr>
          <p:cNvPr id="7" name="Picture 6" descr="A black circle in a purple and orange color&#10;&#10;AI-generated content may be incorrect.">
            <a:extLst>
              <a:ext uri="{FF2B5EF4-FFF2-40B4-BE49-F238E27FC236}">
                <a16:creationId xmlns:a16="http://schemas.microsoft.com/office/drawing/2014/main" id="{6AC85073-6D22-76C5-C752-C565E9FBCC84}"/>
              </a:ext>
            </a:extLst>
          </p:cNvPr>
          <p:cNvPicPr>
            <a:picLocks noChangeAspect="1"/>
          </p:cNvPicPr>
          <p:nvPr/>
        </p:nvPicPr>
        <p:blipFill>
          <a:blip r:embed="rId2">
            <a:extLst>
              <a:ext uri="{28A0092B-C50C-407E-A947-70E740481C1C}">
                <a14:useLocalDpi xmlns:a14="http://schemas.microsoft.com/office/drawing/2010/main" val="0"/>
              </a:ext>
            </a:extLst>
          </a:blip>
          <a:srcRect l="1146" t="10520" r="14652" b="11508"/>
          <a:stretch>
            <a:fillRect/>
          </a:stretch>
        </p:blipFill>
        <p:spPr>
          <a:xfrm flipH="1">
            <a:off x="-2" y="11899"/>
            <a:ext cx="12192001" cy="6865715"/>
          </a:xfrm>
          <a:prstGeom prst="rect">
            <a:avLst/>
          </a:prstGeom>
        </p:spPr>
      </p:pic>
      <p:sp>
        <p:nvSpPr>
          <p:cNvPr id="9" name="Title 8">
            <a:extLst>
              <a:ext uri="{FF2B5EF4-FFF2-40B4-BE49-F238E27FC236}">
                <a16:creationId xmlns:a16="http://schemas.microsoft.com/office/drawing/2014/main" id="{BF6CFC71-0CC0-F6AB-06FD-5F2DE2587092}"/>
              </a:ext>
            </a:extLst>
          </p:cNvPr>
          <p:cNvSpPr>
            <a:spLocks noGrp="1"/>
          </p:cNvSpPr>
          <p:nvPr>
            <p:ph type="title"/>
          </p:nvPr>
        </p:nvSpPr>
        <p:spPr>
          <a:xfrm>
            <a:off x="420792" y="459253"/>
            <a:ext cx="5658468" cy="2691359"/>
          </a:xfrm>
        </p:spPr>
        <p:txBody>
          <a:bodyPr/>
          <a:lstStyle>
            <a:lvl1pPr>
              <a:defRPr sz="4600"/>
            </a:lvl1pPr>
          </a:lstStyle>
          <a:p>
            <a:r>
              <a:rPr lang="en-US"/>
              <a:t>Click to edit Master title style</a:t>
            </a:r>
            <a:endParaRPr lang="en-US" dirty="0"/>
          </a:p>
        </p:txBody>
      </p:sp>
      <p:sp>
        <p:nvSpPr>
          <p:cNvPr id="11" name="Subtitle 2">
            <a:extLst>
              <a:ext uri="{FF2B5EF4-FFF2-40B4-BE49-F238E27FC236}">
                <a16:creationId xmlns:a16="http://schemas.microsoft.com/office/drawing/2014/main" id="{41932924-E87B-08A2-5EE3-BBA69699E24F}"/>
              </a:ext>
            </a:extLst>
          </p:cNvPr>
          <p:cNvSpPr>
            <a:spLocks noGrp="1"/>
          </p:cNvSpPr>
          <p:nvPr>
            <p:ph type="subTitle" idx="1"/>
          </p:nvPr>
        </p:nvSpPr>
        <p:spPr>
          <a:xfrm>
            <a:off x="7362264" y="516600"/>
            <a:ext cx="2593814" cy="1627886"/>
          </a:xfrm>
        </p:spPr>
        <p:txBody>
          <a:bodyPr vert="horz" lIns="91440" tIns="45720" rIns="91440" bIns="45720" rtlCol="0" anchor="t">
            <a:normAutofit/>
          </a:bodyPr>
          <a:lstStyle>
            <a:lvl1pPr marL="0" indent="0">
              <a:buNone/>
              <a:defRPr lang="en-US" sz="1200" dirty="0">
                <a:solidFill>
                  <a:schemeClr val="tx1"/>
                </a:solidFill>
              </a:defRPr>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7362265" y="219456"/>
            <a:ext cx="2504049" cy="338328"/>
          </a:xfrm>
        </p:spPr>
        <p:txBody>
          <a:bodyPr/>
          <a:lstStyle>
            <a:lvl1pPr>
              <a:defRPr>
                <a:solidFill>
                  <a:schemeClr val="tx1"/>
                </a:solidFill>
              </a:defRPr>
            </a:lvl1pPr>
          </a:lstStyle>
          <a:p>
            <a:endParaRPr lang="en-GB"/>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10363200" y="219456"/>
            <a:ext cx="1146383" cy="338328"/>
          </a:xfrm>
        </p:spPr>
        <p:txBody>
          <a:bodyPr/>
          <a:lstStyle>
            <a:lvl1pPr>
              <a:defRPr>
                <a:solidFill>
                  <a:schemeClr val="tx1"/>
                </a:solidFill>
              </a:defRPr>
            </a:lvl1pPr>
          </a:lstStyle>
          <a:p>
            <a:fld id="{9A841FA5-6617-46D7-9EB7-B62344BD408E}" type="datetimeFigureOut">
              <a:rPr lang="en-GB" smtClean="0"/>
              <a:t>23/10/2026</a:t>
            </a:fld>
            <a:endParaRPr lang="en-GB"/>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291657" y="219456"/>
            <a:ext cx="555948" cy="338328"/>
          </a:xfrm>
        </p:spPr>
        <p:txBody>
          <a:bodyPr/>
          <a:lstStyle>
            <a:lvl1pPr>
              <a:defRPr>
                <a:solidFill>
                  <a:schemeClr val="tx1"/>
                </a:solidFill>
              </a:defRPr>
            </a:lvl1pPr>
          </a:lstStyle>
          <a:p>
            <a:fld id="{72C35187-C2A3-44C0-A037-C52CD3C9CD43}" type="slidenum">
              <a:rPr lang="en-GB" smtClean="0"/>
              <a:t>‹#›</a:t>
            </a:fld>
            <a:endParaRPr lang="en-GB"/>
          </a:p>
        </p:txBody>
      </p:sp>
    </p:spTree>
    <p:extLst>
      <p:ext uri="{BB962C8B-B14F-4D97-AF65-F5344CB8AC3E}">
        <p14:creationId xmlns:p14="http://schemas.microsoft.com/office/powerpoint/2010/main" val="34053730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le with Pictur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37C87932-7DAB-7F93-5E51-7AEEA5AC7FEA}"/>
              </a:ext>
            </a:extLst>
          </p:cNvPr>
          <p:cNvSpPr>
            <a:spLocks noGrp="1"/>
          </p:cNvSpPr>
          <p:nvPr>
            <p:ph type="pic" sz="quarter" idx="13" hasCustomPrompt="1"/>
          </p:nvPr>
        </p:nvSpPr>
        <p:spPr>
          <a:xfrm>
            <a:off x="0" y="0"/>
            <a:ext cx="12188952" cy="6858000"/>
          </a:xfrm>
          <a:blipFill>
            <a:blip r:embed="rId2">
              <a:alphaModFix amt="70000"/>
            </a:blip>
            <a:stretch>
              <a:fillRect/>
            </a:stretch>
          </a:blipFill>
        </p:spPr>
        <p:txBody>
          <a:bodyPr tIns="365760"/>
          <a:lstStyle>
            <a:lvl1pPr>
              <a:defRPr>
                <a:solidFill>
                  <a:schemeClr val="tx1"/>
                </a:solidFill>
              </a:defRPr>
            </a:lvl1pPr>
          </a:lstStyle>
          <a:p>
            <a:r>
              <a:rPr lang="en-US" dirty="0"/>
              <a:t>   </a:t>
            </a:r>
          </a:p>
        </p:txBody>
      </p:sp>
      <p:sp>
        <p:nvSpPr>
          <p:cNvPr id="15" name="Title 14">
            <a:extLst>
              <a:ext uri="{FF2B5EF4-FFF2-40B4-BE49-F238E27FC236}">
                <a16:creationId xmlns:a16="http://schemas.microsoft.com/office/drawing/2014/main" id="{7EB34FF5-770C-AA64-B806-5D6DED71138A}"/>
              </a:ext>
            </a:extLst>
          </p:cNvPr>
          <p:cNvSpPr>
            <a:spLocks noGrp="1"/>
          </p:cNvSpPr>
          <p:nvPr>
            <p:ph type="title"/>
          </p:nvPr>
        </p:nvSpPr>
        <p:spPr>
          <a:xfrm>
            <a:off x="0" y="4463843"/>
            <a:ext cx="12188952" cy="2394157"/>
          </a:xfrm>
          <a:gradFill>
            <a:gsLst>
              <a:gs pos="31000">
                <a:srgbClr val="000000">
                  <a:alpha val="30000"/>
                </a:srgbClr>
              </a:gs>
              <a:gs pos="87000">
                <a:srgbClr val="000000">
                  <a:alpha val="60000"/>
                </a:srgbClr>
              </a:gs>
              <a:gs pos="0">
                <a:srgbClr val="000000">
                  <a:alpha val="0"/>
                </a:srgbClr>
              </a:gs>
            </a:gsLst>
            <a:lin ang="5400000" scaled="0"/>
          </a:gradFill>
        </p:spPr>
        <p:txBody>
          <a:bodyPr lIns="502920" tIns="0" rIns="5029200" bIns="365760" anchor="b"/>
          <a:lstStyle>
            <a:lvl1pPr>
              <a:defRPr sz="4000">
                <a:solidFill>
                  <a:schemeClr val="tx1"/>
                </a:solidFill>
              </a:defRPr>
            </a:lvl1pPr>
          </a:lstStyle>
          <a:p>
            <a:r>
              <a:rPr lang="en-US"/>
              <a:t>Click to edit Master title style</a:t>
            </a:r>
            <a:endParaRPr lang="en-US" dirty="0"/>
          </a:p>
        </p:txBody>
      </p:sp>
      <p:sp>
        <p:nvSpPr>
          <p:cNvPr id="12" name="Subtitle 2">
            <a:extLst>
              <a:ext uri="{FF2B5EF4-FFF2-40B4-BE49-F238E27FC236}">
                <a16:creationId xmlns:a16="http://schemas.microsoft.com/office/drawing/2014/main" id="{49132BB0-A42B-7355-8046-F22B2344C64F}"/>
              </a:ext>
            </a:extLst>
          </p:cNvPr>
          <p:cNvSpPr>
            <a:spLocks noGrp="1"/>
          </p:cNvSpPr>
          <p:nvPr>
            <p:ph type="subTitle" idx="1"/>
          </p:nvPr>
        </p:nvSpPr>
        <p:spPr>
          <a:xfrm>
            <a:off x="8801099" y="4463843"/>
            <a:ext cx="3387853" cy="2394157"/>
          </a:xfrm>
        </p:spPr>
        <p:txBody>
          <a:bodyPr vert="horz" lIns="137160" tIns="365760" rIns="0" bIns="457200" rtlCol="0" anchor="b">
            <a:normAutofit/>
          </a:bodyPr>
          <a:lstStyle>
            <a:lvl1pPr marL="0" indent="0">
              <a:buNone/>
              <a:defRPr lang="en-US" sz="1400" dirty="0">
                <a:solidFill>
                  <a:schemeClr val="tx1"/>
                </a:solidFill>
              </a:defRPr>
            </a:lvl1pPr>
          </a:lstStyle>
          <a:p>
            <a:pPr lvl="0"/>
            <a:r>
              <a:rPr lang="en-US"/>
              <a:t>Click to edit Master subtitle style</a:t>
            </a:r>
            <a:endParaRPr lang="en-US" dirty="0"/>
          </a:p>
        </p:txBody>
      </p:sp>
      <p:sp>
        <p:nvSpPr>
          <p:cNvPr id="8" name="Footer Placeholder 7">
            <a:extLst>
              <a:ext uri="{FF2B5EF4-FFF2-40B4-BE49-F238E27FC236}">
                <a16:creationId xmlns:a16="http://schemas.microsoft.com/office/drawing/2014/main" id="{E972D5EE-6935-237E-C4A2-C61261249F33}"/>
              </a:ext>
            </a:extLst>
          </p:cNvPr>
          <p:cNvSpPr>
            <a:spLocks noGrp="1"/>
          </p:cNvSpPr>
          <p:nvPr>
            <p:ph type="ftr" sz="quarter" idx="15"/>
          </p:nvPr>
        </p:nvSpPr>
        <p:spPr>
          <a:xfrm>
            <a:off x="437656" y="219456"/>
            <a:ext cx="2740616" cy="365760"/>
          </a:xfrm>
        </p:spPr>
        <p:txBody>
          <a:bodyPr/>
          <a:lstStyle>
            <a:lvl1pPr>
              <a:defRPr>
                <a:solidFill>
                  <a:schemeClr val="tx1"/>
                </a:solidFill>
              </a:defRPr>
            </a:lvl1pPr>
          </a:lstStyle>
          <a:p>
            <a:endParaRPr lang="en-GB"/>
          </a:p>
        </p:txBody>
      </p:sp>
      <p:sp>
        <p:nvSpPr>
          <p:cNvPr id="7" name="Date Placeholder 6">
            <a:extLst>
              <a:ext uri="{FF2B5EF4-FFF2-40B4-BE49-F238E27FC236}">
                <a16:creationId xmlns:a16="http://schemas.microsoft.com/office/drawing/2014/main" id="{0F001462-21CF-5988-0554-7DB1C494B04E}"/>
              </a:ext>
            </a:extLst>
          </p:cNvPr>
          <p:cNvSpPr>
            <a:spLocks noGrp="1"/>
          </p:cNvSpPr>
          <p:nvPr>
            <p:ph type="dt" sz="half" idx="14"/>
          </p:nvPr>
        </p:nvSpPr>
        <p:spPr>
          <a:xfrm>
            <a:off x="8866095" y="219456"/>
            <a:ext cx="1957990" cy="365760"/>
          </a:xfrm>
        </p:spPr>
        <p:txBody>
          <a:bodyPr/>
          <a:lstStyle>
            <a:lvl1pPr>
              <a:defRPr>
                <a:solidFill>
                  <a:schemeClr val="tx1"/>
                </a:solidFill>
              </a:defRPr>
            </a:lvl1pPr>
          </a:lstStyle>
          <a:p>
            <a:fld id="{9A841FA5-6617-46D7-9EB7-B62344BD408E}" type="datetimeFigureOut">
              <a:rPr lang="en-GB" smtClean="0"/>
              <a:t>23/10/2026</a:t>
            </a:fld>
            <a:endParaRPr lang="en-GB"/>
          </a:p>
        </p:txBody>
      </p:sp>
      <p:sp>
        <p:nvSpPr>
          <p:cNvPr id="13" name="Slide Number Placeholder 12">
            <a:extLst>
              <a:ext uri="{FF2B5EF4-FFF2-40B4-BE49-F238E27FC236}">
                <a16:creationId xmlns:a16="http://schemas.microsoft.com/office/drawing/2014/main" id="{C81CEA4D-A8A1-D4D2-8F28-C83469372446}"/>
              </a:ext>
            </a:extLst>
          </p:cNvPr>
          <p:cNvSpPr>
            <a:spLocks noGrp="1"/>
          </p:cNvSpPr>
          <p:nvPr>
            <p:ph type="sldNum" sz="quarter" idx="16"/>
          </p:nvPr>
        </p:nvSpPr>
        <p:spPr>
          <a:xfrm>
            <a:off x="11362195" y="219456"/>
            <a:ext cx="448805" cy="365760"/>
          </a:xfrm>
        </p:spPr>
        <p:txBody>
          <a:bodyPr/>
          <a:lstStyle>
            <a:lvl1pPr>
              <a:defRPr>
                <a:solidFill>
                  <a:schemeClr val="tx1"/>
                </a:solidFill>
              </a:defRPr>
            </a:lvl1pPr>
          </a:lstStyle>
          <a:p>
            <a:fld id="{72C35187-C2A3-44C0-A037-C52CD3C9CD43}" type="slidenum">
              <a:rPr lang="en-GB" smtClean="0"/>
              <a:t>‹#›</a:t>
            </a:fld>
            <a:endParaRPr lang="en-GB"/>
          </a:p>
        </p:txBody>
      </p:sp>
    </p:spTree>
    <p:extLst>
      <p:ext uri="{BB962C8B-B14F-4D97-AF65-F5344CB8AC3E}">
        <p14:creationId xmlns:p14="http://schemas.microsoft.com/office/powerpoint/2010/main" val="3622894821"/>
      </p:ext>
    </p:extLst>
  </p:cSld>
  <p:clrMapOvr>
    <a:masterClrMapping/>
  </p:clrMapOvr>
  <p:extLst>
    <p:ext uri="{DCECCB84-F9BA-43D5-87BE-67443E8EF086}">
      <p15:sldGuideLst xmlns:p15="http://schemas.microsoft.com/office/powerpoint/2012/main">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pic>
        <p:nvPicPr>
          <p:cNvPr id="10" name="Picture 9" descr="A close up of a colorful background&#10;&#10;AI-generated content may be incorrect.">
            <a:extLst>
              <a:ext uri="{FF2B5EF4-FFF2-40B4-BE49-F238E27FC236}">
                <a16:creationId xmlns:a16="http://schemas.microsoft.com/office/drawing/2014/main" id="{6F838A51-B977-1664-089F-3B2250DFEF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81172" cy="6858000"/>
          </a:xfrm>
          <a:prstGeom prst="rect">
            <a:avLst/>
          </a:prstGeom>
        </p:spPr>
      </p:pic>
      <p:sp>
        <p:nvSpPr>
          <p:cNvPr id="2" name="Title 1">
            <a:extLst>
              <a:ext uri="{FF2B5EF4-FFF2-40B4-BE49-F238E27FC236}">
                <a16:creationId xmlns:a16="http://schemas.microsoft.com/office/drawing/2014/main" id="{8892EA34-13CC-54C1-DE3D-4F1D5D55C9A7}"/>
              </a:ext>
            </a:extLst>
          </p:cNvPr>
          <p:cNvSpPr>
            <a:spLocks noGrp="1"/>
          </p:cNvSpPr>
          <p:nvPr>
            <p:ph type="title" hasCustomPrompt="1"/>
          </p:nvPr>
        </p:nvSpPr>
        <p:spPr>
          <a:xfrm>
            <a:off x="409980" y="4311805"/>
            <a:ext cx="8585337" cy="2368300"/>
          </a:xfrm>
        </p:spPr>
        <p:txBody>
          <a:bodyPr anchor="b">
            <a:normAutofit/>
          </a:bodyPr>
          <a:lstStyle>
            <a:lvl1pPr>
              <a:defRPr sz="6900">
                <a:solidFill>
                  <a:schemeClr val="tx1"/>
                </a:solidFill>
              </a:defRPr>
            </a:lvl1pPr>
          </a:lstStyle>
          <a:p>
            <a:r>
              <a:rPr lang="en-US" dirty="0"/>
              <a:t>Section Header</a:t>
            </a:r>
          </a:p>
        </p:txBody>
      </p:sp>
      <p:sp>
        <p:nvSpPr>
          <p:cNvPr id="5" name="Footer Placeholder 4">
            <a:extLst>
              <a:ext uri="{FF2B5EF4-FFF2-40B4-BE49-F238E27FC236}">
                <a16:creationId xmlns:a16="http://schemas.microsoft.com/office/drawing/2014/main" id="{9F1849E7-8E94-3B02-239C-AAB481596BFD}"/>
              </a:ext>
            </a:extLst>
          </p:cNvPr>
          <p:cNvSpPr>
            <a:spLocks noGrp="1"/>
          </p:cNvSpPr>
          <p:nvPr>
            <p:ph type="ftr" sz="quarter" idx="11"/>
          </p:nvPr>
        </p:nvSpPr>
        <p:spPr>
          <a:xfrm>
            <a:off x="419100" y="219456"/>
            <a:ext cx="2656178" cy="338328"/>
          </a:xfrm>
        </p:spPr>
        <p:txBody>
          <a:bodyPr/>
          <a:lstStyle>
            <a:lvl1pPr>
              <a:defRPr>
                <a:solidFill>
                  <a:schemeClr val="tx1"/>
                </a:solidFill>
              </a:defRPr>
            </a:lvl1pPr>
          </a:lstStyle>
          <a:p>
            <a:endParaRPr lang="en-GB"/>
          </a:p>
        </p:txBody>
      </p:sp>
      <p:sp>
        <p:nvSpPr>
          <p:cNvPr id="4" name="Date Placeholder 3">
            <a:extLst>
              <a:ext uri="{FF2B5EF4-FFF2-40B4-BE49-F238E27FC236}">
                <a16:creationId xmlns:a16="http://schemas.microsoft.com/office/drawing/2014/main" id="{8F845713-EE4C-7615-B812-531C14CF0CA2}"/>
              </a:ext>
            </a:extLst>
          </p:cNvPr>
          <p:cNvSpPr>
            <a:spLocks noGrp="1"/>
          </p:cNvSpPr>
          <p:nvPr>
            <p:ph type="dt" sz="half" idx="10"/>
          </p:nvPr>
        </p:nvSpPr>
        <p:spPr>
          <a:xfrm>
            <a:off x="8801100" y="219456"/>
            <a:ext cx="1913256" cy="338328"/>
          </a:xfrm>
        </p:spPr>
        <p:txBody>
          <a:bodyPr/>
          <a:lstStyle>
            <a:lvl1pPr>
              <a:defRPr>
                <a:solidFill>
                  <a:schemeClr val="tx1"/>
                </a:solidFill>
              </a:defRPr>
            </a:lvl1pPr>
          </a:lstStyle>
          <a:p>
            <a:fld id="{9A841FA5-6617-46D7-9EB7-B62344BD408E}" type="datetimeFigureOut">
              <a:rPr lang="en-GB" smtClean="0"/>
              <a:t>23/10/2026</a:t>
            </a:fld>
            <a:endParaRPr lang="en-GB"/>
          </a:p>
        </p:txBody>
      </p:sp>
      <p:sp>
        <p:nvSpPr>
          <p:cNvPr id="6" name="Slide Number Placeholder 5">
            <a:extLst>
              <a:ext uri="{FF2B5EF4-FFF2-40B4-BE49-F238E27FC236}">
                <a16:creationId xmlns:a16="http://schemas.microsoft.com/office/drawing/2014/main" id="{70644BD7-C050-D052-8408-65ADAAF674FF}"/>
              </a:ext>
            </a:extLst>
          </p:cNvPr>
          <p:cNvSpPr>
            <a:spLocks noGrp="1"/>
          </p:cNvSpPr>
          <p:nvPr>
            <p:ph type="sldNum" sz="quarter" idx="12"/>
          </p:nvPr>
        </p:nvSpPr>
        <p:spPr>
          <a:xfrm>
            <a:off x="11291658" y="219456"/>
            <a:ext cx="555948" cy="338328"/>
          </a:xfrm>
        </p:spPr>
        <p:txBody>
          <a:bodyPr/>
          <a:lstStyle>
            <a:lvl1pPr>
              <a:defRPr>
                <a:solidFill>
                  <a:schemeClr val="tx1"/>
                </a:solidFill>
              </a:defRPr>
            </a:lvl1pPr>
          </a:lstStyle>
          <a:p>
            <a:fld id="{72C35187-C2A3-44C0-A037-C52CD3C9CD43}" type="slidenum">
              <a:rPr lang="en-GB" smtClean="0"/>
              <a:t>‹#›</a:t>
            </a:fld>
            <a:endParaRPr lang="en-GB"/>
          </a:p>
        </p:txBody>
      </p:sp>
    </p:spTree>
    <p:extLst>
      <p:ext uri="{BB962C8B-B14F-4D97-AF65-F5344CB8AC3E}">
        <p14:creationId xmlns:p14="http://schemas.microsoft.com/office/powerpoint/2010/main" val="20536436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pic>
        <p:nvPicPr>
          <p:cNvPr id="6" name="Picture 5" descr="A black background with a purple and orange light&#10;&#10;AI-generated content may be incorrect.">
            <a:extLst>
              <a:ext uri="{FF2B5EF4-FFF2-40B4-BE49-F238E27FC236}">
                <a16:creationId xmlns:a16="http://schemas.microsoft.com/office/drawing/2014/main" id="{D09BF41B-6D10-9A6E-03E4-5E7320A61D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a:off x="0" y="-2"/>
            <a:ext cx="12192000" cy="2869093"/>
          </a:xfrm>
          <a:prstGeom prst="rect">
            <a:avLst/>
          </a:prstGeom>
        </p:spPr>
      </p:pic>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368368" y="2138776"/>
            <a:ext cx="6433266" cy="1962149"/>
          </a:xfrm>
        </p:spPr>
        <p:txBody>
          <a:bodyPr anchor="t">
            <a:normAutofit/>
          </a:bodyPr>
          <a:lstStyle>
            <a:lvl1pPr>
              <a:defRPr sz="8800" baseline="0">
                <a:solidFill>
                  <a:schemeClr val="tx1"/>
                </a:solidFill>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lvl1pPr>
              <a:defRPr>
                <a:solidFill>
                  <a:schemeClr val="tx1"/>
                </a:solidFill>
              </a:defRPr>
            </a:lvl1pPr>
          </a:lstStyle>
          <a:p>
            <a:endParaRPr lang="en-GB"/>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7353300" y="214858"/>
            <a:ext cx="1485900" cy="338328"/>
          </a:xfrm>
        </p:spPr>
        <p:txBody>
          <a:bodyPr/>
          <a:lstStyle>
            <a:lvl1pPr>
              <a:defRPr>
                <a:solidFill>
                  <a:schemeClr val="tx1"/>
                </a:solidFill>
              </a:defRPr>
            </a:lvl1pPr>
          </a:lstStyle>
          <a:p>
            <a:fld id="{9A841FA5-6617-46D7-9EB7-B62344BD408E}" type="datetimeFigureOut">
              <a:rPr lang="en-GB" smtClean="0"/>
              <a:t>23/10/2026</a:t>
            </a:fld>
            <a:endParaRPr lang="en-GB"/>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lvl1pPr>
              <a:defRPr>
                <a:solidFill>
                  <a:schemeClr val="tx1"/>
                </a:solidFill>
              </a:defRPr>
            </a:lvl1pPr>
          </a:lstStyle>
          <a:p>
            <a:fld id="{72C35187-C2A3-44C0-A037-C52CD3C9CD43}" type="slidenum">
              <a:rPr lang="en-GB" smtClean="0"/>
              <a:t>‹#›</a:t>
            </a:fld>
            <a:endParaRPr lang="en-GB"/>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7353301" y="2138776"/>
            <a:ext cx="3718420" cy="4109624"/>
          </a:xfrm>
        </p:spPr>
        <p:txBody>
          <a:bodyPr vert="horz" lIns="91440" tIns="45720" rIns="91440" bIns="45720" rtlCol="0" anchor="t">
            <a:normAutofit/>
          </a:bodyPr>
          <a:lstStyle>
            <a:lvl1pPr marL="457200" indent="-457200">
              <a:buFont typeface="+mj-lt"/>
              <a:buAutoNum type="arabicPeriod"/>
              <a:defRPr lang="en-US" sz="1400" dirty="0">
                <a:solidFill>
                  <a:schemeClr val="tx1"/>
                </a:solidFill>
              </a:defRPr>
            </a:lvl1pPr>
            <a:lvl2pPr marL="571500" indent="-342900">
              <a:buFont typeface="+mj-lt"/>
              <a:buAutoNum type="arabicPeriod"/>
              <a:defRPr lang="en-US" sz="1400" dirty="0">
                <a:solidFill>
                  <a:schemeClr val="tx1"/>
                </a:solidFill>
              </a:defRPr>
            </a:lvl2pPr>
            <a:lvl3pPr marL="800100" indent="-342900">
              <a:buFont typeface="+mj-lt"/>
              <a:buAutoNum type="arabicPeriod"/>
              <a:defRPr lang="en-US" sz="1400" dirty="0">
                <a:solidFill>
                  <a:schemeClr val="tx1"/>
                </a:solidFill>
              </a:defRPr>
            </a:lvl3pPr>
            <a:lvl4pPr>
              <a:buFont typeface="+mj-lt"/>
              <a:buAutoNum type="arabicPeriod"/>
              <a:defRPr lang="en-US" sz="1400" dirty="0">
                <a:solidFill>
                  <a:schemeClr val="tx1"/>
                </a:solidFill>
              </a:defRPr>
            </a:lvl4pPr>
            <a:lvl5pPr>
              <a:buFont typeface="+mj-lt"/>
              <a:buAutoNum type="arabicPeriod"/>
              <a:defRPr lang="en-US" sz="1400" dirty="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671738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Agenda with Picture">
    <p:bg>
      <p:bgPr>
        <a:solidFill>
          <a:srgbClr val="09090C"/>
        </a:solidFill>
        <a:effectLst/>
      </p:bgPr>
    </p:bg>
    <p:spTree>
      <p:nvGrpSpPr>
        <p:cNvPr id="1" name=""/>
        <p:cNvGrpSpPr/>
        <p:nvPr/>
      </p:nvGrpSpPr>
      <p:grpSpPr>
        <a:xfrm>
          <a:off x="0" y="0"/>
          <a:ext cx="0" cy="0"/>
          <a:chOff x="0" y="0"/>
          <a:chExt cx="0" cy="0"/>
        </a:xfrm>
      </p:grpSpPr>
      <p:pic>
        <p:nvPicPr>
          <p:cNvPr id="6" name="Picture 5" descr="A black background with a red and yellow light&#10;&#10;AI-generated content may be incorrect.">
            <a:extLst>
              <a:ext uri="{FF2B5EF4-FFF2-40B4-BE49-F238E27FC236}">
                <a16:creationId xmlns:a16="http://schemas.microsoft.com/office/drawing/2014/main" id="{BD349A90-08FB-AFC0-8649-56404DF7B8C2}"/>
              </a:ext>
            </a:extLst>
          </p:cNvPr>
          <p:cNvPicPr>
            <a:picLocks noChangeAspect="1"/>
          </p:cNvPicPr>
          <p:nvPr/>
        </p:nvPicPr>
        <p:blipFill>
          <a:blip r:embed="rId2">
            <a:extLst>
              <a:ext uri="{28A0092B-C50C-407E-A947-70E740481C1C}">
                <a14:useLocalDpi xmlns:a14="http://schemas.microsoft.com/office/drawing/2010/main" val="0"/>
              </a:ext>
            </a:extLst>
          </a:blip>
          <a:srcRect b="36109"/>
          <a:stretch>
            <a:fillRect/>
          </a:stretch>
        </p:blipFill>
        <p:spPr>
          <a:xfrm rot="10800000" flipH="1">
            <a:off x="-9982" y="2555751"/>
            <a:ext cx="12192000" cy="4343908"/>
          </a:xfrm>
          <a:prstGeom prst="rect">
            <a:avLst/>
          </a:prstGeom>
        </p:spPr>
      </p:pic>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390852" y="3481713"/>
            <a:ext cx="5496426" cy="2092272"/>
          </a:xfrm>
        </p:spPr>
        <p:txBody>
          <a:bodyPr anchor="t">
            <a:normAutofit/>
          </a:bodyPr>
          <a:lstStyle>
            <a:lvl1pPr>
              <a:defRPr sz="7600">
                <a:solidFill>
                  <a:schemeClr val="tx1"/>
                </a:solidFill>
              </a:defRPr>
            </a:lvl1pPr>
          </a:lstStyle>
          <a:p>
            <a:r>
              <a:rPr lang="en-US"/>
              <a:t>Click to edit Master title style</a:t>
            </a:r>
            <a:endParaRPr lang="en-US" dirty="0"/>
          </a:p>
        </p:txBody>
      </p:sp>
      <p:sp>
        <p:nvSpPr>
          <p:cNvPr id="8" name="Picture Placeholder 7">
            <a:extLst>
              <a:ext uri="{FF2B5EF4-FFF2-40B4-BE49-F238E27FC236}">
                <a16:creationId xmlns:a16="http://schemas.microsoft.com/office/drawing/2014/main" id="{743EA2DD-B019-E3AA-ACB7-13CC3353E8D4}"/>
              </a:ext>
            </a:extLst>
          </p:cNvPr>
          <p:cNvSpPr>
            <a:spLocks noGrp="1"/>
          </p:cNvSpPr>
          <p:nvPr>
            <p:ph type="pic" sz="quarter" idx="14" hasCustomPrompt="1"/>
          </p:nvPr>
        </p:nvSpPr>
        <p:spPr>
          <a:xfrm>
            <a:off x="0" y="0"/>
            <a:ext cx="12192000" cy="2555751"/>
          </a:xfrm>
          <a:blipFill>
            <a:blip r:embed="rId3">
              <a:alphaModFix amt="65000"/>
            </a:blip>
            <a:stretch>
              <a:fillRect/>
            </a:stretch>
          </a:blipFill>
        </p:spPr>
        <p:txBody>
          <a:bodyPr/>
          <a:lstStyle>
            <a:lvl1pPr>
              <a:defRPr>
                <a:solidFill>
                  <a:schemeClr val="tx1"/>
                </a:solidFill>
              </a:defRPr>
            </a:lvl1pPr>
          </a:lstStyle>
          <a:p>
            <a:r>
              <a:rPr lang="en-US" dirty="0"/>
              <a:t>   </a:t>
            </a:r>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433660" y="2734068"/>
            <a:ext cx="2727331" cy="338328"/>
          </a:xfrm>
        </p:spPr>
        <p:txBody>
          <a:bodyPr/>
          <a:lstStyle>
            <a:lvl1pPr>
              <a:defRPr>
                <a:solidFill>
                  <a:schemeClr val="tx1"/>
                </a:solidFill>
              </a:defRPr>
            </a:lvl1pPr>
          </a:lstStyle>
          <a:p>
            <a:endParaRPr lang="en-GB"/>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7785567" y="2734068"/>
            <a:ext cx="1586711" cy="338328"/>
          </a:xfrm>
        </p:spPr>
        <p:txBody>
          <a:bodyPr/>
          <a:lstStyle>
            <a:lvl1pPr>
              <a:defRPr>
                <a:solidFill>
                  <a:schemeClr val="tx1"/>
                </a:solidFill>
              </a:defRPr>
            </a:lvl1pPr>
          </a:lstStyle>
          <a:p>
            <a:fld id="{9A841FA5-6617-46D7-9EB7-B62344BD408E}" type="datetimeFigureOut">
              <a:rPr lang="en-GB" smtClean="0"/>
              <a:t>23/10/2026</a:t>
            </a:fld>
            <a:endParaRPr lang="en-GB"/>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a:xfrm>
            <a:off x="11316614" y="2734068"/>
            <a:ext cx="526695" cy="338328"/>
          </a:xfrm>
        </p:spPr>
        <p:txBody>
          <a:bodyPr/>
          <a:lstStyle>
            <a:lvl1pPr>
              <a:defRPr>
                <a:solidFill>
                  <a:schemeClr val="tx1"/>
                </a:solidFill>
              </a:defRPr>
            </a:lvl1pPr>
          </a:lstStyle>
          <a:p>
            <a:fld id="{72C35187-C2A3-44C0-A037-C52CD3C9CD43}" type="slidenum">
              <a:rPr lang="en-GB" smtClean="0"/>
              <a:t>‹#›</a:t>
            </a:fld>
            <a:endParaRPr lang="en-GB"/>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7785567" y="3481713"/>
            <a:ext cx="3916103" cy="2765887"/>
          </a:xfrm>
        </p:spPr>
        <p:txBody>
          <a:bodyPr vert="horz" lIns="91440" tIns="45720" rIns="91440" bIns="45720" rtlCol="0">
            <a:normAutofit/>
          </a:bodyPr>
          <a:lstStyle>
            <a:lvl1pPr marL="342900" indent="-342900">
              <a:lnSpc>
                <a:spcPct val="130000"/>
              </a:lnSpc>
              <a:buFont typeface="+mj-lt"/>
              <a:buAutoNum type="arabicPeriod"/>
              <a:defRPr lang="en-US" sz="1400" dirty="0">
                <a:solidFill>
                  <a:schemeClr val="tx1"/>
                </a:solidFill>
              </a:defRPr>
            </a:lvl1pPr>
            <a:lvl2pPr marL="571500" indent="-342900">
              <a:lnSpc>
                <a:spcPct val="130000"/>
              </a:lnSpc>
              <a:buFont typeface="+mj-lt"/>
              <a:buAutoNum type="arabicPeriod"/>
              <a:defRPr lang="en-US" sz="1400" dirty="0">
                <a:solidFill>
                  <a:schemeClr val="tx1"/>
                </a:solidFill>
              </a:defRPr>
            </a:lvl2pPr>
            <a:lvl3pPr marL="800100" indent="-342900">
              <a:lnSpc>
                <a:spcPct val="130000"/>
              </a:lnSpc>
              <a:buFont typeface="+mj-lt"/>
              <a:buAutoNum type="arabicPeriod"/>
              <a:defRPr lang="en-US" sz="1400" dirty="0">
                <a:solidFill>
                  <a:schemeClr val="tx1"/>
                </a:solidFill>
              </a:defRPr>
            </a:lvl3pPr>
            <a:lvl4pPr>
              <a:lnSpc>
                <a:spcPct val="130000"/>
              </a:lnSpc>
              <a:buFont typeface="+mj-lt"/>
              <a:buAutoNum type="arabicPeriod"/>
              <a:defRPr lang="en-US" sz="1400" dirty="0">
                <a:solidFill>
                  <a:schemeClr val="tx1"/>
                </a:solidFill>
              </a:defRPr>
            </a:lvl4pPr>
            <a:lvl5pPr>
              <a:lnSpc>
                <a:spcPct val="130000"/>
              </a:lnSpc>
              <a:buFont typeface="+mj-lt"/>
              <a:buAutoNum type="arabicPeriod"/>
              <a:defRPr lang="en-US" sz="1400" dirty="0">
                <a:solidFill>
                  <a:schemeClr val="tx1"/>
                </a:solidFill>
              </a:defRPr>
            </a:lvl5pPr>
          </a:lstStyle>
          <a:p>
            <a:pPr marL="228600" lvl="0" indent="-228600"/>
            <a:r>
              <a:rPr lang="en-US"/>
              <a:t>Click to edit Master text styles</a:t>
            </a:r>
          </a:p>
          <a:p>
            <a:pPr marL="228600" lvl="1" indent="-228600"/>
            <a:r>
              <a:rPr lang="en-US"/>
              <a:t>Second level</a:t>
            </a:r>
          </a:p>
          <a:p>
            <a:pPr marL="228600" lvl="2" indent="-228600"/>
            <a:r>
              <a:rPr lang="en-US"/>
              <a:t>Third level</a:t>
            </a:r>
          </a:p>
          <a:p>
            <a:pPr marL="228600" lvl="3" indent="-228600"/>
            <a:r>
              <a:rPr lang="en-US"/>
              <a:t>Fourth level</a:t>
            </a:r>
          </a:p>
          <a:p>
            <a:pPr marL="228600" lvl="4" indent="-228600"/>
            <a:r>
              <a:rPr lang="en-US"/>
              <a:t>Fifth level</a:t>
            </a:r>
            <a:endParaRPr lang="en-US" dirty="0"/>
          </a:p>
        </p:txBody>
      </p:sp>
    </p:spTree>
    <p:extLst>
      <p:ext uri="{BB962C8B-B14F-4D97-AF65-F5344CB8AC3E}">
        <p14:creationId xmlns:p14="http://schemas.microsoft.com/office/powerpoint/2010/main" val="2342774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Content 2">
    <p:spTree>
      <p:nvGrpSpPr>
        <p:cNvPr id="1" name=""/>
        <p:cNvGrpSpPr/>
        <p:nvPr/>
      </p:nvGrpSpPr>
      <p:grpSpPr>
        <a:xfrm>
          <a:off x="0" y="0"/>
          <a:ext cx="0" cy="0"/>
          <a:chOff x="0" y="0"/>
          <a:chExt cx="0" cy="0"/>
        </a:xfrm>
      </p:grpSpPr>
      <p:pic>
        <p:nvPicPr>
          <p:cNvPr id="23" name="Picture 22" descr="A purple and black background&#10;&#10;AI-generated content may be incorrect.">
            <a:extLst>
              <a:ext uri="{FF2B5EF4-FFF2-40B4-BE49-F238E27FC236}">
                <a16:creationId xmlns:a16="http://schemas.microsoft.com/office/drawing/2014/main" id="{518E8C82-2B1B-76C7-A67D-099AEEEAD0DA}"/>
              </a:ext>
            </a:extLst>
          </p:cNvPr>
          <p:cNvPicPr>
            <a:picLocks noChangeAspect="1"/>
          </p:cNvPicPr>
          <p:nvPr/>
        </p:nvPicPr>
        <p:blipFill>
          <a:blip r:embed="rId2">
            <a:extLst>
              <a:ext uri="{28A0092B-C50C-407E-A947-70E740481C1C}">
                <a14:useLocalDpi xmlns:a14="http://schemas.microsoft.com/office/drawing/2010/main" val="0"/>
              </a:ext>
            </a:extLst>
          </a:blip>
          <a:srcRect l="11509"/>
          <a:stretch>
            <a:fillRect/>
          </a:stretch>
        </p:blipFill>
        <p:spPr>
          <a:xfrm>
            <a:off x="6324601" y="1"/>
            <a:ext cx="5881254" cy="6858000"/>
          </a:xfrm>
          <a:prstGeom prst="rect">
            <a:avLst/>
          </a:prstGeom>
        </p:spPr>
      </p:pic>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18851" y="1276990"/>
            <a:ext cx="5378267" cy="985658"/>
          </a:xfrm>
        </p:spPr>
        <p:txBody>
          <a:bodyPr anchor="b"/>
          <a:lstStyle>
            <a:lvl1pPr>
              <a:defRPr>
                <a:solidFill>
                  <a:schemeClr val="tx1"/>
                </a:solidFill>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432393" y="214858"/>
            <a:ext cx="2726376" cy="338328"/>
          </a:xfrm>
        </p:spPr>
        <p:txBody>
          <a:bodyPr/>
          <a:lstStyle>
            <a:lvl1pPr>
              <a:defRPr>
                <a:solidFill>
                  <a:schemeClr val="tx1"/>
                </a:solidFill>
              </a:defRPr>
            </a:lvl1pPr>
          </a:lstStyle>
          <a:p>
            <a:endParaRPr lang="en-GB"/>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8801100" y="214858"/>
            <a:ext cx="1941840" cy="338328"/>
          </a:xfrm>
        </p:spPr>
        <p:txBody>
          <a:bodyPr/>
          <a:lstStyle>
            <a:lvl1pPr>
              <a:defRPr>
                <a:solidFill>
                  <a:schemeClr val="tx1"/>
                </a:solidFill>
              </a:defRPr>
            </a:lvl1pPr>
          </a:lstStyle>
          <a:p>
            <a:fld id="{9A841FA5-6617-46D7-9EB7-B62344BD408E}" type="datetimeFigureOut">
              <a:rPr lang="en-GB" smtClean="0"/>
              <a:t>23/10/2026</a:t>
            </a:fld>
            <a:endParaRPr lang="en-GB"/>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290295" y="214858"/>
            <a:ext cx="555948" cy="338328"/>
          </a:xfrm>
        </p:spPr>
        <p:txBody>
          <a:bodyPr/>
          <a:lstStyle>
            <a:lvl1pPr>
              <a:defRPr>
                <a:solidFill>
                  <a:schemeClr val="tx1"/>
                </a:solidFill>
              </a:defRPr>
            </a:lvl1pPr>
          </a:lstStyle>
          <a:p>
            <a:fld id="{72C35187-C2A3-44C0-A037-C52CD3C9CD43}" type="slidenum">
              <a:rPr lang="en-GB" smtClean="0"/>
              <a:t>‹#›</a:t>
            </a:fld>
            <a:endParaRPr lang="en-GB"/>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427477" y="2471736"/>
            <a:ext cx="5378268" cy="366273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18893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3">
    <p:bg>
      <p:bgPr>
        <a:solidFill>
          <a:srgbClr val="09090C"/>
        </a:solidFill>
        <a:effectLst/>
      </p:bgPr>
    </p:bg>
    <p:spTree>
      <p:nvGrpSpPr>
        <p:cNvPr id="1" name=""/>
        <p:cNvGrpSpPr/>
        <p:nvPr/>
      </p:nvGrpSpPr>
      <p:grpSpPr>
        <a:xfrm>
          <a:off x="0" y="0"/>
          <a:ext cx="0" cy="0"/>
          <a:chOff x="0" y="0"/>
          <a:chExt cx="0" cy="0"/>
        </a:xfrm>
      </p:grpSpPr>
      <p:pic>
        <p:nvPicPr>
          <p:cNvPr id="9" name="Picture 8" descr="A black background with a purple and orange light&#10;&#10;AI-generated content may be incorrect.">
            <a:extLst>
              <a:ext uri="{FF2B5EF4-FFF2-40B4-BE49-F238E27FC236}">
                <a16:creationId xmlns:a16="http://schemas.microsoft.com/office/drawing/2014/main" id="{E41EB56E-DF88-E5AB-35AF-891395DCDB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0" y="4406900"/>
            <a:ext cx="9144000" cy="2451100"/>
          </a:xfrm>
          <a:prstGeom prst="rect">
            <a:avLst/>
          </a:prstGeom>
        </p:spPr>
      </p:pic>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866899" y="1886712"/>
            <a:ext cx="3507989" cy="3233928"/>
          </a:xfrm>
        </p:spPr>
        <p:txBody>
          <a:bodyPr anchor="t">
            <a:normAutofit/>
          </a:bodyPr>
          <a:lstStyle>
            <a:lvl1pPr>
              <a:defRPr sz="3200">
                <a:solidFill>
                  <a:schemeClr val="tx1"/>
                </a:solidFill>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419100" y="208394"/>
            <a:ext cx="2532118" cy="338328"/>
          </a:xfrm>
        </p:spPr>
        <p:txBody>
          <a:bodyPr/>
          <a:lstStyle>
            <a:lvl1pPr>
              <a:defRPr>
                <a:solidFill>
                  <a:schemeClr val="tx1"/>
                </a:solidFill>
              </a:defRPr>
            </a:lvl1pPr>
          </a:lstStyle>
          <a:p>
            <a:endParaRPr lang="en-GB"/>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5867400" y="208394"/>
            <a:ext cx="2017548" cy="338328"/>
          </a:xfrm>
        </p:spPr>
        <p:txBody>
          <a:bodyPr/>
          <a:lstStyle>
            <a:lvl1pPr>
              <a:defRPr>
                <a:solidFill>
                  <a:schemeClr val="tx1"/>
                </a:solidFill>
              </a:defRPr>
            </a:lvl1pPr>
          </a:lstStyle>
          <a:p>
            <a:fld id="{9A841FA5-6617-46D7-9EB7-B62344BD408E}" type="datetimeFigureOut">
              <a:rPr lang="en-GB" smtClean="0"/>
              <a:t>23/10/2026</a:t>
            </a:fld>
            <a:endParaRPr lang="en-GB"/>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296588" y="208394"/>
            <a:ext cx="553156" cy="338328"/>
          </a:xfrm>
        </p:spPr>
        <p:txBody>
          <a:bodyPr/>
          <a:lstStyle>
            <a:lvl1pPr>
              <a:defRPr>
                <a:solidFill>
                  <a:schemeClr val="tx1"/>
                </a:solidFill>
              </a:defRPr>
            </a:lvl1pPr>
          </a:lstStyle>
          <a:p>
            <a:fld id="{72C35187-C2A3-44C0-A037-C52CD3C9CD43}" type="slidenum">
              <a:rPr lang="en-GB" smtClean="0"/>
              <a:t>‹#›</a:t>
            </a:fld>
            <a:endParaRPr lang="en-GB"/>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867401" y="1886712"/>
            <a:ext cx="4495800" cy="3233928"/>
          </a:xfrm>
        </p:spPr>
        <p:txBody>
          <a:bodyPr vert="horz" lIns="91440" tIns="45720" rIns="91440" bIns="45720" rtlCol="0">
            <a:normAutofit/>
          </a:bodyPr>
          <a:lstStyle>
            <a:lvl1pPr>
              <a:defRPr lang="en-US">
                <a:solidFill>
                  <a:schemeClr val="tx1"/>
                </a:solidFill>
              </a:defRPr>
            </a:lvl1pPr>
            <a:lvl2pPr>
              <a:defRPr lang="en-US">
                <a:solidFill>
                  <a:schemeClr val="tx1"/>
                </a:solidFill>
              </a:defRPr>
            </a:lvl2pPr>
            <a:lvl3pPr>
              <a:defRPr lang="en-US">
                <a:solidFill>
                  <a:schemeClr val="tx1"/>
                </a:solidFill>
              </a:defRPr>
            </a:lvl3pPr>
            <a:lvl4pPr>
              <a:defRPr lang="en-US">
                <a:solidFill>
                  <a:schemeClr val="tx1"/>
                </a:solidFill>
              </a:defRPr>
            </a:lvl4pPr>
            <a:lvl5pPr>
              <a:defRPr lang="en-US">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682654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8436" y="1115568"/>
            <a:ext cx="2505264" cy="1624122"/>
          </a:xfrm>
        </p:spPr>
        <p:txBody>
          <a:bodyPr anchor="t"/>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29768" y="219456"/>
            <a:ext cx="2684048" cy="338328"/>
          </a:xfrm>
        </p:spPr>
        <p:txBody>
          <a:bodyPr/>
          <a:lstStyle/>
          <a:p>
            <a:endParaRPr lang="en-GB"/>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374064" y="215823"/>
            <a:ext cx="1485900" cy="338328"/>
          </a:xfrm>
        </p:spPr>
        <p:txBody>
          <a:bodyPr/>
          <a:lstStyle>
            <a:lvl1pPr>
              <a:defRPr>
                <a:solidFill>
                  <a:schemeClr val="tx1"/>
                </a:solidFill>
                <a:effectLst/>
              </a:defRPr>
            </a:lvl1pPr>
          </a:lstStyle>
          <a:p>
            <a:fld id="{9A841FA5-6617-46D7-9EB7-B62344BD408E}" type="datetimeFigureOut">
              <a:rPr lang="en-GB" smtClean="0"/>
              <a:t>23/10/2026</a:t>
            </a:fld>
            <a:endParaRPr lang="en-GB"/>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8242" y="215823"/>
            <a:ext cx="549272" cy="338328"/>
          </a:xfrm>
        </p:spPr>
        <p:txBody>
          <a:bodyPr/>
          <a:lstStyle/>
          <a:p>
            <a:fld id="{72C35187-C2A3-44C0-A037-C52CD3C9CD43}" type="slidenum">
              <a:rPr lang="en-GB" smtClean="0"/>
              <a:t>‹#›</a:t>
            </a:fld>
            <a:endParaRPr lang="en-GB"/>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428436" y="3028523"/>
            <a:ext cx="2505264" cy="3410378"/>
          </a:xfrm>
        </p:spPr>
        <p:txBody>
          <a:bodyPr vert="horz" lIns="91440" tIns="45720" rIns="91440" bIns="45720" rtlCol="0" anchor="b">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a:extLst>
              <a:ext uri="{FF2B5EF4-FFF2-40B4-BE49-F238E27FC236}">
                <a16:creationId xmlns:a16="http://schemas.microsoft.com/office/drawing/2014/main" id="{DB2531DA-E07E-34C2-010B-27DB8B004926}"/>
              </a:ext>
            </a:extLst>
          </p:cNvPr>
          <p:cNvSpPr>
            <a:spLocks noGrp="1"/>
          </p:cNvSpPr>
          <p:nvPr>
            <p:ph type="pic" sz="quarter" idx="15" hasCustomPrompt="1"/>
          </p:nvPr>
        </p:nvSpPr>
        <p:spPr>
          <a:xfrm>
            <a:off x="3374064" y="1181100"/>
            <a:ext cx="8817936" cy="5676900"/>
          </a:xfrm>
          <a:blipFill>
            <a:blip r:embed="rId2">
              <a:alphaModFix amt="65000"/>
            </a:blip>
            <a:stretch>
              <a:fillRect/>
            </a:stretch>
          </a:blipFill>
        </p:spPr>
        <p:txBody>
          <a:bodyPr/>
          <a:lstStyle>
            <a:lvl1pPr>
              <a:defRPr/>
            </a:lvl1pPr>
          </a:lstStyle>
          <a:p>
            <a:r>
              <a:rPr lang="en-US" dirty="0"/>
              <a:t>   </a:t>
            </a:r>
          </a:p>
        </p:txBody>
      </p:sp>
    </p:spTree>
    <p:extLst>
      <p:ext uri="{BB962C8B-B14F-4D97-AF65-F5344CB8AC3E}">
        <p14:creationId xmlns:p14="http://schemas.microsoft.com/office/powerpoint/2010/main" val="35924451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0" y="1115568"/>
            <a:ext cx="4000500" cy="1352516"/>
          </a:xfrm>
        </p:spPr>
        <p:txBody>
          <a:bodyPr anchor="t">
            <a:normAutofit/>
          </a:bodyPr>
          <a:lstStyle>
            <a:lvl1pPr>
              <a:defRPr sz="3000"/>
            </a:lvl1pPr>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19100" y="219456"/>
            <a:ext cx="2727930" cy="338328"/>
          </a:xfrm>
        </p:spPr>
        <p:txBody>
          <a:bodyPr/>
          <a:lstStyle/>
          <a:p>
            <a:endParaRPr lang="en-GB"/>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4847899" y="219456"/>
            <a:ext cx="1747774" cy="338328"/>
          </a:xfrm>
        </p:spPr>
        <p:txBody>
          <a:bodyPr/>
          <a:lstStyle/>
          <a:p>
            <a:fld id="{9A841FA5-6617-46D7-9EB7-B62344BD408E}" type="datetimeFigureOut">
              <a:rPr lang="en-GB" smtClean="0"/>
              <a:t>23/10/2026</a:t>
            </a:fld>
            <a:endParaRPr lang="en-GB"/>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3948" y="216280"/>
            <a:ext cx="551113" cy="338328"/>
          </a:xfrm>
        </p:spPr>
        <p:txBody>
          <a:bodyPr/>
          <a:lstStyle/>
          <a:p>
            <a:fld id="{72C35187-C2A3-44C0-A037-C52CD3C9CD43}" type="slidenum">
              <a:rPr lang="en-GB" smtClean="0"/>
              <a:t>‹#›</a:t>
            </a:fld>
            <a:endParaRPr lang="en-GB"/>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847899" y="1104900"/>
            <a:ext cx="6925002" cy="1352516"/>
          </a:xfrm>
        </p:spPr>
        <p:txBody>
          <a:bodyPr>
            <a:normAutofit/>
          </a:bodyPr>
          <a:lstStyle>
            <a:lvl1pPr marL="285750" indent="-285750">
              <a:buFont typeface="Arial" panose="020B0604020202020204" pitchFamily="34" charset="0"/>
              <a:buNone/>
              <a:defRPr sz="1400"/>
            </a:lvl1pPr>
            <a:lvl2pPr marL="514350" indent="-285750">
              <a:buFont typeface="Arial" panose="020B0604020202020204" pitchFamily="34" charset="0"/>
              <a:buNone/>
              <a:defRPr sz="1400"/>
            </a:lvl2pPr>
            <a:lvl3pPr marL="742950" indent="-285750">
              <a:buFont typeface="Arial" panose="020B0604020202020204" pitchFamily="34" charset="0"/>
              <a:buNone/>
              <a:defRPr sz="1400"/>
            </a:lvl3pPr>
            <a:lvl4pPr marL="857250" indent="-171450">
              <a:buFont typeface="Arial" panose="020B0604020202020204" pitchFamily="34" charset="0"/>
              <a:buNone/>
              <a:defRPr sz="1400"/>
            </a:lvl4pPr>
            <a:lvl5pPr marL="1085850" indent="-171450">
              <a:buFont typeface="Arial" panose="020B0604020202020204" pitchFamily="34" charse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Picture Placeholder 2">
            <a:extLst>
              <a:ext uri="{FF2B5EF4-FFF2-40B4-BE49-F238E27FC236}">
                <a16:creationId xmlns:a16="http://schemas.microsoft.com/office/drawing/2014/main" id="{C346877B-7C99-D26C-DFEC-72A4289A8FAC}"/>
              </a:ext>
            </a:extLst>
          </p:cNvPr>
          <p:cNvSpPr>
            <a:spLocks noGrp="1"/>
          </p:cNvSpPr>
          <p:nvPr>
            <p:ph type="pic" sz="quarter" idx="15" hasCustomPrompt="1"/>
          </p:nvPr>
        </p:nvSpPr>
        <p:spPr>
          <a:xfrm>
            <a:off x="0" y="2938509"/>
            <a:ext cx="12192000" cy="3919491"/>
          </a:xfrm>
          <a:blipFill>
            <a:blip r:embed="rId2" cstate="email">
              <a:alphaModFix amt="65000"/>
              <a:extLst>
                <a:ext uri="{28A0092B-C50C-407E-A947-70E740481C1C}">
                  <a14:useLocalDpi xmlns:a14="http://schemas.microsoft.com/office/drawing/2010/main"/>
                </a:ext>
              </a:extLst>
            </a:blip>
            <a:stretch>
              <a:fillRect/>
            </a:stretch>
          </a:blipFill>
        </p:spPr>
        <p:txBody>
          <a:bodyPr/>
          <a:lstStyle>
            <a:lvl1pPr>
              <a:defRPr/>
            </a:lvl1pPr>
          </a:lstStyle>
          <a:p>
            <a:r>
              <a:rPr lang="en-US" dirty="0"/>
              <a:t>   </a:t>
            </a:r>
          </a:p>
        </p:txBody>
      </p:sp>
    </p:spTree>
    <p:extLst>
      <p:ext uri="{BB962C8B-B14F-4D97-AF65-F5344CB8AC3E}">
        <p14:creationId xmlns:p14="http://schemas.microsoft.com/office/powerpoint/2010/main" val="28429431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0" y="1115568"/>
            <a:ext cx="2514600" cy="2918919"/>
          </a:xfrm>
        </p:spPr>
        <p:txBody>
          <a:bodyPr anchor="t"/>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32393" y="214858"/>
            <a:ext cx="2514600" cy="338328"/>
          </a:xfrm>
        </p:spPr>
        <p:txBody>
          <a:bodyPr/>
          <a:lstStyle>
            <a:lvl1pPr>
              <a:defRPr>
                <a:solidFill>
                  <a:schemeClr val="tx1"/>
                </a:solidFill>
                <a:effectLst/>
              </a:defRPr>
            </a:lvl1pPr>
          </a:lstStyle>
          <a:p>
            <a:endParaRPr lang="en-GB"/>
          </a:p>
        </p:txBody>
      </p:sp>
      <p:sp>
        <p:nvSpPr>
          <p:cNvPr id="9" name="Picture Placeholder 8">
            <a:extLst>
              <a:ext uri="{FF2B5EF4-FFF2-40B4-BE49-F238E27FC236}">
                <a16:creationId xmlns:a16="http://schemas.microsoft.com/office/drawing/2014/main" id="{1EB6A322-B3CC-9AE7-DB63-8B433811BD63}"/>
              </a:ext>
            </a:extLst>
          </p:cNvPr>
          <p:cNvSpPr>
            <a:spLocks noGrp="1"/>
          </p:cNvSpPr>
          <p:nvPr>
            <p:ph type="pic" sz="quarter" idx="15" hasCustomPrompt="1"/>
          </p:nvPr>
        </p:nvSpPr>
        <p:spPr>
          <a:xfrm>
            <a:off x="3423747" y="0"/>
            <a:ext cx="8768253" cy="3985719"/>
          </a:xfrm>
          <a:blipFill>
            <a:blip r:embed="rId2" cstate="email">
              <a:alphaModFix amt="65000"/>
              <a:extLst>
                <a:ext uri="{28A0092B-C50C-407E-A947-70E740481C1C}">
                  <a14:useLocalDpi xmlns:a14="http://schemas.microsoft.com/office/drawing/2010/main"/>
                </a:ext>
              </a:extLst>
            </a:blip>
            <a:stretch>
              <a:fillRect/>
            </a:stretch>
          </a:blipFill>
        </p:spPr>
        <p:txBody>
          <a:bodyPr/>
          <a:lstStyle>
            <a:lvl1pPr>
              <a:defRPr/>
            </a:lvl1pPr>
          </a:lstStyle>
          <a:p>
            <a:r>
              <a:rPr lang="en-US" dirty="0"/>
              <a:t>   </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352800" y="4077628"/>
            <a:ext cx="1920240" cy="338328"/>
          </a:xfrm>
        </p:spPr>
        <p:txBody>
          <a:bodyPr/>
          <a:lstStyle/>
          <a:p>
            <a:fld id="{9A841FA5-6617-46D7-9EB7-B62344BD408E}" type="datetimeFigureOut">
              <a:rPr lang="en-GB" smtClean="0"/>
              <a:t>23/10/2026</a:t>
            </a:fld>
            <a:endParaRPr lang="en-GB"/>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1657" y="4077628"/>
            <a:ext cx="555948" cy="338328"/>
          </a:xfrm>
        </p:spPr>
        <p:txBody>
          <a:bodyPr/>
          <a:lstStyle>
            <a:lvl1pPr>
              <a:defRPr>
                <a:solidFill>
                  <a:schemeClr val="tx1"/>
                </a:solidFill>
                <a:effectLst/>
              </a:defRPr>
            </a:lvl1pPr>
          </a:lstStyle>
          <a:p>
            <a:fld id="{72C35187-C2A3-44C0-A037-C52CD3C9CD43}" type="slidenum">
              <a:rPr lang="en-GB" smtClean="0"/>
              <a:t>‹#›</a:t>
            </a:fld>
            <a:endParaRPr lang="en-GB"/>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3352800" y="4423576"/>
            <a:ext cx="8420100" cy="1824824"/>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041377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881339" y="1115568"/>
            <a:ext cx="5247577" cy="994131"/>
          </a:xfrm>
        </p:spPr>
        <p:txBody>
          <a:bodyPr anchor="t"/>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29768" y="219456"/>
            <a:ext cx="2933700" cy="338328"/>
          </a:xfrm>
        </p:spPr>
        <p:txBody>
          <a:bodyPr/>
          <a:lstStyle/>
          <a:p>
            <a:endParaRPr lang="en-GB"/>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5896579" y="209088"/>
            <a:ext cx="1844044" cy="338328"/>
          </a:xfrm>
        </p:spPr>
        <p:txBody>
          <a:bodyPr/>
          <a:lstStyle>
            <a:lvl1pPr>
              <a:defRPr>
                <a:solidFill>
                  <a:schemeClr val="tx1"/>
                </a:solidFill>
                <a:effectLst/>
              </a:defRPr>
            </a:lvl1pPr>
          </a:lstStyle>
          <a:p>
            <a:fld id="{9A841FA5-6617-46D7-9EB7-B62344BD408E}" type="datetimeFigureOut">
              <a:rPr lang="en-GB" smtClean="0"/>
              <a:t>23/10/2026</a:t>
            </a:fld>
            <a:endParaRPr lang="en-GB"/>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334185" y="209088"/>
            <a:ext cx="555948" cy="338328"/>
          </a:xfrm>
        </p:spPr>
        <p:txBody>
          <a:bodyPr/>
          <a:lstStyle/>
          <a:p>
            <a:fld id="{72C35187-C2A3-44C0-A037-C52CD3C9CD43}" type="slidenum">
              <a:rPr lang="en-GB" smtClean="0"/>
              <a:t>‹#›</a:t>
            </a:fld>
            <a:endParaRPr lang="en-GB"/>
          </a:p>
        </p:txBody>
      </p:sp>
      <p:sp>
        <p:nvSpPr>
          <p:cNvPr id="4" name="Picture Placeholder 3">
            <a:extLst>
              <a:ext uri="{FF2B5EF4-FFF2-40B4-BE49-F238E27FC236}">
                <a16:creationId xmlns:a16="http://schemas.microsoft.com/office/drawing/2014/main" id="{F3BFBE8F-8803-50FD-04BC-3A247F9767CF}"/>
              </a:ext>
            </a:extLst>
          </p:cNvPr>
          <p:cNvSpPr>
            <a:spLocks noGrp="1"/>
          </p:cNvSpPr>
          <p:nvPr>
            <p:ph type="pic" sz="quarter" idx="15" hasCustomPrompt="1"/>
          </p:nvPr>
        </p:nvSpPr>
        <p:spPr>
          <a:xfrm>
            <a:off x="0" y="1181100"/>
            <a:ext cx="5247577" cy="5676900"/>
          </a:xfrm>
          <a:blipFill>
            <a:blip r:embed="rId2">
              <a:alphaModFix amt="65000"/>
            </a:blip>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5881339" y="2133600"/>
            <a:ext cx="5247577" cy="4114800"/>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153948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6057" y="1115568"/>
            <a:ext cx="3607670" cy="3170545"/>
          </a:xfrm>
        </p:spPr>
        <p:txBody>
          <a:bodyPr anchor="t">
            <a:normAutofit/>
          </a:bodyPr>
          <a:lstStyle>
            <a:lvl1pPr>
              <a:defRPr sz="3000"/>
            </a:lvl1pPr>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29768" y="214858"/>
            <a:ext cx="2597106" cy="338328"/>
          </a:xfrm>
        </p:spPr>
        <p:txBody>
          <a:bodyPr/>
          <a:lstStyle/>
          <a:p>
            <a:endParaRPr lang="en-GB"/>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4845909" y="214858"/>
            <a:ext cx="1586711" cy="338328"/>
          </a:xfrm>
        </p:spPr>
        <p:txBody>
          <a:bodyPr/>
          <a:lstStyle/>
          <a:p>
            <a:fld id="{9A841FA5-6617-46D7-9EB7-B62344BD408E}" type="datetimeFigureOut">
              <a:rPr lang="en-GB" smtClean="0"/>
              <a:t>23/10/2026</a:t>
            </a:fld>
            <a:endParaRPr lang="en-GB"/>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7610" y="214858"/>
            <a:ext cx="555948" cy="338328"/>
          </a:xfrm>
        </p:spPr>
        <p:txBody>
          <a:bodyPr/>
          <a:lstStyle/>
          <a:p>
            <a:fld id="{72C35187-C2A3-44C0-A037-C52CD3C9CD43}" type="slidenum">
              <a:rPr lang="en-GB" smtClean="0"/>
              <a:t>‹#›</a:t>
            </a:fld>
            <a:endParaRPr lang="en-GB"/>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845909" y="1112672"/>
            <a:ext cx="6926991" cy="1967808"/>
          </a:xfrm>
        </p:spPr>
        <p:txBody>
          <a:bodyPr>
            <a:normAutofit/>
          </a:bodyPr>
          <a:lstStyle>
            <a:lvl1pPr marL="0" indent="0">
              <a:buFont typeface="Arial" panose="020B0604020202020204" pitchFamily="34" charset="0"/>
              <a:buNone/>
              <a:defRPr sz="1400"/>
            </a:lvl1pPr>
            <a:lvl2pPr marL="228600" indent="0">
              <a:buFont typeface="Arial" panose="020B0604020202020204" pitchFamily="34" charset="0"/>
              <a:buNone/>
              <a:defRPr sz="1400"/>
            </a:lvl2pPr>
            <a:lvl3pPr marL="457200" indent="0">
              <a:buFont typeface="Arial" panose="020B0604020202020204" pitchFamily="34" charset="0"/>
              <a:buNone/>
              <a:defRPr sz="1400"/>
            </a:lvl3pPr>
            <a:lvl4pPr marL="685800" indent="0">
              <a:buFont typeface="Arial" panose="020B0604020202020204" pitchFamily="34" charset="0"/>
              <a:buNone/>
              <a:defRPr sz="1400"/>
            </a:lvl4pPr>
            <a:lvl5pPr marL="914400" indent="0">
              <a:buFont typeface="Arial" panose="020B0604020202020204" pitchFamily="34" charse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Picture Placeholder 3">
            <a:extLst>
              <a:ext uri="{FF2B5EF4-FFF2-40B4-BE49-F238E27FC236}">
                <a16:creationId xmlns:a16="http://schemas.microsoft.com/office/drawing/2014/main" id="{121707E4-5122-AA3B-7CFC-6AF9C0BAC463}"/>
              </a:ext>
            </a:extLst>
          </p:cNvPr>
          <p:cNvSpPr>
            <a:spLocks noGrp="1"/>
          </p:cNvSpPr>
          <p:nvPr>
            <p:ph type="pic" sz="quarter" idx="15" hasCustomPrompt="1"/>
          </p:nvPr>
        </p:nvSpPr>
        <p:spPr>
          <a:xfrm>
            <a:off x="4903079" y="3500203"/>
            <a:ext cx="7288921" cy="3357797"/>
          </a:xfrm>
          <a:custGeom>
            <a:avLst/>
            <a:gdLst>
              <a:gd name="connsiteX0" fmla="*/ 0 w 7391400"/>
              <a:gd name="connsiteY0" fmla="*/ 0 h 3018269"/>
              <a:gd name="connsiteX1" fmla="*/ 7391400 w 7391400"/>
              <a:gd name="connsiteY1" fmla="*/ 0 h 3018269"/>
              <a:gd name="connsiteX2" fmla="*/ 7391400 w 7391400"/>
              <a:gd name="connsiteY2" fmla="*/ 3018269 h 3018269"/>
              <a:gd name="connsiteX3" fmla="*/ 0 w 7391400"/>
              <a:gd name="connsiteY3" fmla="*/ 3018269 h 3018269"/>
            </a:gdLst>
            <a:ahLst/>
            <a:cxnLst>
              <a:cxn ang="0">
                <a:pos x="connsiteX0" y="connsiteY0"/>
              </a:cxn>
              <a:cxn ang="0">
                <a:pos x="connsiteX1" y="connsiteY1"/>
              </a:cxn>
              <a:cxn ang="0">
                <a:pos x="connsiteX2" y="connsiteY2"/>
              </a:cxn>
              <a:cxn ang="0">
                <a:pos x="connsiteX3" y="connsiteY3"/>
              </a:cxn>
            </a:cxnLst>
            <a:rect l="l" t="t" r="r" b="b"/>
            <a:pathLst>
              <a:path w="7391400" h="3018269">
                <a:moveTo>
                  <a:pt x="0" y="0"/>
                </a:moveTo>
                <a:lnTo>
                  <a:pt x="7391400" y="0"/>
                </a:lnTo>
                <a:lnTo>
                  <a:pt x="7391400" y="3018269"/>
                </a:lnTo>
                <a:lnTo>
                  <a:pt x="0" y="3018269"/>
                </a:lnTo>
                <a:close/>
              </a:path>
            </a:pathLst>
          </a:custGeom>
          <a:blipFill dpi="0" rotWithShape="1">
            <a:blip r:embed="rId2" cstate="email">
              <a:alphaModFix amt="60000"/>
              <a:extLst>
                <a:ext uri="{28A0092B-C50C-407E-A947-70E740481C1C}">
                  <a14:useLocalDpi xmlns:a14="http://schemas.microsoft.com/office/drawing/2010/main"/>
                </a:ext>
              </a:extLst>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656904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32393" y="3429001"/>
            <a:ext cx="2501307" cy="2551982"/>
          </a:xfrm>
        </p:spPr>
        <p:txBody>
          <a:bodyPr anchor="t">
            <a:normAutofit/>
          </a:bodyPr>
          <a:lstStyle>
            <a:lvl1pPr>
              <a:defRPr sz="30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8402C8AD-A927-B946-5850-6500487D6883}"/>
              </a:ext>
            </a:extLst>
          </p:cNvPr>
          <p:cNvSpPr>
            <a:spLocks noGrp="1"/>
          </p:cNvSpPr>
          <p:nvPr>
            <p:ph type="pic" sz="quarter" idx="15" hasCustomPrompt="1"/>
          </p:nvPr>
        </p:nvSpPr>
        <p:spPr>
          <a:xfrm>
            <a:off x="0" y="1"/>
            <a:ext cx="12192000" cy="2705099"/>
          </a:xfrm>
          <a:blipFill>
            <a:blip r:embed="rId2">
              <a:alphaModFix amt="60000"/>
            </a:blip>
            <a:stretch>
              <a:fillRect/>
            </a:stretch>
          </a:blipFill>
        </p:spPr>
        <p:txBody>
          <a:bodyPr/>
          <a:lstStyle>
            <a:lvl1pPr>
              <a:defRPr/>
            </a:lvl1pPr>
          </a:lstStyle>
          <a:p>
            <a:r>
              <a:rPr lang="en-US" dirty="0"/>
              <a:t>   </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32393" y="2865290"/>
            <a:ext cx="2726376" cy="338328"/>
          </a:xfrm>
        </p:spPr>
        <p:txBody>
          <a:bodyPr/>
          <a:lstStyle/>
          <a:p>
            <a:endParaRPr lang="en-GB"/>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352799" y="2865290"/>
            <a:ext cx="1967345" cy="338328"/>
          </a:xfrm>
        </p:spPr>
        <p:txBody>
          <a:bodyPr/>
          <a:lstStyle/>
          <a:p>
            <a:fld id="{9A841FA5-6617-46D7-9EB7-B62344BD408E}" type="datetimeFigureOut">
              <a:rPr lang="en-GB" smtClean="0"/>
              <a:t>23/10/2026</a:t>
            </a:fld>
            <a:endParaRPr lang="en-GB"/>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1657" y="2865290"/>
            <a:ext cx="555948" cy="338328"/>
          </a:xfrm>
        </p:spPr>
        <p:txBody>
          <a:bodyPr/>
          <a:lstStyle/>
          <a:p>
            <a:fld id="{72C35187-C2A3-44C0-A037-C52CD3C9CD43}" type="slidenum">
              <a:rPr lang="en-GB" smtClean="0"/>
              <a:t>‹#›</a:t>
            </a:fld>
            <a:endParaRPr lang="en-GB"/>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352800" y="3429000"/>
            <a:ext cx="8210204" cy="3009900"/>
          </a:xfrm>
        </p:spPr>
        <p:txBody>
          <a:bodyPr>
            <a:normAutofit/>
          </a:bodyPr>
          <a:lstStyle>
            <a:lvl1pPr marL="0" indent="0">
              <a:buFont typeface="Arial" panose="020B0604020202020204" pitchFamily="34" charset="0"/>
              <a:buNone/>
              <a:defRPr sz="1400"/>
            </a:lvl1pPr>
            <a:lvl2pPr marL="228600" indent="0">
              <a:buFont typeface="Arial" panose="020B0604020202020204" pitchFamily="34" charset="0"/>
              <a:buNone/>
              <a:defRPr sz="1400"/>
            </a:lvl2pPr>
            <a:lvl3pPr marL="457200" indent="0">
              <a:buFont typeface="Arial" panose="020B0604020202020204" pitchFamily="34" charset="0"/>
              <a:buNone/>
              <a:defRPr sz="1400"/>
            </a:lvl3pPr>
            <a:lvl4pPr marL="685800" indent="0">
              <a:buFont typeface="Arial" panose="020B0604020202020204" pitchFamily="34" charset="0"/>
              <a:buNone/>
              <a:defRPr sz="1400"/>
            </a:lvl4pPr>
            <a:lvl5pPr marL="914400" indent="0">
              <a:buFont typeface="Arial" panose="020B0604020202020204" pitchFamily="34" charse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140193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46230" y="1115568"/>
            <a:ext cx="3603256" cy="1409878"/>
          </a:xfrm>
        </p:spPr>
        <p:txBody>
          <a:bodyPr anchor="t"/>
          <a:lstStyle/>
          <a:p>
            <a:r>
              <a:rPr lang="en-US"/>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endParaRPr lang="en-GB"/>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4838700" y="209088"/>
            <a:ext cx="2514600" cy="338328"/>
          </a:xfrm>
        </p:spPr>
        <p:txBody>
          <a:bodyPr/>
          <a:lstStyle/>
          <a:p>
            <a:fld id="{9A841FA5-6617-46D7-9EB7-B62344BD408E}" type="datetimeFigureOut">
              <a:rPr lang="en-GB" smtClean="0"/>
              <a:t>23/10/2026</a:t>
            </a:fld>
            <a:endParaRPr lang="en-GB"/>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86019" y="219456"/>
            <a:ext cx="564341" cy="338328"/>
          </a:xfrm>
        </p:spPr>
        <p:txBody>
          <a:bodyPr/>
          <a:lstStyle>
            <a:lvl1pPr>
              <a:defRPr>
                <a:solidFill>
                  <a:schemeClr val="tx1"/>
                </a:solidFill>
                <a:effectLst/>
              </a:defRPr>
            </a:lvl1pPr>
          </a:lstStyle>
          <a:p>
            <a:fld id="{72C35187-C2A3-44C0-A037-C52CD3C9CD43}" type="slidenum">
              <a:rPr lang="en-GB" smtClean="0"/>
              <a:t>‹#›</a:t>
            </a:fld>
            <a:endParaRPr lang="en-GB"/>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446230" y="2705100"/>
            <a:ext cx="3603256" cy="3695700"/>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Picture Placeholder 10">
            <a:extLst>
              <a:ext uri="{FF2B5EF4-FFF2-40B4-BE49-F238E27FC236}">
                <a16:creationId xmlns:a16="http://schemas.microsoft.com/office/drawing/2014/main" id="{183D1CED-EDC4-B2B7-E11C-EF0ED41A9136}"/>
              </a:ext>
            </a:extLst>
          </p:cNvPr>
          <p:cNvSpPr>
            <a:spLocks noGrp="1"/>
          </p:cNvSpPr>
          <p:nvPr>
            <p:ph type="pic" sz="quarter" idx="15" hasCustomPrompt="1"/>
          </p:nvPr>
        </p:nvSpPr>
        <p:spPr>
          <a:xfrm>
            <a:off x="4935269" y="1175658"/>
            <a:ext cx="7256731" cy="5682342"/>
          </a:xfrm>
          <a:blipFill>
            <a:blip r:embed="rId2" cstate="email">
              <a:alphaModFix amt="65000"/>
              <a:extLst>
                <a:ext uri="{28A0092B-C50C-407E-A947-70E740481C1C}">
                  <a14:useLocalDpi xmlns:a14="http://schemas.microsoft.com/office/drawing/2010/main"/>
                </a:ext>
              </a:extLst>
            </a:blip>
            <a:stretch>
              <a:fillRect/>
            </a:stretch>
          </a:blipFill>
        </p:spPr>
        <p:txBody>
          <a:bodyPr/>
          <a:lstStyle>
            <a:lvl1pPr>
              <a:defRPr/>
            </a:lvl1pPr>
          </a:lstStyle>
          <a:p>
            <a:r>
              <a:rPr lang="en-US" dirty="0"/>
              <a:t>   </a:t>
            </a:r>
          </a:p>
        </p:txBody>
      </p:sp>
    </p:spTree>
    <p:extLst>
      <p:ext uri="{BB962C8B-B14F-4D97-AF65-F5344CB8AC3E}">
        <p14:creationId xmlns:p14="http://schemas.microsoft.com/office/powerpoint/2010/main" val="334390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0" y="4607626"/>
            <a:ext cx="4419600" cy="1640774"/>
          </a:xfrm>
        </p:spPr>
        <p:txBody>
          <a:bodyPr anchor="t"/>
          <a:lstStyle/>
          <a:p>
            <a:r>
              <a:rPr lang="en-US"/>
              <a:t>Click to edit Master title style</a:t>
            </a:r>
            <a:endParaRPr lang="en-US" dirty="0"/>
          </a:p>
        </p:txBody>
      </p:sp>
      <p:sp>
        <p:nvSpPr>
          <p:cNvPr id="4" name="Picture Placeholder 3">
            <a:extLst>
              <a:ext uri="{FF2B5EF4-FFF2-40B4-BE49-F238E27FC236}">
                <a16:creationId xmlns:a16="http://schemas.microsoft.com/office/drawing/2014/main" id="{04508209-B462-E74A-288F-8910B06DE3A1}"/>
              </a:ext>
            </a:extLst>
          </p:cNvPr>
          <p:cNvSpPr>
            <a:spLocks noGrp="1"/>
          </p:cNvSpPr>
          <p:nvPr>
            <p:ph type="pic" sz="quarter" idx="15" hasCustomPrompt="1"/>
          </p:nvPr>
        </p:nvSpPr>
        <p:spPr>
          <a:xfrm>
            <a:off x="1914" y="0"/>
            <a:ext cx="4836786" cy="4214191"/>
          </a:xfrm>
          <a:blipFill>
            <a:blip r:embed="rId2">
              <a:alphaModFix amt="60000"/>
            </a:blip>
            <a:stretch>
              <a:fillRect/>
            </a:stretch>
          </a:blipFill>
        </p:spPr>
        <p:txBody>
          <a:bodyPr/>
          <a:lstStyle>
            <a:lvl1pPr>
              <a:defRPr/>
            </a:lvl1pPr>
          </a:lstStyle>
          <a:p>
            <a:r>
              <a:rPr lang="en-US" dirty="0"/>
              <a:t>   </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5541275" y="209088"/>
            <a:ext cx="2726376" cy="338328"/>
          </a:xfrm>
        </p:spPr>
        <p:txBody>
          <a:bodyPr/>
          <a:lstStyle/>
          <a:p>
            <a:endParaRPr lang="en-GB"/>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8801100" y="214858"/>
            <a:ext cx="1905250" cy="338328"/>
          </a:xfrm>
        </p:spPr>
        <p:txBody>
          <a:bodyPr/>
          <a:lstStyle>
            <a:lvl1pPr>
              <a:defRPr>
                <a:solidFill>
                  <a:schemeClr val="tx1"/>
                </a:solidFill>
                <a:effectLst/>
              </a:defRPr>
            </a:lvl1pPr>
          </a:lstStyle>
          <a:p>
            <a:fld id="{9A841FA5-6617-46D7-9EB7-B62344BD408E}" type="datetimeFigureOut">
              <a:rPr lang="en-GB" smtClean="0"/>
              <a:t>23/10/2026</a:t>
            </a:fld>
            <a:endParaRPr lang="en-GB"/>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72C35187-C2A3-44C0-A037-C52CD3C9CD43}" type="slidenum">
              <a:rPr lang="en-GB" smtClean="0"/>
              <a:t>‹#›</a:t>
            </a:fld>
            <a:endParaRPr lang="en-GB"/>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541276" y="1104900"/>
            <a:ext cx="5750381" cy="5143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468766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0" y="1115568"/>
            <a:ext cx="3105335" cy="1636510"/>
          </a:xfrm>
        </p:spPr>
        <p:txBody>
          <a:bodyPr anchor="t"/>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32393" y="214858"/>
            <a:ext cx="2726376" cy="338328"/>
          </a:xfrm>
        </p:spPr>
        <p:txBody>
          <a:bodyPr/>
          <a:lstStyle/>
          <a:p>
            <a:endParaRPr lang="en-GB"/>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4055522" y="214858"/>
            <a:ext cx="2536988" cy="338328"/>
          </a:xfrm>
        </p:spPr>
        <p:txBody>
          <a:bodyPr/>
          <a:lstStyle/>
          <a:p>
            <a:fld id="{9A841FA5-6617-46D7-9EB7-B62344BD408E}" type="datetimeFigureOut">
              <a:rPr lang="en-GB" smtClean="0"/>
              <a:t>23/10/2026</a:t>
            </a:fld>
            <a:endParaRPr lang="en-GB"/>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2840" y="214858"/>
            <a:ext cx="555948" cy="338328"/>
          </a:xfrm>
        </p:spPr>
        <p:txBody>
          <a:bodyPr/>
          <a:lstStyle/>
          <a:p>
            <a:fld id="{72C35187-C2A3-44C0-A037-C52CD3C9CD43}" type="slidenum">
              <a:rPr lang="en-GB" smtClean="0"/>
              <a:t>‹#›</a:t>
            </a:fld>
            <a:endParaRPr lang="en-GB"/>
          </a:p>
        </p:txBody>
      </p:sp>
      <p:sp>
        <p:nvSpPr>
          <p:cNvPr id="4" name="Picture Placeholder 3">
            <a:extLst>
              <a:ext uri="{FF2B5EF4-FFF2-40B4-BE49-F238E27FC236}">
                <a16:creationId xmlns:a16="http://schemas.microsoft.com/office/drawing/2014/main" id="{EA8D0EC2-AB64-20F7-00E1-73B35DEAA2D7}"/>
              </a:ext>
            </a:extLst>
          </p:cNvPr>
          <p:cNvSpPr>
            <a:spLocks noGrp="1"/>
          </p:cNvSpPr>
          <p:nvPr>
            <p:ph type="pic" sz="quarter" idx="15" hasCustomPrompt="1"/>
          </p:nvPr>
        </p:nvSpPr>
        <p:spPr>
          <a:xfrm>
            <a:off x="1" y="3017520"/>
            <a:ext cx="3417902" cy="3840480"/>
          </a:xfrm>
          <a:blipFill>
            <a:blip r:embed="rId2">
              <a:alphaModFix amt="65000"/>
            </a:blip>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4055522" y="1104901"/>
            <a:ext cx="7476571" cy="53339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831914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Number Large">
    <p:spTree>
      <p:nvGrpSpPr>
        <p:cNvPr id="1" name=""/>
        <p:cNvGrpSpPr/>
        <p:nvPr/>
      </p:nvGrpSpPr>
      <p:grpSpPr>
        <a:xfrm>
          <a:off x="0" y="0"/>
          <a:ext cx="0" cy="0"/>
          <a:chOff x="0" y="0"/>
          <a:chExt cx="0" cy="0"/>
        </a:xfrm>
      </p:grpSpPr>
      <p:pic>
        <p:nvPicPr>
          <p:cNvPr id="6" name="Picture 5" descr="A close up of a colorful background&#10;&#10;AI-generated content may be incorrect.">
            <a:extLst>
              <a:ext uri="{FF2B5EF4-FFF2-40B4-BE49-F238E27FC236}">
                <a16:creationId xmlns:a16="http://schemas.microsoft.com/office/drawing/2014/main" id="{C26FEAF5-B987-7B83-7D1F-A4C535E2B000}"/>
              </a:ext>
            </a:extLst>
          </p:cNvPr>
          <p:cNvPicPr>
            <a:picLocks noChangeAspect="1"/>
          </p:cNvPicPr>
          <p:nvPr/>
        </p:nvPicPr>
        <p:blipFill>
          <a:blip r:embed="rId2">
            <a:extLst>
              <a:ext uri="{28A0092B-C50C-407E-A947-70E740481C1C}">
                <a14:useLocalDpi xmlns:a14="http://schemas.microsoft.com/office/drawing/2010/main" val="0"/>
              </a:ext>
            </a:extLst>
          </a:blip>
          <a:srcRect t="17701" r="5781"/>
          <a:stretch>
            <a:fillRect/>
          </a:stretch>
        </p:blipFill>
        <p:spPr>
          <a:xfrm rot="10800000" flipH="1">
            <a:off x="0" y="-1"/>
            <a:ext cx="12192000" cy="6864096"/>
          </a:xfrm>
          <a:prstGeom prst="rect">
            <a:avLst/>
          </a:prstGeom>
        </p:spPr>
      </p:pic>
      <p:sp>
        <p:nvSpPr>
          <p:cNvPr id="9" name="Title 8">
            <a:extLst>
              <a:ext uri="{FF2B5EF4-FFF2-40B4-BE49-F238E27FC236}">
                <a16:creationId xmlns:a16="http://schemas.microsoft.com/office/drawing/2014/main" id="{E9DD887D-B316-418B-8AF4-4F941223A039}"/>
              </a:ext>
            </a:extLst>
          </p:cNvPr>
          <p:cNvSpPr>
            <a:spLocks noGrp="1"/>
          </p:cNvSpPr>
          <p:nvPr>
            <p:ph type="title"/>
          </p:nvPr>
        </p:nvSpPr>
        <p:spPr>
          <a:xfrm>
            <a:off x="7772400" y="5082379"/>
            <a:ext cx="4000500" cy="1169230"/>
          </a:xfrm>
        </p:spPr>
        <p:txBody>
          <a:bodyPr anchor="b">
            <a:normAutofit/>
          </a:bodyPr>
          <a:lstStyle>
            <a:lvl1pPr>
              <a:defRPr sz="2000" spc="-50" baseline="0"/>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6D6D72DC-8ED1-FAB8-CD4C-7BDCAEA2C329}"/>
              </a:ext>
            </a:extLst>
          </p:cNvPr>
          <p:cNvSpPr>
            <a:spLocks noGrp="1"/>
          </p:cNvSpPr>
          <p:nvPr>
            <p:ph type="ftr" sz="quarter" idx="11"/>
          </p:nvPr>
        </p:nvSpPr>
        <p:spPr/>
        <p:txBody>
          <a:bodyPr/>
          <a:lstStyle>
            <a:lvl1pPr>
              <a:defRPr>
                <a:solidFill>
                  <a:schemeClr val="tx1"/>
                </a:solidFill>
              </a:defRPr>
            </a:lvl1pPr>
          </a:lstStyle>
          <a:p>
            <a:endParaRPr lang="en-GB"/>
          </a:p>
        </p:txBody>
      </p:sp>
      <p:sp>
        <p:nvSpPr>
          <p:cNvPr id="3" name="Date Placeholder 2">
            <a:extLst>
              <a:ext uri="{FF2B5EF4-FFF2-40B4-BE49-F238E27FC236}">
                <a16:creationId xmlns:a16="http://schemas.microsoft.com/office/drawing/2014/main" id="{14C6FDB9-A3B3-A4DB-D081-D27ECC7043C1}"/>
              </a:ext>
            </a:extLst>
          </p:cNvPr>
          <p:cNvSpPr>
            <a:spLocks noGrp="1"/>
          </p:cNvSpPr>
          <p:nvPr>
            <p:ph type="dt" sz="half" idx="10"/>
          </p:nvPr>
        </p:nvSpPr>
        <p:spPr>
          <a:xfrm>
            <a:off x="7772400" y="209088"/>
            <a:ext cx="1970690" cy="338328"/>
          </a:xfrm>
        </p:spPr>
        <p:txBody>
          <a:bodyPr/>
          <a:lstStyle>
            <a:lvl1pPr>
              <a:defRPr>
                <a:solidFill>
                  <a:schemeClr val="tx1"/>
                </a:solidFill>
              </a:defRPr>
            </a:lvl1pPr>
          </a:lstStyle>
          <a:p>
            <a:fld id="{9A841FA5-6617-46D7-9EB7-B62344BD408E}" type="datetimeFigureOut">
              <a:rPr lang="en-GB" smtClean="0"/>
              <a:t>23/10/2026</a:t>
            </a:fld>
            <a:endParaRPr lang="en-GB"/>
          </a:p>
        </p:txBody>
      </p:sp>
      <p:sp>
        <p:nvSpPr>
          <p:cNvPr id="5" name="Slide Number Placeholder 4">
            <a:extLst>
              <a:ext uri="{FF2B5EF4-FFF2-40B4-BE49-F238E27FC236}">
                <a16:creationId xmlns:a16="http://schemas.microsoft.com/office/drawing/2014/main" id="{CFBFCFB0-1D5D-C25F-A74C-5CFB9C1950CF}"/>
              </a:ext>
            </a:extLst>
          </p:cNvPr>
          <p:cNvSpPr>
            <a:spLocks noGrp="1"/>
          </p:cNvSpPr>
          <p:nvPr>
            <p:ph type="sldNum" sz="quarter" idx="12"/>
          </p:nvPr>
        </p:nvSpPr>
        <p:spPr/>
        <p:txBody>
          <a:bodyPr/>
          <a:lstStyle>
            <a:lvl1pPr>
              <a:defRPr>
                <a:solidFill>
                  <a:schemeClr val="tx1"/>
                </a:solidFill>
              </a:defRPr>
            </a:lvl1pPr>
          </a:lstStyle>
          <a:p>
            <a:fld id="{72C35187-C2A3-44C0-A037-C52CD3C9CD43}" type="slidenum">
              <a:rPr lang="en-GB" smtClean="0"/>
              <a:t>‹#›</a:t>
            </a:fld>
            <a:endParaRPr lang="en-GB"/>
          </a:p>
        </p:txBody>
      </p:sp>
      <p:sp>
        <p:nvSpPr>
          <p:cNvPr id="12" name="Content Placeholder 11">
            <a:extLst>
              <a:ext uri="{FF2B5EF4-FFF2-40B4-BE49-F238E27FC236}">
                <a16:creationId xmlns:a16="http://schemas.microsoft.com/office/drawing/2014/main" id="{942D9118-C154-84FE-9D86-92525287F07F}"/>
              </a:ext>
            </a:extLst>
          </p:cNvPr>
          <p:cNvSpPr>
            <a:spLocks noGrp="1"/>
          </p:cNvSpPr>
          <p:nvPr>
            <p:ph sz="quarter" idx="14" hasCustomPrompt="1"/>
          </p:nvPr>
        </p:nvSpPr>
        <p:spPr>
          <a:xfrm>
            <a:off x="280988" y="1063625"/>
            <a:ext cx="10428287" cy="3508375"/>
          </a:xfrm>
        </p:spPr>
        <p:txBody>
          <a:bodyPr>
            <a:noAutofit/>
          </a:bodyPr>
          <a:lstStyle>
            <a:lvl1pPr>
              <a:lnSpc>
                <a:spcPct val="80000"/>
              </a:lnSpc>
              <a:defRPr sz="26000"/>
            </a:lvl1pPr>
          </a:lstStyle>
          <a:p>
            <a:pPr lvl="0"/>
            <a:r>
              <a:rPr lang="en-US" dirty="0"/>
              <a:t>XX%</a:t>
            </a:r>
          </a:p>
        </p:txBody>
      </p:sp>
    </p:spTree>
    <p:extLst>
      <p:ext uri="{BB962C8B-B14F-4D97-AF65-F5344CB8AC3E}">
        <p14:creationId xmlns:p14="http://schemas.microsoft.com/office/powerpoint/2010/main" val="10605630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tatement">
    <p:spTree>
      <p:nvGrpSpPr>
        <p:cNvPr id="1" name=""/>
        <p:cNvGrpSpPr/>
        <p:nvPr/>
      </p:nvGrpSpPr>
      <p:grpSpPr>
        <a:xfrm>
          <a:off x="0" y="0"/>
          <a:ext cx="0" cy="0"/>
          <a:chOff x="0" y="0"/>
          <a:chExt cx="0" cy="0"/>
        </a:xfrm>
      </p:grpSpPr>
      <p:pic>
        <p:nvPicPr>
          <p:cNvPr id="6" name="Picture 5" descr="A red and purple light&#10;&#10;AI-generated content may be incorrect.">
            <a:extLst>
              <a:ext uri="{FF2B5EF4-FFF2-40B4-BE49-F238E27FC236}">
                <a16:creationId xmlns:a16="http://schemas.microsoft.com/office/drawing/2014/main" id="{27A6C04A-3EE2-7293-8111-E4CF6B18B2D4}"/>
              </a:ext>
            </a:extLst>
          </p:cNvPr>
          <p:cNvPicPr>
            <a:picLocks noChangeAspect="1"/>
          </p:cNvPicPr>
          <p:nvPr/>
        </p:nvPicPr>
        <p:blipFill>
          <a:blip r:embed="rId2">
            <a:extLst>
              <a:ext uri="{28A0092B-C50C-407E-A947-70E740481C1C}">
                <a14:useLocalDpi xmlns:a14="http://schemas.microsoft.com/office/drawing/2010/main" val="0"/>
              </a:ext>
            </a:extLst>
          </a:blip>
          <a:srcRect l="7784" t="57458" r="22221" b="1"/>
          <a:stretch>
            <a:fillRect/>
          </a:stretch>
        </p:blipFill>
        <p:spPr>
          <a:xfrm rot="10800000">
            <a:off x="0" y="0"/>
            <a:ext cx="12192000" cy="4802819"/>
          </a:xfrm>
          <a:prstGeom prst="rect">
            <a:avLst/>
          </a:prstGeom>
        </p:spPr>
      </p:pic>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lvl1pPr>
              <a:defRPr>
                <a:solidFill>
                  <a:schemeClr val="tx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tx1"/>
                </a:solidFill>
              </a:defRPr>
            </a:lvl1pPr>
          </a:lstStyle>
          <a:p>
            <a:endParaRPr lang="en-GB"/>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1"/>
                </a:solidFill>
              </a:defRPr>
            </a:lvl1pPr>
          </a:lstStyle>
          <a:p>
            <a:fld id="{9A841FA5-6617-46D7-9EB7-B62344BD408E}" type="datetimeFigureOut">
              <a:rPr lang="en-GB" smtClean="0"/>
              <a:t>23/10/2026</a:t>
            </a:fld>
            <a:endParaRPr lang="en-GB"/>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1"/>
                </a:solidFill>
              </a:defRPr>
            </a:lvl1pPr>
          </a:lstStyle>
          <a:p>
            <a:fld id="{72C35187-C2A3-44C0-A037-C52CD3C9CD43}" type="slidenum">
              <a:rPr lang="en-GB" smtClean="0"/>
              <a:t>‹#›</a:t>
            </a:fld>
            <a:endParaRPr lang="en-GB"/>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419099" y="2885606"/>
            <a:ext cx="8801101" cy="3553293"/>
          </a:xfrm>
        </p:spPr>
        <p:txBody>
          <a:bodyPr anchor="b">
            <a:normAutofit/>
          </a:bodyPr>
          <a:lstStyle>
            <a:lvl1pPr marL="0" indent="0">
              <a:lnSpc>
                <a:spcPct val="85000"/>
              </a:lnSpc>
              <a:buNone/>
              <a:defRPr sz="6000" b="0" spc="-50" baseline="0">
                <a:solidFill>
                  <a:schemeClr val="tx1"/>
                </a:solidFill>
              </a:defRPr>
            </a:lvl1pPr>
            <a:lvl2pPr marL="228600" indent="0">
              <a:lnSpc>
                <a:spcPct val="85000"/>
              </a:lnSpc>
              <a:buNone/>
              <a:defRPr sz="4400" b="0" spc="-50" baseline="0">
                <a:solidFill>
                  <a:schemeClr val="tx1"/>
                </a:solidFill>
              </a:defRPr>
            </a:lvl2pPr>
            <a:lvl3pPr marL="457200" indent="0">
              <a:lnSpc>
                <a:spcPct val="85000"/>
              </a:lnSpc>
              <a:buNone/>
              <a:defRPr sz="4000" b="0" spc="-50" baseline="0">
                <a:solidFill>
                  <a:schemeClr val="tx1"/>
                </a:solidFill>
              </a:defRPr>
            </a:lvl3pPr>
            <a:lvl4pPr marL="685800" indent="0">
              <a:lnSpc>
                <a:spcPct val="85000"/>
              </a:lnSpc>
              <a:buNone/>
              <a:defRPr sz="3600" b="0" spc="-50" baseline="0">
                <a:solidFill>
                  <a:schemeClr val="tx1"/>
                </a:solidFill>
              </a:defRPr>
            </a:lvl4pPr>
            <a:lvl5pPr marL="914400" indent="0">
              <a:lnSpc>
                <a:spcPct val="85000"/>
              </a:lnSpc>
              <a:buNone/>
              <a:defRPr sz="3200" b="0" spc="-50" baseline="0">
                <a:solidFill>
                  <a:schemeClr val="tx1"/>
                </a:solidFill>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86114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pic>
        <p:nvPicPr>
          <p:cNvPr id="6" name="Picture 5" descr="A close up of a colorful background&#10;&#10;AI-generated content may be incorrect.">
            <a:extLst>
              <a:ext uri="{FF2B5EF4-FFF2-40B4-BE49-F238E27FC236}">
                <a16:creationId xmlns:a16="http://schemas.microsoft.com/office/drawing/2014/main" id="{56ABB8EC-1098-DCAC-E2E3-BCA53EEC625D}"/>
              </a:ext>
            </a:extLst>
          </p:cNvPr>
          <p:cNvPicPr>
            <a:picLocks noChangeAspect="1"/>
          </p:cNvPicPr>
          <p:nvPr/>
        </p:nvPicPr>
        <p:blipFill>
          <a:blip r:embed="rId2">
            <a:extLst>
              <a:ext uri="{28A0092B-C50C-407E-A947-70E740481C1C}">
                <a14:useLocalDpi xmlns:a14="http://schemas.microsoft.com/office/drawing/2010/main" val="0"/>
              </a:ext>
            </a:extLst>
          </a:blip>
          <a:srcRect l="1291" t="22024" r="10011"/>
          <a:stretch>
            <a:fillRect/>
          </a:stretch>
        </p:blipFill>
        <p:spPr>
          <a:xfrm rot="10800000" flipH="1">
            <a:off x="0" y="0"/>
            <a:ext cx="12192000" cy="6864096"/>
          </a:xfrm>
          <a:prstGeom prst="rect">
            <a:avLst/>
          </a:prstGeom>
        </p:spPr>
      </p:pic>
      <p:sp>
        <p:nvSpPr>
          <p:cNvPr id="2" name="Title 1">
            <a:extLst>
              <a:ext uri="{FF2B5EF4-FFF2-40B4-BE49-F238E27FC236}">
                <a16:creationId xmlns:a16="http://schemas.microsoft.com/office/drawing/2014/main" id="{0131542D-3EA5-35E3-406E-8496EA7D4045}"/>
              </a:ext>
            </a:extLst>
          </p:cNvPr>
          <p:cNvSpPr>
            <a:spLocks noGrp="1"/>
          </p:cNvSpPr>
          <p:nvPr>
            <p:ph type="title" hasCustomPrompt="1"/>
          </p:nvPr>
        </p:nvSpPr>
        <p:spPr>
          <a:xfrm>
            <a:off x="1866899" y="4874218"/>
            <a:ext cx="8506567" cy="666427"/>
          </a:xfrm>
        </p:spPr>
        <p:txBody>
          <a:bodyPr anchor="ctr">
            <a:normAutofit/>
          </a:bodyPr>
          <a:lstStyle>
            <a:lvl1pPr algn="r">
              <a:lnSpc>
                <a:spcPct val="90000"/>
              </a:lnSpc>
              <a:defRPr sz="1400" b="0" cap="all" spc="100" baseline="0">
                <a:solidFill>
                  <a:schemeClr val="tx1"/>
                </a:solidFill>
              </a:defRPr>
            </a:lvl1pPr>
          </a:lstStyle>
          <a:p>
            <a:r>
              <a:rPr lang="en-US" dirty="0"/>
              <a:t>Quote Author</a:t>
            </a:r>
          </a:p>
        </p:txBody>
      </p:sp>
      <p:sp>
        <p:nvSpPr>
          <p:cNvPr id="4" name="Footer Placeholder 3">
            <a:extLst>
              <a:ext uri="{FF2B5EF4-FFF2-40B4-BE49-F238E27FC236}">
                <a16:creationId xmlns:a16="http://schemas.microsoft.com/office/drawing/2014/main" id="{A4AFB98B-06E5-997A-53DA-CC0E6A618ED8}"/>
              </a:ext>
            </a:extLst>
          </p:cNvPr>
          <p:cNvSpPr>
            <a:spLocks noGrp="1"/>
          </p:cNvSpPr>
          <p:nvPr>
            <p:ph type="ftr" sz="quarter" idx="11"/>
          </p:nvPr>
        </p:nvSpPr>
        <p:spPr/>
        <p:txBody>
          <a:bodyPr/>
          <a:lstStyle>
            <a:lvl1pPr>
              <a:defRPr>
                <a:solidFill>
                  <a:schemeClr val="tx1"/>
                </a:solidFill>
              </a:defRPr>
            </a:lvl1pPr>
          </a:lstStyle>
          <a:p>
            <a:endParaRPr lang="en-GB"/>
          </a:p>
        </p:txBody>
      </p:sp>
      <p:sp>
        <p:nvSpPr>
          <p:cNvPr id="3" name="Date Placeholder 2">
            <a:extLst>
              <a:ext uri="{FF2B5EF4-FFF2-40B4-BE49-F238E27FC236}">
                <a16:creationId xmlns:a16="http://schemas.microsoft.com/office/drawing/2014/main" id="{5E4CA6F2-8C52-8488-999E-FEF7877BAFC3}"/>
              </a:ext>
            </a:extLst>
          </p:cNvPr>
          <p:cNvSpPr>
            <a:spLocks noGrp="1"/>
          </p:cNvSpPr>
          <p:nvPr>
            <p:ph type="dt" sz="half" idx="10"/>
          </p:nvPr>
        </p:nvSpPr>
        <p:spPr/>
        <p:txBody>
          <a:bodyPr/>
          <a:lstStyle>
            <a:lvl1pPr>
              <a:defRPr>
                <a:solidFill>
                  <a:schemeClr val="tx1"/>
                </a:solidFill>
              </a:defRPr>
            </a:lvl1pPr>
          </a:lstStyle>
          <a:p>
            <a:fld id="{9A841FA5-6617-46D7-9EB7-B62344BD408E}" type="datetimeFigureOut">
              <a:rPr lang="en-GB" smtClean="0"/>
              <a:t>23/10/2026</a:t>
            </a:fld>
            <a:endParaRPr lang="en-GB"/>
          </a:p>
        </p:txBody>
      </p:sp>
      <p:sp>
        <p:nvSpPr>
          <p:cNvPr id="5" name="Slide Number Placeholder 4">
            <a:extLst>
              <a:ext uri="{FF2B5EF4-FFF2-40B4-BE49-F238E27FC236}">
                <a16:creationId xmlns:a16="http://schemas.microsoft.com/office/drawing/2014/main" id="{1159DD64-9865-92B3-BED2-F770E9763D7C}"/>
              </a:ext>
            </a:extLst>
          </p:cNvPr>
          <p:cNvSpPr>
            <a:spLocks noGrp="1"/>
          </p:cNvSpPr>
          <p:nvPr>
            <p:ph type="sldNum" sz="quarter" idx="12"/>
          </p:nvPr>
        </p:nvSpPr>
        <p:spPr/>
        <p:txBody>
          <a:bodyPr/>
          <a:lstStyle>
            <a:lvl1pPr>
              <a:defRPr>
                <a:solidFill>
                  <a:schemeClr val="tx1"/>
                </a:solidFill>
              </a:defRPr>
            </a:lvl1pPr>
          </a:lstStyle>
          <a:p>
            <a:fld id="{72C35187-C2A3-44C0-A037-C52CD3C9CD43}" type="slidenum">
              <a:rPr lang="en-GB" smtClean="0"/>
              <a:t>‹#›</a:t>
            </a:fld>
            <a:endParaRPr lang="en-GB"/>
          </a:p>
        </p:txBody>
      </p:sp>
      <p:sp>
        <p:nvSpPr>
          <p:cNvPr id="7" name="Content Placeholder 6">
            <a:extLst>
              <a:ext uri="{FF2B5EF4-FFF2-40B4-BE49-F238E27FC236}">
                <a16:creationId xmlns:a16="http://schemas.microsoft.com/office/drawing/2014/main" id="{1BBD3F2A-2B85-D7B7-24A2-D01A281CD792}"/>
              </a:ext>
            </a:extLst>
          </p:cNvPr>
          <p:cNvSpPr>
            <a:spLocks noGrp="1"/>
          </p:cNvSpPr>
          <p:nvPr>
            <p:ph sz="quarter" idx="13" hasCustomPrompt="1"/>
          </p:nvPr>
        </p:nvSpPr>
        <p:spPr>
          <a:xfrm>
            <a:off x="1866899" y="1856096"/>
            <a:ext cx="8506567" cy="2855388"/>
          </a:xfrm>
        </p:spPr>
        <p:txBody>
          <a:bodyPr anchor="ctr">
            <a:normAutofit/>
          </a:bodyPr>
          <a:lstStyle>
            <a:lvl1pPr marL="164592" indent="-164592">
              <a:lnSpc>
                <a:spcPct val="90000"/>
              </a:lnSpc>
              <a:spcBef>
                <a:spcPts val="0"/>
              </a:spcBef>
              <a:buFont typeface="Arial" panose="020B0604020202020204" pitchFamily="34" charset="0"/>
              <a:buNone/>
              <a:defRPr sz="5000" spc="-50" baseline="0">
                <a:solidFill>
                  <a:schemeClr val="tx1"/>
                </a:solidFill>
              </a:defRPr>
            </a:lvl1pPr>
          </a:lstStyle>
          <a:p>
            <a:pPr lvl="0"/>
            <a:r>
              <a:rPr lang="en-US" dirty="0"/>
              <a:t>Click to add Quote</a:t>
            </a:r>
          </a:p>
        </p:txBody>
      </p:sp>
    </p:spTree>
    <p:extLst>
      <p:ext uri="{BB962C8B-B14F-4D97-AF65-F5344CB8AC3E}">
        <p14:creationId xmlns:p14="http://schemas.microsoft.com/office/powerpoint/2010/main" val="411145945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0" y="1115568"/>
            <a:ext cx="8382000" cy="701657"/>
          </a:xfrm>
        </p:spPr>
        <p:txBody>
          <a:bodyPr/>
          <a:lstStyle>
            <a:lvl1pPr>
              <a:defRPr>
                <a:solidFill>
                  <a:schemeClr val="tx1"/>
                </a:solidFill>
              </a:defRPr>
            </a:lvl1pPr>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defRPr>
            </a:lvl1pPr>
          </a:lstStyle>
          <a:p>
            <a:endParaRPr lang="en-GB"/>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defRPr>
            </a:lvl1pPr>
          </a:lstStyle>
          <a:p>
            <a:fld id="{9A841FA5-6617-46D7-9EB7-B62344BD408E}" type="datetimeFigureOut">
              <a:rPr lang="en-GB" smtClean="0"/>
              <a:t>23/10/2026</a:t>
            </a:fld>
            <a:endParaRPr lang="en-GB"/>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defRPr>
            </a:lvl1pPr>
          </a:lstStyle>
          <a:p>
            <a:fld id="{72C35187-C2A3-44C0-A037-C52CD3C9CD43}" type="slidenum">
              <a:rPr lang="en-GB" smtClean="0"/>
              <a:t>‹#›</a:t>
            </a:fld>
            <a:endParaRPr lang="en-GB"/>
          </a:p>
        </p:txBody>
      </p:sp>
      <p:sp>
        <p:nvSpPr>
          <p:cNvPr id="4" name="Content Placeholder 3">
            <a:extLst>
              <a:ext uri="{FF2B5EF4-FFF2-40B4-BE49-F238E27FC236}">
                <a16:creationId xmlns:a16="http://schemas.microsoft.com/office/drawing/2014/main" id="{704CA46A-141E-21AB-51BA-BA1F0F395708}"/>
              </a:ext>
            </a:extLst>
          </p:cNvPr>
          <p:cNvSpPr>
            <a:spLocks noGrp="1"/>
          </p:cNvSpPr>
          <p:nvPr>
            <p:ph sz="quarter" idx="15"/>
          </p:nvPr>
        </p:nvSpPr>
        <p:spPr>
          <a:xfrm>
            <a:off x="431800" y="1900238"/>
            <a:ext cx="4924425" cy="434816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F8607D36-7013-02AC-69A9-8D38C5BBA7D0}"/>
              </a:ext>
            </a:extLst>
          </p:cNvPr>
          <p:cNvSpPr>
            <a:spLocks noGrp="1"/>
          </p:cNvSpPr>
          <p:nvPr>
            <p:ph sz="quarter" idx="16"/>
          </p:nvPr>
        </p:nvSpPr>
        <p:spPr>
          <a:xfrm>
            <a:off x="5878824" y="1900238"/>
            <a:ext cx="4924425" cy="434816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1862495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418655" y="932098"/>
            <a:ext cx="10835539" cy="704088"/>
          </a:xfrm>
        </p:spPr>
        <p:txBody>
          <a:bodyPr/>
          <a:lstStyle>
            <a:lvl1pPr>
              <a:defRPr>
                <a:solidFill>
                  <a:schemeClr val="tx1"/>
                </a:solidFill>
              </a:defRPr>
            </a:lvl1pPr>
          </a:lstStyle>
          <a:p>
            <a:r>
              <a:rPr lang="en-US"/>
              <a:t>Click to edit Master title style</a:t>
            </a:r>
            <a:endParaRPr lang="en-US" dirty="0"/>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lvl1pPr>
              <a:defRPr>
                <a:solidFill>
                  <a:schemeClr val="tx1"/>
                </a:solidFill>
              </a:defRPr>
            </a:lvl1pPr>
          </a:lstStyle>
          <a:p>
            <a:endParaRPr lang="en-GB"/>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a:xfrm>
            <a:off x="8801100" y="214858"/>
            <a:ext cx="1920240" cy="338328"/>
          </a:xfrm>
        </p:spPr>
        <p:txBody>
          <a:bodyPr/>
          <a:lstStyle>
            <a:lvl1pPr>
              <a:defRPr>
                <a:solidFill>
                  <a:schemeClr val="tx1"/>
                </a:solidFill>
              </a:defRPr>
            </a:lvl1pPr>
          </a:lstStyle>
          <a:p>
            <a:fld id="{9A841FA5-6617-46D7-9EB7-B62344BD408E}" type="datetimeFigureOut">
              <a:rPr lang="en-GB" smtClean="0"/>
              <a:t>23/10/2026</a:t>
            </a:fld>
            <a:endParaRPr lang="en-GB"/>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lvl1pPr>
              <a:defRPr>
                <a:solidFill>
                  <a:schemeClr val="tx1"/>
                </a:solidFill>
              </a:defRPr>
            </a:lvl1pPr>
          </a:lstStyle>
          <a:p>
            <a:fld id="{72C35187-C2A3-44C0-A037-C52CD3C9CD43}" type="slidenum">
              <a:rPr lang="en-GB" smtClean="0"/>
              <a:t>‹#›</a:t>
            </a:fld>
            <a:endParaRPr lang="en-GB"/>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418654" y="1675614"/>
            <a:ext cx="4913919" cy="559834"/>
          </a:xfrm>
        </p:spPr>
        <p:txBody>
          <a:bodyPr anchor="b">
            <a:normAutofit/>
          </a:bodyPr>
          <a:lstStyle>
            <a:lvl1pPr marL="0" indent="0">
              <a:lnSpc>
                <a:spcPct val="90000"/>
              </a:lnSpc>
              <a:buNone/>
              <a:defRPr sz="1600" b="1"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1854769-C5D8-1BF0-C3A2-77216D6255DB}"/>
              </a:ext>
            </a:extLst>
          </p:cNvPr>
          <p:cNvSpPr>
            <a:spLocks noGrp="1"/>
          </p:cNvSpPr>
          <p:nvPr>
            <p:ph sz="quarter" idx="15"/>
          </p:nvPr>
        </p:nvSpPr>
        <p:spPr>
          <a:xfrm>
            <a:off x="431800" y="2285022"/>
            <a:ext cx="4900773" cy="396337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286500" y="1675614"/>
            <a:ext cx="4967694" cy="559834"/>
          </a:xfrm>
        </p:spPr>
        <p:txBody>
          <a:bodyPr anchor="b">
            <a:normAutofit/>
          </a:bodyPr>
          <a:lstStyle>
            <a:lvl1pPr marL="0" indent="0">
              <a:lnSpc>
                <a:spcPct val="90000"/>
              </a:lnSpc>
              <a:buNone/>
              <a:defRPr sz="1600" b="1"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3">
            <a:extLst>
              <a:ext uri="{FF2B5EF4-FFF2-40B4-BE49-F238E27FC236}">
                <a16:creationId xmlns:a16="http://schemas.microsoft.com/office/drawing/2014/main" id="{B3527224-4234-3620-766D-DCCA3AFDF896}"/>
              </a:ext>
            </a:extLst>
          </p:cNvPr>
          <p:cNvSpPr>
            <a:spLocks noGrp="1"/>
          </p:cNvSpPr>
          <p:nvPr>
            <p:ph sz="quarter" idx="16"/>
          </p:nvPr>
        </p:nvSpPr>
        <p:spPr>
          <a:xfrm>
            <a:off x="6279401" y="2285022"/>
            <a:ext cx="4982762" cy="396337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1499724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a:xfrm>
            <a:off x="420791" y="1113510"/>
            <a:ext cx="8380309" cy="876193"/>
          </a:xfrm>
        </p:spPr>
        <p:txBody>
          <a:bodyPr/>
          <a:lstStyle>
            <a:lvl1pPr>
              <a:defRPr>
                <a:solidFill>
                  <a:schemeClr val="tx1"/>
                </a:solidFill>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lvl1pPr>
              <a:defRPr>
                <a:solidFill>
                  <a:schemeClr val="tx1"/>
                </a:solidFill>
              </a:defRPr>
            </a:lvl1pPr>
          </a:lstStyle>
          <a:p>
            <a:endParaRPr lang="en-GB"/>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lvl1pPr>
              <a:defRPr>
                <a:solidFill>
                  <a:schemeClr val="tx1"/>
                </a:solidFill>
              </a:defRPr>
            </a:lvl1pPr>
          </a:lstStyle>
          <a:p>
            <a:fld id="{9A841FA5-6617-46D7-9EB7-B62344BD408E}" type="datetimeFigureOut">
              <a:rPr lang="en-GB" smtClean="0"/>
              <a:t>23/10/2026</a:t>
            </a:fld>
            <a:endParaRPr lang="en-GB"/>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lvl1pPr>
              <a:defRPr>
                <a:solidFill>
                  <a:schemeClr val="tx1"/>
                </a:solidFill>
              </a:defRPr>
            </a:lvl1pPr>
          </a:lstStyle>
          <a:p>
            <a:fld id="{72C35187-C2A3-44C0-A037-C52CD3C9CD43}" type="slidenum">
              <a:rPr lang="en-GB" smtClean="0"/>
              <a:t>‹#›</a:t>
            </a:fld>
            <a:endParaRPr lang="en-GB"/>
          </a:p>
        </p:txBody>
      </p:sp>
    </p:spTree>
    <p:extLst>
      <p:ext uri="{BB962C8B-B14F-4D97-AF65-F5344CB8AC3E}">
        <p14:creationId xmlns:p14="http://schemas.microsoft.com/office/powerpoint/2010/main" val="33661859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lvl1pPr>
              <a:defRPr>
                <a:solidFill>
                  <a:schemeClr val="tx1"/>
                </a:solidFill>
              </a:defRPr>
            </a:lvl1pPr>
          </a:lstStyle>
          <a:p>
            <a:endParaRPr lang="en-GB"/>
          </a:p>
        </p:txBody>
      </p:sp>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lvl1pPr>
              <a:defRPr>
                <a:solidFill>
                  <a:schemeClr val="tx1"/>
                </a:solidFill>
              </a:defRPr>
            </a:lvl1pPr>
          </a:lstStyle>
          <a:p>
            <a:fld id="{9A841FA5-6617-46D7-9EB7-B62344BD408E}" type="datetimeFigureOut">
              <a:rPr lang="en-GB" smtClean="0"/>
              <a:t>23/10/2026</a:t>
            </a:fld>
            <a:endParaRPr lang="en-GB"/>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lvl1pPr>
              <a:defRPr>
                <a:solidFill>
                  <a:schemeClr val="tx1"/>
                </a:solidFill>
              </a:defRPr>
            </a:lvl1pPr>
          </a:lstStyle>
          <a:p>
            <a:fld id="{72C35187-C2A3-44C0-A037-C52CD3C9CD43}" type="slidenum">
              <a:rPr lang="en-GB" smtClean="0"/>
              <a:t>‹#›</a:t>
            </a:fld>
            <a:endParaRPr lang="en-GB"/>
          </a:p>
        </p:txBody>
      </p:sp>
    </p:spTree>
    <p:extLst>
      <p:ext uri="{BB962C8B-B14F-4D97-AF65-F5344CB8AC3E}">
        <p14:creationId xmlns:p14="http://schemas.microsoft.com/office/powerpoint/2010/main" val="349927098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clusion">
    <p:spTree>
      <p:nvGrpSpPr>
        <p:cNvPr id="1" name=""/>
        <p:cNvGrpSpPr/>
        <p:nvPr/>
      </p:nvGrpSpPr>
      <p:grpSpPr>
        <a:xfrm>
          <a:off x="0" y="0"/>
          <a:ext cx="0" cy="0"/>
          <a:chOff x="0" y="0"/>
          <a:chExt cx="0" cy="0"/>
        </a:xfrm>
      </p:grpSpPr>
      <p:pic>
        <p:nvPicPr>
          <p:cNvPr id="7" name="Picture 6" descr="A red and purple light&#10;&#10;AI-generated content may be incorrect.">
            <a:extLst>
              <a:ext uri="{FF2B5EF4-FFF2-40B4-BE49-F238E27FC236}">
                <a16:creationId xmlns:a16="http://schemas.microsoft.com/office/drawing/2014/main" id="{CC69B319-31FA-514C-5A82-30B4D1B20A23}"/>
              </a:ext>
            </a:extLst>
          </p:cNvPr>
          <p:cNvPicPr>
            <a:picLocks noChangeAspect="1"/>
          </p:cNvPicPr>
          <p:nvPr/>
        </p:nvPicPr>
        <p:blipFill>
          <a:blip r:embed="rId2">
            <a:extLst>
              <a:ext uri="{28A0092B-C50C-407E-A947-70E740481C1C}">
                <a14:useLocalDpi xmlns:a14="http://schemas.microsoft.com/office/drawing/2010/main" val="0"/>
              </a:ext>
            </a:extLst>
          </a:blip>
          <a:srcRect r="7892"/>
          <a:stretch>
            <a:fillRect/>
          </a:stretch>
        </p:blipFill>
        <p:spPr>
          <a:xfrm flipH="1">
            <a:off x="-1" y="0"/>
            <a:ext cx="12191999" cy="6858000"/>
          </a:xfrm>
          <a:prstGeom prst="rect">
            <a:avLst/>
          </a:prstGeom>
        </p:spPr>
      </p:pic>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32393" y="758952"/>
            <a:ext cx="7609668" cy="1734866"/>
          </a:xfrm>
        </p:spPr>
        <p:txBody>
          <a:bodyPr anchor="t">
            <a:noAutofit/>
          </a:bodyPr>
          <a:lstStyle>
            <a:lvl1pPr>
              <a:defRPr sz="72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endParaRPr lang="en-GB"/>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9A841FA5-6617-46D7-9EB7-B62344BD408E}" type="datetimeFigureOut">
              <a:rPr lang="en-GB" smtClean="0"/>
              <a:t>23/10/2026</a:t>
            </a:fld>
            <a:endParaRPr lang="en-GB"/>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72C35187-C2A3-44C0-A037-C52CD3C9CD43}" type="slidenum">
              <a:rPr lang="en-GB" smtClean="0"/>
              <a:t>‹#›</a:t>
            </a:fld>
            <a:endParaRPr lang="en-GB"/>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419100" y="2705101"/>
            <a:ext cx="8801100" cy="2947550"/>
          </a:xfrm>
        </p:spPr>
        <p:txBody>
          <a:bodyPr vert="horz" lIns="91440" tIns="45720" rIns="91440" bIns="45720" rtlCol="0">
            <a:normAutofit/>
          </a:bodyPr>
          <a:lstStyle>
            <a:lvl1pPr>
              <a:defRPr lang="en-US" dirty="0">
                <a:solidFill>
                  <a:schemeClr val="tx1"/>
                </a:solidFill>
              </a:defRPr>
            </a:lvl1pPr>
            <a:lvl2pPr>
              <a:defRPr lang="en-US" dirty="0">
                <a:solidFill>
                  <a:schemeClr val="tx1"/>
                </a:solidFill>
              </a:defRPr>
            </a:lvl2pPr>
            <a:lvl3pPr>
              <a:defRPr lang="en-US" dirty="0">
                <a:solidFill>
                  <a:schemeClr val="tx1"/>
                </a:solidFill>
              </a:defRPr>
            </a:lvl3pPr>
            <a:lvl4pPr>
              <a:defRPr lang="en-US" dirty="0">
                <a:solidFill>
                  <a:schemeClr val="tx1"/>
                </a:solidFill>
              </a:defRPr>
            </a:lvl4pPr>
            <a:lvl5pPr>
              <a:defRPr lang="en-US" dirty="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5924542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clusion 2">
    <p:spTree>
      <p:nvGrpSpPr>
        <p:cNvPr id="1" name=""/>
        <p:cNvGrpSpPr/>
        <p:nvPr/>
      </p:nvGrpSpPr>
      <p:grpSpPr>
        <a:xfrm>
          <a:off x="0" y="0"/>
          <a:ext cx="0" cy="0"/>
          <a:chOff x="0" y="0"/>
          <a:chExt cx="0" cy="0"/>
        </a:xfrm>
      </p:grpSpPr>
      <p:pic>
        <p:nvPicPr>
          <p:cNvPr id="3" name="Picture 2" descr="A red and purple light&#10;&#10;AI-generated content may be incorrect.">
            <a:extLst>
              <a:ext uri="{FF2B5EF4-FFF2-40B4-BE49-F238E27FC236}">
                <a16:creationId xmlns:a16="http://schemas.microsoft.com/office/drawing/2014/main" id="{86565871-9318-EC0D-5245-A159818CA83F}"/>
              </a:ext>
            </a:extLst>
          </p:cNvPr>
          <p:cNvPicPr>
            <a:picLocks noChangeAspect="1"/>
          </p:cNvPicPr>
          <p:nvPr/>
        </p:nvPicPr>
        <p:blipFill>
          <a:blip r:embed="rId2">
            <a:extLst>
              <a:ext uri="{28A0092B-C50C-407E-A947-70E740481C1C}">
                <a14:useLocalDpi xmlns:a14="http://schemas.microsoft.com/office/drawing/2010/main" val="0"/>
              </a:ext>
            </a:extLst>
          </a:blip>
          <a:srcRect r="7892"/>
          <a:stretch>
            <a:fillRect/>
          </a:stretch>
        </p:blipFill>
        <p:spPr>
          <a:xfrm flipH="1">
            <a:off x="-1" y="0"/>
            <a:ext cx="12191999" cy="6858000"/>
          </a:xfrm>
          <a:prstGeom prst="rect">
            <a:avLst/>
          </a:prstGeom>
        </p:spPr>
      </p:pic>
      <p:sp>
        <p:nvSpPr>
          <p:cNvPr id="9" name="Title 8">
            <a:extLst>
              <a:ext uri="{FF2B5EF4-FFF2-40B4-BE49-F238E27FC236}">
                <a16:creationId xmlns:a16="http://schemas.microsoft.com/office/drawing/2014/main" id="{687F1B09-5020-D2DD-189E-7226AD232923}"/>
              </a:ext>
            </a:extLst>
          </p:cNvPr>
          <p:cNvSpPr>
            <a:spLocks noGrp="1"/>
          </p:cNvSpPr>
          <p:nvPr>
            <p:ph type="title"/>
          </p:nvPr>
        </p:nvSpPr>
        <p:spPr>
          <a:xfrm>
            <a:off x="420792" y="2704772"/>
            <a:ext cx="5465660" cy="2733384"/>
          </a:xfrm>
        </p:spPr>
        <p:txBody>
          <a:bodyPr/>
          <a:lstStyle>
            <a:lvl1pPr>
              <a:defRPr sz="7200">
                <a:solidFill>
                  <a:schemeClr val="tx1"/>
                </a:solidFill>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endParaRPr lang="en-GB"/>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9A841FA5-6617-46D7-9EB7-B62344BD408E}" type="datetimeFigureOut">
              <a:rPr lang="en-GB" smtClean="0"/>
              <a:t>23/10/2026</a:t>
            </a:fld>
            <a:endParaRPr lang="en-GB"/>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72C35187-C2A3-44C0-A037-C52CD3C9CD43}" type="slidenum">
              <a:rPr lang="en-GB" smtClean="0"/>
              <a:t>‹#›</a:t>
            </a:fld>
            <a:endParaRPr lang="en-GB"/>
          </a:p>
        </p:txBody>
      </p:sp>
      <p:sp>
        <p:nvSpPr>
          <p:cNvPr id="12" name="Content Placeholder 11">
            <a:extLst>
              <a:ext uri="{FF2B5EF4-FFF2-40B4-BE49-F238E27FC236}">
                <a16:creationId xmlns:a16="http://schemas.microsoft.com/office/drawing/2014/main" id="{8492B719-9068-0A96-E408-4EB3E9F85BE9}"/>
              </a:ext>
            </a:extLst>
          </p:cNvPr>
          <p:cNvSpPr>
            <a:spLocks noGrp="1"/>
          </p:cNvSpPr>
          <p:nvPr>
            <p:ph sz="quarter" idx="15"/>
          </p:nvPr>
        </p:nvSpPr>
        <p:spPr>
          <a:xfrm>
            <a:off x="6305550" y="2705100"/>
            <a:ext cx="4410075" cy="15621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1430237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8223159-5298-9D9C-F026-B7290C30F90E}"/>
              </a:ext>
            </a:extLst>
          </p:cNvPr>
          <p:cNvGrpSpPr/>
          <p:nvPr userDrawn="1"/>
        </p:nvGrpSpPr>
        <p:grpSpPr>
          <a:xfrm>
            <a:off x="11102340" y="-48061"/>
            <a:ext cx="1089660" cy="6931069"/>
            <a:chOff x="11102340" y="-48061"/>
            <a:chExt cx="1089660" cy="6931069"/>
          </a:xfrm>
        </p:grpSpPr>
        <p:pic>
          <p:nvPicPr>
            <p:cNvPr id="9" name="Picture 8" descr="A yellow and black logo&#10;&#10;AI-generated content may be incorrect.">
              <a:extLst>
                <a:ext uri="{FF2B5EF4-FFF2-40B4-BE49-F238E27FC236}">
                  <a16:creationId xmlns:a16="http://schemas.microsoft.com/office/drawing/2014/main" id="{91AA3948-098C-F762-745F-DBE235EA2EF8}"/>
                </a:ext>
              </a:extLst>
            </p:cNvPr>
            <p:cNvPicPr>
              <a:picLocks noChangeAspect="1"/>
            </p:cNvPicPr>
            <p:nvPr userDrawn="1"/>
          </p:nvPicPr>
          <p:blipFill>
            <a:blip r:embed="rId2">
              <a:extLst>
                <a:ext uri="{28A0092B-C50C-407E-A947-70E740481C1C}">
                  <a14:useLocalDpi xmlns:a14="http://schemas.microsoft.com/office/drawing/2010/main" val="0"/>
                </a:ext>
              </a:extLst>
            </a:blip>
            <a:srcRect b="22563"/>
            <a:stretch>
              <a:fillRect/>
            </a:stretch>
          </p:blipFill>
          <p:spPr>
            <a:xfrm rot="16200000">
              <a:off x="10943590" y="110689"/>
              <a:ext cx="1407160" cy="1089660"/>
            </a:xfrm>
            <a:prstGeom prst="rect">
              <a:avLst/>
            </a:prstGeom>
            <a:effectLst/>
          </p:spPr>
        </p:pic>
        <p:pic>
          <p:nvPicPr>
            <p:cNvPr id="10" name="Picture 9" descr="A yellow and black logo&#10;&#10;AI-generated content may be incorrect.">
              <a:extLst>
                <a:ext uri="{FF2B5EF4-FFF2-40B4-BE49-F238E27FC236}">
                  <a16:creationId xmlns:a16="http://schemas.microsoft.com/office/drawing/2014/main" id="{1CC9D874-339C-F5D2-E733-290FC79519B2}"/>
                </a:ext>
              </a:extLst>
            </p:cNvPr>
            <p:cNvPicPr>
              <a:picLocks noChangeAspect="1"/>
            </p:cNvPicPr>
            <p:nvPr userDrawn="1"/>
          </p:nvPicPr>
          <p:blipFill>
            <a:blip r:embed="rId2">
              <a:extLst>
                <a:ext uri="{28A0092B-C50C-407E-A947-70E740481C1C}">
                  <a14:useLocalDpi xmlns:a14="http://schemas.microsoft.com/office/drawing/2010/main" val="0"/>
                </a:ext>
              </a:extLst>
            </a:blip>
            <a:srcRect b="22563"/>
            <a:stretch>
              <a:fillRect/>
            </a:stretch>
          </p:blipFill>
          <p:spPr>
            <a:xfrm rot="16200000">
              <a:off x="10943590" y="1495734"/>
              <a:ext cx="1407160" cy="1089660"/>
            </a:xfrm>
            <a:prstGeom prst="rect">
              <a:avLst/>
            </a:prstGeom>
            <a:effectLst/>
          </p:spPr>
        </p:pic>
        <p:pic>
          <p:nvPicPr>
            <p:cNvPr id="11" name="Picture 10" descr="A yellow and black logo&#10;&#10;AI-generated content may be incorrect.">
              <a:extLst>
                <a:ext uri="{FF2B5EF4-FFF2-40B4-BE49-F238E27FC236}">
                  <a16:creationId xmlns:a16="http://schemas.microsoft.com/office/drawing/2014/main" id="{395047A5-CA6E-F786-F70C-A4C8AB258DC0}"/>
                </a:ext>
              </a:extLst>
            </p:cNvPr>
            <p:cNvPicPr>
              <a:picLocks noChangeAspect="1"/>
            </p:cNvPicPr>
            <p:nvPr userDrawn="1"/>
          </p:nvPicPr>
          <p:blipFill>
            <a:blip r:embed="rId2">
              <a:extLst>
                <a:ext uri="{28A0092B-C50C-407E-A947-70E740481C1C}">
                  <a14:useLocalDpi xmlns:a14="http://schemas.microsoft.com/office/drawing/2010/main" val="0"/>
                </a:ext>
              </a:extLst>
            </a:blip>
            <a:srcRect b="22563"/>
            <a:stretch>
              <a:fillRect/>
            </a:stretch>
          </p:blipFill>
          <p:spPr>
            <a:xfrm rot="16200000">
              <a:off x="10943590" y="2870772"/>
              <a:ext cx="1407160" cy="1089660"/>
            </a:xfrm>
            <a:prstGeom prst="rect">
              <a:avLst/>
            </a:prstGeom>
            <a:effectLst/>
          </p:spPr>
        </p:pic>
        <p:pic>
          <p:nvPicPr>
            <p:cNvPr id="12" name="Picture 11" descr="A yellow and black logo&#10;&#10;AI-generated content may be incorrect.">
              <a:extLst>
                <a:ext uri="{FF2B5EF4-FFF2-40B4-BE49-F238E27FC236}">
                  <a16:creationId xmlns:a16="http://schemas.microsoft.com/office/drawing/2014/main" id="{07987429-8ED2-5231-82E8-5BACACA3841A}"/>
                </a:ext>
              </a:extLst>
            </p:cNvPr>
            <p:cNvPicPr>
              <a:picLocks noChangeAspect="1"/>
            </p:cNvPicPr>
            <p:nvPr userDrawn="1"/>
          </p:nvPicPr>
          <p:blipFill>
            <a:blip r:embed="rId2">
              <a:extLst>
                <a:ext uri="{28A0092B-C50C-407E-A947-70E740481C1C}">
                  <a14:useLocalDpi xmlns:a14="http://schemas.microsoft.com/office/drawing/2010/main" val="0"/>
                </a:ext>
              </a:extLst>
            </a:blip>
            <a:srcRect b="22563"/>
            <a:stretch>
              <a:fillRect/>
            </a:stretch>
          </p:blipFill>
          <p:spPr>
            <a:xfrm rot="16200000">
              <a:off x="10943590" y="4252685"/>
              <a:ext cx="1407160" cy="1089660"/>
            </a:xfrm>
            <a:prstGeom prst="rect">
              <a:avLst/>
            </a:prstGeom>
            <a:effectLst/>
          </p:spPr>
        </p:pic>
        <p:pic>
          <p:nvPicPr>
            <p:cNvPr id="13" name="Picture 12" descr="A yellow and black logo&#10;&#10;AI-generated content may be incorrect.">
              <a:extLst>
                <a:ext uri="{FF2B5EF4-FFF2-40B4-BE49-F238E27FC236}">
                  <a16:creationId xmlns:a16="http://schemas.microsoft.com/office/drawing/2014/main" id="{9A34BB68-E541-A58B-DB00-64B3944729D9}"/>
                </a:ext>
              </a:extLst>
            </p:cNvPr>
            <p:cNvPicPr>
              <a:picLocks noChangeAspect="1"/>
            </p:cNvPicPr>
            <p:nvPr userDrawn="1"/>
          </p:nvPicPr>
          <p:blipFill>
            <a:blip r:embed="rId2">
              <a:extLst>
                <a:ext uri="{28A0092B-C50C-407E-A947-70E740481C1C}">
                  <a14:useLocalDpi xmlns:a14="http://schemas.microsoft.com/office/drawing/2010/main" val="0"/>
                </a:ext>
              </a:extLst>
            </a:blip>
            <a:srcRect b="22563"/>
            <a:stretch>
              <a:fillRect/>
            </a:stretch>
          </p:blipFill>
          <p:spPr>
            <a:xfrm rot="16200000">
              <a:off x="10943590" y="5634598"/>
              <a:ext cx="1407160" cy="1089660"/>
            </a:xfrm>
            <a:prstGeom prst="rect">
              <a:avLst/>
            </a:prstGeom>
            <a:effectLst/>
          </p:spPr>
        </p:pic>
      </p:grpSp>
      <p:sp>
        <p:nvSpPr>
          <p:cNvPr id="2" name="Title 1">
            <a:extLst>
              <a:ext uri="{FF2B5EF4-FFF2-40B4-BE49-F238E27FC236}">
                <a16:creationId xmlns:a16="http://schemas.microsoft.com/office/drawing/2014/main" id="{5BE47017-8C36-54FB-DAB8-499E54904B1D}"/>
              </a:ext>
            </a:extLst>
          </p:cNvPr>
          <p:cNvSpPr>
            <a:spLocks noGrp="1"/>
          </p:cNvSpPr>
          <p:nvPr>
            <p:ph type="title"/>
          </p:nvPr>
        </p:nvSpPr>
        <p:spPr>
          <a:xfrm>
            <a:off x="312516" y="1709738"/>
            <a:ext cx="11034934"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9D740C9-B496-D6CD-4E54-79FC7571D6EE}"/>
              </a:ext>
            </a:extLst>
          </p:cNvPr>
          <p:cNvSpPr>
            <a:spLocks noGrp="1"/>
          </p:cNvSpPr>
          <p:nvPr>
            <p:ph type="body" idx="1"/>
          </p:nvPr>
        </p:nvSpPr>
        <p:spPr>
          <a:xfrm>
            <a:off x="312516" y="4589463"/>
            <a:ext cx="11034934" cy="1500187"/>
          </a:xfrm>
        </p:spPr>
        <p:txBody>
          <a:bodyPr/>
          <a:lstStyle>
            <a:lvl1pPr marL="0" indent="0">
              <a:buNone/>
              <a:defRPr sz="2400">
                <a:solidFill>
                  <a:srgbClr val="CDEAFF"/>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1D552C5-ED64-0824-1F18-4C640BCBEE94}"/>
              </a:ext>
            </a:extLst>
          </p:cNvPr>
          <p:cNvSpPr>
            <a:spLocks noGrp="1"/>
          </p:cNvSpPr>
          <p:nvPr>
            <p:ph type="dt" sz="half" idx="10"/>
          </p:nvPr>
        </p:nvSpPr>
        <p:spPr/>
        <p:txBody>
          <a:bodyPr/>
          <a:lstStyle/>
          <a:p>
            <a:fld id="{9E49368F-B4F6-E942-AF9C-E90B6A0B516C}" type="datetime2">
              <a:rPr lang="en-GB" smtClean="0"/>
              <a:t>Friday, 23 October 2026</a:t>
            </a:fld>
            <a:endParaRPr lang="en-GB"/>
          </a:p>
        </p:txBody>
      </p:sp>
      <p:sp>
        <p:nvSpPr>
          <p:cNvPr id="5" name="Footer Placeholder 4">
            <a:extLst>
              <a:ext uri="{FF2B5EF4-FFF2-40B4-BE49-F238E27FC236}">
                <a16:creationId xmlns:a16="http://schemas.microsoft.com/office/drawing/2014/main" id="{99C2D2DC-408D-1B29-5A08-AFD6C104DF6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88F0AE6-D89E-C6B0-76BF-73F99A592661}"/>
              </a:ext>
            </a:extLst>
          </p:cNvPr>
          <p:cNvSpPr>
            <a:spLocks noGrp="1"/>
          </p:cNvSpPr>
          <p:nvPr>
            <p:ph type="sldNum" sz="quarter" idx="12"/>
          </p:nvPr>
        </p:nvSpPr>
        <p:spPr/>
        <p:txBody>
          <a:bodyPr/>
          <a:lstStyle/>
          <a:p>
            <a:fld id="{28A81A14-46CD-45BB-9792-6E9D6D95560C}" type="slidenum">
              <a:rPr lang="en-GB" smtClean="0"/>
              <a:t>‹#›</a:t>
            </a:fld>
            <a:endParaRPr lang="en-GB"/>
          </a:p>
        </p:txBody>
      </p:sp>
      <p:sp>
        <p:nvSpPr>
          <p:cNvPr id="14" name="Picture Placeholder 7">
            <a:extLst>
              <a:ext uri="{FF2B5EF4-FFF2-40B4-BE49-F238E27FC236}">
                <a16:creationId xmlns:a16="http://schemas.microsoft.com/office/drawing/2014/main" id="{1FDB4212-898F-DF94-65C7-C032F0BA9A77}"/>
              </a:ext>
            </a:extLst>
          </p:cNvPr>
          <p:cNvSpPr>
            <a:spLocks noGrp="1"/>
          </p:cNvSpPr>
          <p:nvPr>
            <p:ph type="pic" sz="quarter" idx="13"/>
          </p:nvPr>
        </p:nvSpPr>
        <p:spPr>
          <a:xfrm>
            <a:off x="312516" y="331889"/>
            <a:ext cx="1411200" cy="698400"/>
          </a:xfrm>
        </p:spPr>
        <p:txBody>
          <a:bodyPr/>
          <a:lstStyle/>
          <a:p>
            <a:endParaRPr lang="en-US"/>
          </a:p>
        </p:txBody>
      </p:sp>
    </p:spTree>
    <p:extLst>
      <p:ext uri="{BB962C8B-B14F-4D97-AF65-F5344CB8AC3E}">
        <p14:creationId xmlns:p14="http://schemas.microsoft.com/office/powerpoint/2010/main" val="277537033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420791" y="1113510"/>
            <a:ext cx="9942409" cy="876193"/>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429417" y="2133600"/>
            <a:ext cx="9942409" cy="4305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432393" y="214858"/>
            <a:ext cx="2726376" cy="338328"/>
          </a:xfrm>
          <a:prstGeom prst="rect">
            <a:avLst/>
          </a:prstGeom>
        </p:spPr>
        <p:txBody>
          <a:bodyPr vert="horz" lIns="91440" tIns="45720" rIns="91440" bIns="45720" rtlCol="0" anchor="ctr"/>
          <a:lstStyle>
            <a:lvl1pPr algn="l" rtl="0">
              <a:defRPr sz="700" cap="all" baseline="0">
                <a:solidFill>
                  <a:schemeClr val="tx1"/>
                </a:solidFill>
              </a:defRPr>
            </a:lvl1pPr>
          </a:lstStyle>
          <a:p>
            <a:endParaRPr lang="en-GB"/>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8801100" y="214858"/>
            <a:ext cx="1920240" cy="338328"/>
          </a:xfrm>
          <a:prstGeom prst="rect">
            <a:avLst/>
          </a:prstGeom>
        </p:spPr>
        <p:txBody>
          <a:bodyPr vert="horz" lIns="91440" tIns="45720" rIns="91440" bIns="45720" rtlCol="0" anchor="ctr"/>
          <a:lstStyle>
            <a:lvl1pPr algn="l" rtl="0">
              <a:defRPr sz="700" cap="all" baseline="0">
                <a:solidFill>
                  <a:schemeClr val="tx1"/>
                </a:solidFill>
              </a:defRPr>
            </a:lvl1pPr>
          </a:lstStyle>
          <a:p>
            <a:fld id="{9A841FA5-6617-46D7-9EB7-B62344BD408E}" type="datetimeFigureOut">
              <a:rPr lang="en-GB" smtClean="0"/>
              <a:t>23/10/2026</a:t>
            </a:fld>
            <a:endParaRPr lang="en-GB"/>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291657" y="214858"/>
            <a:ext cx="555948" cy="338328"/>
          </a:xfrm>
          <a:prstGeom prst="rect">
            <a:avLst/>
          </a:prstGeom>
        </p:spPr>
        <p:txBody>
          <a:bodyPr vert="horz" lIns="91440" tIns="45720" rIns="91440" bIns="45720" rtlCol="0" anchor="ctr"/>
          <a:lstStyle>
            <a:lvl1pPr algn="r" rtl="0">
              <a:defRPr sz="700" cap="all" baseline="0">
                <a:solidFill>
                  <a:schemeClr val="tx1"/>
                </a:solidFill>
              </a:defRPr>
            </a:lvl1pPr>
          </a:lstStyle>
          <a:p>
            <a:fld id="{72C35187-C2A3-44C0-A037-C52CD3C9CD43}" type="slidenum">
              <a:rPr lang="en-GB" smtClean="0"/>
              <a:t>‹#›</a:t>
            </a:fld>
            <a:endParaRPr lang="en-GB"/>
          </a:p>
        </p:txBody>
      </p:sp>
    </p:spTree>
    <p:extLst>
      <p:ext uri="{BB962C8B-B14F-4D97-AF65-F5344CB8AC3E}">
        <p14:creationId xmlns:p14="http://schemas.microsoft.com/office/powerpoint/2010/main" val="1101221323"/>
      </p:ext>
    </p:extLst>
  </p:cSld>
  <p:clrMap bg1="dk1" tx1="lt1" bg2="dk2" tx2="lt2" accent1="accent1" accent2="accent2" accent3="accent3" accent4="accent4" accent5="accent5" accent6="accent6" hlink="hlink" folHlink="folHlink"/>
  <p:sldLayoutIdLst>
    <p:sldLayoutId id="2147485144" r:id="rId1"/>
    <p:sldLayoutId id="2147485145" r:id="rId2"/>
    <p:sldLayoutId id="2147485146" r:id="rId3"/>
    <p:sldLayoutId id="2147485147" r:id="rId4"/>
    <p:sldLayoutId id="2147485148" r:id="rId5"/>
    <p:sldLayoutId id="2147485149" r:id="rId6"/>
    <p:sldLayoutId id="2147485150" r:id="rId7"/>
    <p:sldLayoutId id="2147485151" r:id="rId8"/>
    <p:sldLayoutId id="2147485152" r:id="rId9"/>
    <p:sldLayoutId id="2147485153" r:id="rId10"/>
    <p:sldLayoutId id="2147485154" r:id="rId11"/>
    <p:sldLayoutId id="2147485155" r:id="rId12"/>
    <p:sldLayoutId id="2147485156" r:id="rId13"/>
    <p:sldLayoutId id="2147485157" r:id="rId14"/>
    <p:sldLayoutId id="2147485158" r:id="rId15"/>
    <p:sldLayoutId id="2147485159" r:id="rId16"/>
    <p:sldLayoutId id="2147485160" r:id="rId17"/>
    <p:sldLayoutId id="2147485161" r:id="rId18"/>
    <p:sldLayoutId id="2147485162" r:id="rId19"/>
    <p:sldLayoutId id="2147485163" r:id="rId20"/>
    <p:sldLayoutId id="2147485164" r:id="rId21"/>
    <p:sldLayoutId id="2147485165" r:id="rId22"/>
    <p:sldLayoutId id="2147485166" r:id="rId23"/>
    <p:sldLayoutId id="2147485167" r:id="rId24"/>
    <p:sldLayoutId id="2147485168" r:id="rId25"/>
    <p:sldLayoutId id="2147485169" r:id="rId26"/>
    <p:sldLayoutId id="2147485170" r:id="rId27"/>
    <p:sldLayoutId id="2147485171" r:id="rId28"/>
  </p:sldLayoutIdLst>
  <p:txStyles>
    <p:titleStyle>
      <a:lvl1pPr algn="l" defTabSz="914400" rtl="0" eaLnBrk="1" latinLnBrk="0" hangingPunct="1">
        <a:lnSpc>
          <a:spcPct val="85000"/>
        </a:lnSpc>
        <a:spcBef>
          <a:spcPct val="0"/>
        </a:spcBef>
        <a:buNone/>
        <a:defRPr sz="3000" b="0" kern="1200" spc="-110" baseline="0">
          <a:solidFill>
            <a:schemeClr val="tx1"/>
          </a:solidFill>
          <a:latin typeface="+mj-lt"/>
          <a:ea typeface="+mj-ea"/>
          <a:cs typeface="+mj-cs"/>
        </a:defRPr>
      </a:lvl1pPr>
    </p:titleStyle>
    <p:bodyStyle>
      <a:lvl1pPr marL="0" indent="0" algn="l" defTabSz="914400" rtl="0" eaLnBrk="1" latinLnBrk="0" hangingPunct="1">
        <a:lnSpc>
          <a:spcPct val="120000"/>
        </a:lnSpc>
        <a:spcBef>
          <a:spcPts val="1000"/>
        </a:spcBef>
        <a:buFont typeface="Arial" panose="020B0604020202020204" pitchFamily="34" charset="0"/>
        <a:buNone/>
        <a:defRPr sz="1400" kern="1200">
          <a:solidFill>
            <a:schemeClr val="tx1"/>
          </a:solidFill>
          <a:latin typeface="+mn-lt"/>
          <a:ea typeface="+mn-ea"/>
          <a:cs typeface="+mn-cs"/>
        </a:defRPr>
      </a:lvl1pPr>
      <a:lvl2pPr marL="2286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2pPr>
      <a:lvl3pPr marL="4572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3pPr>
      <a:lvl4pPr marL="6858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4pPr>
      <a:lvl5pPr marL="9144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264">
          <p15:clr>
            <a:srgbClr val="F26B43"/>
          </p15:clr>
        </p15:guide>
        <p15:guide id="4" orient="horz" pos="264">
          <p15:clr>
            <a:srgbClr val="F26B43"/>
          </p15:clr>
        </p15:guide>
        <p15:guide id="5" pos="7416">
          <p15:clr>
            <a:srgbClr val="F26B43"/>
          </p15:clr>
        </p15:guide>
        <p15:guide id="12" pos="4632">
          <p15:clr>
            <a:srgbClr val="F26B43"/>
          </p15:clr>
        </p15:guide>
        <p15:guide id="13" pos="5544">
          <p15:clr>
            <a:srgbClr val="F26B43"/>
          </p15:clr>
        </p15:guide>
        <p15:guide id="26" pos="2784">
          <p15:clr>
            <a:srgbClr val="F26B43"/>
          </p15:clr>
        </p15:guide>
        <p15:guide id="27" pos="3048">
          <p15:clr>
            <a:srgbClr val="F26B43"/>
          </p15:clr>
        </p15:guide>
        <p15:guide id="29" pos="3960">
          <p15:clr>
            <a:srgbClr val="F26B43"/>
          </p15:clr>
        </p15:guide>
        <p15:guide id="30" pos="1176">
          <p15:clr>
            <a:srgbClr val="F26B43"/>
          </p15:clr>
        </p15:guide>
        <p15:guide id="31" pos="912">
          <p15:clr>
            <a:srgbClr val="F26B43"/>
          </p15:clr>
        </p15:guide>
        <p15:guide id="32" pos="3696">
          <p15:clr>
            <a:srgbClr val="F26B43"/>
          </p15:clr>
        </p15:guide>
        <p15:guide id="33" pos="1848">
          <p15:clr>
            <a:srgbClr val="F26B43"/>
          </p15:clr>
        </p15:guide>
        <p15:guide id="34" pos="2112">
          <p15:clr>
            <a:srgbClr val="F26B43"/>
          </p15:clr>
        </p15:guide>
        <p15:guide id="36" pos="6528">
          <p15:clr>
            <a:srgbClr val="F26B43"/>
          </p15:clr>
        </p15:guide>
        <p15:guide id="37" pos="6744">
          <p15:clr>
            <a:srgbClr val="F26B43"/>
          </p15:clr>
        </p15:guide>
        <p15:guide id="42" orient="horz" pos="3936">
          <p15:clr>
            <a:srgbClr val="F26B43"/>
          </p15:clr>
        </p15:guide>
      </p15:sldGuideLst>
    </p:ext>
  </p:extLst>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6.png"/><Relationship Id="rId1" Type="http://schemas.openxmlformats.org/officeDocument/2006/relationships/slideLayout" Target="../slideLayouts/slideLayout28.xml"/><Relationship Id="rId6" Type="http://schemas.openxmlformats.org/officeDocument/2006/relationships/slide" Target="slide3.xml"/><Relationship Id="rId5" Type="http://schemas.openxmlformats.org/officeDocument/2006/relationships/slide" Target="slide2.xml"/><Relationship Id="rId4" Type="http://schemas.openxmlformats.org/officeDocument/2006/relationships/image" Target="../media/image17.png"/></Relationships>
</file>

<file path=ppt/slides/_rels/slide2.xml.rels><?xml version="1.0" encoding="UTF-8" standalone="yes"?>
<Relationships xmlns="http://schemas.openxmlformats.org/package/2006/relationships"><Relationship Id="rId8" Type="http://schemas.openxmlformats.org/officeDocument/2006/relationships/hyperlink" Target="https://www.bing.com/videos/riverview/relatedvideo?q=Remembrance+DAay&amp;adlt=strict&amp;mid=1F35EB1212E9D81C39571F35EB1212E9D81C3957&amp;churl=https%3a%2f%2fwww.tiktok.com%2f%40bbcnewsround&amp;mmscn=stvo&amp;FORM=VRDGAR" TargetMode="External"/><Relationship Id="rId13" Type="http://schemas.openxmlformats.org/officeDocument/2006/relationships/slide" Target="slide8.xml"/><Relationship Id="rId3" Type="http://schemas.openxmlformats.org/officeDocument/2006/relationships/image" Target="../media/image18.png"/><Relationship Id="rId7" Type="http://schemas.openxmlformats.org/officeDocument/2006/relationships/slide" Target="slide6.xml"/><Relationship Id="rId12" Type="http://schemas.openxmlformats.org/officeDocument/2006/relationships/image" Target="../media/image21.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slide" Target="slide4.xml"/><Relationship Id="rId11" Type="http://schemas.openxmlformats.org/officeDocument/2006/relationships/slide" Target="slide12.xml"/><Relationship Id="rId5" Type="http://schemas.openxmlformats.org/officeDocument/2006/relationships/image" Target="../media/image17.png"/><Relationship Id="rId10" Type="http://schemas.openxmlformats.org/officeDocument/2006/relationships/slide" Target="slide9.xml"/><Relationship Id="rId4" Type="http://schemas.openxmlformats.org/officeDocument/2006/relationships/image" Target="../media/image19.jpeg"/><Relationship Id="rId9" Type="http://schemas.openxmlformats.org/officeDocument/2006/relationships/image" Target="../media/image20.png"/><Relationship Id="rId14" Type="http://schemas.openxmlformats.org/officeDocument/2006/relationships/comments" Target="../comments/comment1.xml"/></Relationships>
</file>

<file path=ppt/slides/_rels/slide3.xml.rels><?xml version="1.0" encoding="UTF-8" standalone="yes"?>
<Relationships xmlns="http://schemas.openxmlformats.org/package/2006/relationships"><Relationship Id="rId8" Type="http://schemas.openxmlformats.org/officeDocument/2006/relationships/hyperlink" Target="https://youtu.be/oBTJyT6y6UA" TargetMode="External"/><Relationship Id="rId3" Type="http://schemas.openxmlformats.org/officeDocument/2006/relationships/image" Target="../media/image22.png"/><Relationship Id="rId7" Type="http://schemas.openxmlformats.org/officeDocument/2006/relationships/hyperlink" Target="https://www.merriam-webster.com/word-of-the-day" TargetMode="External"/><Relationship Id="rId12" Type="http://schemas.openxmlformats.org/officeDocument/2006/relationships/slide" Target="slide1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slide" Target="slide5.xml"/><Relationship Id="rId11" Type="http://schemas.openxmlformats.org/officeDocument/2006/relationships/image" Target="../media/image24.png"/><Relationship Id="rId5" Type="http://schemas.openxmlformats.org/officeDocument/2006/relationships/image" Target="../media/image23.jpeg"/><Relationship Id="rId10" Type="http://schemas.openxmlformats.org/officeDocument/2006/relationships/slide" Target="slide10.xml"/><Relationship Id="rId4" Type="http://schemas.openxmlformats.org/officeDocument/2006/relationships/image" Target="../media/image17.png"/><Relationship Id="rId9" Type="http://schemas.openxmlformats.org/officeDocument/2006/relationships/slide" Target="slide7.xml"/></Relationships>
</file>

<file path=ppt/slides/_rels/slide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slide" Target="slide2.xml"/><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slide" Target="slide3.xml"/><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slide" Target="slide3.xml"/></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slide" Target="slide3.xml"/><Relationship Id="rId4" Type="http://schemas.openxmlformats.org/officeDocument/2006/relationships/image" Target="../media/image28.pn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slide" Target="slide3.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slide" Target="slide3.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slide" Target="slide2.xml"/><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88A11F-269A-9CB3-8C36-3C217E3CA27E}"/>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A8993554-69C9-F168-B2EA-1238B5D687A6}"/>
              </a:ext>
            </a:extLst>
          </p:cNvPr>
          <p:cNvSpPr>
            <a:spLocks noGrp="1"/>
          </p:cNvSpPr>
          <p:nvPr>
            <p:ph type="dt" sz="half" idx="10"/>
          </p:nvPr>
        </p:nvSpPr>
        <p:spPr>
          <a:xfrm>
            <a:off x="147320" y="6356350"/>
            <a:ext cx="2743200" cy="365125"/>
          </a:xfrm>
        </p:spPr>
        <p:txBody>
          <a:bodyPr/>
          <a:lstStyle/>
          <a:p>
            <a:fld id="{9E49368F-B4F6-E942-AF9C-E90B6A0B516C}" type="datetime2">
              <a:rPr lang="en-GB" smtClean="0"/>
              <a:pPr/>
              <a:t>Friday, 23 October 2026</a:t>
            </a:fld>
            <a:endParaRPr lang="en-GB"/>
          </a:p>
        </p:txBody>
      </p:sp>
      <p:sp>
        <p:nvSpPr>
          <p:cNvPr id="6" name="Slide Number Placeholder 5">
            <a:extLst>
              <a:ext uri="{FF2B5EF4-FFF2-40B4-BE49-F238E27FC236}">
                <a16:creationId xmlns:a16="http://schemas.microsoft.com/office/drawing/2014/main" id="{7679F162-1AF5-573A-98C3-84AA2916D451}"/>
              </a:ext>
            </a:extLst>
          </p:cNvPr>
          <p:cNvSpPr>
            <a:spLocks noGrp="1"/>
          </p:cNvSpPr>
          <p:nvPr>
            <p:ph type="sldNum" sz="quarter" idx="12"/>
          </p:nvPr>
        </p:nvSpPr>
        <p:spPr>
          <a:xfrm>
            <a:off x="9245600" y="6356350"/>
            <a:ext cx="2743200" cy="365125"/>
          </a:xfrm>
        </p:spPr>
        <p:txBody>
          <a:bodyPr/>
          <a:lstStyle/>
          <a:p>
            <a:fld id="{28A81A14-46CD-45BB-9792-6E9D6D95560C}" type="slidenum">
              <a:rPr lang="en-GB" smtClean="0"/>
              <a:pPr/>
              <a:t>1</a:t>
            </a:fld>
            <a:endParaRPr lang="en-GB"/>
          </a:p>
        </p:txBody>
      </p:sp>
      <p:pic>
        <p:nvPicPr>
          <p:cNvPr id="14" name="Picture Placeholder 13" descr="A black and gold sign with a black background&#10;&#10;AI-generated content may be incorrect.">
            <a:extLst>
              <a:ext uri="{FF2B5EF4-FFF2-40B4-BE49-F238E27FC236}">
                <a16:creationId xmlns:a16="http://schemas.microsoft.com/office/drawing/2014/main" id="{A8E674EF-DB98-16A3-9573-DE1868B98AB8}"/>
              </a:ext>
            </a:extLst>
          </p:cNvPr>
          <p:cNvPicPr>
            <a:picLocks noGrp="1" noChangeAspect="1"/>
          </p:cNvPicPr>
          <p:nvPr>
            <p:ph type="pic" sz="quarter" idx="13"/>
          </p:nvPr>
        </p:nvPicPr>
        <p:blipFill>
          <a:blip r:embed="rId2">
            <a:biLevel thresh="50000"/>
            <a:extLst>
              <a:ext uri="{BEBA8EAE-BF5A-486C-A8C5-ECC9F3942E4B}">
                <a14:imgProps xmlns:a14="http://schemas.microsoft.com/office/drawing/2010/main">
                  <a14:imgLayer r:embed="rId3">
                    <a14:imgEffect>
                      <a14:artisticMarker/>
                    </a14:imgEffect>
                    <a14:imgEffect>
                      <a14:brightnessContrast bright="-40000" contrast="-40000"/>
                    </a14:imgEffect>
                  </a14:imgLayer>
                </a14:imgProps>
              </a:ext>
              <a:ext uri="{28A0092B-C50C-407E-A947-70E740481C1C}">
                <a14:useLocalDpi xmlns:a14="http://schemas.microsoft.com/office/drawing/2010/main" val="0"/>
              </a:ext>
            </a:extLst>
          </a:blip>
          <a:srcRect t="75" b="75"/>
          <a:stretch>
            <a:fillRect/>
          </a:stretch>
        </p:blipFill>
        <p:spPr>
          <a:effectLst/>
        </p:spPr>
      </p:pic>
      <p:grpSp>
        <p:nvGrpSpPr>
          <p:cNvPr id="26" name="Graphic 5">
            <a:extLst>
              <a:ext uri="{FF2B5EF4-FFF2-40B4-BE49-F238E27FC236}">
                <a16:creationId xmlns:a16="http://schemas.microsoft.com/office/drawing/2014/main" id="{E6FEC9B6-B0AF-E3F1-4232-EFC00434A128}"/>
              </a:ext>
            </a:extLst>
          </p:cNvPr>
          <p:cNvGrpSpPr/>
          <p:nvPr/>
        </p:nvGrpSpPr>
        <p:grpSpPr>
          <a:xfrm>
            <a:off x="394251" y="338451"/>
            <a:ext cx="3332175" cy="1637834"/>
            <a:chOff x="10780741" y="5310484"/>
            <a:chExt cx="2545469" cy="1238520"/>
          </a:xfrm>
          <a:solidFill>
            <a:srgbClr val="FFCC99"/>
          </a:solidFill>
        </p:grpSpPr>
        <p:sp>
          <p:nvSpPr>
            <p:cNvPr id="27" name="Freeform: Shape 26">
              <a:extLst>
                <a:ext uri="{FF2B5EF4-FFF2-40B4-BE49-F238E27FC236}">
                  <a16:creationId xmlns:a16="http://schemas.microsoft.com/office/drawing/2014/main" id="{003FFC3D-99D9-47EC-FCB4-83E36720B607}"/>
                </a:ext>
              </a:extLst>
            </p:cNvPr>
            <p:cNvSpPr/>
            <p:nvPr/>
          </p:nvSpPr>
          <p:spPr>
            <a:xfrm>
              <a:off x="11007371" y="5525344"/>
              <a:ext cx="77045" cy="637430"/>
            </a:xfrm>
            <a:custGeom>
              <a:avLst/>
              <a:gdLst>
                <a:gd name="connsiteX0" fmla="*/ 0 w 77045"/>
                <a:gd name="connsiteY0" fmla="*/ 637418 h 637430"/>
                <a:gd name="connsiteX1" fmla="*/ 33 w 77045"/>
                <a:gd name="connsiteY1" fmla="*/ 637293 h 637430"/>
                <a:gd name="connsiteX2" fmla="*/ 13745 w 77045"/>
                <a:gd name="connsiteY2" fmla="*/ 470812 h 637430"/>
                <a:gd name="connsiteX3" fmla="*/ 13745 w 77045"/>
                <a:gd name="connsiteY3" fmla="*/ 166594 h 637430"/>
                <a:gd name="connsiteX4" fmla="*/ 39 w 77045"/>
                <a:gd name="connsiteY4" fmla="*/ 113 h 637430"/>
                <a:gd name="connsiteX5" fmla="*/ 5 w 77045"/>
                <a:gd name="connsiteY5" fmla="*/ -12 h 637430"/>
                <a:gd name="connsiteX6" fmla="*/ 77046 w 77045"/>
                <a:gd name="connsiteY6" fmla="*/ -12 h 637430"/>
                <a:gd name="connsiteX7" fmla="*/ 77014 w 77045"/>
                <a:gd name="connsiteY7" fmla="*/ 111 h 637430"/>
                <a:gd name="connsiteX8" fmla="*/ 63299 w 77045"/>
                <a:gd name="connsiteY8" fmla="*/ 166594 h 637430"/>
                <a:gd name="connsiteX9" fmla="*/ 63299 w 77045"/>
                <a:gd name="connsiteY9" fmla="*/ 470812 h 637430"/>
                <a:gd name="connsiteX10" fmla="*/ 77014 w 77045"/>
                <a:gd name="connsiteY10" fmla="*/ 637287 h 637430"/>
                <a:gd name="connsiteX11" fmla="*/ 77046 w 77045"/>
                <a:gd name="connsiteY11" fmla="*/ 637418 h 637430"/>
                <a:gd name="connsiteX12" fmla="*/ 5 w 77045"/>
                <a:gd name="connsiteY12" fmla="*/ 637418 h 637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045" h="637430">
                  <a:moveTo>
                    <a:pt x="0" y="637418"/>
                  </a:moveTo>
                  <a:lnTo>
                    <a:pt x="33" y="637293"/>
                  </a:lnTo>
                  <a:cubicBezTo>
                    <a:pt x="8362" y="605069"/>
                    <a:pt x="13745" y="539726"/>
                    <a:pt x="13745" y="470812"/>
                  </a:cubicBezTo>
                  <a:lnTo>
                    <a:pt x="13745" y="166594"/>
                  </a:lnTo>
                  <a:cubicBezTo>
                    <a:pt x="13745" y="97680"/>
                    <a:pt x="8362" y="32337"/>
                    <a:pt x="39" y="113"/>
                  </a:cubicBezTo>
                  <a:lnTo>
                    <a:pt x="5" y="-12"/>
                  </a:lnTo>
                  <a:lnTo>
                    <a:pt x="77046" y="-12"/>
                  </a:lnTo>
                  <a:lnTo>
                    <a:pt x="77014" y="111"/>
                  </a:lnTo>
                  <a:cubicBezTo>
                    <a:pt x="68685" y="32328"/>
                    <a:pt x="63299" y="97669"/>
                    <a:pt x="63299" y="166594"/>
                  </a:cubicBezTo>
                  <a:lnTo>
                    <a:pt x="63299" y="470812"/>
                  </a:lnTo>
                  <a:cubicBezTo>
                    <a:pt x="63299" y="539732"/>
                    <a:pt x="68685" y="605075"/>
                    <a:pt x="77014" y="637287"/>
                  </a:cubicBezTo>
                  <a:lnTo>
                    <a:pt x="77046" y="637418"/>
                  </a:lnTo>
                  <a:lnTo>
                    <a:pt x="5" y="637418"/>
                  </a:lnTo>
                  <a:close/>
                </a:path>
              </a:pathLst>
            </a:custGeom>
            <a:grpFill/>
            <a:ln w="4047" cap="flat">
              <a:solidFill>
                <a:srgbClr val="FFCC99"/>
              </a:solidFill>
              <a:prstDash val="solid"/>
              <a:miter/>
            </a:ln>
          </p:spPr>
          <p:txBody>
            <a:bodyPr rtlCol="0" anchor="ctr"/>
            <a:lstStyle/>
            <a:p>
              <a:endParaRPr lang="en-GB">
                <a:solidFill>
                  <a:srgbClr val="FFCC99"/>
                </a:solidFill>
              </a:endParaRPr>
            </a:p>
          </p:txBody>
        </p:sp>
        <p:sp>
          <p:nvSpPr>
            <p:cNvPr id="28" name="Freeform: Shape 27">
              <a:extLst>
                <a:ext uri="{FF2B5EF4-FFF2-40B4-BE49-F238E27FC236}">
                  <a16:creationId xmlns:a16="http://schemas.microsoft.com/office/drawing/2014/main" id="{2710A0CE-4021-2ADE-DEC4-DB7A07AEEDCD}"/>
                </a:ext>
              </a:extLst>
            </p:cNvPr>
            <p:cNvSpPr/>
            <p:nvPr/>
          </p:nvSpPr>
          <p:spPr>
            <a:xfrm>
              <a:off x="11599188" y="5526371"/>
              <a:ext cx="74364" cy="635373"/>
            </a:xfrm>
            <a:custGeom>
              <a:avLst/>
              <a:gdLst>
                <a:gd name="connsiteX0" fmla="*/ 0 w 74364"/>
                <a:gd name="connsiteY0" fmla="*/ 635361 h 635373"/>
                <a:gd name="connsiteX1" fmla="*/ 13451 w 74364"/>
                <a:gd name="connsiteY1" fmla="*/ 469782 h 635373"/>
                <a:gd name="connsiteX2" fmla="*/ 13451 w 74364"/>
                <a:gd name="connsiteY2" fmla="*/ 165564 h 635373"/>
                <a:gd name="connsiteX3" fmla="*/ 0 w 74364"/>
                <a:gd name="connsiteY3" fmla="*/ -12 h 635373"/>
                <a:gd name="connsiteX4" fmla="*/ 74358 w 74364"/>
                <a:gd name="connsiteY4" fmla="*/ -12 h 635373"/>
                <a:gd name="connsiteX5" fmla="*/ 60936 w 74364"/>
                <a:gd name="connsiteY5" fmla="*/ 165564 h 635373"/>
                <a:gd name="connsiteX6" fmla="*/ 60936 w 74364"/>
                <a:gd name="connsiteY6" fmla="*/ 469782 h 635373"/>
                <a:gd name="connsiteX7" fmla="*/ 74364 w 74364"/>
                <a:gd name="connsiteY7" fmla="*/ 635361 h 635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364" h="635373">
                  <a:moveTo>
                    <a:pt x="0" y="635361"/>
                  </a:moveTo>
                  <a:cubicBezTo>
                    <a:pt x="8194" y="602525"/>
                    <a:pt x="13451" y="537888"/>
                    <a:pt x="13451" y="469782"/>
                  </a:cubicBezTo>
                  <a:lnTo>
                    <a:pt x="13451" y="165564"/>
                  </a:lnTo>
                  <a:cubicBezTo>
                    <a:pt x="13451" y="97374"/>
                    <a:pt x="8183" y="32658"/>
                    <a:pt x="0" y="-12"/>
                  </a:cubicBezTo>
                  <a:lnTo>
                    <a:pt x="74358" y="-12"/>
                  </a:lnTo>
                  <a:cubicBezTo>
                    <a:pt x="66178" y="32731"/>
                    <a:pt x="60936" y="97374"/>
                    <a:pt x="60936" y="165564"/>
                  </a:cubicBezTo>
                  <a:lnTo>
                    <a:pt x="60936" y="469782"/>
                  </a:lnTo>
                  <a:cubicBezTo>
                    <a:pt x="60936" y="538057"/>
                    <a:pt x="66196" y="602776"/>
                    <a:pt x="74364" y="635361"/>
                  </a:cubicBezTo>
                  <a:close/>
                </a:path>
              </a:pathLst>
            </a:custGeom>
            <a:grpFill/>
            <a:ln w="4047" cap="flat">
              <a:solidFill>
                <a:srgbClr val="FFCC99"/>
              </a:solidFill>
              <a:prstDash val="solid"/>
              <a:miter/>
            </a:ln>
          </p:spPr>
          <p:txBody>
            <a:bodyPr rtlCol="0" anchor="ctr"/>
            <a:lstStyle/>
            <a:p>
              <a:endParaRPr lang="en-GB">
                <a:solidFill>
                  <a:srgbClr val="FFCC99"/>
                </a:solidFill>
              </a:endParaRPr>
            </a:p>
          </p:txBody>
        </p:sp>
        <p:sp>
          <p:nvSpPr>
            <p:cNvPr id="29" name="Freeform: Shape 28">
              <a:extLst>
                <a:ext uri="{FF2B5EF4-FFF2-40B4-BE49-F238E27FC236}">
                  <a16:creationId xmlns:a16="http://schemas.microsoft.com/office/drawing/2014/main" id="{D56A1EF5-D6E0-B8F4-61D1-D8D02CB75A99}"/>
                </a:ext>
              </a:extLst>
            </p:cNvPr>
            <p:cNvSpPr/>
            <p:nvPr/>
          </p:nvSpPr>
          <p:spPr>
            <a:xfrm>
              <a:off x="11204303" y="5982159"/>
              <a:ext cx="89294" cy="119064"/>
            </a:xfrm>
            <a:custGeom>
              <a:avLst/>
              <a:gdLst>
                <a:gd name="connsiteX0" fmla="*/ 89295 w 89294"/>
                <a:gd name="connsiteY0" fmla="*/ 119052 h 119064"/>
                <a:gd name="connsiteX1" fmla="*/ 8098 w 89294"/>
                <a:gd name="connsiteY1" fmla="*/ 80480 h 119064"/>
                <a:gd name="connsiteX2" fmla="*/ 0 w 89294"/>
                <a:gd name="connsiteY2" fmla="*/ -12 h 119064"/>
                <a:gd name="connsiteX3" fmla="*/ 1948 w 89294"/>
                <a:gd name="connsiteY3" fmla="*/ 3045 h 119064"/>
                <a:gd name="connsiteX4" fmla="*/ 29003 w 89294"/>
                <a:gd name="connsiteY4" fmla="*/ 39172 h 119064"/>
                <a:gd name="connsiteX5" fmla="*/ 89295 w 89294"/>
                <a:gd name="connsiteY5" fmla="*/ 82695 h 119064"/>
                <a:gd name="connsiteX6" fmla="*/ 89295 w 89294"/>
                <a:gd name="connsiteY6" fmla="*/ 119046 h 11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94" h="119064">
                  <a:moveTo>
                    <a:pt x="89295" y="119052"/>
                  </a:moveTo>
                  <a:cubicBezTo>
                    <a:pt x="57814" y="113299"/>
                    <a:pt x="31238" y="100676"/>
                    <a:pt x="8098" y="80480"/>
                  </a:cubicBezTo>
                  <a:lnTo>
                    <a:pt x="0" y="-12"/>
                  </a:lnTo>
                  <a:cubicBezTo>
                    <a:pt x="650" y="1021"/>
                    <a:pt x="1301" y="2039"/>
                    <a:pt x="1948" y="3045"/>
                  </a:cubicBezTo>
                  <a:cubicBezTo>
                    <a:pt x="10948" y="17051"/>
                    <a:pt x="19802" y="28872"/>
                    <a:pt x="29003" y="39172"/>
                  </a:cubicBezTo>
                  <a:cubicBezTo>
                    <a:pt x="48246" y="60713"/>
                    <a:pt x="67975" y="74952"/>
                    <a:pt x="89295" y="82695"/>
                  </a:cubicBezTo>
                  <a:lnTo>
                    <a:pt x="89295" y="119046"/>
                  </a:lnTo>
                  <a:close/>
                </a:path>
              </a:pathLst>
            </a:custGeom>
            <a:grpFill/>
            <a:ln w="4047" cap="flat">
              <a:solidFill>
                <a:srgbClr val="FFCC99"/>
              </a:solidFill>
              <a:prstDash val="solid"/>
              <a:miter/>
            </a:ln>
          </p:spPr>
          <p:txBody>
            <a:bodyPr rtlCol="0" anchor="ctr"/>
            <a:lstStyle/>
            <a:p>
              <a:endParaRPr lang="en-GB">
                <a:solidFill>
                  <a:srgbClr val="FFCC99"/>
                </a:solidFill>
              </a:endParaRPr>
            </a:p>
          </p:txBody>
        </p:sp>
        <p:sp>
          <p:nvSpPr>
            <p:cNvPr id="30" name="Freeform: Shape 29">
              <a:extLst>
                <a:ext uri="{FF2B5EF4-FFF2-40B4-BE49-F238E27FC236}">
                  <a16:creationId xmlns:a16="http://schemas.microsoft.com/office/drawing/2014/main" id="{B9FC2532-9669-FE82-393D-C278CC2B4849}"/>
                </a:ext>
              </a:extLst>
            </p:cNvPr>
            <p:cNvSpPr/>
            <p:nvPr/>
          </p:nvSpPr>
          <p:spPr>
            <a:xfrm>
              <a:off x="10780741" y="5317392"/>
              <a:ext cx="1121071" cy="1231612"/>
            </a:xfrm>
            <a:custGeom>
              <a:avLst/>
              <a:gdLst>
                <a:gd name="connsiteX0" fmla="*/ 560528 w 1121071"/>
                <a:gd name="connsiteY0" fmla="*/ 1231600 h 1231612"/>
                <a:gd name="connsiteX1" fmla="*/ 175389 w 1121071"/>
                <a:gd name="connsiteY1" fmla="*/ 1074962 h 1231612"/>
                <a:gd name="connsiteX2" fmla="*/ 15856 w 1121071"/>
                <a:gd name="connsiteY2" fmla="*/ 696734 h 1231612"/>
                <a:gd name="connsiteX3" fmla="*/ 15856 w 1121071"/>
                <a:gd name="connsiteY3" fmla="*/ 173788 h 1231612"/>
                <a:gd name="connsiteX4" fmla="*/ 2371 w 1121071"/>
                <a:gd name="connsiteY4" fmla="*/ 9081 h 1231612"/>
                <a:gd name="connsiteX5" fmla="*/ 0 w 1121071"/>
                <a:gd name="connsiteY5" fmla="*/ -12 h 1231612"/>
                <a:gd name="connsiteX6" fmla="*/ 1121071 w 1121071"/>
                <a:gd name="connsiteY6" fmla="*/ -12 h 1231612"/>
                <a:gd name="connsiteX7" fmla="*/ 1118705 w 1121071"/>
                <a:gd name="connsiteY7" fmla="*/ 9093 h 1231612"/>
                <a:gd name="connsiteX8" fmla="*/ 1105222 w 1121071"/>
                <a:gd name="connsiteY8" fmla="*/ 172674 h 1231612"/>
                <a:gd name="connsiteX9" fmla="*/ 1105222 w 1121071"/>
                <a:gd name="connsiteY9" fmla="*/ 696734 h 1231612"/>
                <a:gd name="connsiteX10" fmla="*/ 945696 w 1121071"/>
                <a:gd name="connsiteY10" fmla="*/ 1074962 h 1231612"/>
                <a:gd name="connsiteX11" fmla="*/ 560534 w 1121071"/>
                <a:gd name="connsiteY11" fmla="*/ 1231600 h 1231612"/>
                <a:gd name="connsiteX12" fmla="*/ 57733 w 1121071"/>
                <a:gd name="connsiteY12" fmla="*/ 49642 h 1231612"/>
                <a:gd name="connsiteX13" fmla="*/ 64063 w 1121071"/>
                <a:gd name="connsiteY13" fmla="*/ 167983 h 1231612"/>
                <a:gd name="connsiteX14" fmla="*/ 64063 w 1121071"/>
                <a:gd name="connsiteY14" fmla="*/ 696734 h 1231612"/>
                <a:gd name="connsiteX15" fmla="*/ 209489 w 1121071"/>
                <a:gd name="connsiteY15" fmla="*/ 1041452 h 1231612"/>
                <a:gd name="connsiteX16" fmla="*/ 560528 w 1121071"/>
                <a:gd name="connsiteY16" fmla="*/ 1184265 h 1231612"/>
                <a:gd name="connsiteX17" fmla="*/ 911567 w 1121071"/>
                <a:gd name="connsiteY17" fmla="*/ 1041452 h 1231612"/>
                <a:gd name="connsiteX18" fmla="*/ 1056993 w 1121071"/>
                <a:gd name="connsiteY18" fmla="*/ 696734 h 1231612"/>
                <a:gd name="connsiteX19" fmla="*/ 1056993 w 1121071"/>
                <a:gd name="connsiteY19" fmla="*/ 173788 h 1231612"/>
                <a:gd name="connsiteX20" fmla="*/ 1063344 w 1121071"/>
                <a:gd name="connsiteY20" fmla="*/ 49642 h 1231612"/>
                <a:gd name="connsiteX21" fmla="*/ 1063613 w 1121071"/>
                <a:gd name="connsiteY21" fmla="*/ 47349 h 1231612"/>
                <a:gd name="connsiteX22" fmla="*/ 57460 w 1121071"/>
                <a:gd name="connsiteY22" fmla="*/ 47349 h 1231612"/>
                <a:gd name="connsiteX23" fmla="*/ 57728 w 1121071"/>
                <a:gd name="connsiteY23" fmla="*/ 49642 h 1231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21071" h="1231612">
                  <a:moveTo>
                    <a:pt x="560528" y="1231600"/>
                  </a:moveTo>
                  <a:cubicBezTo>
                    <a:pt x="415026" y="1231600"/>
                    <a:pt x="278252" y="1175972"/>
                    <a:pt x="175389" y="1074962"/>
                  </a:cubicBezTo>
                  <a:cubicBezTo>
                    <a:pt x="72509" y="973938"/>
                    <a:pt x="15856" y="839617"/>
                    <a:pt x="15856" y="696734"/>
                  </a:cubicBezTo>
                  <a:lnTo>
                    <a:pt x="15856" y="173788"/>
                  </a:lnTo>
                  <a:cubicBezTo>
                    <a:pt x="15856" y="105437"/>
                    <a:pt x="10561" y="40785"/>
                    <a:pt x="2371" y="9081"/>
                  </a:cubicBezTo>
                  <a:lnTo>
                    <a:pt x="0" y="-12"/>
                  </a:lnTo>
                  <a:lnTo>
                    <a:pt x="1121071" y="-12"/>
                  </a:lnTo>
                  <a:lnTo>
                    <a:pt x="1118705" y="9093"/>
                  </a:lnTo>
                  <a:cubicBezTo>
                    <a:pt x="1110578" y="40462"/>
                    <a:pt x="1105289" y="104673"/>
                    <a:pt x="1105222" y="172674"/>
                  </a:cubicBezTo>
                  <a:lnTo>
                    <a:pt x="1105222" y="696734"/>
                  </a:lnTo>
                  <a:cubicBezTo>
                    <a:pt x="1105222" y="839597"/>
                    <a:pt x="1048568" y="973918"/>
                    <a:pt x="945696" y="1074962"/>
                  </a:cubicBezTo>
                  <a:cubicBezTo>
                    <a:pt x="842810" y="1175972"/>
                    <a:pt x="706021" y="1231600"/>
                    <a:pt x="560534" y="1231600"/>
                  </a:cubicBezTo>
                  <a:close/>
                  <a:moveTo>
                    <a:pt x="57733" y="49642"/>
                  </a:moveTo>
                  <a:cubicBezTo>
                    <a:pt x="61630" y="82864"/>
                    <a:pt x="63880" y="124895"/>
                    <a:pt x="64063" y="167983"/>
                  </a:cubicBezTo>
                  <a:lnTo>
                    <a:pt x="64063" y="696734"/>
                  </a:lnTo>
                  <a:cubicBezTo>
                    <a:pt x="64063" y="826939"/>
                    <a:pt x="115712" y="949364"/>
                    <a:pt x="209489" y="1041452"/>
                  </a:cubicBezTo>
                  <a:cubicBezTo>
                    <a:pt x="303265" y="1133546"/>
                    <a:pt x="427935" y="1184265"/>
                    <a:pt x="560528" y="1184265"/>
                  </a:cubicBezTo>
                  <a:cubicBezTo>
                    <a:pt x="693121" y="1184265"/>
                    <a:pt x="817785" y="1133546"/>
                    <a:pt x="911567" y="1041452"/>
                  </a:cubicBezTo>
                  <a:cubicBezTo>
                    <a:pt x="1005349" y="949387"/>
                    <a:pt x="1056993" y="826962"/>
                    <a:pt x="1056993" y="696734"/>
                  </a:cubicBezTo>
                  <a:lnTo>
                    <a:pt x="1056993" y="173788"/>
                  </a:lnTo>
                  <a:cubicBezTo>
                    <a:pt x="1056993" y="129297"/>
                    <a:pt x="1059310" y="84045"/>
                    <a:pt x="1063344" y="49642"/>
                  </a:cubicBezTo>
                  <a:lnTo>
                    <a:pt x="1063613" y="47349"/>
                  </a:lnTo>
                  <a:lnTo>
                    <a:pt x="57460" y="47349"/>
                  </a:lnTo>
                  <a:lnTo>
                    <a:pt x="57728" y="49642"/>
                  </a:lnTo>
                  <a:close/>
                </a:path>
              </a:pathLst>
            </a:custGeom>
            <a:grpFill/>
            <a:ln w="4047" cap="flat">
              <a:solidFill>
                <a:srgbClr val="FFCC99"/>
              </a:solidFill>
              <a:prstDash val="solid"/>
              <a:miter/>
            </a:ln>
          </p:spPr>
          <p:txBody>
            <a:bodyPr rtlCol="0" anchor="ctr"/>
            <a:lstStyle/>
            <a:p>
              <a:endParaRPr lang="en-GB">
                <a:solidFill>
                  <a:srgbClr val="FFCC99"/>
                </a:solidFill>
              </a:endParaRPr>
            </a:p>
          </p:txBody>
        </p:sp>
        <p:sp>
          <p:nvSpPr>
            <p:cNvPr id="31" name="Freeform: Shape 30">
              <a:extLst>
                <a:ext uri="{FF2B5EF4-FFF2-40B4-BE49-F238E27FC236}">
                  <a16:creationId xmlns:a16="http://schemas.microsoft.com/office/drawing/2014/main" id="{92680812-770D-784E-693B-92A6C86DF476}"/>
                </a:ext>
              </a:extLst>
            </p:cNvPr>
            <p:cNvSpPr/>
            <p:nvPr/>
          </p:nvSpPr>
          <p:spPr>
            <a:xfrm>
              <a:off x="11222279" y="5590812"/>
              <a:ext cx="366526" cy="707329"/>
            </a:xfrm>
            <a:custGeom>
              <a:avLst/>
              <a:gdLst>
                <a:gd name="connsiteX0" fmla="*/ 81684 w 366526"/>
                <a:gd name="connsiteY0" fmla="*/ 707318 h 707329"/>
                <a:gd name="connsiteX1" fmla="*/ 95141 w 366526"/>
                <a:gd name="connsiteY1" fmla="*/ 541742 h 707329"/>
                <a:gd name="connsiteX2" fmla="*/ 95141 w 366526"/>
                <a:gd name="connsiteY2" fmla="*/ 301910 h 707329"/>
                <a:gd name="connsiteX3" fmla="*/ 118902 w 366526"/>
                <a:gd name="connsiteY3" fmla="*/ 317199 h 707329"/>
                <a:gd name="connsiteX4" fmla="*/ 142628 w 366526"/>
                <a:gd name="connsiteY4" fmla="*/ 333466 h 707329"/>
                <a:gd name="connsiteX5" fmla="*/ 142628 w 366526"/>
                <a:gd name="connsiteY5" fmla="*/ 479327 h 707329"/>
                <a:gd name="connsiteX6" fmla="*/ 146494 w 366526"/>
                <a:gd name="connsiteY6" fmla="*/ 478432 h 707329"/>
                <a:gd name="connsiteX7" fmla="*/ 165897 w 366526"/>
                <a:gd name="connsiteY7" fmla="*/ 471588 h 707329"/>
                <a:gd name="connsiteX8" fmla="*/ 206076 w 366526"/>
                <a:gd name="connsiteY8" fmla="*/ 402455 h 707329"/>
                <a:gd name="connsiteX9" fmla="*/ 166095 w 366526"/>
                <a:gd name="connsiteY9" fmla="*/ 322147 h 707329"/>
                <a:gd name="connsiteX10" fmla="*/ 146316 w 366526"/>
                <a:gd name="connsiteY10" fmla="*/ 307202 h 707329"/>
                <a:gd name="connsiteX11" fmla="*/ 143168 w 366526"/>
                <a:gd name="connsiteY11" fmla="*/ 305014 h 707329"/>
                <a:gd name="connsiteX12" fmla="*/ 131861 w 366526"/>
                <a:gd name="connsiteY12" fmla="*/ 297584 h 707329"/>
                <a:gd name="connsiteX13" fmla="*/ 74606 w 366526"/>
                <a:gd name="connsiteY13" fmla="*/ 260742 h 707329"/>
                <a:gd name="connsiteX14" fmla="*/ 72827 w 366526"/>
                <a:gd name="connsiteY14" fmla="*/ 259555 h 707329"/>
                <a:gd name="connsiteX15" fmla="*/ 43808 w 366526"/>
                <a:gd name="connsiteY15" fmla="*/ 236844 h 707329"/>
                <a:gd name="connsiteX16" fmla="*/ 24496 w 366526"/>
                <a:gd name="connsiteY16" fmla="*/ 215464 h 707329"/>
                <a:gd name="connsiteX17" fmla="*/ 0 w 366526"/>
                <a:gd name="connsiteY17" fmla="*/ 142565 h 707329"/>
                <a:gd name="connsiteX18" fmla="*/ 59859 w 366526"/>
                <a:gd name="connsiteY18" fmla="*/ 48837 h 707329"/>
                <a:gd name="connsiteX19" fmla="*/ 67109 w 366526"/>
                <a:gd name="connsiteY19" fmla="*/ 46010 h 707329"/>
                <a:gd name="connsiteX20" fmla="*/ 70414 w 366526"/>
                <a:gd name="connsiteY20" fmla="*/ 83465 h 707329"/>
                <a:gd name="connsiteX21" fmla="*/ 48785 w 366526"/>
                <a:gd name="connsiteY21" fmla="*/ 133554 h 707329"/>
                <a:gd name="connsiteX22" fmla="*/ 71517 w 366526"/>
                <a:gd name="connsiteY22" fmla="*/ 191108 h 707329"/>
                <a:gd name="connsiteX23" fmla="*/ 73778 w 366526"/>
                <a:gd name="connsiteY23" fmla="*/ 193643 h 707329"/>
                <a:gd name="connsiteX24" fmla="*/ 89907 w 366526"/>
                <a:gd name="connsiteY24" fmla="*/ 209084 h 707329"/>
                <a:gd name="connsiteX25" fmla="*/ 95100 w 366526"/>
                <a:gd name="connsiteY25" fmla="*/ 213494 h 707329"/>
                <a:gd name="connsiteX26" fmla="*/ 95100 w 366526"/>
                <a:gd name="connsiteY26" fmla="*/ 155019 h 707329"/>
                <a:gd name="connsiteX27" fmla="*/ 81824 w 366526"/>
                <a:gd name="connsiteY27" fmla="*/ 519 h 707329"/>
                <a:gd name="connsiteX28" fmla="*/ 112388 w 366526"/>
                <a:gd name="connsiteY28" fmla="*/ -12 h 707329"/>
                <a:gd name="connsiteX29" fmla="*/ 125437 w 366526"/>
                <a:gd name="connsiteY29" fmla="*/ -12 h 707329"/>
                <a:gd name="connsiteX30" fmla="*/ 155908 w 366526"/>
                <a:gd name="connsiteY30" fmla="*/ 519 h 707329"/>
                <a:gd name="connsiteX31" fmla="*/ 149767 w 366526"/>
                <a:gd name="connsiteY31" fmla="*/ 35502 h 707329"/>
                <a:gd name="connsiteX32" fmla="*/ 149382 w 366526"/>
                <a:gd name="connsiteY32" fmla="*/ 38507 h 707329"/>
                <a:gd name="connsiteX33" fmla="*/ 152439 w 366526"/>
                <a:gd name="connsiteY33" fmla="*/ 38942 h 707329"/>
                <a:gd name="connsiteX34" fmla="*/ 165243 w 366526"/>
                <a:gd name="connsiteY34" fmla="*/ 41144 h 707329"/>
                <a:gd name="connsiteX35" fmla="*/ 217322 w 366526"/>
                <a:gd name="connsiteY35" fmla="*/ 59759 h 707329"/>
                <a:gd name="connsiteX36" fmla="*/ 225517 w 366526"/>
                <a:gd name="connsiteY36" fmla="*/ 131226 h 707329"/>
                <a:gd name="connsiteX37" fmla="*/ 220473 w 366526"/>
                <a:gd name="connsiteY37" fmla="*/ 124863 h 707329"/>
                <a:gd name="connsiteX38" fmla="*/ 164598 w 366526"/>
                <a:gd name="connsiteY38" fmla="*/ 78429 h 707329"/>
                <a:gd name="connsiteX39" fmla="*/ 149723 w 366526"/>
                <a:gd name="connsiteY39" fmla="*/ 73106 h 707329"/>
                <a:gd name="connsiteX40" fmla="*/ 146015 w 366526"/>
                <a:gd name="connsiteY40" fmla="*/ 72111 h 707329"/>
                <a:gd name="connsiteX41" fmla="*/ 145624 w 366526"/>
                <a:gd name="connsiteY41" fmla="*/ 77703 h 707329"/>
                <a:gd name="connsiteX42" fmla="*/ 145379 w 366526"/>
                <a:gd name="connsiteY42" fmla="*/ 81420 h 707329"/>
                <a:gd name="connsiteX43" fmla="*/ 142590 w 366526"/>
                <a:gd name="connsiteY43" fmla="*/ 165559 h 707329"/>
                <a:gd name="connsiteX44" fmla="*/ 142590 w 366526"/>
                <a:gd name="connsiteY44" fmla="*/ 238489 h 707329"/>
                <a:gd name="connsiteX45" fmla="*/ 201047 w 366526"/>
                <a:gd name="connsiteY45" fmla="*/ 238489 h 707329"/>
                <a:gd name="connsiteX46" fmla="*/ 201047 w 366526"/>
                <a:gd name="connsiteY46" fmla="*/ 238358 h 707329"/>
                <a:gd name="connsiteX47" fmla="*/ 354434 w 366526"/>
                <a:gd name="connsiteY47" fmla="*/ 227725 h 707329"/>
                <a:gd name="connsiteX48" fmla="*/ 366527 w 366526"/>
                <a:gd name="connsiteY48" fmla="*/ 225172 h 707329"/>
                <a:gd name="connsiteX49" fmla="*/ 366527 w 366526"/>
                <a:gd name="connsiteY49" fmla="*/ 298196 h 707329"/>
                <a:gd name="connsiteX50" fmla="*/ 354434 w 366526"/>
                <a:gd name="connsiteY50" fmla="*/ 295664 h 707329"/>
                <a:gd name="connsiteX51" fmla="*/ 218898 w 366526"/>
                <a:gd name="connsiteY51" fmla="*/ 285148 h 707329"/>
                <a:gd name="connsiteX52" fmla="*/ 199267 w 366526"/>
                <a:gd name="connsiteY52" fmla="*/ 285148 h 707329"/>
                <a:gd name="connsiteX53" fmla="*/ 204796 w 366526"/>
                <a:gd name="connsiteY53" fmla="*/ 290553 h 707329"/>
                <a:gd name="connsiteX54" fmla="*/ 205116 w 366526"/>
                <a:gd name="connsiteY54" fmla="*/ 290790 h 707329"/>
                <a:gd name="connsiteX55" fmla="*/ 223527 w 366526"/>
                <a:gd name="connsiteY55" fmla="*/ 308203 h 707329"/>
                <a:gd name="connsiteX56" fmla="*/ 256805 w 366526"/>
                <a:gd name="connsiteY56" fmla="*/ 391466 h 707329"/>
                <a:gd name="connsiteX57" fmla="*/ 165193 w 366526"/>
                <a:gd name="connsiteY57" fmla="*/ 507604 h 707329"/>
                <a:gd name="connsiteX58" fmla="*/ 145274 w 366526"/>
                <a:gd name="connsiteY58" fmla="*/ 511703 h 707329"/>
                <a:gd name="connsiteX59" fmla="*/ 142614 w 366526"/>
                <a:gd name="connsiteY59" fmla="*/ 512108 h 707329"/>
                <a:gd name="connsiteX60" fmla="*/ 142614 w 366526"/>
                <a:gd name="connsiteY60" fmla="*/ 541730 h 707329"/>
                <a:gd name="connsiteX61" fmla="*/ 156048 w 366526"/>
                <a:gd name="connsiteY61" fmla="*/ 707306 h 707329"/>
                <a:gd name="connsiteX62" fmla="*/ 81689 w 366526"/>
                <a:gd name="connsiteY62" fmla="*/ 707306 h 707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366526" h="707329">
                  <a:moveTo>
                    <a:pt x="81684" y="707318"/>
                  </a:moveTo>
                  <a:cubicBezTo>
                    <a:pt x="89878" y="674499"/>
                    <a:pt x="95141" y="609862"/>
                    <a:pt x="95141" y="541742"/>
                  </a:cubicBezTo>
                  <a:lnTo>
                    <a:pt x="95141" y="301910"/>
                  </a:lnTo>
                  <a:lnTo>
                    <a:pt x="118902" y="317199"/>
                  </a:lnTo>
                  <a:cubicBezTo>
                    <a:pt x="128771" y="323533"/>
                    <a:pt x="136327" y="328705"/>
                    <a:pt x="142628" y="333466"/>
                  </a:cubicBezTo>
                  <a:lnTo>
                    <a:pt x="142628" y="479327"/>
                  </a:lnTo>
                  <a:lnTo>
                    <a:pt x="146494" y="478432"/>
                  </a:lnTo>
                  <a:cubicBezTo>
                    <a:pt x="153364" y="476842"/>
                    <a:pt x="159887" y="474534"/>
                    <a:pt x="165897" y="471588"/>
                  </a:cubicBezTo>
                  <a:cubicBezTo>
                    <a:pt x="192558" y="458437"/>
                    <a:pt x="206076" y="435181"/>
                    <a:pt x="206076" y="402455"/>
                  </a:cubicBezTo>
                  <a:cubicBezTo>
                    <a:pt x="206076" y="369730"/>
                    <a:pt x="194115" y="345733"/>
                    <a:pt x="166095" y="322147"/>
                  </a:cubicBezTo>
                  <a:cubicBezTo>
                    <a:pt x="160255" y="317223"/>
                    <a:pt x="153787" y="312336"/>
                    <a:pt x="146316" y="307202"/>
                  </a:cubicBezTo>
                  <a:lnTo>
                    <a:pt x="143168" y="305014"/>
                  </a:lnTo>
                  <a:cubicBezTo>
                    <a:pt x="140324" y="303094"/>
                    <a:pt x="136768" y="300717"/>
                    <a:pt x="131861" y="297584"/>
                  </a:cubicBezTo>
                  <a:lnTo>
                    <a:pt x="74606" y="260742"/>
                  </a:lnTo>
                  <a:cubicBezTo>
                    <a:pt x="74262" y="260506"/>
                    <a:pt x="72827" y="259555"/>
                    <a:pt x="72827" y="259555"/>
                  </a:cubicBezTo>
                  <a:cubicBezTo>
                    <a:pt x="61919" y="252279"/>
                    <a:pt x="52155" y="244642"/>
                    <a:pt x="43808" y="236844"/>
                  </a:cubicBezTo>
                  <a:cubicBezTo>
                    <a:pt x="36437" y="229968"/>
                    <a:pt x="29934" y="222771"/>
                    <a:pt x="24496" y="215464"/>
                  </a:cubicBezTo>
                  <a:cubicBezTo>
                    <a:pt x="8238" y="193654"/>
                    <a:pt x="0" y="169129"/>
                    <a:pt x="0" y="142565"/>
                  </a:cubicBezTo>
                  <a:cubicBezTo>
                    <a:pt x="0" y="98057"/>
                    <a:pt x="20698" y="65646"/>
                    <a:pt x="59859" y="48837"/>
                  </a:cubicBezTo>
                  <a:cubicBezTo>
                    <a:pt x="62208" y="47836"/>
                    <a:pt x="64641" y="46888"/>
                    <a:pt x="67109" y="46010"/>
                  </a:cubicBezTo>
                  <a:cubicBezTo>
                    <a:pt x="68389" y="57387"/>
                    <a:pt x="69501" y="69978"/>
                    <a:pt x="70414" y="83465"/>
                  </a:cubicBezTo>
                  <a:cubicBezTo>
                    <a:pt x="56061" y="94541"/>
                    <a:pt x="48785" y="111391"/>
                    <a:pt x="48785" y="133554"/>
                  </a:cubicBezTo>
                  <a:cubicBezTo>
                    <a:pt x="48785" y="155719"/>
                    <a:pt x="56006" y="173158"/>
                    <a:pt x="71517" y="191108"/>
                  </a:cubicBezTo>
                  <a:cubicBezTo>
                    <a:pt x="72226" y="191948"/>
                    <a:pt x="73005" y="192797"/>
                    <a:pt x="73778" y="193643"/>
                  </a:cubicBezTo>
                  <a:cubicBezTo>
                    <a:pt x="78416" y="198757"/>
                    <a:pt x="83694" y="203806"/>
                    <a:pt x="89907" y="209084"/>
                  </a:cubicBezTo>
                  <a:lnTo>
                    <a:pt x="95100" y="213494"/>
                  </a:lnTo>
                  <a:lnTo>
                    <a:pt x="95100" y="155019"/>
                  </a:lnTo>
                  <a:cubicBezTo>
                    <a:pt x="94578" y="90600"/>
                    <a:pt x="89505" y="31649"/>
                    <a:pt x="81824" y="519"/>
                  </a:cubicBezTo>
                  <a:lnTo>
                    <a:pt x="112388" y="-12"/>
                  </a:lnTo>
                  <a:lnTo>
                    <a:pt x="125437" y="-12"/>
                  </a:lnTo>
                  <a:lnTo>
                    <a:pt x="155908" y="519"/>
                  </a:lnTo>
                  <a:cubicBezTo>
                    <a:pt x="153624" y="9810"/>
                    <a:pt x="151564" y="21576"/>
                    <a:pt x="149767" y="35502"/>
                  </a:cubicBezTo>
                  <a:lnTo>
                    <a:pt x="149382" y="38507"/>
                  </a:lnTo>
                  <a:lnTo>
                    <a:pt x="152439" y="38942"/>
                  </a:lnTo>
                  <a:cubicBezTo>
                    <a:pt x="156882" y="39569"/>
                    <a:pt x="161191" y="40307"/>
                    <a:pt x="165243" y="41144"/>
                  </a:cubicBezTo>
                  <a:cubicBezTo>
                    <a:pt x="184658" y="45103"/>
                    <a:pt x="203124" y="51702"/>
                    <a:pt x="217322" y="59759"/>
                  </a:cubicBezTo>
                  <a:lnTo>
                    <a:pt x="225517" y="131226"/>
                  </a:lnTo>
                  <a:cubicBezTo>
                    <a:pt x="223857" y="129087"/>
                    <a:pt x="222177" y="126966"/>
                    <a:pt x="220473" y="124863"/>
                  </a:cubicBezTo>
                  <a:cubicBezTo>
                    <a:pt x="202077" y="102190"/>
                    <a:pt x="183800" y="87003"/>
                    <a:pt x="164598" y="78429"/>
                  </a:cubicBezTo>
                  <a:cubicBezTo>
                    <a:pt x="159665" y="76227"/>
                    <a:pt x="154659" y="74439"/>
                    <a:pt x="149723" y="73106"/>
                  </a:cubicBezTo>
                  <a:lnTo>
                    <a:pt x="146015" y="72111"/>
                  </a:lnTo>
                  <a:lnTo>
                    <a:pt x="145624" y="77703"/>
                  </a:lnTo>
                  <a:cubicBezTo>
                    <a:pt x="145537" y="78937"/>
                    <a:pt x="145446" y="80174"/>
                    <a:pt x="145379" y="81420"/>
                  </a:cubicBezTo>
                  <a:cubicBezTo>
                    <a:pt x="143576" y="107576"/>
                    <a:pt x="142608" y="136675"/>
                    <a:pt x="142590" y="165559"/>
                  </a:cubicBezTo>
                  <a:lnTo>
                    <a:pt x="142590" y="238489"/>
                  </a:lnTo>
                  <a:lnTo>
                    <a:pt x="201047" y="238489"/>
                  </a:lnTo>
                  <a:lnTo>
                    <a:pt x="201047" y="238358"/>
                  </a:lnTo>
                  <a:cubicBezTo>
                    <a:pt x="260653" y="238224"/>
                    <a:pt x="319342" y="234154"/>
                    <a:pt x="354434" y="227725"/>
                  </a:cubicBezTo>
                  <a:cubicBezTo>
                    <a:pt x="359061" y="226850"/>
                    <a:pt x="363032" y="226015"/>
                    <a:pt x="366527" y="225172"/>
                  </a:cubicBezTo>
                  <a:lnTo>
                    <a:pt x="366527" y="298196"/>
                  </a:lnTo>
                  <a:cubicBezTo>
                    <a:pt x="362836" y="297312"/>
                    <a:pt x="358810" y="296464"/>
                    <a:pt x="354434" y="295664"/>
                  </a:cubicBezTo>
                  <a:cubicBezTo>
                    <a:pt x="322627" y="289795"/>
                    <a:pt x="273229" y="285956"/>
                    <a:pt x="218898" y="285148"/>
                  </a:cubicBezTo>
                  <a:lnTo>
                    <a:pt x="199267" y="285148"/>
                  </a:lnTo>
                  <a:lnTo>
                    <a:pt x="204796" y="290553"/>
                  </a:lnTo>
                  <a:lnTo>
                    <a:pt x="205116" y="290790"/>
                  </a:lnTo>
                  <a:cubicBezTo>
                    <a:pt x="212267" y="296825"/>
                    <a:pt x="218323" y="302543"/>
                    <a:pt x="223527" y="308203"/>
                  </a:cubicBezTo>
                  <a:cubicBezTo>
                    <a:pt x="246233" y="332704"/>
                    <a:pt x="256805" y="359161"/>
                    <a:pt x="256805" y="391466"/>
                  </a:cubicBezTo>
                  <a:cubicBezTo>
                    <a:pt x="256805" y="448842"/>
                    <a:pt x="222559" y="492257"/>
                    <a:pt x="165193" y="507604"/>
                  </a:cubicBezTo>
                  <a:cubicBezTo>
                    <a:pt x="158924" y="509273"/>
                    <a:pt x="152223" y="510650"/>
                    <a:pt x="145274" y="511703"/>
                  </a:cubicBezTo>
                  <a:lnTo>
                    <a:pt x="142614" y="512108"/>
                  </a:lnTo>
                  <a:lnTo>
                    <a:pt x="142614" y="541730"/>
                  </a:lnTo>
                  <a:cubicBezTo>
                    <a:pt x="142614" y="609906"/>
                    <a:pt x="147874" y="674624"/>
                    <a:pt x="156048" y="707306"/>
                  </a:cubicBezTo>
                  <a:lnTo>
                    <a:pt x="81689" y="707306"/>
                  </a:lnTo>
                  <a:close/>
                </a:path>
              </a:pathLst>
            </a:custGeom>
            <a:grpFill/>
            <a:ln w="4047" cap="flat">
              <a:solidFill>
                <a:srgbClr val="FFCC99"/>
              </a:solidFill>
              <a:prstDash val="solid"/>
              <a:miter/>
            </a:ln>
          </p:spPr>
          <p:txBody>
            <a:bodyPr rtlCol="0" anchor="ctr"/>
            <a:lstStyle/>
            <a:p>
              <a:endParaRPr lang="en-GB">
                <a:solidFill>
                  <a:srgbClr val="FFCC99"/>
                </a:solidFill>
              </a:endParaRPr>
            </a:p>
          </p:txBody>
        </p:sp>
        <p:sp>
          <p:nvSpPr>
            <p:cNvPr id="32" name="Freeform: Shape 31">
              <a:extLst>
                <a:ext uri="{FF2B5EF4-FFF2-40B4-BE49-F238E27FC236}">
                  <a16:creationId xmlns:a16="http://schemas.microsoft.com/office/drawing/2014/main" id="{8890338C-E6D3-0390-9EA3-4AE828039ACA}"/>
                </a:ext>
              </a:extLst>
            </p:cNvPr>
            <p:cNvSpPr/>
            <p:nvPr/>
          </p:nvSpPr>
          <p:spPr>
            <a:xfrm>
              <a:off x="11093493" y="5816370"/>
              <a:ext cx="197858" cy="73024"/>
            </a:xfrm>
            <a:custGeom>
              <a:avLst/>
              <a:gdLst>
                <a:gd name="connsiteX0" fmla="*/ 0 w 197858"/>
                <a:gd name="connsiteY0" fmla="*/ -12 h 73024"/>
                <a:gd name="connsiteX1" fmla="*/ 141572 w 197858"/>
                <a:gd name="connsiteY1" fmla="*/ 12923 h 73024"/>
                <a:gd name="connsiteX2" fmla="*/ 166594 w 197858"/>
                <a:gd name="connsiteY2" fmla="*/ 37302 h 73024"/>
                <a:gd name="connsiteX3" fmla="*/ 190361 w 197858"/>
                <a:gd name="connsiteY3" fmla="*/ 54774 h 73024"/>
                <a:gd name="connsiteX4" fmla="*/ 197858 w 197858"/>
                <a:gd name="connsiteY4" fmla="*/ 59590 h 73024"/>
                <a:gd name="connsiteX5" fmla="*/ 165474 w 197858"/>
                <a:gd name="connsiteY5" fmla="*/ 59803 h 73024"/>
                <a:gd name="connsiteX6" fmla="*/ 0 w 197858"/>
                <a:gd name="connsiteY6" fmla="*/ 73012 h 73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7858" h="73024">
                  <a:moveTo>
                    <a:pt x="0" y="-12"/>
                  </a:moveTo>
                  <a:cubicBezTo>
                    <a:pt x="28968" y="6963"/>
                    <a:pt x="81619" y="11777"/>
                    <a:pt x="141572" y="12923"/>
                  </a:cubicBezTo>
                  <a:cubicBezTo>
                    <a:pt x="148816" y="21386"/>
                    <a:pt x="157223" y="29572"/>
                    <a:pt x="166594" y="37302"/>
                  </a:cubicBezTo>
                  <a:cubicBezTo>
                    <a:pt x="173846" y="43303"/>
                    <a:pt x="181842" y="49187"/>
                    <a:pt x="190361" y="54774"/>
                  </a:cubicBezTo>
                  <a:lnTo>
                    <a:pt x="197858" y="59590"/>
                  </a:lnTo>
                  <a:lnTo>
                    <a:pt x="165474" y="59803"/>
                  </a:lnTo>
                  <a:cubicBezTo>
                    <a:pt x="97244" y="59958"/>
                    <a:pt x="32659" y="65124"/>
                    <a:pt x="0" y="73012"/>
                  </a:cubicBezTo>
                  <a:close/>
                </a:path>
              </a:pathLst>
            </a:custGeom>
            <a:grpFill/>
            <a:ln w="4047" cap="flat">
              <a:solidFill>
                <a:srgbClr val="FFCC99"/>
              </a:solidFill>
              <a:prstDash val="solid"/>
              <a:miter/>
            </a:ln>
          </p:spPr>
          <p:txBody>
            <a:bodyPr rtlCol="0" anchor="ctr"/>
            <a:lstStyle/>
            <a:p>
              <a:endParaRPr lang="en-GB">
                <a:solidFill>
                  <a:srgbClr val="FFCC99"/>
                </a:solidFill>
              </a:endParaRPr>
            </a:p>
          </p:txBody>
        </p:sp>
        <p:sp>
          <p:nvSpPr>
            <p:cNvPr id="33" name="Freeform: Shape 32">
              <a:extLst>
                <a:ext uri="{FF2B5EF4-FFF2-40B4-BE49-F238E27FC236}">
                  <a16:creationId xmlns:a16="http://schemas.microsoft.com/office/drawing/2014/main" id="{069E5B64-49E9-ACEA-B7CB-153453676431}"/>
                </a:ext>
              </a:extLst>
            </p:cNvPr>
            <p:cNvSpPr/>
            <p:nvPr/>
          </p:nvSpPr>
          <p:spPr>
            <a:xfrm>
              <a:off x="11172936" y="5526371"/>
              <a:ext cx="336295" cy="55649"/>
            </a:xfrm>
            <a:custGeom>
              <a:avLst/>
              <a:gdLst>
                <a:gd name="connsiteX0" fmla="*/ 0 w 336295"/>
                <a:gd name="connsiteY0" fmla="*/ 55637 h 55649"/>
                <a:gd name="connsiteX1" fmla="*/ 8629 w 336295"/>
                <a:gd name="connsiteY1" fmla="*/ 358 h 55649"/>
                <a:gd name="connsiteX2" fmla="*/ 8728 w 336295"/>
                <a:gd name="connsiteY2" fmla="*/ -12 h 55649"/>
                <a:gd name="connsiteX3" fmla="*/ 327593 w 336295"/>
                <a:gd name="connsiteY3" fmla="*/ -12 h 55649"/>
                <a:gd name="connsiteX4" fmla="*/ 327695 w 336295"/>
                <a:gd name="connsiteY4" fmla="*/ 370 h 55649"/>
                <a:gd name="connsiteX5" fmla="*/ 336295 w 336295"/>
                <a:gd name="connsiteY5" fmla="*/ 55544 h 55649"/>
                <a:gd name="connsiteX6" fmla="*/ 168338 w 336295"/>
                <a:gd name="connsiteY6" fmla="*/ 42489 h 55649"/>
                <a:gd name="connsiteX7" fmla="*/ 0 w 336295"/>
                <a:gd name="connsiteY7" fmla="*/ 55637 h 55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6295" h="55649">
                  <a:moveTo>
                    <a:pt x="0" y="55637"/>
                  </a:moveTo>
                  <a:cubicBezTo>
                    <a:pt x="2299" y="32393"/>
                    <a:pt x="5277" y="13299"/>
                    <a:pt x="8629" y="358"/>
                  </a:cubicBezTo>
                  <a:lnTo>
                    <a:pt x="8728" y="-12"/>
                  </a:lnTo>
                  <a:lnTo>
                    <a:pt x="327593" y="-12"/>
                  </a:lnTo>
                  <a:lnTo>
                    <a:pt x="327695" y="370"/>
                  </a:lnTo>
                  <a:cubicBezTo>
                    <a:pt x="331029" y="13291"/>
                    <a:pt x="333996" y="32349"/>
                    <a:pt x="336295" y="55544"/>
                  </a:cubicBezTo>
                  <a:cubicBezTo>
                    <a:pt x="302796" y="47600"/>
                    <a:pt x="237207" y="42489"/>
                    <a:pt x="168338" y="42489"/>
                  </a:cubicBezTo>
                  <a:cubicBezTo>
                    <a:pt x="99470" y="42489"/>
                    <a:pt x="33397" y="47638"/>
                    <a:pt x="0" y="55637"/>
                  </a:cubicBezTo>
                  <a:close/>
                </a:path>
              </a:pathLst>
            </a:custGeom>
            <a:grpFill/>
            <a:ln w="4047" cap="flat">
              <a:solidFill>
                <a:srgbClr val="FFCC99"/>
              </a:solidFill>
              <a:prstDash val="solid"/>
              <a:miter/>
            </a:ln>
          </p:spPr>
          <p:txBody>
            <a:bodyPr rtlCol="0" anchor="ctr"/>
            <a:lstStyle/>
            <a:p>
              <a:endParaRPr lang="en-GB">
                <a:solidFill>
                  <a:srgbClr val="FFCC99"/>
                </a:solidFill>
              </a:endParaRPr>
            </a:p>
          </p:txBody>
        </p:sp>
        <p:sp>
          <p:nvSpPr>
            <p:cNvPr id="34" name="Freeform: Shape 33">
              <a:extLst>
                <a:ext uri="{FF2B5EF4-FFF2-40B4-BE49-F238E27FC236}">
                  <a16:creationId xmlns:a16="http://schemas.microsoft.com/office/drawing/2014/main" id="{754DFE7C-BC02-A20B-014A-94A96A297B9B}"/>
                </a:ext>
              </a:extLst>
            </p:cNvPr>
            <p:cNvSpPr/>
            <p:nvPr/>
          </p:nvSpPr>
          <p:spPr>
            <a:xfrm>
              <a:off x="12080597" y="5319174"/>
              <a:ext cx="249033" cy="291023"/>
            </a:xfrm>
            <a:custGeom>
              <a:avLst/>
              <a:gdLst>
                <a:gd name="connsiteX0" fmla="*/ 242840 w 249033"/>
                <a:gd name="connsiteY0" fmla="*/ 236719 h 291023"/>
                <a:gd name="connsiteX1" fmla="*/ 249033 w 249033"/>
                <a:gd name="connsiteY1" fmla="*/ 291011 h 291023"/>
                <a:gd name="connsiteX2" fmla="*/ 187992 w 249033"/>
                <a:gd name="connsiteY2" fmla="*/ 291011 h 291023"/>
                <a:gd name="connsiteX3" fmla="*/ 194182 w 249033"/>
                <a:gd name="connsiteY3" fmla="*/ 236719 h 291023"/>
                <a:gd name="connsiteX4" fmla="*/ 194182 w 249033"/>
                <a:gd name="connsiteY4" fmla="*/ 156363 h 291023"/>
                <a:gd name="connsiteX5" fmla="*/ 54847 w 249033"/>
                <a:gd name="connsiteY5" fmla="*/ 156363 h 291023"/>
                <a:gd name="connsiteX6" fmla="*/ 54847 w 249033"/>
                <a:gd name="connsiteY6" fmla="*/ 236719 h 291023"/>
                <a:gd name="connsiteX7" fmla="*/ 61038 w 249033"/>
                <a:gd name="connsiteY7" fmla="*/ 291011 h 291023"/>
                <a:gd name="connsiteX8" fmla="*/ 0 w 249033"/>
                <a:gd name="connsiteY8" fmla="*/ 291011 h 291023"/>
                <a:gd name="connsiteX9" fmla="*/ 6190 w 249033"/>
                <a:gd name="connsiteY9" fmla="*/ 236719 h 291023"/>
                <a:gd name="connsiteX10" fmla="*/ 6190 w 249033"/>
                <a:gd name="connsiteY10" fmla="*/ 53849 h 291023"/>
                <a:gd name="connsiteX11" fmla="*/ 0 w 249033"/>
                <a:gd name="connsiteY11" fmla="*/ -12 h 291023"/>
                <a:gd name="connsiteX12" fmla="*/ 61038 w 249033"/>
                <a:gd name="connsiteY12" fmla="*/ -12 h 291023"/>
                <a:gd name="connsiteX13" fmla="*/ 54847 w 249033"/>
                <a:gd name="connsiteY13" fmla="*/ 53849 h 291023"/>
                <a:gd name="connsiteX14" fmla="*/ 54847 w 249033"/>
                <a:gd name="connsiteY14" fmla="*/ 119869 h 291023"/>
                <a:gd name="connsiteX15" fmla="*/ 194182 w 249033"/>
                <a:gd name="connsiteY15" fmla="*/ 119869 h 291023"/>
                <a:gd name="connsiteX16" fmla="*/ 194182 w 249033"/>
                <a:gd name="connsiteY16" fmla="*/ 53849 h 291023"/>
                <a:gd name="connsiteX17" fmla="*/ 187992 w 249033"/>
                <a:gd name="connsiteY17" fmla="*/ -12 h 291023"/>
                <a:gd name="connsiteX18" fmla="*/ 249033 w 249033"/>
                <a:gd name="connsiteY18" fmla="*/ -12 h 291023"/>
                <a:gd name="connsiteX19" fmla="*/ 242840 w 249033"/>
                <a:gd name="connsiteY19" fmla="*/ 53849 h 291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9033" h="291023">
                  <a:moveTo>
                    <a:pt x="242840" y="236719"/>
                  </a:moveTo>
                  <a:cubicBezTo>
                    <a:pt x="242840" y="261480"/>
                    <a:pt x="245051" y="279287"/>
                    <a:pt x="249033" y="291011"/>
                  </a:cubicBezTo>
                  <a:lnTo>
                    <a:pt x="187992" y="291011"/>
                  </a:lnTo>
                  <a:cubicBezTo>
                    <a:pt x="191971" y="279287"/>
                    <a:pt x="194182" y="261474"/>
                    <a:pt x="194182" y="236719"/>
                  </a:cubicBezTo>
                  <a:lnTo>
                    <a:pt x="194182" y="156363"/>
                  </a:lnTo>
                  <a:lnTo>
                    <a:pt x="54847" y="156363"/>
                  </a:lnTo>
                  <a:lnTo>
                    <a:pt x="54847" y="236719"/>
                  </a:lnTo>
                  <a:cubicBezTo>
                    <a:pt x="54847" y="261480"/>
                    <a:pt x="57059" y="279287"/>
                    <a:pt x="61038" y="291011"/>
                  </a:cubicBezTo>
                  <a:lnTo>
                    <a:pt x="0" y="291011"/>
                  </a:lnTo>
                  <a:cubicBezTo>
                    <a:pt x="3979" y="279287"/>
                    <a:pt x="6190" y="261474"/>
                    <a:pt x="6190" y="236719"/>
                  </a:cubicBezTo>
                  <a:lnTo>
                    <a:pt x="6190" y="53849"/>
                  </a:lnTo>
                  <a:cubicBezTo>
                    <a:pt x="6190" y="29525"/>
                    <a:pt x="3979" y="11712"/>
                    <a:pt x="0" y="-12"/>
                  </a:cubicBezTo>
                  <a:lnTo>
                    <a:pt x="61038" y="-12"/>
                  </a:lnTo>
                  <a:cubicBezTo>
                    <a:pt x="57059" y="11712"/>
                    <a:pt x="54847" y="29525"/>
                    <a:pt x="54847" y="53849"/>
                  </a:cubicBezTo>
                  <a:lnTo>
                    <a:pt x="54847" y="119869"/>
                  </a:lnTo>
                  <a:lnTo>
                    <a:pt x="194182" y="119869"/>
                  </a:lnTo>
                  <a:lnTo>
                    <a:pt x="194182" y="53849"/>
                  </a:lnTo>
                  <a:cubicBezTo>
                    <a:pt x="194182" y="29525"/>
                    <a:pt x="191971" y="11712"/>
                    <a:pt x="187992" y="-12"/>
                  </a:cubicBezTo>
                  <a:lnTo>
                    <a:pt x="249033" y="-12"/>
                  </a:lnTo>
                  <a:cubicBezTo>
                    <a:pt x="245051" y="11712"/>
                    <a:pt x="242840" y="29525"/>
                    <a:pt x="242840" y="53849"/>
                  </a:cubicBezTo>
                  <a:close/>
                </a:path>
              </a:pathLst>
            </a:custGeom>
            <a:grpFill/>
            <a:ln w="4047" cap="flat">
              <a:solidFill>
                <a:srgbClr val="FFCC99"/>
              </a:solidFill>
              <a:prstDash val="solid"/>
              <a:miter/>
            </a:ln>
          </p:spPr>
          <p:txBody>
            <a:bodyPr rtlCol="0" anchor="ctr"/>
            <a:lstStyle/>
            <a:p>
              <a:endParaRPr lang="en-GB">
                <a:solidFill>
                  <a:srgbClr val="FFCC99"/>
                </a:solidFill>
              </a:endParaRPr>
            </a:p>
          </p:txBody>
        </p:sp>
        <p:sp>
          <p:nvSpPr>
            <p:cNvPr id="35" name="Freeform: Shape 34">
              <a:extLst>
                <a:ext uri="{FF2B5EF4-FFF2-40B4-BE49-F238E27FC236}">
                  <a16:creationId xmlns:a16="http://schemas.microsoft.com/office/drawing/2014/main" id="{F13070DF-195F-EF4E-CF1A-3AAEBFC93976}"/>
                </a:ext>
              </a:extLst>
            </p:cNvPr>
            <p:cNvSpPr/>
            <p:nvPr/>
          </p:nvSpPr>
          <p:spPr>
            <a:xfrm>
              <a:off x="12377396" y="5404296"/>
              <a:ext cx="218512" cy="210239"/>
            </a:xfrm>
            <a:custGeom>
              <a:avLst/>
              <a:gdLst>
                <a:gd name="connsiteX0" fmla="*/ 115451 w 218512"/>
                <a:gd name="connsiteY0" fmla="*/ -6 h 210239"/>
                <a:gd name="connsiteX1" fmla="*/ 218513 w 218512"/>
                <a:gd name="connsiteY1" fmla="*/ 98593 h 210239"/>
                <a:gd name="connsiteX2" fmla="*/ 102624 w 218512"/>
                <a:gd name="connsiteY2" fmla="*/ 210227 h 210239"/>
                <a:gd name="connsiteX3" fmla="*/ 0 w 218512"/>
                <a:gd name="connsiteY3" fmla="*/ 110752 h 210239"/>
                <a:gd name="connsiteX4" fmla="*/ 115451 w 218512"/>
                <a:gd name="connsiteY4" fmla="*/ -12 h 210239"/>
                <a:gd name="connsiteX5" fmla="*/ 107049 w 218512"/>
                <a:gd name="connsiteY5" fmla="*/ 34750 h 210239"/>
                <a:gd name="connsiteX6" fmla="*/ 48219 w 218512"/>
                <a:gd name="connsiteY6" fmla="*/ 101207 h 210239"/>
                <a:gd name="connsiteX7" fmla="*/ 111475 w 218512"/>
                <a:gd name="connsiteY7" fmla="*/ 175051 h 210239"/>
                <a:gd name="connsiteX8" fmla="*/ 170305 w 218512"/>
                <a:gd name="connsiteY8" fmla="*/ 108594 h 210239"/>
                <a:gd name="connsiteX9" fmla="*/ 107049 w 218512"/>
                <a:gd name="connsiteY9" fmla="*/ 34750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6"/>
                  </a:moveTo>
                  <a:cubicBezTo>
                    <a:pt x="175165" y="-6"/>
                    <a:pt x="218513" y="39954"/>
                    <a:pt x="218513" y="98593"/>
                  </a:cubicBezTo>
                  <a:cubicBezTo>
                    <a:pt x="218513" y="164182"/>
                    <a:pt x="168528" y="210227"/>
                    <a:pt x="102624" y="210227"/>
                  </a:cubicBezTo>
                  <a:cubicBezTo>
                    <a:pt x="42461" y="210227"/>
                    <a:pt x="0" y="170261"/>
                    <a:pt x="0" y="110752"/>
                  </a:cubicBezTo>
                  <a:cubicBezTo>
                    <a:pt x="0" y="46903"/>
                    <a:pt x="49544" y="-12"/>
                    <a:pt x="115451" y="-12"/>
                  </a:cubicBezTo>
                  <a:close/>
                  <a:moveTo>
                    <a:pt x="107049" y="34750"/>
                  </a:moveTo>
                  <a:cubicBezTo>
                    <a:pt x="71663" y="34750"/>
                    <a:pt x="48219" y="65588"/>
                    <a:pt x="48219" y="101207"/>
                  </a:cubicBezTo>
                  <a:cubicBezTo>
                    <a:pt x="48219" y="152898"/>
                    <a:pt x="80070" y="175051"/>
                    <a:pt x="111475" y="175051"/>
                  </a:cubicBezTo>
                  <a:cubicBezTo>
                    <a:pt x="146861" y="175051"/>
                    <a:pt x="170305" y="144210"/>
                    <a:pt x="170305" y="108594"/>
                  </a:cubicBezTo>
                  <a:cubicBezTo>
                    <a:pt x="170305" y="62986"/>
                    <a:pt x="144204" y="34750"/>
                    <a:pt x="107049" y="34750"/>
                  </a:cubicBezTo>
                  <a:close/>
                </a:path>
              </a:pathLst>
            </a:custGeom>
            <a:grpFill/>
            <a:ln w="4047" cap="flat">
              <a:solidFill>
                <a:srgbClr val="FFCC99"/>
              </a:solidFill>
              <a:prstDash val="solid"/>
              <a:miter/>
            </a:ln>
          </p:spPr>
          <p:txBody>
            <a:bodyPr rtlCol="0" anchor="ctr"/>
            <a:lstStyle/>
            <a:p>
              <a:endParaRPr lang="en-GB">
                <a:solidFill>
                  <a:srgbClr val="FFCC99"/>
                </a:solidFill>
              </a:endParaRPr>
            </a:p>
          </p:txBody>
        </p:sp>
        <p:sp>
          <p:nvSpPr>
            <p:cNvPr id="36" name="Freeform: Shape 35">
              <a:extLst>
                <a:ext uri="{FF2B5EF4-FFF2-40B4-BE49-F238E27FC236}">
                  <a16:creationId xmlns:a16="http://schemas.microsoft.com/office/drawing/2014/main" id="{12BC8E6A-BA5B-AEE1-6DC9-68CED93F9A76}"/>
                </a:ext>
              </a:extLst>
            </p:cNvPr>
            <p:cNvSpPr/>
            <p:nvPr/>
          </p:nvSpPr>
          <p:spPr>
            <a:xfrm>
              <a:off x="12639708" y="5310484"/>
              <a:ext cx="59713" cy="299713"/>
            </a:xfrm>
            <a:custGeom>
              <a:avLst/>
              <a:gdLst>
                <a:gd name="connsiteX0" fmla="*/ 6637 w 59713"/>
                <a:gd name="connsiteY0" fmla="*/ 49505 h 299713"/>
                <a:gd name="connsiteX1" fmla="*/ 0 w 59713"/>
                <a:gd name="connsiteY1" fmla="*/ -12 h 299713"/>
                <a:gd name="connsiteX2" fmla="*/ 53079 w 59713"/>
                <a:gd name="connsiteY2" fmla="*/ -12 h 299713"/>
                <a:gd name="connsiteX3" fmla="*/ 53079 w 59713"/>
                <a:gd name="connsiteY3" fmla="*/ 250185 h 299713"/>
                <a:gd name="connsiteX4" fmla="*/ 59713 w 59713"/>
                <a:gd name="connsiteY4" fmla="*/ 299702 h 299713"/>
                <a:gd name="connsiteX5" fmla="*/ 0 w 59713"/>
                <a:gd name="connsiteY5" fmla="*/ 299702 h 299713"/>
                <a:gd name="connsiteX6" fmla="*/ 6637 w 59713"/>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3" h="299713">
                  <a:moveTo>
                    <a:pt x="6637" y="49505"/>
                  </a:moveTo>
                  <a:cubicBezTo>
                    <a:pt x="6637" y="29090"/>
                    <a:pt x="4425" y="12585"/>
                    <a:pt x="0" y="-12"/>
                  </a:cubicBezTo>
                  <a:lnTo>
                    <a:pt x="53079" y="-12"/>
                  </a:lnTo>
                  <a:lnTo>
                    <a:pt x="53079" y="250185"/>
                  </a:lnTo>
                  <a:cubicBezTo>
                    <a:pt x="53079" y="271037"/>
                    <a:pt x="55288" y="287543"/>
                    <a:pt x="59713" y="299702"/>
                  </a:cubicBezTo>
                  <a:lnTo>
                    <a:pt x="0" y="299702"/>
                  </a:lnTo>
                  <a:cubicBezTo>
                    <a:pt x="4425" y="287537"/>
                    <a:pt x="6637" y="271031"/>
                    <a:pt x="6637" y="250185"/>
                  </a:cubicBezTo>
                  <a:close/>
                </a:path>
              </a:pathLst>
            </a:custGeom>
            <a:grpFill/>
            <a:ln w="4047" cap="flat">
              <a:solidFill>
                <a:srgbClr val="FFCC99"/>
              </a:solidFill>
              <a:prstDash val="solid"/>
              <a:miter/>
            </a:ln>
          </p:spPr>
          <p:txBody>
            <a:bodyPr rtlCol="0" anchor="ctr"/>
            <a:lstStyle/>
            <a:p>
              <a:endParaRPr lang="en-GB">
                <a:solidFill>
                  <a:srgbClr val="FFCC99"/>
                </a:solidFill>
              </a:endParaRPr>
            </a:p>
          </p:txBody>
        </p:sp>
        <p:sp>
          <p:nvSpPr>
            <p:cNvPr id="37" name="Freeform: Shape 36">
              <a:extLst>
                <a:ext uri="{FF2B5EF4-FFF2-40B4-BE49-F238E27FC236}">
                  <a16:creationId xmlns:a16="http://schemas.microsoft.com/office/drawing/2014/main" id="{48286CBC-C585-7F5C-4622-F414892FD25E}"/>
                </a:ext>
              </a:extLst>
            </p:cNvPr>
            <p:cNvSpPr/>
            <p:nvPr/>
          </p:nvSpPr>
          <p:spPr>
            <a:xfrm>
              <a:off x="12733023" y="5409524"/>
              <a:ext cx="218959" cy="292333"/>
            </a:xfrm>
            <a:custGeom>
              <a:avLst/>
              <a:gdLst>
                <a:gd name="connsiteX0" fmla="*/ 218959 w 218959"/>
                <a:gd name="connsiteY0" fmla="*/ -12 h 292333"/>
                <a:gd name="connsiteX1" fmla="*/ 195075 w 218959"/>
                <a:gd name="connsiteY1" fmla="*/ 47335 h 292333"/>
                <a:gd name="connsiteX2" fmla="*/ 133588 w 218959"/>
                <a:gd name="connsiteY2" fmla="*/ 216307 h 292333"/>
                <a:gd name="connsiteX3" fmla="*/ 54410 w 218959"/>
                <a:gd name="connsiteY3" fmla="*/ 292321 h 292333"/>
                <a:gd name="connsiteX4" fmla="*/ 20348 w 218959"/>
                <a:gd name="connsiteY4" fmla="*/ 286673 h 292333"/>
                <a:gd name="connsiteX5" fmla="*/ 20348 w 218959"/>
                <a:gd name="connsiteY5" fmla="*/ 247145 h 292333"/>
                <a:gd name="connsiteX6" fmla="*/ 52199 w 218959"/>
                <a:gd name="connsiteY6" fmla="*/ 258440 h 292333"/>
                <a:gd name="connsiteX7" fmla="*/ 99088 w 218959"/>
                <a:gd name="connsiteY7" fmla="*/ 203710 h 292333"/>
                <a:gd name="connsiteX8" fmla="*/ 100412 w 218959"/>
                <a:gd name="connsiteY8" fmla="*/ 199801 h 292333"/>
                <a:gd name="connsiteX9" fmla="*/ 83160 w 218959"/>
                <a:gd name="connsiteY9" fmla="*/ 199801 h 292333"/>
                <a:gd name="connsiteX10" fmla="*/ 22999 w 218959"/>
                <a:gd name="connsiteY10" fmla="*/ 46034 h 292333"/>
                <a:gd name="connsiteX11" fmla="*/ 0 w 218959"/>
                <a:gd name="connsiteY11" fmla="*/ -12 h 292333"/>
                <a:gd name="connsiteX12" fmla="*/ 60160 w 218959"/>
                <a:gd name="connsiteY12" fmla="*/ -12 h 292333"/>
                <a:gd name="connsiteX13" fmla="*/ 70779 w 218959"/>
                <a:gd name="connsiteY13" fmla="*/ 42556 h 292333"/>
                <a:gd name="connsiteX14" fmla="*/ 100412 w 218959"/>
                <a:gd name="connsiteY14" fmla="*/ 125088 h 292333"/>
                <a:gd name="connsiteX15" fmla="*/ 114127 w 218959"/>
                <a:gd name="connsiteY15" fmla="*/ 166352 h 292333"/>
                <a:gd name="connsiteX16" fmla="*/ 121641 w 218959"/>
                <a:gd name="connsiteY16" fmla="*/ 143770 h 292333"/>
                <a:gd name="connsiteX17" fmla="*/ 127391 w 218959"/>
                <a:gd name="connsiteY17" fmla="*/ 127696 h 292333"/>
                <a:gd name="connsiteX18" fmla="*/ 157474 w 218959"/>
                <a:gd name="connsiteY18" fmla="*/ 40823 h 292333"/>
                <a:gd name="connsiteX19" fmla="*/ 166766 w 218959"/>
                <a:gd name="connsiteY19" fmla="*/ -6 h 292333"/>
                <a:gd name="connsiteX20" fmla="*/ 218959 w 218959"/>
                <a:gd name="connsiteY20" fmla="*/ -6 h 292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3">
                  <a:moveTo>
                    <a:pt x="218959" y="-12"/>
                  </a:moveTo>
                  <a:cubicBezTo>
                    <a:pt x="211438" y="10414"/>
                    <a:pt x="201706" y="29528"/>
                    <a:pt x="195075" y="47335"/>
                  </a:cubicBezTo>
                  <a:lnTo>
                    <a:pt x="133588" y="216307"/>
                  </a:lnTo>
                  <a:cubicBezTo>
                    <a:pt x="114570" y="266690"/>
                    <a:pt x="102183" y="290582"/>
                    <a:pt x="54410" y="292321"/>
                  </a:cubicBezTo>
                  <a:cubicBezTo>
                    <a:pt x="41583" y="292321"/>
                    <a:pt x="30080" y="290582"/>
                    <a:pt x="20348" y="286673"/>
                  </a:cubicBezTo>
                  <a:lnTo>
                    <a:pt x="20348" y="247145"/>
                  </a:lnTo>
                  <a:cubicBezTo>
                    <a:pt x="30080" y="254531"/>
                    <a:pt x="40699" y="258440"/>
                    <a:pt x="52199" y="258440"/>
                  </a:cubicBezTo>
                  <a:cubicBezTo>
                    <a:pt x="72987" y="258440"/>
                    <a:pt x="84490" y="244105"/>
                    <a:pt x="99088" y="203710"/>
                  </a:cubicBezTo>
                  <a:lnTo>
                    <a:pt x="100412" y="199801"/>
                  </a:lnTo>
                  <a:lnTo>
                    <a:pt x="83160" y="199801"/>
                  </a:lnTo>
                  <a:lnTo>
                    <a:pt x="22999" y="46034"/>
                  </a:lnTo>
                  <a:cubicBezTo>
                    <a:pt x="14598" y="24749"/>
                    <a:pt x="7077" y="9113"/>
                    <a:pt x="0" y="-12"/>
                  </a:cubicBezTo>
                  <a:lnTo>
                    <a:pt x="60160" y="-12"/>
                  </a:lnTo>
                  <a:cubicBezTo>
                    <a:pt x="60160" y="8676"/>
                    <a:pt x="63696" y="23011"/>
                    <a:pt x="70779" y="42556"/>
                  </a:cubicBezTo>
                  <a:lnTo>
                    <a:pt x="100412" y="125088"/>
                  </a:lnTo>
                  <a:cubicBezTo>
                    <a:pt x="104394" y="136815"/>
                    <a:pt x="109261" y="150281"/>
                    <a:pt x="114127" y="166352"/>
                  </a:cubicBezTo>
                  <a:cubicBezTo>
                    <a:pt x="116335" y="158102"/>
                    <a:pt x="119430" y="150281"/>
                    <a:pt x="121641" y="143770"/>
                  </a:cubicBezTo>
                  <a:lnTo>
                    <a:pt x="127391" y="127696"/>
                  </a:lnTo>
                  <a:lnTo>
                    <a:pt x="157474" y="40823"/>
                  </a:lnTo>
                  <a:cubicBezTo>
                    <a:pt x="163665" y="22579"/>
                    <a:pt x="166766" y="9113"/>
                    <a:pt x="166766" y="-6"/>
                  </a:cubicBezTo>
                  <a:lnTo>
                    <a:pt x="218959" y="-6"/>
                  </a:lnTo>
                  <a:close/>
                </a:path>
              </a:pathLst>
            </a:custGeom>
            <a:grpFill/>
            <a:ln w="4047" cap="flat">
              <a:solidFill>
                <a:srgbClr val="FFCC99"/>
              </a:solidFill>
              <a:prstDash val="solid"/>
              <a:miter/>
            </a:ln>
          </p:spPr>
          <p:txBody>
            <a:bodyPr rtlCol="0" anchor="ctr"/>
            <a:lstStyle/>
            <a:p>
              <a:endParaRPr lang="en-GB">
                <a:solidFill>
                  <a:srgbClr val="FFCC99"/>
                </a:solidFill>
              </a:endParaRPr>
            </a:p>
          </p:txBody>
        </p:sp>
        <p:sp>
          <p:nvSpPr>
            <p:cNvPr id="38" name="Freeform: Shape 37">
              <a:extLst>
                <a:ext uri="{FF2B5EF4-FFF2-40B4-BE49-F238E27FC236}">
                  <a16:creationId xmlns:a16="http://schemas.microsoft.com/office/drawing/2014/main" id="{E5D93E11-E8E5-A7C4-66D0-AF59FB06447F}"/>
                </a:ext>
              </a:extLst>
            </p:cNvPr>
            <p:cNvSpPr/>
            <p:nvPr/>
          </p:nvSpPr>
          <p:spPr>
            <a:xfrm>
              <a:off x="12065982" y="5769948"/>
              <a:ext cx="237095" cy="291026"/>
            </a:xfrm>
            <a:custGeom>
              <a:avLst/>
              <a:gdLst>
                <a:gd name="connsiteX0" fmla="*/ 237096 w 237095"/>
                <a:gd name="connsiteY0" fmla="*/ 46031 h 291026"/>
                <a:gd name="connsiteX1" fmla="*/ 167650 w 237095"/>
                <a:gd name="connsiteY1" fmla="*/ 34738 h 291026"/>
                <a:gd name="connsiteX2" fmla="*/ 142873 w 237095"/>
                <a:gd name="connsiteY2" fmla="*/ 34738 h 291026"/>
                <a:gd name="connsiteX3" fmla="*/ 142873 w 237095"/>
                <a:gd name="connsiteY3" fmla="*/ 236719 h 291026"/>
                <a:gd name="connsiteX4" fmla="*/ 149510 w 237095"/>
                <a:gd name="connsiteY4" fmla="*/ 291014 h 291026"/>
                <a:gd name="connsiteX5" fmla="*/ 88026 w 237095"/>
                <a:gd name="connsiteY5" fmla="*/ 291014 h 291026"/>
                <a:gd name="connsiteX6" fmla="*/ 94216 w 237095"/>
                <a:gd name="connsiteY6" fmla="*/ 236719 h 291026"/>
                <a:gd name="connsiteX7" fmla="*/ 94216 w 237095"/>
                <a:gd name="connsiteY7" fmla="*/ 34738 h 291026"/>
                <a:gd name="connsiteX8" fmla="*/ 69446 w 237095"/>
                <a:gd name="connsiteY8" fmla="*/ 34738 h 291026"/>
                <a:gd name="connsiteX9" fmla="*/ 0 w 237095"/>
                <a:gd name="connsiteY9" fmla="*/ 46031 h 291026"/>
                <a:gd name="connsiteX10" fmla="*/ 0 w 237095"/>
                <a:gd name="connsiteY10" fmla="*/ -12 h 291026"/>
                <a:gd name="connsiteX11" fmla="*/ 237090 w 237095"/>
                <a:gd name="connsiteY11" fmla="*/ -12 h 291026"/>
                <a:gd name="connsiteX12" fmla="*/ 237090 w 237095"/>
                <a:gd name="connsiteY12" fmla="*/ 46031 h 29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7095" h="291026">
                  <a:moveTo>
                    <a:pt x="237096" y="46031"/>
                  </a:moveTo>
                  <a:cubicBezTo>
                    <a:pt x="216307" y="37778"/>
                    <a:pt x="199501" y="34738"/>
                    <a:pt x="167650" y="34738"/>
                  </a:cubicBezTo>
                  <a:lnTo>
                    <a:pt x="142873" y="34738"/>
                  </a:lnTo>
                  <a:lnTo>
                    <a:pt x="142873" y="236719"/>
                  </a:lnTo>
                  <a:cubicBezTo>
                    <a:pt x="142873" y="261480"/>
                    <a:pt x="145085" y="279724"/>
                    <a:pt x="149510" y="291014"/>
                  </a:cubicBezTo>
                  <a:lnTo>
                    <a:pt x="88026" y="291014"/>
                  </a:lnTo>
                  <a:cubicBezTo>
                    <a:pt x="92005" y="279287"/>
                    <a:pt x="94216" y="261474"/>
                    <a:pt x="94216" y="236719"/>
                  </a:cubicBezTo>
                  <a:lnTo>
                    <a:pt x="94216" y="34738"/>
                  </a:lnTo>
                  <a:lnTo>
                    <a:pt x="69446" y="34738"/>
                  </a:lnTo>
                  <a:cubicBezTo>
                    <a:pt x="37595" y="34738"/>
                    <a:pt x="20788" y="37778"/>
                    <a:pt x="0" y="46031"/>
                  </a:cubicBezTo>
                  <a:lnTo>
                    <a:pt x="0" y="-12"/>
                  </a:lnTo>
                  <a:lnTo>
                    <a:pt x="237090" y="-12"/>
                  </a:lnTo>
                  <a:lnTo>
                    <a:pt x="237090" y="46031"/>
                  </a:lnTo>
                  <a:close/>
                </a:path>
              </a:pathLst>
            </a:custGeom>
            <a:grpFill/>
            <a:ln w="4047" cap="flat">
              <a:solidFill>
                <a:srgbClr val="FFCC99"/>
              </a:solidFill>
              <a:prstDash val="solid"/>
              <a:miter/>
            </a:ln>
          </p:spPr>
          <p:txBody>
            <a:bodyPr rtlCol="0" anchor="ctr"/>
            <a:lstStyle/>
            <a:p>
              <a:endParaRPr lang="en-GB">
                <a:solidFill>
                  <a:srgbClr val="FFCC99"/>
                </a:solidFill>
              </a:endParaRPr>
            </a:p>
          </p:txBody>
        </p:sp>
        <p:sp>
          <p:nvSpPr>
            <p:cNvPr id="39" name="Freeform: Shape 38">
              <a:extLst>
                <a:ext uri="{FF2B5EF4-FFF2-40B4-BE49-F238E27FC236}">
                  <a16:creationId xmlns:a16="http://schemas.microsoft.com/office/drawing/2014/main" id="{583FFBD6-81A9-5101-3B2D-AFEC88FECFA0}"/>
                </a:ext>
              </a:extLst>
            </p:cNvPr>
            <p:cNvSpPr/>
            <p:nvPr/>
          </p:nvSpPr>
          <p:spPr>
            <a:xfrm>
              <a:off x="12306614" y="5855099"/>
              <a:ext cx="131385" cy="205886"/>
            </a:xfrm>
            <a:custGeom>
              <a:avLst/>
              <a:gdLst>
                <a:gd name="connsiteX0" fmla="*/ 131373 w 131385"/>
                <a:gd name="connsiteY0" fmla="*/ 47767 h 205886"/>
                <a:gd name="connsiteX1" fmla="*/ 111025 w 131385"/>
                <a:gd name="connsiteY1" fmla="*/ 45596 h 205886"/>
                <a:gd name="connsiteX2" fmla="*/ 53080 w 131385"/>
                <a:gd name="connsiteY2" fmla="*/ 72528 h 205886"/>
                <a:gd name="connsiteX3" fmla="*/ 53080 w 131385"/>
                <a:gd name="connsiteY3" fmla="*/ 156361 h 205886"/>
                <a:gd name="connsiteX4" fmla="*/ 59716 w 131385"/>
                <a:gd name="connsiteY4" fmla="*/ 205875 h 205886"/>
                <a:gd name="connsiteX5" fmla="*/ 0 w 131385"/>
                <a:gd name="connsiteY5" fmla="*/ 205875 h 205886"/>
                <a:gd name="connsiteX6" fmla="*/ 6637 w 131385"/>
                <a:gd name="connsiteY6" fmla="*/ 156361 h 205886"/>
                <a:gd name="connsiteX7" fmla="*/ 6637 w 131385"/>
                <a:gd name="connsiteY7" fmla="*/ 54715 h 205886"/>
                <a:gd name="connsiteX8" fmla="*/ 0 w 131385"/>
                <a:gd name="connsiteY8" fmla="*/ 5198 h 205886"/>
                <a:gd name="connsiteX9" fmla="*/ 45562 w 131385"/>
                <a:gd name="connsiteY9" fmla="*/ 5198 h 205886"/>
                <a:gd name="connsiteX10" fmla="*/ 52199 w 131385"/>
                <a:gd name="connsiteY10" fmla="*/ 40386 h 205886"/>
                <a:gd name="connsiteX11" fmla="*/ 80070 w 131385"/>
                <a:gd name="connsiteY11" fmla="*/ 13022 h 205886"/>
                <a:gd name="connsiteX12" fmla="*/ 119882 w 131385"/>
                <a:gd name="connsiteY12" fmla="*/ -12 h 205886"/>
                <a:gd name="connsiteX13" fmla="*/ 131385 w 131385"/>
                <a:gd name="connsiteY13" fmla="*/ 857 h 205886"/>
                <a:gd name="connsiteX14" fmla="*/ 131385 w 131385"/>
                <a:gd name="connsiteY14" fmla="*/ 47772 h 205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1385" h="205886">
                  <a:moveTo>
                    <a:pt x="131373" y="47767"/>
                  </a:moveTo>
                  <a:cubicBezTo>
                    <a:pt x="124737" y="46465"/>
                    <a:pt x="118100" y="45596"/>
                    <a:pt x="111025" y="45596"/>
                  </a:cubicBezTo>
                  <a:cubicBezTo>
                    <a:pt x="89350" y="45596"/>
                    <a:pt x="69886" y="54721"/>
                    <a:pt x="53080" y="72528"/>
                  </a:cubicBezTo>
                  <a:lnTo>
                    <a:pt x="53080" y="156361"/>
                  </a:lnTo>
                  <a:cubicBezTo>
                    <a:pt x="53080" y="177207"/>
                    <a:pt x="55291" y="193716"/>
                    <a:pt x="59716" y="205875"/>
                  </a:cubicBezTo>
                  <a:lnTo>
                    <a:pt x="0" y="205875"/>
                  </a:lnTo>
                  <a:cubicBezTo>
                    <a:pt x="4425" y="193713"/>
                    <a:pt x="6637" y="177207"/>
                    <a:pt x="6637" y="156361"/>
                  </a:cubicBezTo>
                  <a:lnTo>
                    <a:pt x="6637" y="54715"/>
                  </a:lnTo>
                  <a:cubicBezTo>
                    <a:pt x="6637" y="34301"/>
                    <a:pt x="4425" y="17795"/>
                    <a:pt x="0" y="5198"/>
                  </a:cubicBezTo>
                  <a:lnTo>
                    <a:pt x="45562" y="5198"/>
                  </a:lnTo>
                  <a:lnTo>
                    <a:pt x="52199" y="40386"/>
                  </a:lnTo>
                  <a:cubicBezTo>
                    <a:pt x="58835" y="30397"/>
                    <a:pt x="68121" y="21272"/>
                    <a:pt x="80070" y="13022"/>
                  </a:cubicBezTo>
                  <a:cubicBezTo>
                    <a:pt x="92011" y="4335"/>
                    <a:pt x="105284" y="-12"/>
                    <a:pt x="119882" y="-12"/>
                  </a:cubicBezTo>
                  <a:cubicBezTo>
                    <a:pt x="124748" y="-12"/>
                    <a:pt x="128284" y="426"/>
                    <a:pt x="131385" y="857"/>
                  </a:cubicBezTo>
                  <a:lnTo>
                    <a:pt x="131385" y="47772"/>
                  </a:lnTo>
                  <a:close/>
                </a:path>
              </a:pathLst>
            </a:custGeom>
            <a:grpFill/>
            <a:ln w="4047" cap="flat">
              <a:solidFill>
                <a:srgbClr val="FFCC99"/>
              </a:solidFill>
              <a:prstDash val="solid"/>
              <a:miter/>
            </a:ln>
          </p:spPr>
          <p:txBody>
            <a:bodyPr rtlCol="0" anchor="ctr"/>
            <a:lstStyle/>
            <a:p>
              <a:endParaRPr lang="en-GB">
                <a:solidFill>
                  <a:srgbClr val="FFCC99"/>
                </a:solidFill>
              </a:endParaRPr>
            </a:p>
          </p:txBody>
        </p:sp>
        <p:sp>
          <p:nvSpPr>
            <p:cNvPr id="40" name="Freeform: Shape 39">
              <a:extLst>
                <a:ext uri="{FF2B5EF4-FFF2-40B4-BE49-F238E27FC236}">
                  <a16:creationId xmlns:a16="http://schemas.microsoft.com/office/drawing/2014/main" id="{C0774C7A-A003-10DF-5742-A8AB68EC07EC}"/>
                </a:ext>
              </a:extLst>
            </p:cNvPr>
            <p:cNvSpPr/>
            <p:nvPr/>
          </p:nvSpPr>
          <p:spPr>
            <a:xfrm>
              <a:off x="12474698" y="5753439"/>
              <a:ext cx="60162" cy="307534"/>
            </a:xfrm>
            <a:custGeom>
              <a:avLst/>
              <a:gdLst>
                <a:gd name="connsiteX0" fmla="*/ 30080 w 60162"/>
                <a:gd name="connsiteY0" fmla="*/ -12 h 307534"/>
                <a:gd name="connsiteX1" fmla="*/ 60163 w 60162"/>
                <a:gd name="connsiteY1" fmla="*/ 30394 h 307534"/>
                <a:gd name="connsiteX2" fmla="*/ 30080 w 60162"/>
                <a:gd name="connsiteY2" fmla="*/ 60804 h 307534"/>
                <a:gd name="connsiteX3" fmla="*/ 0 w 60162"/>
                <a:gd name="connsiteY3" fmla="*/ 30394 h 307534"/>
                <a:gd name="connsiteX4" fmla="*/ 30080 w 60162"/>
                <a:gd name="connsiteY4" fmla="*/ -12 h 307534"/>
                <a:gd name="connsiteX5" fmla="*/ 7083 w 60162"/>
                <a:gd name="connsiteY5" fmla="*/ 156363 h 307534"/>
                <a:gd name="connsiteX6" fmla="*/ 446 w 60162"/>
                <a:gd name="connsiteY6" fmla="*/ 106849 h 307534"/>
                <a:gd name="connsiteX7" fmla="*/ 53526 w 60162"/>
                <a:gd name="connsiteY7" fmla="*/ 106849 h 307534"/>
                <a:gd name="connsiteX8" fmla="*/ 53526 w 60162"/>
                <a:gd name="connsiteY8" fmla="*/ 258009 h 307534"/>
                <a:gd name="connsiteX9" fmla="*/ 60163 w 60162"/>
                <a:gd name="connsiteY9" fmla="*/ 307523 h 307534"/>
                <a:gd name="connsiteX10" fmla="*/ 446 w 60162"/>
                <a:gd name="connsiteY10" fmla="*/ 307523 h 307534"/>
                <a:gd name="connsiteX11" fmla="*/ 7083 w 60162"/>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2"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83" y="156363"/>
                  </a:moveTo>
                  <a:cubicBezTo>
                    <a:pt x="7083" y="135949"/>
                    <a:pt x="4872" y="119443"/>
                    <a:pt x="446" y="106849"/>
                  </a:cubicBezTo>
                  <a:lnTo>
                    <a:pt x="53526" y="106849"/>
                  </a:lnTo>
                  <a:lnTo>
                    <a:pt x="53526" y="258009"/>
                  </a:lnTo>
                  <a:cubicBezTo>
                    <a:pt x="53526" y="278855"/>
                    <a:pt x="55734" y="295364"/>
                    <a:pt x="60163" y="307523"/>
                  </a:cubicBezTo>
                  <a:lnTo>
                    <a:pt x="446" y="307523"/>
                  </a:lnTo>
                  <a:cubicBezTo>
                    <a:pt x="4866" y="295361"/>
                    <a:pt x="7083" y="278855"/>
                    <a:pt x="7083" y="258009"/>
                  </a:cubicBezTo>
                  <a:close/>
                </a:path>
              </a:pathLst>
            </a:custGeom>
            <a:grpFill/>
            <a:ln w="4047" cap="flat">
              <a:solidFill>
                <a:srgbClr val="FFCC99"/>
              </a:solidFill>
              <a:prstDash val="solid"/>
              <a:miter/>
            </a:ln>
          </p:spPr>
          <p:txBody>
            <a:bodyPr rtlCol="0" anchor="ctr"/>
            <a:lstStyle/>
            <a:p>
              <a:endParaRPr lang="en-GB" dirty="0">
                <a:solidFill>
                  <a:srgbClr val="FFCC99"/>
                </a:solidFill>
              </a:endParaRPr>
            </a:p>
          </p:txBody>
        </p:sp>
        <p:sp>
          <p:nvSpPr>
            <p:cNvPr id="41" name="Freeform: Shape 40">
              <a:extLst>
                <a:ext uri="{FF2B5EF4-FFF2-40B4-BE49-F238E27FC236}">
                  <a16:creationId xmlns:a16="http://schemas.microsoft.com/office/drawing/2014/main" id="{14C6C581-1288-EF33-4BEC-171D2534A96B}"/>
                </a:ext>
              </a:extLst>
            </p:cNvPr>
            <p:cNvSpPr/>
            <p:nvPr/>
          </p:nvSpPr>
          <p:spPr>
            <a:xfrm>
              <a:off x="12585292" y="5855099"/>
              <a:ext cx="193304" cy="205892"/>
            </a:xfrm>
            <a:custGeom>
              <a:avLst/>
              <a:gdLst>
                <a:gd name="connsiteX0" fmla="*/ 133585 w 193304"/>
                <a:gd name="connsiteY0" fmla="*/ 205875 h 205892"/>
                <a:gd name="connsiteX1" fmla="*/ 140222 w 193304"/>
                <a:gd name="connsiteY1" fmla="*/ 156361 h 205892"/>
                <a:gd name="connsiteX2" fmla="*/ 140222 w 193304"/>
                <a:gd name="connsiteY2" fmla="*/ 81215 h 205892"/>
                <a:gd name="connsiteX3" fmla="*/ 101294 w 193304"/>
                <a:gd name="connsiteY3" fmla="*/ 36039 h 205892"/>
                <a:gd name="connsiteX4" fmla="*/ 53080 w 193304"/>
                <a:gd name="connsiteY4" fmla="*/ 58630 h 205892"/>
                <a:gd name="connsiteX5" fmla="*/ 53080 w 193304"/>
                <a:gd name="connsiteY5" fmla="*/ 156366 h 205892"/>
                <a:gd name="connsiteX6" fmla="*/ 59716 w 193304"/>
                <a:gd name="connsiteY6" fmla="*/ 205881 h 205892"/>
                <a:gd name="connsiteX7" fmla="*/ 0 w 193304"/>
                <a:gd name="connsiteY7" fmla="*/ 205881 h 205892"/>
                <a:gd name="connsiteX8" fmla="*/ 6636 w 193304"/>
                <a:gd name="connsiteY8" fmla="*/ 156366 h 205892"/>
                <a:gd name="connsiteX9" fmla="*/ 6636 w 193304"/>
                <a:gd name="connsiteY9" fmla="*/ 54721 h 205892"/>
                <a:gd name="connsiteX10" fmla="*/ 0 w 193304"/>
                <a:gd name="connsiteY10" fmla="*/ 5204 h 205892"/>
                <a:gd name="connsiteX11" fmla="*/ 45565 w 193304"/>
                <a:gd name="connsiteY11" fmla="*/ 5204 h 205892"/>
                <a:gd name="connsiteX12" fmla="*/ 50431 w 193304"/>
                <a:gd name="connsiteY12" fmla="*/ 28659 h 205892"/>
                <a:gd name="connsiteX13" fmla="*/ 118108 w 193304"/>
                <a:gd name="connsiteY13" fmla="*/ -12 h 205892"/>
                <a:gd name="connsiteX14" fmla="*/ 186671 w 193304"/>
                <a:gd name="connsiteY14" fmla="*/ 76875 h 205892"/>
                <a:gd name="connsiteX15" fmla="*/ 186671 w 193304"/>
                <a:gd name="connsiteY15" fmla="*/ 156366 h 205892"/>
                <a:gd name="connsiteX16" fmla="*/ 193304 w 193304"/>
                <a:gd name="connsiteY16" fmla="*/ 205881 h 205892"/>
                <a:gd name="connsiteX17" fmla="*/ 133591 w 193304"/>
                <a:gd name="connsiteY17" fmla="*/ 205881 h 205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3304" h="205892">
                  <a:moveTo>
                    <a:pt x="133585" y="205875"/>
                  </a:moveTo>
                  <a:cubicBezTo>
                    <a:pt x="138005" y="193713"/>
                    <a:pt x="140222" y="177207"/>
                    <a:pt x="140222" y="156361"/>
                  </a:cubicBezTo>
                  <a:lnTo>
                    <a:pt x="140222" y="81215"/>
                  </a:lnTo>
                  <a:cubicBezTo>
                    <a:pt x="140222" y="50374"/>
                    <a:pt x="126064" y="36039"/>
                    <a:pt x="101294" y="36039"/>
                  </a:cubicBezTo>
                  <a:cubicBezTo>
                    <a:pt x="84041" y="36039"/>
                    <a:pt x="67678" y="43426"/>
                    <a:pt x="53080" y="58630"/>
                  </a:cubicBezTo>
                  <a:lnTo>
                    <a:pt x="53080" y="156366"/>
                  </a:lnTo>
                  <a:cubicBezTo>
                    <a:pt x="53080" y="177213"/>
                    <a:pt x="55291" y="193721"/>
                    <a:pt x="59716" y="205881"/>
                  </a:cubicBezTo>
                  <a:lnTo>
                    <a:pt x="0" y="205881"/>
                  </a:lnTo>
                  <a:cubicBezTo>
                    <a:pt x="4422" y="193716"/>
                    <a:pt x="6636" y="177213"/>
                    <a:pt x="6636" y="156366"/>
                  </a:cubicBezTo>
                  <a:lnTo>
                    <a:pt x="6636" y="54721"/>
                  </a:lnTo>
                  <a:cubicBezTo>
                    <a:pt x="6636" y="34306"/>
                    <a:pt x="4428" y="17801"/>
                    <a:pt x="0" y="5204"/>
                  </a:cubicBezTo>
                  <a:lnTo>
                    <a:pt x="45565" y="5204"/>
                  </a:lnTo>
                  <a:lnTo>
                    <a:pt x="50431" y="28659"/>
                  </a:lnTo>
                  <a:cubicBezTo>
                    <a:pt x="67237" y="9545"/>
                    <a:pt x="89796" y="-12"/>
                    <a:pt x="118108" y="-12"/>
                  </a:cubicBezTo>
                  <a:cubicBezTo>
                    <a:pt x="163671" y="-12"/>
                    <a:pt x="186671" y="26920"/>
                    <a:pt x="186671" y="76875"/>
                  </a:cubicBezTo>
                  <a:lnTo>
                    <a:pt x="186671" y="156366"/>
                  </a:lnTo>
                  <a:cubicBezTo>
                    <a:pt x="186671" y="177213"/>
                    <a:pt x="188879" y="193721"/>
                    <a:pt x="193304" y="205881"/>
                  </a:cubicBezTo>
                  <a:lnTo>
                    <a:pt x="133591" y="205881"/>
                  </a:lnTo>
                  <a:close/>
                </a:path>
              </a:pathLst>
            </a:custGeom>
            <a:grpFill/>
            <a:ln w="4047" cap="flat">
              <a:solidFill>
                <a:srgbClr val="FFCC99"/>
              </a:solidFill>
              <a:prstDash val="solid"/>
              <a:miter/>
            </a:ln>
          </p:spPr>
          <p:txBody>
            <a:bodyPr rtlCol="0" anchor="ctr"/>
            <a:lstStyle/>
            <a:p>
              <a:endParaRPr lang="en-GB" dirty="0">
                <a:solidFill>
                  <a:srgbClr val="FFCC99"/>
                </a:solidFill>
              </a:endParaRPr>
            </a:p>
          </p:txBody>
        </p:sp>
        <p:sp>
          <p:nvSpPr>
            <p:cNvPr id="42" name="Freeform: Shape 41">
              <a:extLst>
                <a:ext uri="{FF2B5EF4-FFF2-40B4-BE49-F238E27FC236}">
                  <a16:creationId xmlns:a16="http://schemas.microsoft.com/office/drawing/2014/main" id="{A9D2DC55-5B16-FFDF-2177-EB74632C5EAC}"/>
                </a:ext>
              </a:extLst>
            </p:cNvPr>
            <p:cNvSpPr/>
            <p:nvPr/>
          </p:nvSpPr>
          <p:spPr>
            <a:xfrm>
              <a:off x="12827692" y="5753439"/>
              <a:ext cx="60163" cy="307534"/>
            </a:xfrm>
            <a:custGeom>
              <a:avLst/>
              <a:gdLst>
                <a:gd name="connsiteX0" fmla="*/ 30080 w 60163"/>
                <a:gd name="connsiteY0" fmla="*/ -12 h 307534"/>
                <a:gd name="connsiteX1" fmla="*/ 60163 w 60163"/>
                <a:gd name="connsiteY1" fmla="*/ 30394 h 307534"/>
                <a:gd name="connsiteX2" fmla="*/ 30080 w 60163"/>
                <a:gd name="connsiteY2" fmla="*/ 60804 h 307534"/>
                <a:gd name="connsiteX3" fmla="*/ 0 w 60163"/>
                <a:gd name="connsiteY3" fmla="*/ 30394 h 307534"/>
                <a:gd name="connsiteX4" fmla="*/ 30080 w 60163"/>
                <a:gd name="connsiteY4" fmla="*/ -12 h 307534"/>
                <a:gd name="connsiteX5" fmla="*/ 7077 w 60163"/>
                <a:gd name="connsiteY5" fmla="*/ 156363 h 307534"/>
                <a:gd name="connsiteX6" fmla="*/ 440 w 60163"/>
                <a:gd name="connsiteY6" fmla="*/ 106849 h 307534"/>
                <a:gd name="connsiteX7" fmla="*/ 53520 w 60163"/>
                <a:gd name="connsiteY7" fmla="*/ 106849 h 307534"/>
                <a:gd name="connsiteX8" fmla="*/ 53520 w 60163"/>
                <a:gd name="connsiteY8" fmla="*/ 258009 h 307534"/>
                <a:gd name="connsiteX9" fmla="*/ 60157 w 60163"/>
                <a:gd name="connsiteY9" fmla="*/ 307523 h 307534"/>
                <a:gd name="connsiteX10" fmla="*/ 440 w 60163"/>
                <a:gd name="connsiteY10" fmla="*/ 307523 h 307534"/>
                <a:gd name="connsiteX11" fmla="*/ 7077 w 60163"/>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3"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77" y="156363"/>
                  </a:moveTo>
                  <a:cubicBezTo>
                    <a:pt x="7077" y="135949"/>
                    <a:pt x="4866" y="119443"/>
                    <a:pt x="440" y="106849"/>
                  </a:cubicBezTo>
                  <a:lnTo>
                    <a:pt x="53520" y="106849"/>
                  </a:lnTo>
                  <a:lnTo>
                    <a:pt x="53520" y="258009"/>
                  </a:lnTo>
                  <a:cubicBezTo>
                    <a:pt x="53520" y="278855"/>
                    <a:pt x="55729" y="295364"/>
                    <a:pt x="60157" y="307523"/>
                  </a:cubicBezTo>
                  <a:lnTo>
                    <a:pt x="440" y="307523"/>
                  </a:lnTo>
                  <a:cubicBezTo>
                    <a:pt x="4860" y="295361"/>
                    <a:pt x="7077" y="278855"/>
                    <a:pt x="7077" y="258009"/>
                  </a:cubicBezTo>
                  <a:close/>
                </a:path>
              </a:pathLst>
            </a:custGeom>
            <a:grpFill/>
            <a:ln w="4047" cap="flat">
              <a:solidFill>
                <a:srgbClr val="FFCC99"/>
              </a:solidFill>
              <a:prstDash val="solid"/>
              <a:miter/>
            </a:ln>
          </p:spPr>
          <p:txBody>
            <a:bodyPr rtlCol="0" anchor="ctr"/>
            <a:lstStyle/>
            <a:p>
              <a:endParaRPr lang="en-GB">
                <a:solidFill>
                  <a:srgbClr val="FFCC99"/>
                </a:solidFill>
              </a:endParaRPr>
            </a:p>
          </p:txBody>
        </p:sp>
        <p:sp>
          <p:nvSpPr>
            <p:cNvPr id="43" name="Freeform: Shape 42">
              <a:extLst>
                <a:ext uri="{FF2B5EF4-FFF2-40B4-BE49-F238E27FC236}">
                  <a16:creationId xmlns:a16="http://schemas.microsoft.com/office/drawing/2014/main" id="{B4164BF5-E36D-2B9A-A70E-C6C016FD0F76}"/>
                </a:ext>
              </a:extLst>
            </p:cNvPr>
            <p:cNvSpPr/>
            <p:nvPr/>
          </p:nvSpPr>
          <p:spPr>
            <a:xfrm>
              <a:off x="12921480" y="5806869"/>
              <a:ext cx="149950" cy="258452"/>
            </a:xfrm>
            <a:custGeom>
              <a:avLst/>
              <a:gdLst>
                <a:gd name="connsiteX0" fmla="*/ 149951 w 149950"/>
                <a:gd name="connsiteY0" fmla="*/ 250190 h 258452"/>
                <a:gd name="connsiteX1" fmla="*/ 104832 w 149950"/>
                <a:gd name="connsiteY1" fmla="*/ 258440 h 258452"/>
                <a:gd name="connsiteX2" fmla="*/ 34946 w 149950"/>
                <a:gd name="connsiteY2" fmla="*/ 188074 h 258452"/>
                <a:gd name="connsiteX3" fmla="*/ 34946 w 149950"/>
                <a:gd name="connsiteY3" fmla="*/ 85997 h 258452"/>
                <a:gd name="connsiteX4" fmla="*/ 443 w 149950"/>
                <a:gd name="connsiteY4" fmla="*/ 85997 h 258452"/>
                <a:gd name="connsiteX5" fmla="*/ 0 w 149950"/>
                <a:gd name="connsiteY5" fmla="*/ 85127 h 258452"/>
                <a:gd name="connsiteX6" fmla="*/ 80502 w 149950"/>
                <a:gd name="connsiteY6" fmla="*/ -12 h 258452"/>
                <a:gd name="connsiteX7" fmla="*/ 81389 w 149950"/>
                <a:gd name="connsiteY7" fmla="*/ -12 h 258452"/>
                <a:gd name="connsiteX8" fmla="*/ 81389 w 149950"/>
                <a:gd name="connsiteY8" fmla="*/ 53420 h 258452"/>
                <a:gd name="connsiteX9" fmla="*/ 146856 w 149950"/>
                <a:gd name="connsiteY9" fmla="*/ 53420 h 258452"/>
                <a:gd name="connsiteX10" fmla="*/ 141990 w 149950"/>
                <a:gd name="connsiteY10" fmla="*/ 85997 h 258452"/>
                <a:gd name="connsiteX11" fmla="*/ 81389 w 149950"/>
                <a:gd name="connsiteY11" fmla="*/ 85997 h 258452"/>
                <a:gd name="connsiteX12" fmla="*/ 81389 w 149950"/>
                <a:gd name="connsiteY12" fmla="*/ 188505 h 258452"/>
                <a:gd name="connsiteX13" fmla="*/ 112793 w 149950"/>
                <a:gd name="connsiteY13" fmla="*/ 224125 h 258452"/>
                <a:gd name="connsiteX14" fmla="*/ 149951 w 149950"/>
                <a:gd name="connsiteY14" fmla="*/ 208051 h 258452"/>
                <a:gd name="connsiteX15" fmla="*/ 149951 w 149950"/>
                <a:gd name="connsiteY15" fmla="*/ 250187 h 258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9950" h="258452">
                  <a:moveTo>
                    <a:pt x="149951" y="250190"/>
                  </a:moveTo>
                  <a:cubicBezTo>
                    <a:pt x="137123" y="255838"/>
                    <a:pt x="122085" y="258440"/>
                    <a:pt x="104832" y="258440"/>
                  </a:cubicBezTo>
                  <a:cubicBezTo>
                    <a:pt x="54848" y="258440"/>
                    <a:pt x="34946" y="231943"/>
                    <a:pt x="34946" y="188074"/>
                  </a:cubicBezTo>
                  <a:lnTo>
                    <a:pt x="34946" y="85997"/>
                  </a:lnTo>
                  <a:lnTo>
                    <a:pt x="443" y="85997"/>
                  </a:lnTo>
                  <a:lnTo>
                    <a:pt x="0" y="85127"/>
                  </a:lnTo>
                  <a:lnTo>
                    <a:pt x="80502" y="-12"/>
                  </a:lnTo>
                  <a:lnTo>
                    <a:pt x="81389" y="-12"/>
                  </a:lnTo>
                  <a:lnTo>
                    <a:pt x="81389" y="53420"/>
                  </a:lnTo>
                  <a:lnTo>
                    <a:pt x="146856" y="53420"/>
                  </a:lnTo>
                  <a:lnTo>
                    <a:pt x="141990" y="85997"/>
                  </a:lnTo>
                  <a:lnTo>
                    <a:pt x="81389" y="85997"/>
                  </a:lnTo>
                  <a:lnTo>
                    <a:pt x="81389" y="188505"/>
                  </a:lnTo>
                  <a:cubicBezTo>
                    <a:pt x="81389" y="212398"/>
                    <a:pt x="92005" y="224125"/>
                    <a:pt x="112793" y="224125"/>
                  </a:cubicBezTo>
                  <a:cubicBezTo>
                    <a:pt x="126508" y="224125"/>
                    <a:pt x="138894" y="218915"/>
                    <a:pt x="149951" y="208051"/>
                  </a:cubicBezTo>
                  <a:lnTo>
                    <a:pt x="149951" y="250187"/>
                  </a:lnTo>
                  <a:close/>
                </a:path>
              </a:pathLst>
            </a:custGeom>
            <a:grpFill/>
            <a:ln w="4047" cap="flat">
              <a:solidFill>
                <a:srgbClr val="FFCC99"/>
              </a:solidFill>
              <a:prstDash val="solid"/>
              <a:miter/>
            </a:ln>
          </p:spPr>
          <p:txBody>
            <a:bodyPr rtlCol="0" anchor="ctr"/>
            <a:lstStyle/>
            <a:p>
              <a:endParaRPr lang="en-GB" dirty="0">
                <a:solidFill>
                  <a:srgbClr val="FFCC99"/>
                </a:solidFill>
              </a:endParaRPr>
            </a:p>
          </p:txBody>
        </p:sp>
        <p:sp>
          <p:nvSpPr>
            <p:cNvPr id="44" name="Freeform: Shape 43">
              <a:extLst>
                <a:ext uri="{FF2B5EF4-FFF2-40B4-BE49-F238E27FC236}">
                  <a16:creationId xmlns:a16="http://schemas.microsoft.com/office/drawing/2014/main" id="{B1243684-9884-526F-60CF-5CB82C2AD1D5}"/>
                </a:ext>
              </a:extLst>
            </p:cNvPr>
            <p:cNvSpPr/>
            <p:nvPr/>
          </p:nvSpPr>
          <p:spPr>
            <a:xfrm>
              <a:off x="13097969" y="5860301"/>
              <a:ext cx="218959" cy="292330"/>
            </a:xfrm>
            <a:custGeom>
              <a:avLst/>
              <a:gdLst>
                <a:gd name="connsiteX0" fmla="*/ 218959 w 218959"/>
                <a:gd name="connsiteY0" fmla="*/ -12 h 292330"/>
                <a:gd name="connsiteX1" fmla="*/ 195075 w 218959"/>
                <a:gd name="connsiteY1" fmla="*/ 47332 h 292330"/>
                <a:gd name="connsiteX2" fmla="*/ 133588 w 218959"/>
                <a:gd name="connsiteY2" fmla="*/ 216304 h 292330"/>
                <a:gd name="connsiteX3" fmla="*/ 54410 w 218959"/>
                <a:gd name="connsiteY3" fmla="*/ 292318 h 292330"/>
                <a:gd name="connsiteX4" fmla="*/ 20348 w 218959"/>
                <a:gd name="connsiteY4" fmla="*/ 286673 h 292330"/>
                <a:gd name="connsiteX5" fmla="*/ 20348 w 218959"/>
                <a:gd name="connsiteY5" fmla="*/ 247145 h 292330"/>
                <a:gd name="connsiteX6" fmla="*/ 52199 w 218959"/>
                <a:gd name="connsiteY6" fmla="*/ 258440 h 292330"/>
                <a:gd name="connsiteX7" fmla="*/ 99088 w 218959"/>
                <a:gd name="connsiteY7" fmla="*/ 203707 h 292330"/>
                <a:gd name="connsiteX8" fmla="*/ 100412 w 218959"/>
                <a:gd name="connsiteY8" fmla="*/ 199798 h 292330"/>
                <a:gd name="connsiteX9" fmla="*/ 83160 w 218959"/>
                <a:gd name="connsiteY9" fmla="*/ 199798 h 292330"/>
                <a:gd name="connsiteX10" fmla="*/ 22997 w 218959"/>
                <a:gd name="connsiteY10" fmla="*/ 46031 h 292330"/>
                <a:gd name="connsiteX11" fmla="*/ 0 w 218959"/>
                <a:gd name="connsiteY11" fmla="*/ -12 h 292330"/>
                <a:gd name="connsiteX12" fmla="*/ 60160 w 218959"/>
                <a:gd name="connsiteY12" fmla="*/ -12 h 292330"/>
                <a:gd name="connsiteX13" fmla="*/ 70776 w 218959"/>
                <a:gd name="connsiteY13" fmla="*/ 42553 h 292330"/>
                <a:gd name="connsiteX14" fmla="*/ 100412 w 218959"/>
                <a:gd name="connsiteY14" fmla="*/ 125085 h 292330"/>
                <a:gd name="connsiteX15" fmla="*/ 114124 w 218959"/>
                <a:gd name="connsiteY15" fmla="*/ 166352 h 292330"/>
                <a:gd name="connsiteX16" fmla="*/ 121641 w 218959"/>
                <a:gd name="connsiteY16" fmla="*/ 143767 h 292330"/>
                <a:gd name="connsiteX17" fmla="*/ 127392 w 218959"/>
                <a:gd name="connsiteY17" fmla="*/ 127693 h 292330"/>
                <a:gd name="connsiteX18" fmla="*/ 157472 w 218959"/>
                <a:gd name="connsiteY18" fmla="*/ 40820 h 292330"/>
                <a:gd name="connsiteX19" fmla="*/ 166763 w 218959"/>
                <a:gd name="connsiteY19" fmla="*/ -6 h 292330"/>
                <a:gd name="connsiteX20" fmla="*/ 218959 w 218959"/>
                <a:gd name="connsiteY20" fmla="*/ -6 h 292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0">
                  <a:moveTo>
                    <a:pt x="218959" y="-12"/>
                  </a:moveTo>
                  <a:cubicBezTo>
                    <a:pt x="211435" y="10414"/>
                    <a:pt x="201703" y="29525"/>
                    <a:pt x="195075" y="47332"/>
                  </a:cubicBezTo>
                  <a:lnTo>
                    <a:pt x="133588" y="216304"/>
                  </a:lnTo>
                  <a:cubicBezTo>
                    <a:pt x="114570" y="266690"/>
                    <a:pt x="102183" y="290582"/>
                    <a:pt x="54410" y="292318"/>
                  </a:cubicBezTo>
                  <a:cubicBezTo>
                    <a:pt x="41583" y="292318"/>
                    <a:pt x="30080" y="290582"/>
                    <a:pt x="20348" y="286673"/>
                  </a:cubicBezTo>
                  <a:lnTo>
                    <a:pt x="20348" y="247145"/>
                  </a:lnTo>
                  <a:cubicBezTo>
                    <a:pt x="30080" y="254531"/>
                    <a:pt x="40696" y="258440"/>
                    <a:pt x="52199" y="258440"/>
                  </a:cubicBezTo>
                  <a:cubicBezTo>
                    <a:pt x="72987" y="258440"/>
                    <a:pt x="84490" y="244105"/>
                    <a:pt x="99088" y="203707"/>
                  </a:cubicBezTo>
                  <a:lnTo>
                    <a:pt x="100412" y="199798"/>
                  </a:lnTo>
                  <a:lnTo>
                    <a:pt x="83160" y="199798"/>
                  </a:lnTo>
                  <a:lnTo>
                    <a:pt x="22997" y="46031"/>
                  </a:lnTo>
                  <a:cubicBezTo>
                    <a:pt x="14598" y="24747"/>
                    <a:pt x="7074" y="9113"/>
                    <a:pt x="0" y="-12"/>
                  </a:cubicBezTo>
                  <a:lnTo>
                    <a:pt x="60160" y="-12"/>
                  </a:lnTo>
                  <a:cubicBezTo>
                    <a:pt x="60160" y="8676"/>
                    <a:pt x="63696" y="23008"/>
                    <a:pt x="70776" y="42553"/>
                  </a:cubicBezTo>
                  <a:lnTo>
                    <a:pt x="100412" y="125085"/>
                  </a:lnTo>
                  <a:cubicBezTo>
                    <a:pt x="104392" y="136812"/>
                    <a:pt x="109258" y="150278"/>
                    <a:pt x="114124" y="166352"/>
                  </a:cubicBezTo>
                  <a:cubicBezTo>
                    <a:pt x="116335" y="158102"/>
                    <a:pt x="119430" y="150278"/>
                    <a:pt x="121641" y="143767"/>
                  </a:cubicBezTo>
                  <a:lnTo>
                    <a:pt x="127392" y="127693"/>
                  </a:lnTo>
                  <a:lnTo>
                    <a:pt x="157472" y="40820"/>
                  </a:lnTo>
                  <a:cubicBezTo>
                    <a:pt x="163662" y="22576"/>
                    <a:pt x="166763" y="9113"/>
                    <a:pt x="166763" y="-6"/>
                  </a:cubicBezTo>
                  <a:lnTo>
                    <a:pt x="218959" y="-6"/>
                  </a:lnTo>
                  <a:close/>
                </a:path>
              </a:pathLst>
            </a:custGeom>
            <a:grpFill/>
            <a:ln w="4047" cap="flat">
              <a:solidFill>
                <a:srgbClr val="FFCC99"/>
              </a:solidFill>
              <a:prstDash val="solid"/>
              <a:miter/>
            </a:ln>
          </p:spPr>
          <p:txBody>
            <a:bodyPr rtlCol="0" anchor="ctr"/>
            <a:lstStyle/>
            <a:p>
              <a:endParaRPr lang="en-GB">
                <a:solidFill>
                  <a:srgbClr val="FFCC99"/>
                </a:solidFill>
              </a:endParaRPr>
            </a:p>
          </p:txBody>
        </p:sp>
        <p:sp>
          <p:nvSpPr>
            <p:cNvPr id="45" name="Freeform: Shape 44">
              <a:extLst>
                <a:ext uri="{FF2B5EF4-FFF2-40B4-BE49-F238E27FC236}">
                  <a16:creationId xmlns:a16="http://schemas.microsoft.com/office/drawing/2014/main" id="{C44FDBEE-362A-A61E-3942-352AB7CA74E6}"/>
                </a:ext>
              </a:extLst>
            </p:cNvPr>
            <p:cNvSpPr/>
            <p:nvPr/>
          </p:nvSpPr>
          <p:spPr>
            <a:xfrm>
              <a:off x="12069529" y="6204555"/>
              <a:ext cx="187557" cy="300139"/>
            </a:xfrm>
            <a:custGeom>
              <a:avLst/>
              <a:gdLst>
                <a:gd name="connsiteX0" fmla="*/ 0 w 187557"/>
                <a:gd name="connsiteY0" fmla="*/ 228898 h 300139"/>
                <a:gd name="connsiteX1" fmla="*/ 42461 w 187557"/>
                <a:gd name="connsiteY1" fmla="*/ 253227 h 300139"/>
                <a:gd name="connsiteX2" fmla="*/ 89350 w 187557"/>
                <a:gd name="connsiteY2" fmla="*/ 262784 h 300139"/>
                <a:gd name="connsiteX3" fmla="*/ 137564 w 187557"/>
                <a:gd name="connsiteY3" fmla="*/ 223256 h 300139"/>
                <a:gd name="connsiteX4" fmla="*/ 76960 w 187557"/>
                <a:gd name="connsiteY4" fmla="*/ 164616 h 300139"/>
                <a:gd name="connsiteX5" fmla="*/ 37595 w 187557"/>
                <a:gd name="connsiteY5" fmla="*/ 145071 h 300139"/>
                <a:gd name="connsiteX6" fmla="*/ 2208 w 187557"/>
                <a:gd name="connsiteY6" fmla="*/ 82522 h 300139"/>
                <a:gd name="connsiteX7" fmla="*/ 31404 w 187557"/>
                <a:gd name="connsiteY7" fmla="*/ 22141 h 300139"/>
                <a:gd name="connsiteX8" fmla="*/ 108374 w 187557"/>
                <a:gd name="connsiteY8" fmla="*/ -12 h 300139"/>
                <a:gd name="connsiteX9" fmla="*/ 172070 w 187557"/>
                <a:gd name="connsiteY9" fmla="*/ 13454 h 300139"/>
                <a:gd name="connsiteX10" fmla="*/ 172070 w 187557"/>
                <a:gd name="connsiteY10" fmla="*/ 62971 h 300139"/>
                <a:gd name="connsiteX11" fmla="*/ 98201 w 187557"/>
                <a:gd name="connsiteY11" fmla="*/ 36909 h 300139"/>
                <a:gd name="connsiteX12" fmla="*/ 50874 w 187557"/>
                <a:gd name="connsiteY12" fmla="*/ 73829 h 300139"/>
                <a:gd name="connsiteX13" fmla="*/ 58395 w 187557"/>
                <a:gd name="connsiteY13" fmla="*/ 96414 h 300139"/>
                <a:gd name="connsiteX14" fmla="*/ 107939 w 187557"/>
                <a:gd name="connsiteY14" fmla="*/ 125951 h 300139"/>
                <a:gd name="connsiteX15" fmla="*/ 149076 w 187557"/>
                <a:gd name="connsiteY15" fmla="*/ 146366 h 300139"/>
                <a:gd name="connsiteX16" fmla="*/ 187557 w 187557"/>
                <a:gd name="connsiteY16" fmla="*/ 214125 h 300139"/>
                <a:gd name="connsiteX17" fmla="*/ 83168 w 187557"/>
                <a:gd name="connsiteY17" fmla="*/ 300128 h 300139"/>
                <a:gd name="connsiteX18" fmla="*/ 8 w 187557"/>
                <a:gd name="connsiteY18" fmla="*/ 278846 h 300139"/>
                <a:gd name="connsiteX19" fmla="*/ 8 w 187557"/>
                <a:gd name="connsiteY19" fmla="*/ 228892 h 300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7557" h="300139">
                  <a:moveTo>
                    <a:pt x="0" y="228898"/>
                  </a:moveTo>
                  <a:cubicBezTo>
                    <a:pt x="11940" y="238892"/>
                    <a:pt x="26098" y="246710"/>
                    <a:pt x="42461" y="253227"/>
                  </a:cubicBezTo>
                  <a:cubicBezTo>
                    <a:pt x="58829" y="259744"/>
                    <a:pt x="74752" y="262784"/>
                    <a:pt x="89350" y="262784"/>
                  </a:cubicBezTo>
                  <a:cubicBezTo>
                    <a:pt x="119430" y="262784"/>
                    <a:pt x="137564" y="248886"/>
                    <a:pt x="137564" y="223256"/>
                  </a:cubicBezTo>
                  <a:cubicBezTo>
                    <a:pt x="135793" y="191545"/>
                    <a:pt x="115889" y="181557"/>
                    <a:pt x="76960" y="164616"/>
                  </a:cubicBezTo>
                  <a:cubicBezTo>
                    <a:pt x="60594" y="157230"/>
                    <a:pt x="47327" y="150713"/>
                    <a:pt x="37595" y="145071"/>
                  </a:cubicBezTo>
                  <a:cubicBezTo>
                    <a:pt x="18131" y="132906"/>
                    <a:pt x="2208" y="113360"/>
                    <a:pt x="2208" y="82522"/>
                  </a:cubicBezTo>
                  <a:cubicBezTo>
                    <a:pt x="2208" y="56892"/>
                    <a:pt x="11940" y="36477"/>
                    <a:pt x="31404" y="22141"/>
                  </a:cubicBezTo>
                  <a:cubicBezTo>
                    <a:pt x="51306" y="7374"/>
                    <a:pt x="76966" y="-12"/>
                    <a:pt x="108374" y="-12"/>
                  </a:cubicBezTo>
                  <a:cubicBezTo>
                    <a:pt x="133147" y="-12"/>
                    <a:pt x="154376" y="4332"/>
                    <a:pt x="172070" y="13454"/>
                  </a:cubicBezTo>
                  <a:lnTo>
                    <a:pt x="172070" y="62971"/>
                  </a:lnTo>
                  <a:cubicBezTo>
                    <a:pt x="153046" y="48636"/>
                    <a:pt x="123409" y="36909"/>
                    <a:pt x="98201" y="36909"/>
                  </a:cubicBezTo>
                  <a:cubicBezTo>
                    <a:pt x="70332" y="36909"/>
                    <a:pt x="50874" y="49943"/>
                    <a:pt x="50874" y="73829"/>
                  </a:cubicBezTo>
                  <a:cubicBezTo>
                    <a:pt x="50874" y="82516"/>
                    <a:pt x="53529" y="89903"/>
                    <a:pt x="58395" y="96414"/>
                  </a:cubicBezTo>
                  <a:cubicBezTo>
                    <a:pt x="68570" y="108576"/>
                    <a:pt x="81395" y="115087"/>
                    <a:pt x="107939" y="125951"/>
                  </a:cubicBezTo>
                  <a:cubicBezTo>
                    <a:pt x="125192" y="133332"/>
                    <a:pt x="138903" y="139849"/>
                    <a:pt x="149076" y="146366"/>
                  </a:cubicBezTo>
                  <a:cubicBezTo>
                    <a:pt x="170310" y="158963"/>
                    <a:pt x="187557" y="180684"/>
                    <a:pt x="187557" y="214125"/>
                  </a:cubicBezTo>
                  <a:cubicBezTo>
                    <a:pt x="187557" y="267557"/>
                    <a:pt x="146864" y="300128"/>
                    <a:pt x="83168" y="300128"/>
                  </a:cubicBezTo>
                  <a:cubicBezTo>
                    <a:pt x="46014" y="300128"/>
                    <a:pt x="13723" y="288835"/>
                    <a:pt x="8" y="278846"/>
                  </a:cubicBezTo>
                  <a:lnTo>
                    <a:pt x="8" y="228892"/>
                  </a:lnTo>
                  <a:close/>
                </a:path>
              </a:pathLst>
            </a:custGeom>
            <a:grpFill/>
            <a:ln w="4047" cap="flat">
              <a:solidFill>
                <a:srgbClr val="FFCC99"/>
              </a:solidFill>
              <a:prstDash val="solid"/>
              <a:miter/>
            </a:ln>
          </p:spPr>
          <p:txBody>
            <a:bodyPr rtlCol="0" anchor="ctr"/>
            <a:lstStyle/>
            <a:p>
              <a:endParaRPr lang="en-GB">
                <a:solidFill>
                  <a:srgbClr val="FFCC99"/>
                </a:solidFill>
              </a:endParaRPr>
            </a:p>
          </p:txBody>
        </p:sp>
        <p:sp>
          <p:nvSpPr>
            <p:cNvPr id="46" name="Freeform: Shape 45">
              <a:extLst>
                <a:ext uri="{FF2B5EF4-FFF2-40B4-BE49-F238E27FC236}">
                  <a16:creationId xmlns:a16="http://schemas.microsoft.com/office/drawing/2014/main" id="{55A248BB-87D6-BC2B-FB2C-BF8396F5449F}"/>
                </a:ext>
              </a:extLst>
            </p:cNvPr>
            <p:cNvSpPr/>
            <p:nvPr/>
          </p:nvSpPr>
          <p:spPr>
            <a:xfrm>
              <a:off x="12295533" y="6294438"/>
              <a:ext cx="174742" cy="210250"/>
            </a:xfrm>
            <a:custGeom>
              <a:avLst/>
              <a:gdLst>
                <a:gd name="connsiteX0" fmla="*/ 115472 w 174742"/>
                <a:gd name="connsiteY0" fmla="*/ 5 h 210250"/>
                <a:gd name="connsiteX1" fmla="*/ 171207 w 174742"/>
                <a:gd name="connsiteY1" fmla="*/ 13040 h 210250"/>
                <a:gd name="connsiteX2" fmla="*/ 171207 w 174742"/>
                <a:gd name="connsiteY2" fmla="*/ 56474 h 210250"/>
                <a:gd name="connsiteX3" fmla="*/ 113702 w 174742"/>
                <a:gd name="connsiteY3" fmla="*/ 35625 h 210250"/>
                <a:gd name="connsiteX4" fmla="*/ 48235 w 174742"/>
                <a:gd name="connsiteY4" fmla="*/ 102520 h 210250"/>
                <a:gd name="connsiteX5" fmla="*/ 117237 w 174742"/>
                <a:gd name="connsiteY5" fmla="*/ 174625 h 210250"/>
                <a:gd name="connsiteX6" fmla="*/ 174743 w 174742"/>
                <a:gd name="connsiteY6" fmla="*/ 148994 h 210250"/>
                <a:gd name="connsiteX7" fmla="*/ 174743 w 174742"/>
                <a:gd name="connsiteY7" fmla="*/ 192432 h 210250"/>
                <a:gd name="connsiteX8" fmla="*/ 106181 w 174742"/>
                <a:gd name="connsiteY8" fmla="*/ 210239 h 210250"/>
                <a:gd name="connsiteX9" fmla="*/ 24 w 174742"/>
                <a:gd name="connsiteY9" fmla="*/ 110332 h 210250"/>
                <a:gd name="connsiteX10" fmla="*/ 115472 w 174742"/>
                <a:gd name="connsiteY10" fmla="*/ 0 h 21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4742" h="210250">
                  <a:moveTo>
                    <a:pt x="115472" y="5"/>
                  </a:moveTo>
                  <a:cubicBezTo>
                    <a:pt x="139802" y="5"/>
                    <a:pt x="160591" y="6522"/>
                    <a:pt x="171207" y="13040"/>
                  </a:cubicBezTo>
                  <a:lnTo>
                    <a:pt x="171207" y="56474"/>
                  </a:lnTo>
                  <a:cubicBezTo>
                    <a:pt x="153076" y="43878"/>
                    <a:pt x="135383" y="35625"/>
                    <a:pt x="113702" y="35625"/>
                  </a:cubicBezTo>
                  <a:cubicBezTo>
                    <a:pt x="71681" y="35625"/>
                    <a:pt x="48235" y="64292"/>
                    <a:pt x="48235" y="102520"/>
                  </a:cubicBezTo>
                  <a:cubicBezTo>
                    <a:pt x="48235" y="146824"/>
                    <a:pt x="79642" y="174625"/>
                    <a:pt x="117237" y="174625"/>
                  </a:cubicBezTo>
                  <a:cubicBezTo>
                    <a:pt x="139797" y="174625"/>
                    <a:pt x="161031" y="162898"/>
                    <a:pt x="174743" y="148994"/>
                  </a:cubicBezTo>
                  <a:lnTo>
                    <a:pt x="174743" y="192432"/>
                  </a:lnTo>
                  <a:cubicBezTo>
                    <a:pt x="167222" y="199381"/>
                    <a:pt x="139356" y="210239"/>
                    <a:pt x="106181" y="210239"/>
                  </a:cubicBezTo>
                  <a:cubicBezTo>
                    <a:pt x="41155" y="210239"/>
                    <a:pt x="24" y="172449"/>
                    <a:pt x="24" y="110332"/>
                  </a:cubicBezTo>
                  <a:cubicBezTo>
                    <a:pt x="-1303" y="47346"/>
                    <a:pt x="52217" y="-870"/>
                    <a:pt x="115472" y="0"/>
                  </a:cubicBezTo>
                  <a:close/>
                </a:path>
              </a:pathLst>
            </a:custGeom>
            <a:grpFill/>
            <a:ln w="4047" cap="flat">
              <a:solidFill>
                <a:srgbClr val="FFCC99"/>
              </a:solidFill>
              <a:prstDash val="solid"/>
              <a:miter/>
            </a:ln>
          </p:spPr>
          <p:txBody>
            <a:bodyPr rtlCol="0" anchor="ctr"/>
            <a:lstStyle/>
            <a:p>
              <a:endParaRPr lang="en-GB">
                <a:solidFill>
                  <a:srgbClr val="FFCC99"/>
                </a:solidFill>
              </a:endParaRPr>
            </a:p>
          </p:txBody>
        </p:sp>
        <p:sp>
          <p:nvSpPr>
            <p:cNvPr id="47" name="Freeform: Shape 46">
              <a:extLst>
                <a:ext uri="{FF2B5EF4-FFF2-40B4-BE49-F238E27FC236}">
                  <a16:creationId xmlns:a16="http://schemas.microsoft.com/office/drawing/2014/main" id="{C7E1B36B-0BB6-D755-134D-970A8A918EEA}"/>
                </a:ext>
              </a:extLst>
            </p:cNvPr>
            <p:cNvSpPr/>
            <p:nvPr/>
          </p:nvSpPr>
          <p:spPr>
            <a:xfrm>
              <a:off x="12513189" y="6200640"/>
              <a:ext cx="195069" cy="299713"/>
            </a:xfrm>
            <a:custGeom>
              <a:avLst/>
              <a:gdLst>
                <a:gd name="connsiteX0" fmla="*/ 135353 w 195069"/>
                <a:gd name="connsiteY0" fmla="*/ 299702 h 299713"/>
                <a:gd name="connsiteX1" fmla="*/ 141989 w 195069"/>
                <a:gd name="connsiteY1" fmla="*/ 250185 h 299713"/>
                <a:gd name="connsiteX2" fmla="*/ 141989 w 195069"/>
                <a:gd name="connsiteY2" fmla="*/ 175040 h 299713"/>
                <a:gd name="connsiteX3" fmla="*/ 103061 w 195069"/>
                <a:gd name="connsiteY3" fmla="*/ 129863 h 299713"/>
                <a:gd name="connsiteX4" fmla="*/ 53077 w 195069"/>
                <a:gd name="connsiteY4" fmla="*/ 154187 h 299713"/>
                <a:gd name="connsiteX5" fmla="*/ 53077 w 195069"/>
                <a:gd name="connsiteY5" fmla="*/ 250185 h 299713"/>
                <a:gd name="connsiteX6" fmla="*/ 59713 w 195069"/>
                <a:gd name="connsiteY6" fmla="*/ 299702 h 299713"/>
                <a:gd name="connsiteX7" fmla="*/ 0 w 195069"/>
                <a:gd name="connsiteY7" fmla="*/ 299702 h 299713"/>
                <a:gd name="connsiteX8" fmla="*/ 6634 w 195069"/>
                <a:gd name="connsiteY8" fmla="*/ 250185 h 299713"/>
                <a:gd name="connsiteX9" fmla="*/ 6634 w 195069"/>
                <a:gd name="connsiteY9" fmla="*/ 49502 h 299713"/>
                <a:gd name="connsiteX10" fmla="*/ 0 w 195069"/>
                <a:gd name="connsiteY10" fmla="*/ -12 h 299713"/>
                <a:gd name="connsiteX11" fmla="*/ 53077 w 195069"/>
                <a:gd name="connsiteY11" fmla="*/ -12 h 299713"/>
                <a:gd name="connsiteX12" fmla="*/ 53077 w 195069"/>
                <a:gd name="connsiteY12" fmla="*/ 121176 h 299713"/>
                <a:gd name="connsiteX13" fmla="*/ 119871 w 195069"/>
                <a:gd name="connsiteY13" fmla="*/ 93809 h 299713"/>
                <a:gd name="connsiteX14" fmla="*/ 188432 w 195069"/>
                <a:gd name="connsiteY14" fmla="*/ 170693 h 299713"/>
                <a:gd name="connsiteX15" fmla="*/ 188432 w 195069"/>
                <a:gd name="connsiteY15" fmla="*/ 250185 h 299713"/>
                <a:gd name="connsiteX16" fmla="*/ 195069 w 195069"/>
                <a:gd name="connsiteY16" fmla="*/ 299702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5069" h="299713">
                  <a:moveTo>
                    <a:pt x="135353" y="299702"/>
                  </a:moveTo>
                  <a:cubicBezTo>
                    <a:pt x="139772" y="287537"/>
                    <a:pt x="141989" y="271031"/>
                    <a:pt x="141989" y="250185"/>
                  </a:cubicBezTo>
                  <a:lnTo>
                    <a:pt x="141989" y="175040"/>
                  </a:lnTo>
                  <a:cubicBezTo>
                    <a:pt x="141989" y="144199"/>
                    <a:pt x="127832" y="129863"/>
                    <a:pt x="103061" y="129863"/>
                  </a:cubicBezTo>
                  <a:cubicBezTo>
                    <a:pt x="85368" y="129863"/>
                    <a:pt x="68561" y="138113"/>
                    <a:pt x="53077" y="154187"/>
                  </a:cubicBezTo>
                  <a:lnTo>
                    <a:pt x="53077" y="250185"/>
                  </a:lnTo>
                  <a:cubicBezTo>
                    <a:pt x="53077" y="271031"/>
                    <a:pt x="55288" y="287543"/>
                    <a:pt x="59713" y="299702"/>
                  </a:cubicBezTo>
                  <a:lnTo>
                    <a:pt x="0" y="299702"/>
                  </a:lnTo>
                  <a:cubicBezTo>
                    <a:pt x="4425" y="287537"/>
                    <a:pt x="6634" y="271031"/>
                    <a:pt x="6634" y="250185"/>
                  </a:cubicBezTo>
                  <a:lnTo>
                    <a:pt x="6634" y="49502"/>
                  </a:lnTo>
                  <a:cubicBezTo>
                    <a:pt x="6634" y="29087"/>
                    <a:pt x="4425" y="12585"/>
                    <a:pt x="0" y="-12"/>
                  </a:cubicBezTo>
                  <a:lnTo>
                    <a:pt x="53077" y="-12"/>
                  </a:lnTo>
                  <a:lnTo>
                    <a:pt x="53077" y="121176"/>
                  </a:lnTo>
                  <a:cubicBezTo>
                    <a:pt x="70332" y="102934"/>
                    <a:pt x="92445" y="93809"/>
                    <a:pt x="119871" y="93809"/>
                  </a:cubicBezTo>
                  <a:cubicBezTo>
                    <a:pt x="165433" y="93809"/>
                    <a:pt x="188432" y="120738"/>
                    <a:pt x="188432" y="170693"/>
                  </a:cubicBezTo>
                  <a:lnTo>
                    <a:pt x="188432" y="250185"/>
                  </a:lnTo>
                  <a:cubicBezTo>
                    <a:pt x="188432" y="271031"/>
                    <a:pt x="190641" y="287543"/>
                    <a:pt x="195069" y="299702"/>
                  </a:cubicBezTo>
                  <a:close/>
                </a:path>
              </a:pathLst>
            </a:custGeom>
            <a:grpFill/>
            <a:ln w="4047" cap="flat">
              <a:solidFill>
                <a:srgbClr val="FFCC99"/>
              </a:solidFill>
              <a:prstDash val="solid"/>
              <a:miter/>
            </a:ln>
          </p:spPr>
          <p:txBody>
            <a:bodyPr rtlCol="0" anchor="ctr"/>
            <a:lstStyle/>
            <a:p>
              <a:endParaRPr lang="en-GB">
                <a:solidFill>
                  <a:srgbClr val="FFCC99"/>
                </a:solidFill>
              </a:endParaRPr>
            </a:p>
          </p:txBody>
        </p:sp>
        <p:sp>
          <p:nvSpPr>
            <p:cNvPr id="48" name="Freeform: Shape 47">
              <a:extLst>
                <a:ext uri="{FF2B5EF4-FFF2-40B4-BE49-F238E27FC236}">
                  <a16:creationId xmlns:a16="http://schemas.microsoft.com/office/drawing/2014/main" id="{9E84E6C3-95D8-B521-FD7C-D0C6F25B6AE3}"/>
                </a:ext>
              </a:extLst>
            </p:cNvPr>
            <p:cNvSpPr/>
            <p:nvPr/>
          </p:nvSpPr>
          <p:spPr>
            <a:xfrm>
              <a:off x="12750273" y="6294452"/>
              <a:ext cx="218512" cy="210239"/>
            </a:xfrm>
            <a:custGeom>
              <a:avLst/>
              <a:gdLst>
                <a:gd name="connsiteX0" fmla="*/ 115451 w 218512"/>
                <a:gd name="connsiteY0" fmla="*/ -12 h 210239"/>
                <a:gd name="connsiteX1" fmla="*/ 218512 w 218512"/>
                <a:gd name="connsiteY1" fmla="*/ 98593 h 210239"/>
                <a:gd name="connsiteX2" fmla="*/ 102624 w 218512"/>
                <a:gd name="connsiteY2" fmla="*/ 210227 h 210239"/>
                <a:gd name="connsiteX3" fmla="*/ 0 w 218512"/>
                <a:gd name="connsiteY3" fmla="*/ 110758 h 210239"/>
                <a:gd name="connsiteX4" fmla="*/ 115451 w 218512"/>
                <a:gd name="connsiteY4" fmla="*/ -6 h 210239"/>
                <a:gd name="connsiteX5" fmla="*/ 107049 w 218512"/>
                <a:gd name="connsiteY5" fmla="*/ 34738 h 210239"/>
                <a:gd name="connsiteX6" fmla="*/ 48219 w 218512"/>
                <a:gd name="connsiteY6" fmla="*/ 101196 h 210239"/>
                <a:gd name="connsiteX7" fmla="*/ 111475 w 218512"/>
                <a:gd name="connsiteY7" fmla="*/ 175039 h 210239"/>
                <a:gd name="connsiteX8" fmla="*/ 170305 w 218512"/>
                <a:gd name="connsiteY8" fmla="*/ 108582 h 210239"/>
                <a:gd name="connsiteX9" fmla="*/ 107055 w 218512"/>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12"/>
                  </a:moveTo>
                  <a:cubicBezTo>
                    <a:pt x="175168" y="-12"/>
                    <a:pt x="218512" y="39951"/>
                    <a:pt x="218512" y="98593"/>
                  </a:cubicBezTo>
                  <a:cubicBezTo>
                    <a:pt x="218512" y="164182"/>
                    <a:pt x="168531" y="210227"/>
                    <a:pt x="102624" y="210227"/>
                  </a:cubicBezTo>
                  <a:cubicBezTo>
                    <a:pt x="42469" y="210227"/>
                    <a:pt x="0" y="170267"/>
                    <a:pt x="0" y="110758"/>
                  </a:cubicBezTo>
                  <a:cubicBezTo>
                    <a:pt x="0" y="46906"/>
                    <a:pt x="49544" y="-6"/>
                    <a:pt x="115451" y="-6"/>
                  </a:cubicBezTo>
                  <a:close/>
                  <a:moveTo>
                    <a:pt x="107049" y="34738"/>
                  </a:moveTo>
                  <a:cubicBezTo>
                    <a:pt x="71663" y="34738"/>
                    <a:pt x="48219" y="65576"/>
                    <a:pt x="48219" y="101196"/>
                  </a:cubicBezTo>
                  <a:cubicBezTo>
                    <a:pt x="48219" y="152886"/>
                    <a:pt x="80070" y="175039"/>
                    <a:pt x="111475" y="175039"/>
                  </a:cubicBezTo>
                  <a:cubicBezTo>
                    <a:pt x="146861" y="175039"/>
                    <a:pt x="170305" y="144199"/>
                    <a:pt x="170305" y="108582"/>
                  </a:cubicBezTo>
                  <a:cubicBezTo>
                    <a:pt x="170305" y="62968"/>
                    <a:pt x="144207" y="34738"/>
                    <a:pt x="107055" y="34738"/>
                  </a:cubicBezTo>
                  <a:close/>
                </a:path>
              </a:pathLst>
            </a:custGeom>
            <a:grpFill/>
            <a:ln w="4047" cap="flat">
              <a:solidFill>
                <a:srgbClr val="FFCC99"/>
              </a:solidFill>
              <a:prstDash val="solid"/>
              <a:miter/>
            </a:ln>
          </p:spPr>
          <p:txBody>
            <a:bodyPr rtlCol="0" anchor="ctr"/>
            <a:lstStyle/>
            <a:p>
              <a:endParaRPr lang="en-GB" dirty="0">
                <a:solidFill>
                  <a:srgbClr val="FFCC99"/>
                </a:solidFill>
              </a:endParaRPr>
            </a:p>
          </p:txBody>
        </p:sp>
        <p:sp>
          <p:nvSpPr>
            <p:cNvPr id="49" name="Freeform: Shape 48">
              <a:extLst>
                <a:ext uri="{FF2B5EF4-FFF2-40B4-BE49-F238E27FC236}">
                  <a16:creationId xmlns:a16="http://schemas.microsoft.com/office/drawing/2014/main" id="{A74B6B8E-4820-CF5C-46FB-DB9EF85B1A33}"/>
                </a:ext>
              </a:extLst>
            </p:cNvPr>
            <p:cNvSpPr/>
            <p:nvPr/>
          </p:nvSpPr>
          <p:spPr>
            <a:xfrm>
              <a:off x="13004181" y="6294452"/>
              <a:ext cx="218515" cy="210239"/>
            </a:xfrm>
            <a:custGeom>
              <a:avLst/>
              <a:gdLst>
                <a:gd name="connsiteX0" fmla="*/ 115451 w 218515"/>
                <a:gd name="connsiteY0" fmla="*/ -12 h 210239"/>
                <a:gd name="connsiteX1" fmla="*/ 218516 w 218515"/>
                <a:gd name="connsiteY1" fmla="*/ 98593 h 210239"/>
                <a:gd name="connsiteX2" fmla="*/ 102624 w 218515"/>
                <a:gd name="connsiteY2" fmla="*/ 210227 h 210239"/>
                <a:gd name="connsiteX3" fmla="*/ 0 w 218515"/>
                <a:gd name="connsiteY3" fmla="*/ 110758 h 210239"/>
                <a:gd name="connsiteX4" fmla="*/ 115451 w 218515"/>
                <a:gd name="connsiteY4" fmla="*/ -6 h 210239"/>
                <a:gd name="connsiteX5" fmla="*/ 107044 w 218515"/>
                <a:gd name="connsiteY5" fmla="*/ 34738 h 210239"/>
                <a:gd name="connsiteX6" fmla="*/ 48214 w 218515"/>
                <a:gd name="connsiteY6" fmla="*/ 101196 h 210239"/>
                <a:gd name="connsiteX7" fmla="*/ 111472 w 218515"/>
                <a:gd name="connsiteY7" fmla="*/ 175039 h 210239"/>
                <a:gd name="connsiteX8" fmla="*/ 170302 w 218515"/>
                <a:gd name="connsiteY8" fmla="*/ 108582 h 210239"/>
                <a:gd name="connsiteX9" fmla="*/ 107049 w 218515"/>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5" h="210239">
                  <a:moveTo>
                    <a:pt x="115451" y="-12"/>
                  </a:moveTo>
                  <a:cubicBezTo>
                    <a:pt x="175168" y="-12"/>
                    <a:pt x="218516" y="39951"/>
                    <a:pt x="218516" y="98593"/>
                  </a:cubicBezTo>
                  <a:cubicBezTo>
                    <a:pt x="218516" y="164182"/>
                    <a:pt x="168531" y="210227"/>
                    <a:pt x="102624" y="210227"/>
                  </a:cubicBezTo>
                  <a:cubicBezTo>
                    <a:pt x="42470" y="210227"/>
                    <a:pt x="0" y="170267"/>
                    <a:pt x="0" y="110758"/>
                  </a:cubicBezTo>
                  <a:cubicBezTo>
                    <a:pt x="0" y="46906"/>
                    <a:pt x="49544" y="-6"/>
                    <a:pt x="115451" y="-6"/>
                  </a:cubicBezTo>
                  <a:close/>
                  <a:moveTo>
                    <a:pt x="107044" y="34738"/>
                  </a:moveTo>
                  <a:cubicBezTo>
                    <a:pt x="71657" y="34738"/>
                    <a:pt x="48214" y="65576"/>
                    <a:pt x="48214" y="101196"/>
                  </a:cubicBezTo>
                  <a:cubicBezTo>
                    <a:pt x="48214" y="152886"/>
                    <a:pt x="80064" y="175039"/>
                    <a:pt x="111472" y="175039"/>
                  </a:cubicBezTo>
                  <a:cubicBezTo>
                    <a:pt x="146856" y="175039"/>
                    <a:pt x="170302" y="144199"/>
                    <a:pt x="170302" y="108582"/>
                  </a:cubicBezTo>
                  <a:cubicBezTo>
                    <a:pt x="170302" y="62968"/>
                    <a:pt x="144201" y="34738"/>
                    <a:pt x="107049" y="34738"/>
                  </a:cubicBezTo>
                  <a:close/>
                </a:path>
              </a:pathLst>
            </a:custGeom>
            <a:grpFill/>
            <a:ln w="4047" cap="flat">
              <a:solidFill>
                <a:srgbClr val="FFCC99"/>
              </a:solidFill>
              <a:prstDash val="solid"/>
              <a:miter/>
            </a:ln>
          </p:spPr>
          <p:txBody>
            <a:bodyPr rtlCol="0" anchor="ctr"/>
            <a:lstStyle/>
            <a:p>
              <a:endParaRPr lang="en-GB">
                <a:solidFill>
                  <a:srgbClr val="FFCC99"/>
                </a:solidFill>
              </a:endParaRPr>
            </a:p>
          </p:txBody>
        </p:sp>
        <p:sp>
          <p:nvSpPr>
            <p:cNvPr id="50" name="Freeform: Shape 49">
              <a:extLst>
                <a:ext uri="{FF2B5EF4-FFF2-40B4-BE49-F238E27FC236}">
                  <a16:creationId xmlns:a16="http://schemas.microsoft.com/office/drawing/2014/main" id="{ABC732F1-C4F0-8035-5D59-AF33C78F2D23}"/>
                </a:ext>
              </a:extLst>
            </p:cNvPr>
            <p:cNvSpPr/>
            <p:nvPr/>
          </p:nvSpPr>
          <p:spPr>
            <a:xfrm>
              <a:off x="13266494" y="6200640"/>
              <a:ext cx="59716" cy="299713"/>
            </a:xfrm>
            <a:custGeom>
              <a:avLst/>
              <a:gdLst>
                <a:gd name="connsiteX0" fmla="*/ 6637 w 59716"/>
                <a:gd name="connsiteY0" fmla="*/ 49502 h 299713"/>
                <a:gd name="connsiteX1" fmla="*/ 0 w 59716"/>
                <a:gd name="connsiteY1" fmla="*/ -12 h 299713"/>
                <a:gd name="connsiteX2" fmla="*/ 53080 w 59716"/>
                <a:gd name="connsiteY2" fmla="*/ -12 h 299713"/>
                <a:gd name="connsiteX3" fmla="*/ 53080 w 59716"/>
                <a:gd name="connsiteY3" fmla="*/ 250185 h 299713"/>
                <a:gd name="connsiteX4" fmla="*/ 59717 w 59716"/>
                <a:gd name="connsiteY4" fmla="*/ 299702 h 299713"/>
                <a:gd name="connsiteX5" fmla="*/ 0 w 59716"/>
                <a:gd name="connsiteY5" fmla="*/ 299702 h 299713"/>
                <a:gd name="connsiteX6" fmla="*/ 6637 w 59716"/>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6" h="299713">
                  <a:moveTo>
                    <a:pt x="6637" y="49502"/>
                  </a:moveTo>
                  <a:cubicBezTo>
                    <a:pt x="6637" y="29087"/>
                    <a:pt x="4425" y="12585"/>
                    <a:pt x="0" y="-12"/>
                  </a:cubicBezTo>
                  <a:lnTo>
                    <a:pt x="53080" y="-12"/>
                  </a:lnTo>
                  <a:lnTo>
                    <a:pt x="53080" y="250185"/>
                  </a:lnTo>
                  <a:cubicBezTo>
                    <a:pt x="53080" y="271031"/>
                    <a:pt x="55291" y="287543"/>
                    <a:pt x="59717" y="299702"/>
                  </a:cubicBezTo>
                  <a:lnTo>
                    <a:pt x="0" y="299702"/>
                  </a:lnTo>
                  <a:cubicBezTo>
                    <a:pt x="4425" y="287537"/>
                    <a:pt x="6637" y="271031"/>
                    <a:pt x="6637" y="250185"/>
                  </a:cubicBezTo>
                  <a:close/>
                </a:path>
              </a:pathLst>
            </a:custGeom>
            <a:grpFill/>
            <a:ln w="4047" cap="flat">
              <a:solidFill>
                <a:srgbClr val="FFCC99"/>
              </a:solidFill>
              <a:prstDash val="solid"/>
              <a:miter/>
            </a:ln>
          </p:spPr>
          <p:txBody>
            <a:bodyPr rtlCol="0" anchor="ctr"/>
            <a:lstStyle/>
            <a:p>
              <a:endParaRPr lang="en-GB">
                <a:solidFill>
                  <a:srgbClr val="FFCC99"/>
                </a:solidFill>
              </a:endParaRPr>
            </a:p>
          </p:txBody>
        </p:sp>
      </p:grpSp>
      <p:pic>
        <p:nvPicPr>
          <p:cNvPr id="52" name="Picture 8" descr="The Holy Trinity Church of England Secondary School - Headteacher's Welcome">
            <a:extLst>
              <a:ext uri="{FF2B5EF4-FFF2-40B4-BE49-F238E27FC236}">
                <a16:creationId xmlns:a16="http://schemas.microsoft.com/office/drawing/2014/main" id="{954ADE35-0E78-75E5-4A9D-17227E6C0E6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88395" y="-28928"/>
            <a:ext cx="2351254" cy="2118434"/>
          </a:xfrm>
          <a:prstGeom prst="roundRect">
            <a:avLst>
              <a:gd name="adj" fmla="val 23460"/>
            </a:avLst>
          </a:prstGeom>
          <a:ln>
            <a:noFill/>
          </a:ln>
          <a:effectLst>
            <a:outerShdw blurRad="152400" dist="12000" dir="900000" sy="98000" kx="110000" ky="200000" algn="tl" rotWithShape="0">
              <a:schemeClr val="tx1">
                <a:alpha val="30000"/>
              </a:scheme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53" name="TextBox 52">
            <a:extLst>
              <a:ext uri="{FF2B5EF4-FFF2-40B4-BE49-F238E27FC236}">
                <a16:creationId xmlns:a16="http://schemas.microsoft.com/office/drawing/2014/main" id="{DFB7F51F-40C6-A914-ED20-A696412D6AC6}"/>
              </a:ext>
            </a:extLst>
          </p:cNvPr>
          <p:cNvSpPr txBox="1"/>
          <p:nvPr/>
        </p:nvSpPr>
        <p:spPr>
          <a:xfrm>
            <a:off x="1861802" y="2120311"/>
            <a:ext cx="7076597" cy="2554545"/>
          </a:xfrm>
          <a:prstGeom prst="rect">
            <a:avLst/>
          </a:prstGeom>
          <a:noFill/>
        </p:spPr>
        <p:txBody>
          <a:bodyPr wrap="square" rtlCol="0">
            <a:spAutoFit/>
          </a:bodyPr>
          <a:lstStyle/>
          <a:p>
            <a:pPr algn="ctr"/>
            <a:r>
              <a:rPr lang="en-GB" sz="8000" dirty="0">
                <a:solidFill>
                  <a:srgbClr val="00B0F0"/>
                </a:solidFill>
                <a:latin typeface="Kermit Condensed" panose="020F0503040000060003" pitchFamily="34" charset="0"/>
              </a:rPr>
              <a:t>Tutor Time Collective Worship</a:t>
            </a:r>
          </a:p>
        </p:txBody>
      </p:sp>
      <p:sp>
        <p:nvSpPr>
          <p:cNvPr id="55" name="TextBox 54">
            <a:extLst>
              <a:ext uri="{FF2B5EF4-FFF2-40B4-BE49-F238E27FC236}">
                <a16:creationId xmlns:a16="http://schemas.microsoft.com/office/drawing/2014/main" id="{1069E75B-72C0-D804-8954-D05F37D94690}"/>
              </a:ext>
            </a:extLst>
          </p:cNvPr>
          <p:cNvSpPr txBox="1"/>
          <p:nvPr/>
        </p:nvSpPr>
        <p:spPr>
          <a:xfrm>
            <a:off x="1212153" y="4818882"/>
            <a:ext cx="8601122" cy="1015663"/>
          </a:xfrm>
          <a:prstGeom prst="rect">
            <a:avLst/>
          </a:prstGeom>
          <a:noFill/>
        </p:spPr>
        <p:txBody>
          <a:bodyPr wrap="square" rtlCol="0">
            <a:spAutoFit/>
          </a:bodyPr>
          <a:lstStyle/>
          <a:p>
            <a:pPr algn="ctr"/>
            <a:r>
              <a:rPr lang="en-GB" sz="6000" dirty="0">
                <a:solidFill>
                  <a:srgbClr val="FFCC99"/>
                </a:solidFill>
                <a:latin typeface="Kermit Condensed" panose="020F0503040000060003" pitchFamily="34" charset="0"/>
              </a:rPr>
              <a:t>The Lord be with you…</a:t>
            </a:r>
          </a:p>
        </p:txBody>
      </p:sp>
      <p:sp>
        <p:nvSpPr>
          <p:cNvPr id="3" name="Rectangle: Rounded Corners 2">
            <a:hlinkClick r:id="rId5" action="ppaction://hlinksldjump"/>
            <a:extLst>
              <a:ext uri="{FF2B5EF4-FFF2-40B4-BE49-F238E27FC236}">
                <a16:creationId xmlns:a16="http://schemas.microsoft.com/office/drawing/2014/main" id="{7EAD8C9F-64E6-0C56-BDC4-28EA27B2A9AE}"/>
              </a:ext>
            </a:extLst>
          </p:cNvPr>
          <p:cNvSpPr/>
          <p:nvPr/>
        </p:nvSpPr>
        <p:spPr>
          <a:xfrm>
            <a:off x="312516" y="3296873"/>
            <a:ext cx="1642119" cy="2537672"/>
          </a:xfrm>
          <a:prstGeom prst="roundRect">
            <a:avLst/>
          </a:prstGeom>
          <a:solidFill>
            <a:srgbClr val="FFCC99"/>
          </a:solidFill>
          <a:ln w="28575">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600" dirty="0">
                <a:solidFill>
                  <a:srgbClr val="0070C0"/>
                </a:solidFill>
                <a:latin typeface="Kermit Condensed" panose="020F0503040000060003" pitchFamily="34" charset="0"/>
              </a:rPr>
              <a:t>Click to go to Day 1</a:t>
            </a:r>
          </a:p>
        </p:txBody>
      </p:sp>
      <p:sp>
        <p:nvSpPr>
          <p:cNvPr id="7" name="Rectangle: Rounded Corners 6">
            <a:hlinkClick r:id="rId6" action="ppaction://hlinksldjump"/>
            <a:extLst>
              <a:ext uri="{FF2B5EF4-FFF2-40B4-BE49-F238E27FC236}">
                <a16:creationId xmlns:a16="http://schemas.microsoft.com/office/drawing/2014/main" id="{0E057696-427C-0A87-1A22-DE70CDC087AF}"/>
              </a:ext>
            </a:extLst>
          </p:cNvPr>
          <p:cNvSpPr/>
          <p:nvPr/>
        </p:nvSpPr>
        <p:spPr>
          <a:xfrm>
            <a:off x="9130744" y="3296873"/>
            <a:ext cx="1642119" cy="2537672"/>
          </a:xfrm>
          <a:prstGeom prst="roundRect">
            <a:avLst/>
          </a:prstGeom>
          <a:solidFill>
            <a:srgbClr val="FFCC99"/>
          </a:solidFill>
          <a:ln w="28575">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600" dirty="0">
                <a:solidFill>
                  <a:srgbClr val="0070C0"/>
                </a:solidFill>
                <a:latin typeface="Kermit Condensed" panose="020F0503040000060003" pitchFamily="34" charset="0"/>
              </a:rPr>
              <a:t>Click to go to Day 2</a:t>
            </a:r>
          </a:p>
        </p:txBody>
      </p:sp>
    </p:spTree>
    <p:extLst>
      <p:ext uri="{BB962C8B-B14F-4D97-AF65-F5344CB8AC3E}">
        <p14:creationId xmlns:p14="http://schemas.microsoft.com/office/powerpoint/2010/main" val="400065237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Picture 41">
            <a:extLst>
              <a:ext uri="{FF2B5EF4-FFF2-40B4-BE49-F238E27FC236}">
                <a16:creationId xmlns:a16="http://schemas.microsoft.com/office/drawing/2014/main" id="{A68F9A82-6C74-D7DD-8AD7-E9BFCD974158}"/>
              </a:ext>
            </a:extLst>
          </p:cNvPr>
          <p:cNvPicPr>
            <a:picLocks noChangeAspect="1"/>
          </p:cNvPicPr>
          <p:nvPr/>
        </p:nvPicPr>
        <p:blipFill>
          <a:blip r:embed="rId3"/>
          <a:stretch>
            <a:fillRect/>
          </a:stretch>
        </p:blipFill>
        <p:spPr>
          <a:xfrm>
            <a:off x="28348" y="19359"/>
            <a:ext cx="12163652" cy="6858000"/>
          </a:xfrm>
          <a:prstGeom prst="rect">
            <a:avLst/>
          </a:prstGeom>
        </p:spPr>
      </p:pic>
      <p:pic>
        <p:nvPicPr>
          <p:cNvPr id="1038" name="Picture 14" descr="day-1-1">
            <a:extLst>
              <a:ext uri="{FF2B5EF4-FFF2-40B4-BE49-F238E27FC236}">
                <a16:creationId xmlns:a16="http://schemas.microsoft.com/office/drawing/2014/main" id="{354155A9-0D03-49BB-8F63-AB4CA996C01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17" y="19359"/>
            <a:ext cx="1169431" cy="131275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The Holy Trinity Church of England Secondary School - Headteacher's Welcome">
            <a:extLst>
              <a:ext uri="{FF2B5EF4-FFF2-40B4-BE49-F238E27FC236}">
                <a16:creationId xmlns:a16="http://schemas.microsoft.com/office/drawing/2014/main" id="{0089AFA7-B29F-4839-9E97-1399A8A8D6D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83489" y="11896"/>
            <a:ext cx="1457028" cy="1312754"/>
          </a:xfrm>
          <a:prstGeom prst="roundRect">
            <a:avLst>
              <a:gd name="adj" fmla="val 23460"/>
            </a:avLst>
          </a:prstGeom>
          <a:ln>
            <a:noFill/>
          </a:ln>
          <a:effectLst>
            <a:outerShdw blurRad="152400" dist="12000" dir="900000" sy="98000" kx="110000" ky="200000" algn="tl" rotWithShape="0">
              <a:schemeClr val="tx1">
                <a:alpha val="30000"/>
              </a:scheme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16" name="Rectangle: Rounded Corners 15">
            <a:extLst>
              <a:ext uri="{FF2B5EF4-FFF2-40B4-BE49-F238E27FC236}">
                <a16:creationId xmlns:a16="http://schemas.microsoft.com/office/drawing/2014/main" id="{B84F166B-2995-3A3C-555D-1617C7F89036}"/>
              </a:ext>
            </a:extLst>
          </p:cNvPr>
          <p:cNvSpPr/>
          <p:nvPr/>
        </p:nvSpPr>
        <p:spPr>
          <a:xfrm>
            <a:off x="1709937" y="33952"/>
            <a:ext cx="8714095" cy="401072"/>
          </a:xfrm>
          <a:prstGeom prst="roundRect">
            <a:avLst/>
          </a:prstGeom>
          <a:solidFill>
            <a:srgbClr val="00B0F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b="1" dirty="0">
                <a:solidFill>
                  <a:srgbClr val="002060"/>
                </a:solidFill>
                <a:latin typeface="Kermit Condensed" panose="020F0503040000060003" pitchFamily="34" charset="0"/>
              </a:rPr>
              <a:t>The theme for this half term: </a:t>
            </a:r>
            <a:r>
              <a:rPr lang="en-GB" sz="2000" b="1" dirty="0">
                <a:solidFill>
                  <a:schemeClr val="bg1"/>
                </a:solidFill>
                <a:latin typeface="Kermit Condensed" panose="020F0503040000060003" pitchFamily="34" charset="0"/>
              </a:rPr>
              <a:t>School Mission Statement: </a:t>
            </a:r>
            <a:r>
              <a:rPr lang="en-GB" sz="2000" b="1" dirty="0">
                <a:solidFill>
                  <a:schemeClr val="tx1"/>
                </a:solidFill>
                <a:latin typeface="Kermit Condensed" panose="020F0503040000060003" pitchFamily="34" charset="0"/>
              </a:rPr>
              <a:t>Deeply Christian; Open to All </a:t>
            </a:r>
          </a:p>
        </p:txBody>
      </p:sp>
      <p:sp>
        <p:nvSpPr>
          <p:cNvPr id="17" name="Rectangle: Rounded Corners 16">
            <a:extLst>
              <a:ext uri="{FF2B5EF4-FFF2-40B4-BE49-F238E27FC236}">
                <a16:creationId xmlns:a16="http://schemas.microsoft.com/office/drawing/2014/main" id="{57BD8A17-5EAE-60F2-2A55-78F46AED1A48}"/>
              </a:ext>
            </a:extLst>
          </p:cNvPr>
          <p:cNvSpPr/>
          <p:nvPr/>
        </p:nvSpPr>
        <p:spPr>
          <a:xfrm>
            <a:off x="1710549" y="486112"/>
            <a:ext cx="8714095" cy="441585"/>
          </a:xfrm>
          <a:prstGeom prst="roundRect">
            <a:avLst/>
          </a:prstGeom>
          <a:solidFill>
            <a:srgbClr val="FFC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dirty="0">
                <a:solidFill>
                  <a:srgbClr val="002060"/>
                </a:solidFill>
                <a:latin typeface="Kermit Condensed" panose="020F0503040000060003" pitchFamily="34" charset="0"/>
              </a:rPr>
              <a:t>The Equality and Diversity theme for this half term: </a:t>
            </a:r>
            <a:r>
              <a:rPr lang="en-GB" sz="2400" b="1" dirty="0">
                <a:solidFill>
                  <a:srgbClr val="7030A0"/>
                </a:solidFill>
                <a:latin typeface="Kermit Condensed" panose="020F0503040000060003" pitchFamily="34" charset="0"/>
              </a:rPr>
              <a:t>Religion/Belief </a:t>
            </a:r>
          </a:p>
        </p:txBody>
      </p:sp>
      <p:sp>
        <p:nvSpPr>
          <p:cNvPr id="18" name="Rectangle: Rounded Corners 17">
            <a:extLst>
              <a:ext uri="{FF2B5EF4-FFF2-40B4-BE49-F238E27FC236}">
                <a16:creationId xmlns:a16="http://schemas.microsoft.com/office/drawing/2014/main" id="{33652432-D9B4-EA27-DF1A-0C85550A3990}"/>
              </a:ext>
            </a:extLst>
          </p:cNvPr>
          <p:cNvSpPr/>
          <p:nvPr/>
        </p:nvSpPr>
        <p:spPr>
          <a:xfrm>
            <a:off x="1709936" y="968142"/>
            <a:ext cx="8714095" cy="425691"/>
          </a:xfrm>
          <a:prstGeom prst="roundRect">
            <a:avLst/>
          </a:prstGeom>
          <a:solidFill>
            <a:srgbClr val="00B05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tx1"/>
                </a:solidFill>
                <a:latin typeface="Kermit Condensed" panose="020F0503040000060003" pitchFamily="34" charset="0"/>
              </a:rPr>
              <a:t>The theme for this week: </a:t>
            </a:r>
            <a:r>
              <a:rPr lang="en-GB" sz="2400" b="1" dirty="0">
                <a:solidFill>
                  <a:srgbClr val="FFFF00"/>
                </a:solidFill>
                <a:latin typeface="Kermit Condensed" panose="020F0503040000060003" pitchFamily="34" charset="0"/>
              </a:rPr>
              <a:t>Remembrance</a:t>
            </a:r>
          </a:p>
        </p:txBody>
      </p:sp>
      <p:sp>
        <p:nvSpPr>
          <p:cNvPr id="8" name="TextBox 7">
            <a:hlinkClick r:id="rId6" action="ppaction://hlinksldjump"/>
            <a:extLst>
              <a:ext uri="{FF2B5EF4-FFF2-40B4-BE49-F238E27FC236}">
                <a16:creationId xmlns:a16="http://schemas.microsoft.com/office/drawing/2014/main" id="{9C534AD6-3C17-FB99-FD1F-42F056C33E46}"/>
              </a:ext>
            </a:extLst>
          </p:cNvPr>
          <p:cNvSpPr txBox="1"/>
          <p:nvPr/>
        </p:nvSpPr>
        <p:spPr>
          <a:xfrm>
            <a:off x="248582" y="2662042"/>
            <a:ext cx="2644958" cy="2331184"/>
          </a:xfrm>
          <a:prstGeom prst="horizontalScroll">
            <a:avLst/>
          </a:prstGeom>
          <a:solidFill>
            <a:srgbClr val="FFFF00"/>
          </a:solidFill>
          <a:ln>
            <a:solidFill>
              <a:srgbClr val="990099"/>
            </a:solidFill>
          </a:ln>
        </p:spPr>
        <p:style>
          <a:lnRef idx="2">
            <a:schemeClr val="accent3">
              <a:shade val="15000"/>
            </a:schemeClr>
          </a:lnRef>
          <a:fillRef idx="1">
            <a:schemeClr val="accent3"/>
          </a:fillRef>
          <a:effectRef idx="0">
            <a:schemeClr val="accent3"/>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sz="3600" b="1" dirty="0">
                <a:solidFill>
                  <a:srgbClr val="C00000"/>
                </a:solidFill>
                <a:latin typeface="Kermit Condensed" panose="020F0503040000060003" pitchFamily="34" charset="0"/>
              </a:rPr>
              <a:t>Click for the verses of the day</a:t>
            </a:r>
            <a:endParaRPr lang="en-US" sz="3600" dirty="0">
              <a:solidFill>
                <a:srgbClr val="C00000"/>
              </a:solidFill>
              <a:latin typeface="Kermit Condensed" panose="020F0503040000060003" pitchFamily="34" charset="0"/>
            </a:endParaRPr>
          </a:p>
        </p:txBody>
      </p:sp>
      <p:grpSp>
        <p:nvGrpSpPr>
          <p:cNvPr id="7" name="Graphic 5">
            <a:extLst>
              <a:ext uri="{FF2B5EF4-FFF2-40B4-BE49-F238E27FC236}">
                <a16:creationId xmlns:a16="http://schemas.microsoft.com/office/drawing/2014/main" id="{3BBE94F2-C5E9-C20C-589D-36DDC3CD7796}"/>
              </a:ext>
            </a:extLst>
          </p:cNvPr>
          <p:cNvGrpSpPr/>
          <p:nvPr/>
        </p:nvGrpSpPr>
        <p:grpSpPr>
          <a:xfrm>
            <a:off x="10007771" y="5614219"/>
            <a:ext cx="4368458" cy="1019334"/>
            <a:chOff x="10780741" y="5310484"/>
            <a:chExt cx="5567519" cy="1238520"/>
          </a:xfrm>
          <a:solidFill>
            <a:schemeClr val="bg1"/>
          </a:solidFill>
        </p:grpSpPr>
        <p:sp>
          <p:nvSpPr>
            <p:cNvPr id="10" name="Freeform: Shape 9">
              <a:extLst>
                <a:ext uri="{FF2B5EF4-FFF2-40B4-BE49-F238E27FC236}">
                  <a16:creationId xmlns:a16="http://schemas.microsoft.com/office/drawing/2014/main" id="{5AC4BB43-22BB-327D-0F98-0384ECBF2E84}"/>
                </a:ext>
              </a:extLst>
            </p:cNvPr>
            <p:cNvSpPr/>
            <p:nvPr/>
          </p:nvSpPr>
          <p:spPr>
            <a:xfrm>
              <a:off x="11007371" y="5525344"/>
              <a:ext cx="77045" cy="637430"/>
            </a:xfrm>
            <a:custGeom>
              <a:avLst/>
              <a:gdLst>
                <a:gd name="connsiteX0" fmla="*/ 0 w 77045"/>
                <a:gd name="connsiteY0" fmla="*/ 637418 h 637430"/>
                <a:gd name="connsiteX1" fmla="*/ 33 w 77045"/>
                <a:gd name="connsiteY1" fmla="*/ 637293 h 637430"/>
                <a:gd name="connsiteX2" fmla="*/ 13745 w 77045"/>
                <a:gd name="connsiteY2" fmla="*/ 470812 h 637430"/>
                <a:gd name="connsiteX3" fmla="*/ 13745 w 77045"/>
                <a:gd name="connsiteY3" fmla="*/ 166594 h 637430"/>
                <a:gd name="connsiteX4" fmla="*/ 39 w 77045"/>
                <a:gd name="connsiteY4" fmla="*/ 113 h 637430"/>
                <a:gd name="connsiteX5" fmla="*/ 5 w 77045"/>
                <a:gd name="connsiteY5" fmla="*/ -12 h 637430"/>
                <a:gd name="connsiteX6" fmla="*/ 77046 w 77045"/>
                <a:gd name="connsiteY6" fmla="*/ -12 h 637430"/>
                <a:gd name="connsiteX7" fmla="*/ 77014 w 77045"/>
                <a:gd name="connsiteY7" fmla="*/ 111 h 637430"/>
                <a:gd name="connsiteX8" fmla="*/ 63299 w 77045"/>
                <a:gd name="connsiteY8" fmla="*/ 166594 h 637430"/>
                <a:gd name="connsiteX9" fmla="*/ 63299 w 77045"/>
                <a:gd name="connsiteY9" fmla="*/ 470812 h 637430"/>
                <a:gd name="connsiteX10" fmla="*/ 77014 w 77045"/>
                <a:gd name="connsiteY10" fmla="*/ 637287 h 637430"/>
                <a:gd name="connsiteX11" fmla="*/ 77046 w 77045"/>
                <a:gd name="connsiteY11" fmla="*/ 637418 h 637430"/>
                <a:gd name="connsiteX12" fmla="*/ 5 w 77045"/>
                <a:gd name="connsiteY12" fmla="*/ 637418 h 637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045" h="637430">
                  <a:moveTo>
                    <a:pt x="0" y="637418"/>
                  </a:moveTo>
                  <a:lnTo>
                    <a:pt x="33" y="637293"/>
                  </a:lnTo>
                  <a:cubicBezTo>
                    <a:pt x="8362" y="605069"/>
                    <a:pt x="13745" y="539726"/>
                    <a:pt x="13745" y="470812"/>
                  </a:cubicBezTo>
                  <a:lnTo>
                    <a:pt x="13745" y="166594"/>
                  </a:lnTo>
                  <a:cubicBezTo>
                    <a:pt x="13745" y="97680"/>
                    <a:pt x="8362" y="32337"/>
                    <a:pt x="39" y="113"/>
                  </a:cubicBezTo>
                  <a:lnTo>
                    <a:pt x="5" y="-12"/>
                  </a:lnTo>
                  <a:lnTo>
                    <a:pt x="77046" y="-12"/>
                  </a:lnTo>
                  <a:lnTo>
                    <a:pt x="77014" y="111"/>
                  </a:lnTo>
                  <a:cubicBezTo>
                    <a:pt x="68685" y="32328"/>
                    <a:pt x="63299" y="97669"/>
                    <a:pt x="63299" y="166594"/>
                  </a:cubicBezTo>
                  <a:lnTo>
                    <a:pt x="63299" y="470812"/>
                  </a:lnTo>
                  <a:cubicBezTo>
                    <a:pt x="63299" y="539732"/>
                    <a:pt x="68685" y="605075"/>
                    <a:pt x="77014" y="637287"/>
                  </a:cubicBezTo>
                  <a:lnTo>
                    <a:pt x="77046" y="637418"/>
                  </a:lnTo>
                  <a:lnTo>
                    <a:pt x="5" y="637418"/>
                  </a:lnTo>
                  <a:close/>
                </a:path>
              </a:pathLst>
            </a:custGeom>
            <a:grpFill/>
            <a:ln w="4047" cap="flat">
              <a:solidFill>
                <a:schemeClr val="tx1"/>
              </a:solid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6861F7FF-ED20-0595-6AA3-7A81FC417CF9}"/>
                </a:ext>
              </a:extLst>
            </p:cNvPr>
            <p:cNvSpPr/>
            <p:nvPr/>
          </p:nvSpPr>
          <p:spPr>
            <a:xfrm>
              <a:off x="11599188" y="5526371"/>
              <a:ext cx="74364" cy="635373"/>
            </a:xfrm>
            <a:custGeom>
              <a:avLst/>
              <a:gdLst>
                <a:gd name="connsiteX0" fmla="*/ 0 w 74364"/>
                <a:gd name="connsiteY0" fmla="*/ 635361 h 635373"/>
                <a:gd name="connsiteX1" fmla="*/ 13451 w 74364"/>
                <a:gd name="connsiteY1" fmla="*/ 469782 h 635373"/>
                <a:gd name="connsiteX2" fmla="*/ 13451 w 74364"/>
                <a:gd name="connsiteY2" fmla="*/ 165564 h 635373"/>
                <a:gd name="connsiteX3" fmla="*/ 0 w 74364"/>
                <a:gd name="connsiteY3" fmla="*/ -12 h 635373"/>
                <a:gd name="connsiteX4" fmla="*/ 74358 w 74364"/>
                <a:gd name="connsiteY4" fmla="*/ -12 h 635373"/>
                <a:gd name="connsiteX5" fmla="*/ 60936 w 74364"/>
                <a:gd name="connsiteY5" fmla="*/ 165564 h 635373"/>
                <a:gd name="connsiteX6" fmla="*/ 60936 w 74364"/>
                <a:gd name="connsiteY6" fmla="*/ 469782 h 635373"/>
                <a:gd name="connsiteX7" fmla="*/ 74364 w 74364"/>
                <a:gd name="connsiteY7" fmla="*/ 635361 h 635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364" h="635373">
                  <a:moveTo>
                    <a:pt x="0" y="635361"/>
                  </a:moveTo>
                  <a:cubicBezTo>
                    <a:pt x="8194" y="602525"/>
                    <a:pt x="13451" y="537888"/>
                    <a:pt x="13451" y="469782"/>
                  </a:cubicBezTo>
                  <a:lnTo>
                    <a:pt x="13451" y="165564"/>
                  </a:lnTo>
                  <a:cubicBezTo>
                    <a:pt x="13451" y="97374"/>
                    <a:pt x="8183" y="32658"/>
                    <a:pt x="0" y="-12"/>
                  </a:cubicBezTo>
                  <a:lnTo>
                    <a:pt x="74358" y="-12"/>
                  </a:lnTo>
                  <a:cubicBezTo>
                    <a:pt x="66178" y="32731"/>
                    <a:pt x="60936" y="97374"/>
                    <a:pt x="60936" y="165564"/>
                  </a:cubicBezTo>
                  <a:lnTo>
                    <a:pt x="60936" y="469782"/>
                  </a:lnTo>
                  <a:cubicBezTo>
                    <a:pt x="60936" y="538057"/>
                    <a:pt x="66196" y="602776"/>
                    <a:pt x="74364" y="635361"/>
                  </a:cubicBezTo>
                  <a:close/>
                </a:path>
              </a:pathLst>
            </a:custGeom>
            <a:grpFill/>
            <a:ln w="4047" cap="flat">
              <a:solidFill>
                <a:schemeClr val="tx1"/>
              </a:solid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61E213E1-A65F-EDDB-F483-CFF5AE123919}"/>
                </a:ext>
              </a:extLst>
            </p:cNvPr>
            <p:cNvSpPr/>
            <p:nvPr/>
          </p:nvSpPr>
          <p:spPr>
            <a:xfrm>
              <a:off x="11204303" y="5982159"/>
              <a:ext cx="89294" cy="119064"/>
            </a:xfrm>
            <a:custGeom>
              <a:avLst/>
              <a:gdLst>
                <a:gd name="connsiteX0" fmla="*/ 89295 w 89294"/>
                <a:gd name="connsiteY0" fmla="*/ 119052 h 119064"/>
                <a:gd name="connsiteX1" fmla="*/ 8098 w 89294"/>
                <a:gd name="connsiteY1" fmla="*/ 80480 h 119064"/>
                <a:gd name="connsiteX2" fmla="*/ 0 w 89294"/>
                <a:gd name="connsiteY2" fmla="*/ -12 h 119064"/>
                <a:gd name="connsiteX3" fmla="*/ 1948 w 89294"/>
                <a:gd name="connsiteY3" fmla="*/ 3045 h 119064"/>
                <a:gd name="connsiteX4" fmla="*/ 29003 w 89294"/>
                <a:gd name="connsiteY4" fmla="*/ 39172 h 119064"/>
                <a:gd name="connsiteX5" fmla="*/ 89295 w 89294"/>
                <a:gd name="connsiteY5" fmla="*/ 82695 h 119064"/>
                <a:gd name="connsiteX6" fmla="*/ 89295 w 89294"/>
                <a:gd name="connsiteY6" fmla="*/ 119046 h 11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94" h="119064">
                  <a:moveTo>
                    <a:pt x="89295" y="119052"/>
                  </a:moveTo>
                  <a:cubicBezTo>
                    <a:pt x="57814" y="113299"/>
                    <a:pt x="31238" y="100676"/>
                    <a:pt x="8098" y="80480"/>
                  </a:cubicBezTo>
                  <a:lnTo>
                    <a:pt x="0" y="-12"/>
                  </a:lnTo>
                  <a:cubicBezTo>
                    <a:pt x="650" y="1021"/>
                    <a:pt x="1301" y="2039"/>
                    <a:pt x="1948" y="3045"/>
                  </a:cubicBezTo>
                  <a:cubicBezTo>
                    <a:pt x="10948" y="17051"/>
                    <a:pt x="19802" y="28872"/>
                    <a:pt x="29003" y="39172"/>
                  </a:cubicBezTo>
                  <a:cubicBezTo>
                    <a:pt x="48246" y="60713"/>
                    <a:pt x="67975" y="74952"/>
                    <a:pt x="89295" y="82695"/>
                  </a:cubicBezTo>
                  <a:lnTo>
                    <a:pt x="89295" y="119046"/>
                  </a:lnTo>
                  <a:close/>
                </a:path>
              </a:pathLst>
            </a:custGeom>
            <a:grpFill/>
            <a:ln w="4047" cap="flat">
              <a:solidFill>
                <a:schemeClr val="tx1"/>
              </a:solid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D92D2B76-580B-84A0-D7FC-057C997E93C9}"/>
                </a:ext>
              </a:extLst>
            </p:cNvPr>
            <p:cNvSpPr/>
            <p:nvPr/>
          </p:nvSpPr>
          <p:spPr>
            <a:xfrm>
              <a:off x="10780741" y="5317392"/>
              <a:ext cx="1121071" cy="1231612"/>
            </a:xfrm>
            <a:custGeom>
              <a:avLst/>
              <a:gdLst>
                <a:gd name="connsiteX0" fmla="*/ 560528 w 1121071"/>
                <a:gd name="connsiteY0" fmla="*/ 1231600 h 1231612"/>
                <a:gd name="connsiteX1" fmla="*/ 175389 w 1121071"/>
                <a:gd name="connsiteY1" fmla="*/ 1074962 h 1231612"/>
                <a:gd name="connsiteX2" fmla="*/ 15856 w 1121071"/>
                <a:gd name="connsiteY2" fmla="*/ 696734 h 1231612"/>
                <a:gd name="connsiteX3" fmla="*/ 15856 w 1121071"/>
                <a:gd name="connsiteY3" fmla="*/ 173788 h 1231612"/>
                <a:gd name="connsiteX4" fmla="*/ 2371 w 1121071"/>
                <a:gd name="connsiteY4" fmla="*/ 9081 h 1231612"/>
                <a:gd name="connsiteX5" fmla="*/ 0 w 1121071"/>
                <a:gd name="connsiteY5" fmla="*/ -12 h 1231612"/>
                <a:gd name="connsiteX6" fmla="*/ 1121071 w 1121071"/>
                <a:gd name="connsiteY6" fmla="*/ -12 h 1231612"/>
                <a:gd name="connsiteX7" fmla="*/ 1118705 w 1121071"/>
                <a:gd name="connsiteY7" fmla="*/ 9093 h 1231612"/>
                <a:gd name="connsiteX8" fmla="*/ 1105222 w 1121071"/>
                <a:gd name="connsiteY8" fmla="*/ 172674 h 1231612"/>
                <a:gd name="connsiteX9" fmla="*/ 1105222 w 1121071"/>
                <a:gd name="connsiteY9" fmla="*/ 696734 h 1231612"/>
                <a:gd name="connsiteX10" fmla="*/ 945696 w 1121071"/>
                <a:gd name="connsiteY10" fmla="*/ 1074962 h 1231612"/>
                <a:gd name="connsiteX11" fmla="*/ 560534 w 1121071"/>
                <a:gd name="connsiteY11" fmla="*/ 1231600 h 1231612"/>
                <a:gd name="connsiteX12" fmla="*/ 57733 w 1121071"/>
                <a:gd name="connsiteY12" fmla="*/ 49642 h 1231612"/>
                <a:gd name="connsiteX13" fmla="*/ 64063 w 1121071"/>
                <a:gd name="connsiteY13" fmla="*/ 167983 h 1231612"/>
                <a:gd name="connsiteX14" fmla="*/ 64063 w 1121071"/>
                <a:gd name="connsiteY14" fmla="*/ 696734 h 1231612"/>
                <a:gd name="connsiteX15" fmla="*/ 209489 w 1121071"/>
                <a:gd name="connsiteY15" fmla="*/ 1041452 h 1231612"/>
                <a:gd name="connsiteX16" fmla="*/ 560528 w 1121071"/>
                <a:gd name="connsiteY16" fmla="*/ 1184265 h 1231612"/>
                <a:gd name="connsiteX17" fmla="*/ 911567 w 1121071"/>
                <a:gd name="connsiteY17" fmla="*/ 1041452 h 1231612"/>
                <a:gd name="connsiteX18" fmla="*/ 1056993 w 1121071"/>
                <a:gd name="connsiteY18" fmla="*/ 696734 h 1231612"/>
                <a:gd name="connsiteX19" fmla="*/ 1056993 w 1121071"/>
                <a:gd name="connsiteY19" fmla="*/ 173788 h 1231612"/>
                <a:gd name="connsiteX20" fmla="*/ 1063344 w 1121071"/>
                <a:gd name="connsiteY20" fmla="*/ 49642 h 1231612"/>
                <a:gd name="connsiteX21" fmla="*/ 1063613 w 1121071"/>
                <a:gd name="connsiteY21" fmla="*/ 47349 h 1231612"/>
                <a:gd name="connsiteX22" fmla="*/ 57460 w 1121071"/>
                <a:gd name="connsiteY22" fmla="*/ 47349 h 1231612"/>
                <a:gd name="connsiteX23" fmla="*/ 57728 w 1121071"/>
                <a:gd name="connsiteY23" fmla="*/ 49642 h 1231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21071" h="1231612">
                  <a:moveTo>
                    <a:pt x="560528" y="1231600"/>
                  </a:moveTo>
                  <a:cubicBezTo>
                    <a:pt x="415026" y="1231600"/>
                    <a:pt x="278252" y="1175972"/>
                    <a:pt x="175389" y="1074962"/>
                  </a:cubicBezTo>
                  <a:cubicBezTo>
                    <a:pt x="72509" y="973938"/>
                    <a:pt x="15856" y="839617"/>
                    <a:pt x="15856" y="696734"/>
                  </a:cubicBezTo>
                  <a:lnTo>
                    <a:pt x="15856" y="173788"/>
                  </a:lnTo>
                  <a:cubicBezTo>
                    <a:pt x="15856" y="105437"/>
                    <a:pt x="10561" y="40785"/>
                    <a:pt x="2371" y="9081"/>
                  </a:cubicBezTo>
                  <a:lnTo>
                    <a:pt x="0" y="-12"/>
                  </a:lnTo>
                  <a:lnTo>
                    <a:pt x="1121071" y="-12"/>
                  </a:lnTo>
                  <a:lnTo>
                    <a:pt x="1118705" y="9093"/>
                  </a:lnTo>
                  <a:cubicBezTo>
                    <a:pt x="1110578" y="40462"/>
                    <a:pt x="1105289" y="104673"/>
                    <a:pt x="1105222" y="172674"/>
                  </a:cubicBezTo>
                  <a:lnTo>
                    <a:pt x="1105222" y="696734"/>
                  </a:lnTo>
                  <a:cubicBezTo>
                    <a:pt x="1105222" y="839597"/>
                    <a:pt x="1048568" y="973918"/>
                    <a:pt x="945696" y="1074962"/>
                  </a:cubicBezTo>
                  <a:cubicBezTo>
                    <a:pt x="842810" y="1175972"/>
                    <a:pt x="706021" y="1231600"/>
                    <a:pt x="560534" y="1231600"/>
                  </a:cubicBezTo>
                  <a:close/>
                  <a:moveTo>
                    <a:pt x="57733" y="49642"/>
                  </a:moveTo>
                  <a:cubicBezTo>
                    <a:pt x="61630" y="82864"/>
                    <a:pt x="63880" y="124895"/>
                    <a:pt x="64063" y="167983"/>
                  </a:cubicBezTo>
                  <a:lnTo>
                    <a:pt x="64063" y="696734"/>
                  </a:lnTo>
                  <a:cubicBezTo>
                    <a:pt x="64063" y="826939"/>
                    <a:pt x="115712" y="949364"/>
                    <a:pt x="209489" y="1041452"/>
                  </a:cubicBezTo>
                  <a:cubicBezTo>
                    <a:pt x="303265" y="1133546"/>
                    <a:pt x="427935" y="1184265"/>
                    <a:pt x="560528" y="1184265"/>
                  </a:cubicBezTo>
                  <a:cubicBezTo>
                    <a:pt x="693121" y="1184265"/>
                    <a:pt x="817785" y="1133546"/>
                    <a:pt x="911567" y="1041452"/>
                  </a:cubicBezTo>
                  <a:cubicBezTo>
                    <a:pt x="1005349" y="949387"/>
                    <a:pt x="1056993" y="826962"/>
                    <a:pt x="1056993" y="696734"/>
                  </a:cubicBezTo>
                  <a:lnTo>
                    <a:pt x="1056993" y="173788"/>
                  </a:lnTo>
                  <a:cubicBezTo>
                    <a:pt x="1056993" y="129297"/>
                    <a:pt x="1059310" y="84045"/>
                    <a:pt x="1063344" y="49642"/>
                  </a:cubicBezTo>
                  <a:lnTo>
                    <a:pt x="1063613" y="47349"/>
                  </a:lnTo>
                  <a:lnTo>
                    <a:pt x="57460" y="47349"/>
                  </a:lnTo>
                  <a:lnTo>
                    <a:pt x="57728" y="49642"/>
                  </a:lnTo>
                  <a:close/>
                </a:path>
              </a:pathLst>
            </a:custGeom>
            <a:grpFill/>
            <a:ln w="4047" cap="flat">
              <a:solidFill>
                <a:schemeClr val="tx1"/>
              </a:solid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EDA85D8A-4607-2CB9-66A3-E4C007143A34}"/>
                </a:ext>
              </a:extLst>
            </p:cNvPr>
            <p:cNvSpPr/>
            <p:nvPr/>
          </p:nvSpPr>
          <p:spPr>
            <a:xfrm>
              <a:off x="11222279" y="5590812"/>
              <a:ext cx="366526" cy="707329"/>
            </a:xfrm>
            <a:custGeom>
              <a:avLst/>
              <a:gdLst>
                <a:gd name="connsiteX0" fmla="*/ 81684 w 366526"/>
                <a:gd name="connsiteY0" fmla="*/ 707318 h 707329"/>
                <a:gd name="connsiteX1" fmla="*/ 95141 w 366526"/>
                <a:gd name="connsiteY1" fmla="*/ 541742 h 707329"/>
                <a:gd name="connsiteX2" fmla="*/ 95141 w 366526"/>
                <a:gd name="connsiteY2" fmla="*/ 301910 h 707329"/>
                <a:gd name="connsiteX3" fmla="*/ 118902 w 366526"/>
                <a:gd name="connsiteY3" fmla="*/ 317199 h 707329"/>
                <a:gd name="connsiteX4" fmla="*/ 142628 w 366526"/>
                <a:gd name="connsiteY4" fmla="*/ 333466 h 707329"/>
                <a:gd name="connsiteX5" fmla="*/ 142628 w 366526"/>
                <a:gd name="connsiteY5" fmla="*/ 479327 h 707329"/>
                <a:gd name="connsiteX6" fmla="*/ 146494 w 366526"/>
                <a:gd name="connsiteY6" fmla="*/ 478432 h 707329"/>
                <a:gd name="connsiteX7" fmla="*/ 165897 w 366526"/>
                <a:gd name="connsiteY7" fmla="*/ 471588 h 707329"/>
                <a:gd name="connsiteX8" fmla="*/ 206076 w 366526"/>
                <a:gd name="connsiteY8" fmla="*/ 402455 h 707329"/>
                <a:gd name="connsiteX9" fmla="*/ 166095 w 366526"/>
                <a:gd name="connsiteY9" fmla="*/ 322147 h 707329"/>
                <a:gd name="connsiteX10" fmla="*/ 146316 w 366526"/>
                <a:gd name="connsiteY10" fmla="*/ 307202 h 707329"/>
                <a:gd name="connsiteX11" fmla="*/ 143168 w 366526"/>
                <a:gd name="connsiteY11" fmla="*/ 305014 h 707329"/>
                <a:gd name="connsiteX12" fmla="*/ 131861 w 366526"/>
                <a:gd name="connsiteY12" fmla="*/ 297584 h 707329"/>
                <a:gd name="connsiteX13" fmla="*/ 74606 w 366526"/>
                <a:gd name="connsiteY13" fmla="*/ 260742 h 707329"/>
                <a:gd name="connsiteX14" fmla="*/ 72827 w 366526"/>
                <a:gd name="connsiteY14" fmla="*/ 259555 h 707329"/>
                <a:gd name="connsiteX15" fmla="*/ 43808 w 366526"/>
                <a:gd name="connsiteY15" fmla="*/ 236844 h 707329"/>
                <a:gd name="connsiteX16" fmla="*/ 24496 w 366526"/>
                <a:gd name="connsiteY16" fmla="*/ 215464 h 707329"/>
                <a:gd name="connsiteX17" fmla="*/ 0 w 366526"/>
                <a:gd name="connsiteY17" fmla="*/ 142565 h 707329"/>
                <a:gd name="connsiteX18" fmla="*/ 59859 w 366526"/>
                <a:gd name="connsiteY18" fmla="*/ 48837 h 707329"/>
                <a:gd name="connsiteX19" fmla="*/ 67109 w 366526"/>
                <a:gd name="connsiteY19" fmla="*/ 46010 h 707329"/>
                <a:gd name="connsiteX20" fmla="*/ 70414 w 366526"/>
                <a:gd name="connsiteY20" fmla="*/ 83465 h 707329"/>
                <a:gd name="connsiteX21" fmla="*/ 48785 w 366526"/>
                <a:gd name="connsiteY21" fmla="*/ 133554 h 707329"/>
                <a:gd name="connsiteX22" fmla="*/ 71517 w 366526"/>
                <a:gd name="connsiteY22" fmla="*/ 191108 h 707329"/>
                <a:gd name="connsiteX23" fmla="*/ 73778 w 366526"/>
                <a:gd name="connsiteY23" fmla="*/ 193643 h 707329"/>
                <a:gd name="connsiteX24" fmla="*/ 89907 w 366526"/>
                <a:gd name="connsiteY24" fmla="*/ 209084 h 707329"/>
                <a:gd name="connsiteX25" fmla="*/ 95100 w 366526"/>
                <a:gd name="connsiteY25" fmla="*/ 213494 h 707329"/>
                <a:gd name="connsiteX26" fmla="*/ 95100 w 366526"/>
                <a:gd name="connsiteY26" fmla="*/ 155019 h 707329"/>
                <a:gd name="connsiteX27" fmla="*/ 81824 w 366526"/>
                <a:gd name="connsiteY27" fmla="*/ 519 h 707329"/>
                <a:gd name="connsiteX28" fmla="*/ 112388 w 366526"/>
                <a:gd name="connsiteY28" fmla="*/ -12 h 707329"/>
                <a:gd name="connsiteX29" fmla="*/ 125437 w 366526"/>
                <a:gd name="connsiteY29" fmla="*/ -12 h 707329"/>
                <a:gd name="connsiteX30" fmla="*/ 155908 w 366526"/>
                <a:gd name="connsiteY30" fmla="*/ 519 h 707329"/>
                <a:gd name="connsiteX31" fmla="*/ 149767 w 366526"/>
                <a:gd name="connsiteY31" fmla="*/ 35502 h 707329"/>
                <a:gd name="connsiteX32" fmla="*/ 149382 w 366526"/>
                <a:gd name="connsiteY32" fmla="*/ 38507 h 707329"/>
                <a:gd name="connsiteX33" fmla="*/ 152439 w 366526"/>
                <a:gd name="connsiteY33" fmla="*/ 38942 h 707329"/>
                <a:gd name="connsiteX34" fmla="*/ 165243 w 366526"/>
                <a:gd name="connsiteY34" fmla="*/ 41144 h 707329"/>
                <a:gd name="connsiteX35" fmla="*/ 217322 w 366526"/>
                <a:gd name="connsiteY35" fmla="*/ 59759 h 707329"/>
                <a:gd name="connsiteX36" fmla="*/ 225517 w 366526"/>
                <a:gd name="connsiteY36" fmla="*/ 131226 h 707329"/>
                <a:gd name="connsiteX37" fmla="*/ 220473 w 366526"/>
                <a:gd name="connsiteY37" fmla="*/ 124863 h 707329"/>
                <a:gd name="connsiteX38" fmla="*/ 164598 w 366526"/>
                <a:gd name="connsiteY38" fmla="*/ 78429 h 707329"/>
                <a:gd name="connsiteX39" fmla="*/ 149723 w 366526"/>
                <a:gd name="connsiteY39" fmla="*/ 73106 h 707329"/>
                <a:gd name="connsiteX40" fmla="*/ 146015 w 366526"/>
                <a:gd name="connsiteY40" fmla="*/ 72111 h 707329"/>
                <a:gd name="connsiteX41" fmla="*/ 145624 w 366526"/>
                <a:gd name="connsiteY41" fmla="*/ 77703 h 707329"/>
                <a:gd name="connsiteX42" fmla="*/ 145379 w 366526"/>
                <a:gd name="connsiteY42" fmla="*/ 81420 h 707329"/>
                <a:gd name="connsiteX43" fmla="*/ 142590 w 366526"/>
                <a:gd name="connsiteY43" fmla="*/ 165559 h 707329"/>
                <a:gd name="connsiteX44" fmla="*/ 142590 w 366526"/>
                <a:gd name="connsiteY44" fmla="*/ 238489 h 707329"/>
                <a:gd name="connsiteX45" fmla="*/ 201047 w 366526"/>
                <a:gd name="connsiteY45" fmla="*/ 238489 h 707329"/>
                <a:gd name="connsiteX46" fmla="*/ 201047 w 366526"/>
                <a:gd name="connsiteY46" fmla="*/ 238358 h 707329"/>
                <a:gd name="connsiteX47" fmla="*/ 354434 w 366526"/>
                <a:gd name="connsiteY47" fmla="*/ 227725 h 707329"/>
                <a:gd name="connsiteX48" fmla="*/ 366527 w 366526"/>
                <a:gd name="connsiteY48" fmla="*/ 225172 h 707329"/>
                <a:gd name="connsiteX49" fmla="*/ 366527 w 366526"/>
                <a:gd name="connsiteY49" fmla="*/ 298196 h 707329"/>
                <a:gd name="connsiteX50" fmla="*/ 354434 w 366526"/>
                <a:gd name="connsiteY50" fmla="*/ 295664 h 707329"/>
                <a:gd name="connsiteX51" fmla="*/ 218898 w 366526"/>
                <a:gd name="connsiteY51" fmla="*/ 285148 h 707329"/>
                <a:gd name="connsiteX52" fmla="*/ 199267 w 366526"/>
                <a:gd name="connsiteY52" fmla="*/ 285148 h 707329"/>
                <a:gd name="connsiteX53" fmla="*/ 204796 w 366526"/>
                <a:gd name="connsiteY53" fmla="*/ 290553 h 707329"/>
                <a:gd name="connsiteX54" fmla="*/ 205116 w 366526"/>
                <a:gd name="connsiteY54" fmla="*/ 290790 h 707329"/>
                <a:gd name="connsiteX55" fmla="*/ 223527 w 366526"/>
                <a:gd name="connsiteY55" fmla="*/ 308203 h 707329"/>
                <a:gd name="connsiteX56" fmla="*/ 256805 w 366526"/>
                <a:gd name="connsiteY56" fmla="*/ 391466 h 707329"/>
                <a:gd name="connsiteX57" fmla="*/ 165193 w 366526"/>
                <a:gd name="connsiteY57" fmla="*/ 507604 h 707329"/>
                <a:gd name="connsiteX58" fmla="*/ 145274 w 366526"/>
                <a:gd name="connsiteY58" fmla="*/ 511703 h 707329"/>
                <a:gd name="connsiteX59" fmla="*/ 142614 w 366526"/>
                <a:gd name="connsiteY59" fmla="*/ 512108 h 707329"/>
                <a:gd name="connsiteX60" fmla="*/ 142614 w 366526"/>
                <a:gd name="connsiteY60" fmla="*/ 541730 h 707329"/>
                <a:gd name="connsiteX61" fmla="*/ 156048 w 366526"/>
                <a:gd name="connsiteY61" fmla="*/ 707306 h 707329"/>
                <a:gd name="connsiteX62" fmla="*/ 81689 w 366526"/>
                <a:gd name="connsiteY62" fmla="*/ 707306 h 707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366526" h="707329">
                  <a:moveTo>
                    <a:pt x="81684" y="707318"/>
                  </a:moveTo>
                  <a:cubicBezTo>
                    <a:pt x="89878" y="674499"/>
                    <a:pt x="95141" y="609862"/>
                    <a:pt x="95141" y="541742"/>
                  </a:cubicBezTo>
                  <a:lnTo>
                    <a:pt x="95141" y="301910"/>
                  </a:lnTo>
                  <a:lnTo>
                    <a:pt x="118902" y="317199"/>
                  </a:lnTo>
                  <a:cubicBezTo>
                    <a:pt x="128771" y="323533"/>
                    <a:pt x="136327" y="328705"/>
                    <a:pt x="142628" y="333466"/>
                  </a:cubicBezTo>
                  <a:lnTo>
                    <a:pt x="142628" y="479327"/>
                  </a:lnTo>
                  <a:lnTo>
                    <a:pt x="146494" y="478432"/>
                  </a:lnTo>
                  <a:cubicBezTo>
                    <a:pt x="153364" y="476842"/>
                    <a:pt x="159887" y="474534"/>
                    <a:pt x="165897" y="471588"/>
                  </a:cubicBezTo>
                  <a:cubicBezTo>
                    <a:pt x="192558" y="458437"/>
                    <a:pt x="206076" y="435181"/>
                    <a:pt x="206076" y="402455"/>
                  </a:cubicBezTo>
                  <a:cubicBezTo>
                    <a:pt x="206076" y="369730"/>
                    <a:pt x="194115" y="345733"/>
                    <a:pt x="166095" y="322147"/>
                  </a:cubicBezTo>
                  <a:cubicBezTo>
                    <a:pt x="160255" y="317223"/>
                    <a:pt x="153787" y="312336"/>
                    <a:pt x="146316" y="307202"/>
                  </a:cubicBezTo>
                  <a:lnTo>
                    <a:pt x="143168" y="305014"/>
                  </a:lnTo>
                  <a:cubicBezTo>
                    <a:pt x="140324" y="303094"/>
                    <a:pt x="136768" y="300717"/>
                    <a:pt x="131861" y="297584"/>
                  </a:cubicBezTo>
                  <a:lnTo>
                    <a:pt x="74606" y="260742"/>
                  </a:lnTo>
                  <a:cubicBezTo>
                    <a:pt x="74262" y="260506"/>
                    <a:pt x="72827" y="259555"/>
                    <a:pt x="72827" y="259555"/>
                  </a:cubicBezTo>
                  <a:cubicBezTo>
                    <a:pt x="61919" y="252279"/>
                    <a:pt x="52155" y="244642"/>
                    <a:pt x="43808" y="236844"/>
                  </a:cubicBezTo>
                  <a:cubicBezTo>
                    <a:pt x="36437" y="229968"/>
                    <a:pt x="29934" y="222771"/>
                    <a:pt x="24496" y="215464"/>
                  </a:cubicBezTo>
                  <a:cubicBezTo>
                    <a:pt x="8238" y="193654"/>
                    <a:pt x="0" y="169129"/>
                    <a:pt x="0" y="142565"/>
                  </a:cubicBezTo>
                  <a:cubicBezTo>
                    <a:pt x="0" y="98057"/>
                    <a:pt x="20698" y="65646"/>
                    <a:pt x="59859" y="48837"/>
                  </a:cubicBezTo>
                  <a:cubicBezTo>
                    <a:pt x="62208" y="47836"/>
                    <a:pt x="64641" y="46888"/>
                    <a:pt x="67109" y="46010"/>
                  </a:cubicBezTo>
                  <a:cubicBezTo>
                    <a:pt x="68389" y="57387"/>
                    <a:pt x="69501" y="69978"/>
                    <a:pt x="70414" y="83465"/>
                  </a:cubicBezTo>
                  <a:cubicBezTo>
                    <a:pt x="56061" y="94541"/>
                    <a:pt x="48785" y="111391"/>
                    <a:pt x="48785" y="133554"/>
                  </a:cubicBezTo>
                  <a:cubicBezTo>
                    <a:pt x="48785" y="155719"/>
                    <a:pt x="56006" y="173158"/>
                    <a:pt x="71517" y="191108"/>
                  </a:cubicBezTo>
                  <a:cubicBezTo>
                    <a:pt x="72226" y="191948"/>
                    <a:pt x="73005" y="192797"/>
                    <a:pt x="73778" y="193643"/>
                  </a:cubicBezTo>
                  <a:cubicBezTo>
                    <a:pt x="78416" y="198757"/>
                    <a:pt x="83694" y="203806"/>
                    <a:pt x="89907" y="209084"/>
                  </a:cubicBezTo>
                  <a:lnTo>
                    <a:pt x="95100" y="213494"/>
                  </a:lnTo>
                  <a:lnTo>
                    <a:pt x="95100" y="155019"/>
                  </a:lnTo>
                  <a:cubicBezTo>
                    <a:pt x="94578" y="90600"/>
                    <a:pt x="89505" y="31649"/>
                    <a:pt x="81824" y="519"/>
                  </a:cubicBezTo>
                  <a:lnTo>
                    <a:pt x="112388" y="-12"/>
                  </a:lnTo>
                  <a:lnTo>
                    <a:pt x="125437" y="-12"/>
                  </a:lnTo>
                  <a:lnTo>
                    <a:pt x="155908" y="519"/>
                  </a:lnTo>
                  <a:cubicBezTo>
                    <a:pt x="153624" y="9810"/>
                    <a:pt x="151564" y="21576"/>
                    <a:pt x="149767" y="35502"/>
                  </a:cubicBezTo>
                  <a:lnTo>
                    <a:pt x="149382" y="38507"/>
                  </a:lnTo>
                  <a:lnTo>
                    <a:pt x="152439" y="38942"/>
                  </a:lnTo>
                  <a:cubicBezTo>
                    <a:pt x="156882" y="39569"/>
                    <a:pt x="161191" y="40307"/>
                    <a:pt x="165243" y="41144"/>
                  </a:cubicBezTo>
                  <a:cubicBezTo>
                    <a:pt x="184658" y="45103"/>
                    <a:pt x="203124" y="51702"/>
                    <a:pt x="217322" y="59759"/>
                  </a:cubicBezTo>
                  <a:lnTo>
                    <a:pt x="225517" y="131226"/>
                  </a:lnTo>
                  <a:cubicBezTo>
                    <a:pt x="223857" y="129087"/>
                    <a:pt x="222177" y="126966"/>
                    <a:pt x="220473" y="124863"/>
                  </a:cubicBezTo>
                  <a:cubicBezTo>
                    <a:pt x="202077" y="102190"/>
                    <a:pt x="183800" y="87003"/>
                    <a:pt x="164598" y="78429"/>
                  </a:cubicBezTo>
                  <a:cubicBezTo>
                    <a:pt x="159665" y="76227"/>
                    <a:pt x="154659" y="74439"/>
                    <a:pt x="149723" y="73106"/>
                  </a:cubicBezTo>
                  <a:lnTo>
                    <a:pt x="146015" y="72111"/>
                  </a:lnTo>
                  <a:lnTo>
                    <a:pt x="145624" y="77703"/>
                  </a:lnTo>
                  <a:cubicBezTo>
                    <a:pt x="145537" y="78937"/>
                    <a:pt x="145446" y="80174"/>
                    <a:pt x="145379" y="81420"/>
                  </a:cubicBezTo>
                  <a:cubicBezTo>
                    <a:pt x="143576" y="107576"/>
                    <a:pt x="142608" y="136675"/>
                    <a:pt x="142590" y="165559"/>
                  </a:cubicBezTo>
                  <a:lnTo>
                    <a:pt x="142590" y="238489"/>
                  </a:lnTo>
                  <a:lnTo>
                    <a:pt x="201047" y="238489"/>
                  </a:lnTo>
                  <a:lnTo>
                    <a:pt x="201047" y="238358"/>
                  </a:lnTo>
                  <a:cubicBezTo>
                    <a:pt x="260653" y="238224"/>
                    <a:pt x="319342" y="234154"/>
                    <a:pt x="354434" y="227725"/>
                  </a:cubicBezTo>
                  <a:cubicBezTo>
                    <a:pt x="359061" y="226850"/>
                    <a:pt x="363032" y="226015"/>
                    <a:pt x="366527" y="225172"/>
                  </a:cubicBezTo>
                  <a:lnTo>
                    <a:pt x="366527" y="298196"/>
                  </a:lnTo>
                  <a:cubicBezTo>
                    <a:pt x="362836" y="297312"/>
                    <a:pt x="358810" y="296464"/>
                    <a:pt x="354434" y="295664"/>
                  </a:cubicBezTo>
                  <a:cubicBezTo>
                    <a:pt x="322627" y="289795"/>
                    <a:pt x="273229" y="285956"/>
                    <a:pt x="218898" y="285148"/>
                  </a:cubicBezTo>
                  <a:lnTo>
                    <a:pt x="199267" y="285148"/>
                  </a:lnTo>
                  <a:lnTo>
                    <a:pt x="204796" y="290553"/>
                  </a:lnTo>
                  <a:lnTo>
                    <a:pt x="205116" y="290790"/>
                  </a:lnTo>
                  <a:cubicBezTo>
                    <a:pt x="212267" y="296825"/>
                    <a:pt x="218323" y="302543"/>
                    <a:pt x="223527" y="308203"/>
                  </a:cubicBezTo>
                  <a:cubicBezTo>
                    <a:pt x="246233" y="332704"/>
                    <a:pt x="256805" y="359161"/>
                    <a:pt x="256805" y="391466"/>
                  </a:cubicBezTo>
                  <a:cubicBezTo>
                    <a:pt x="256805" y="448842"/>
                    <a:pt x="222559" y="492257"/>
                    <a:pt x="165193" y="507604"/>
                  </a:cubicBezTo>
                  <a:cubicBezTo>
                    <a:pt x="158924" y="509273"/>
                    <a:pt x="152223" y="510650"/>
                    <a:pt x="145274" y="511703"/>
                  </a:cubicBezTo>
                  <a:lnTo>
                    <a:pt x="142614" y="512108"/>
                  </a:lnTo>
                  <a:lnTo>
                    <a:pt x="142614" y="541730"/>
                  </a:lnTo>
                  <a:cubicBezTo>
                    <a:pt x="142614" y="609906"/>
                    <a:pt x="147874" y="674624"/>
                    <a:pt x="156048" y="707306"/>
                  </a:cubicBezTo>
                  <a:lnTo>
                    <a:pt x="81689" y="707306"/>
                  </a:lnTo>
                  <a:close/>
                </a:path>
              </a:pathLst>
            </a:custGeom>
            <a:grpFill/>
            <a:ln w="4047" cap="flat">
              <a:solidFill>
                <a:schemeClr val="tx1"/>
              </a:solid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BA5C9806-AB5D-52B1-30CC-72DD95361915}"/>
                </a:ext>
              </a:extLst>
            </p:cNvPr>
            <p:cNvSpPr/>
            <p:nvPr/>
          </p:nvSpPr>
          <p:spPr>
            <a:xfrm>
              <a:off x="11093493" y="5816370"/>
              <a:ext cx="197858" cy="73024"/>
            </a:xfrm>
            <a:custGeom>
              <a:avLst/>
              <a:gdLst>
                <a:gd name="connsiteX0" fmla="*/ 0 w 197858"/>
                <a:gd name="connsiteY0" fmla="*/ -12 h 73024"/>
                <a:gd name="connsiteX1" fmla="*/ 141572 w 197858"/>
                <a:gd name="connsiteY1" fmla="*/ 12923 h 73024"/>
                <a:gd name="connsiteX2" fmla="*/ 166594 w 197858"/>
                <a:gd name="connsiteY2" fmla="*/ 37302 h 73024"/>
                <a:gd name="connsiteX3" fmla="*/ 190361 w 197858"/>
                <a:gd name="connsiteY3" fmla="*/ 54774 h 73024"/>
                <a:gd name="connsiteX4" fmla="*/ 197858 w 197858"/>
                <a:gd name="connsiteY4" fmla="*/ 59590 h 73024"/>
                <a:gd name="connsiteX5" fmla="*/ 165474 w 197858"/>
                <a:gd name="connsiteY5" fmla="*/ 59803 h 73024"/>
                <a:gd name="connsiteX6" fmla="*/ 0 w 197858"/>
                <a:gd name="connsiteY6" fmla="*/ 73012 h 73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7858" h="73024">
                  <a:moveTo>
                    <a:pt x="0" y="-12"/>
                  </a:moveTo>
                  <a:cubicBezTo>
                    <a:pt x="28968" y="6963"/>
                    <a:pt x="81619" y="11777"/>
                    <a:pt x="141572" y="12923"/>
                  </a:cubicBezTo>
                  <a:cubicBezTo>
                    <a:pt x="148816" y="21386"/>
                    <a:pt x="157223" y="29572"/>
                    <a:pt x="166594" y="37302"/>
                  </a:cubicBezTo>
                  <a:cubicBezTo>
                    <a:pt x="173846" y="43303"/>
                    <a:pt x="181842" y="49187"/>
                    <a:pt x="190361" y="54774"/>
                  </a:cubicBezTo>
                  <a:lnTo>
                    <a:pt x="197858" y="59590"/>
                  </a:lnTo>
                  <a:lnTo>
                    <a:pt x="165474" y="59803"/>
                  </a:lnTo>
                  <a:cubicBezTo>
                    <a:pt x="97244" y="59958"/>
                    <a:pt x="32659" y="65124"/>
                    <a:pt x="0" y="73012"/>
                  </a:cubicBezTo>
                  <a:close/>
                </a:path>
              </a:pathLst>
            </a:custGeom>
            <a:grpFill/>
            <a:ln w="4047" cap="flat">
              <a:solidFill>
                <a:schemeClr val="tx1"/>
              </a:solid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18B65B79-EB90-D544-FA17-48593348A26B}"/>
                </a:ext>
              </a:extLst>
            </p:cNvPr>
            <p:cNvSpPr/>
            <p:nvPr/>
          </p:nvSpPr>
          <p:spPr>
            <a:xfrm>
              <a:off x="11172936" y="5526371"/>
              <a:ext cx="336295" cy="55649"/>
            </a:xfrm>
            <a:custGeom>
              <a:avLst/>
              <a:gdLst>
                <a:gd name="connsiteX0" fmla="*/ 0 w 336295"/>
                <a:gd name="connsiteY0" fmla="*/ 55637 h 55649"/>
                <a:gd name="connsiteX1" fmla="*/ 8629 w 336295"/>
                <a:gd name="connsiteY1" fmla="*/ 358 h 55649"/>
                <a:gd name="connsiteX2" fmla="*/ 8728 w 336295"/>
                <a:gd name="connsiteY2" fmla="*/ -12 h 55649"/>
                <a:gd name="connsiteX3" fmla="*/ 327593 w 336295"/>
                <a:gd name="connsiteY3" fmla="*/ -12 h 55649"/>
                <a:gd name="connsiteX4" fmla="*/ 327695 w 336295"/>
                <a:gd name="connsiteY4" fmla="*/ 370 h 55649"/>
                <a:gd name="connsiteX5" fmla="*/ 336295 w 336295"/>
                <a:gd name="connsiteY5" fmla="*/ 55544 h 55649"/>
                <a:gd name="connsiteX6" fmla="*/ 168338 w 336295"/>
                <a:gd name="connsiteY6" fmla="*/ 42489 h 55649"/>
                <a:gd name="connsiteX7" fmla="*/ 0 w 336295"/>
                <a:gd name="connsiteY7" fmla="*/ 55637 h 55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6295" h="55649">
                  <a:moveTo>
                    <a:pt x="0" y="55637"/>
                  </a:moveTo>
                  <a:cubicBezTo>
                    <a:pt x="2299" y="32393"/>
                    <a:pt x="5277" y="13299"/>
                    <a:pt x="8629" y="358"/>
                  </a:cubicBezTo>
                  <a:lnTo>
                    <a:pt x="8728" y="-12"/>
                  </a:lnTo>
                  <a:lnTo>
                    <a:pt x="327593" y="-12"/>
                  </a:lnTo>
                  <a:lnTo>
                    <a:pt x="327695" y="370"/>
                  </a:lnTo>
                  <a:cubicBezTo>
                    <a:pt x="331029" y="13291"/>
                    <a:pt x="333996" y="32349"/>
                    <a:pt x="336295" y="55544"/>
                  </a:cubicBezTo>
                  <a:cubicBezTo>
                    <a:pt x="302796" y="47600"/>
                    <a:pt x="237207" y="42489"/>
                    <a:pt x="168338" y="42489"/>
                  </a:cubicBezTo>
                  <a:cubicBezTo>
                    <a:pt x="99470" y="42489"/>
                    <a:pt x="33397" y="47638"/>
                    <a:pt x="0" y="55637"/>
                  </a:cubicBezTo>
                  <a:close/>
                </a:path>
              </a:pathLst>
            </a:custGeom>
            <a:grpFill/>
            <a:ln w="4047" cap="flat">
              <a:solidFill>
                <a:schemeClr val="tx1"/>
              </a:solid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A5DEA936-C16C-D7F2-6439-13E9967FB30A}"/>
                </a:ext>
              </a:extLst>
            </p:cNvPr>
            <p:cNvSpPr/>
            <p:nvPr/>
          </p:nvSpPr>
          <p:spPr>
            <a:xfrm>
              <a:off x="12080597" y="5319174"/>
              <a:ext cx="249033" cy="291023"/>
            </a:xfrm>
            <a:custGeom>
              <a:avLst/>
              <a:gdLst>
                <a:gd name="connsiteX0" fmla="*/ 242840 w 249033"/>
                <a:gd name="connsiteY0" fmla="*/ 236719 h 291023"/>
                <a:gd name="connsiteX1" fmla="*/ 249033 w 249033"/>
                <a:gd name="connsiteY1" fmla="*/ 291011 h 291023"/>
                <a:gd name="connsiteX2" fmla="*/ 187992 w 249033"/>
                <a:gd name="connsiteY2" fmla="*/ 291011 h 291023"/>
                <a:gd name="connsiteX3" fmla="*/ 194182 w 249033"/>
                <a:gd name="connsiteY3" fmla="*/ 236719 h 291023"/>
                <a:gd name="connsiteX4" fmla="*/ 194182 w 249033"/>
                <a:gd name="connsiteY4" fmla="*/ 156363 h 291023"/>
                <a:gd name="connsiteX5" fmla="*/ 54847 w 249033"/>
                <a:gd name="connsiteY5" fmla="*/ 156363 h 291023"/>
                <a:gd name="connsiteX6" fmla="*/ 54847 w 249033"/>
                <a:gd name="connsiteY6" fmla="*/ 236719 h 291023"/>
                <a:gd name="connsiteX7" fmla="*/ 61038 w 249033"/>
                <a:gd name="connsiteY7" fmla="*/ 291011 h 291023"/>
                <a:gd name="connsiteX8" fmla="*/ 0 w 249033"/>
                <a:gd name="connsiteY8" fmla="*/ 291011 h 291023"/>
                <a:gd name="connsiteX9" fmla="*/ 6190 w 249033"/>
                <a:gd name="connsiteY9" fmla="*/ 236719 h 291023"/>
                <a:gd name="connsiteX10" fmla="*/ 6190 w 249033"/>
                <a:gd name="connsiteY10" fmla="*/ 53849 h 291023"/>
                <a:gd name="connsiteX11" fmla="*/ 0 w 249033"/>
                <a:gd name="connsiteY11" fmla="*/ -12 h 291023"/>
                <a:gd name="connsiteX12" fmla="*/ 61038 w 249033"/>
                <a:gd name="connsiteY12" fmla="*/ -12 h 291023"/>
                <a:gd name="connsiteX13" fmla="*/ 54847 w 249033"/>
                <a:gd name="connsiteY13" fmla="*/ 53849 h 291023"/>
                <a:gd name="connsiteX14" fmla="*/ 54847 w 249033"/>
                <a:gd name="connsiteY14" fmla="*/ 119869 h 291023"/>
                <a:gd name="connsiteX15" fmla="*/ 194182 w 249033"/>
                <a:gd name="connsiteY15" fmla="*/ 119869 h 291023"/>
                <a:gd name="connsiteX16" fmla="*/ 194182 w 249033"/>
                <a:gd name="connsiteY16" fmla="*/ 53849 h 291023"/>
                <a:gd name="connsiteX17" fmla="*/ 187992 w 249033"/>
                <a:gd name="connsiteY17" fmla="*/ -12 h 291023"/>
                <a:gd name="connsiteX18" fmla="*/ 249033 w 249033"/>
                <a:gd name="connsiteY18" fmla="*/ -12 h 291023"/>
                <a:gd name="connsiteX19" fmla="*/ 242840 w 249033"/>
                <a:gd name="connsiteY19" fmla="*/ 53849 h 291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9033" h="291023">
                  <a:moveTo>
                    <a:pt x="242840" y="236719"/>
                  </a:moveTo>
                  <a:cubicBezTo>
                    <a:pt x="242840" y="261480"/>
                    <a:pt x="245051" y="279287"/>
                    <a:pt x="249033" y="291011"/>
                  </a:cubicBezTo>
                  <a:lnTo>
                    <a:pt x="187992" y="291011"/>
                  </a:lnTo>
                  <a:cubicBezTo>
                    <a:pt x="191971" y="279287"/>
                    <a:pt x="194182" y="261474"/>
                    <a:pt x="194182" y="236719"/>
                  </a:cubicBezTo>
                  <a:lnTo>
                    <a:pt x="194182" y="156363"/>
                  </a:lnTo>
                  <a:lnTo>
                    <a:pt x="54847" y="156363"/>
                  </a:lnTo>
                  <a:lnTo>
                    <a:pt x="54847" y="236719"/>
                  </a:lnTo>
                  <a:cubicBezTo>
                    <a:pt x="54847" y="261480"/>
                    <a:pt x="57059" y="279287"/>
                    <a:pt x="61038" y="291011"/>
                  </a:cubicBezTo>
                  <a:lnTo>
                    <a:pt x="0" y="291011"/>
                  </a:lnTo>
                  <a:cubicBezTo>
                    <a:pt x="3979" y="279287"/>
                    <a:pt x="6190" y="261474"/>
                    <a:pt x="6190" y="236719"/>
                  </a:cubicBezTo>
                  <a:lnTo>
                    <a:pt x="6190" y="53849"/>
                  </a:lnTo>
                  <a:cubicBezTo>
                    <a:pt x="6190" y="29525"/>
                    <a:pt x="3979" y="11712"/>
                    <a:pt x="0" y="-12"/>
                  </a:cubicBezTo>
                  <a:lnTo>
                    <a:pt x="61038" y="-12"/>
                  </a:lnTo>
                  <a:cubicBezTo>
                    <a:pt x="57059" y="11712"/>
                    <a:pt x="54847" y="29525"/>
                    <a:pt x="54847" y="53849"/>
                  </a:cubicBezTo>
                  <a:lnTo>
                    <a:pt x="54847" y="119869"/>
                  </a:lnTo>
                  <a:lnTo>
                    <a:pt x="194182" y="119869"/>
                  </a:lnTo>
                  <a:lnTo>
                    <a:pt x="194182" y="53849"/>
                  </a:lnTo>
                  <a:cubicBezTo>
                    <a:pt x="194182" y="29525"/>
                    <a:pt x="191971" y="11712"/>
                    <a:pt x="187992" y="-12"/>
                  </a:cubicBezTo>
                  <a:lnTo>
                    <a:pt x="249033" y="-12"/>
                  </a:lnTo>
                  <a:cubicBezTo>
                    <a:pt x="245051" y="11712"/>
                    <a:pt x="242840" y="29525"/>
                    <a:pt x="242840" y="53849"/>
                  </a:cubicBezTo>
                  <a:close/>
                </a:path>
              </a:pathLst>
            </a:custGeom>
            <a:grpFill/>
            <a:ln w="4047" cap="flat">
              <a:solidFill>
                <a:schemeClr val="tx1"/>
              </a:solid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967CE89E-24C9-8746-9ADD-081D3CA54495}"/>
                </a:ext>
              </a:extLst>
            </p:cNvPr>
            <p:cNvSpPr/>
            <p:nvPr/>
          </p:nvSpPr>
          <p:spPr>
            <a:xfrm>
              <a:off x="12377396" y="5404296"/>
              <a:ext cx="218512" cy="210239"/>
            </a:xfrm>
            <a:custGeom>
              <a:avLst/>
              <a:gdLst>
                <a:gd name="connsiteX0" fmla="*/ 115451 w 218512"/>
                <a:gd name="connsiteY0" fmla="*/ -6 h 210239"/>
                <a:gd name="connsiteX1" fmla="*/ 218513 w 218512"/>
                <a:gd name="connsiteY1" fmla="*/ 98593 h 210239"/>
                <a:gd name="connsiteX2" fmla="*/ 102624 w 218512"/>
                <a:gd name="connsiteY2" fmla="*/ 210227 h 210239"/>
                <a:gd name="connsiteX3" fmla="*/ 0 w 218512"/>
                <a:gd name="connsiteY3" fmla="*/ 110752 h 210239"/>
                <a:gd name="connsiteX4" fmla="*/ 115451 w 218512"/>
                <a:gd name="connsiteY4" fmla="*/ -12 h 210239"/>
                <a:gd name="connsiteX5" fmla="*/ 107049 w 218512"/>
                <a:gd name="connsiteY5" fmla="*/ 34750 h 210239"/>
                <a:gd name="connsiteX6" fmla="*/ 48219 w 218512"/>
                <a:gd name="connsiteY6" fmla="*/ 101207 h 210239"/>
                <a:gd name="connsiteX7" fmla="*/ 111475 w 218512"/>
                <a:gd name="connsiteY7" fmla="*/ 175051 h 210239"/>
                <a:gd name="connsiteX8" fmla="*/ 170305 w 218512"/>
                <a:gd name="connsiteY8" fmla="*/ 108594 h 210239"/>
                <a:gd name="connsiteX9" fmla="*/ 107049 w 218512"/>
                <a:gd name="connsiteY9" fmla="*/ 34750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6"/>
                  </a:moveTo>
                  <a:cubicBezTo>
                    <a:pt x="175165" y="-6"/>
                    <a:pt x="218513" y="39954"/>
                    <a:pt x="218513" y="98593"/>
                  </a:cubicBezTo>
                  <a:cubicBezTo>
                    <a:pt x="218513" y="164182"/>
                    <a:pt x="168528" y="210227"/>
                    <a:pt x="102624" y="210227"/>
                  </a:cubicBezTo>
                  <a:cubicBezTo>
                    <a:pt x="42461" y="210227"/>
                    <a:pt x="0" y="170261"/>
                    <a:pt x="0" y="110752"/>
                  </a:cubicBezTo>
                  <a:cubicBezTo>
                    <a:pt x="0" y="46903"/>
                    <a:pt x="49544" y="-12"/>
                    <a:pt x="115451" y="-12"/>
                  </a:cubicBezTo>
                  <a:close/>
                  <a:moveTo>
                    <a:pt x="107049" y="34750"/>
                  </a:moveTo>
                  <a:cubicBezTo>
                    <a:pt x="71663" y="34750"/>
                    <a:pt x="48219" y="65588"/>
                    <a:pt x="48219" y="101207"/>
                  </a:cubicBezTo>
                  <a:cubicBezTo>
                    <a:pt x="48219" y="152898"/>
                    <a:pt x="80070" y="175051"/>
                    <a:pt x="111475" y="175051"/>
                  </a:cubicBezTo>
                  <a:cubicBezTo>
                    <a:pt x="146861" y="175051"/>
                    <a:pt x="170305" y="144210"/>
                    <a:pt x="170305" y="108594"/>
                  </a:cubicBezTo>
                  <a:cubicBezTo>
                    <a:pt x="170305" y="62986"/>
                    <a:pt x="144204" y="34750"/>
                    <a:pt x="107049" y="34750"/>
                  </a:cubicBezTo>
                  <a:close/>
                </a:path>
              </a:pathLst>
            </a:custGeom>
            <a:grpFill/>
            <a:ln w="4047" cap="flat">
              <a:solidFill>
                <a:schemeClr val="tx1"/>
              </a:solid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C6DDF3BF-A885-EC5B-4C85-0889F24EFA91}"/>
                </a:ext>
              </a:extLst>
            </p:cNvPr>
            <p:cNvSpPr/>
            <p:nvPr/>
          </p:nvSpPr>
          <p:spPr>
            <a:xfrm>
              <a:off x="12639708" y="5310484"/>
              <a:ext cx="59713" cy="299713"/>
            </a:xfrm>
            <a:custGeom>
              <a:avLst/>
              <a:gdLst>
                <a:gd name="connsiteX0" fmla="*/ 6637 w 59713"/>
                <a:gd name="connsiteY0" fmla="*/ 49505 h 299713"/>
                <a:gd name="connsiteX1" fmla="*/ 0 w 59713"/>
                <a:gd name="connsiteY1" fmla="*/ -12 h 299713"/>
                <a:gd name="connsiteX2" fmla="*/ 53079 w 59713"/>
                <a:gd name="connsiteY2" fmla="*/ -12 h 299713"/>
                <a:gd name="connsiteX3" fmla="*/ 53079 w 59713"/>
                <a:gd name="connsiteY3" fmla="*/ 250185 h 299713"/>
                <a:gd name="connsiteX4" fmla="*/ 59713 w 59713"/>
                <a:gd name="connsiteY4" fmla="*/ 299702 h 299713"/>
                <a:gd name="connsiteX5" fmla="*/ 0 w 59713"/>
                <a:gd name="connsiteY5" fmla="*/ 299702 h 299713"/>
                <a:gd name="connsiteX6" fmla="*/ 6637 w 59713"/>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3" h="299713">
                  <a:moveTo>
                    <a:pt x="6637" y="49505"/>
                  </a:moveTo>
                  <a:cubicBezTo>
                    <a:pt x="6637" y="29090"/>
                    <a:pt x="4425" y="12585"/>
                    <a:pt x="0" y="-12"/>
                  </a:cubicBezTo>
                  <a:lnTo>
                    <a:pt x="53079" y="-12"/>
                  </a:lnTo>
                  <a:lnTo>
                    <a:pt x="53079" y="250185"/>
                  </a:lnTo>
                  <a:cubicBezTo>
                    <a:pt x="53079" y="271037"/>
                    <a:pt x="55288" y="287543"/>
                    <a:pt x="59713" y="299702"/>
                  </a:cubicBezTo>
                  <a:lnTo>
                    <a:pt x="0" y="299702"/>
                  </a:lnTo>
                  <a:cubicBezTo>
                    <a:pt x="4425" y="287537"/>
                    <a:pt x="6637" y="271031"/>
                    <a:pt x="6637" y="250185"/>
                  </a:cubicBezTo>
                  <a:close/>
                </a:path>
              </a:pathLst>
            </a:custGeom>
            <a:grpFill/>
            <a:ln w="4047" cap="flat">
              <a:solidFill>
                <a:schemeClr val="tx1"/>
              </a:solid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158A6D16-631C-99BB-05D3-69D304185E1D}"/>
                </a:ext>
              </a:extLst>
            </p:cNvPr>
            <p:cNvSpPr/>
            <p:nvPr/>
          </p:nvSpPr>
          <p:spPr>
            <a:xfrm>
              <a:off x="12733023" y="5409524"/>
              <a:ext cx="218959" cy="292333"/>
            </a:xfrm>
            <a:custGeom>
              <a:avLst/>
              <a:gdLst>
                <a:gd name="connsiteX0" fmla="*/ 218959 w 218959"/>
                <a:gd name="connsiteY0" fmla="*/ -12 h 292333"/>
                <a:gd name="connsiteX1" fmla="*/ 195075 w 218959"/>
                <a:gd name="connsiteY1" fmla="*/ 47335 h 292333"/>
                <a:gd name="connsiteX2" fmla="*/ 133588 w 218959"/>
                <a:gd name="connsiteY2" fmla="*/ 216307 h 292333"/>
                <a:gd name="connsiteX3" fmla="*/ 54410 w 218959"/>
                <a:gd name="connsiteY3" fmla="*/ 292321 h 292333"/>
                <a:gd name="connsiteX4" fmla="*/ 20348 w 218959"/>
                <a:gd name="connsiteY4" fmla="*/ 286673 h 292333"/>
                <a:gd name="connsiteX5" fmla="*/ 20348 w 218959"/>
                <a:gd name="connsiteY5" fmla="*/ 247145 h 292333"/>
                <a:gd name="connsiteX6" fmla="*/ 52199 w 218959"/>
                <a:gd name="connsiteY6" fmla="*/ 258440 h 292333"/>
                <a:gd name="connsiteX7" fmla="*/ 99088 w 218959"/>
                <a:gd name="connsiteY7" fmla="*/ 203710 h 292333"/>
                <a:gd name="connsiteX8" fmla="*/ 100412 w 218959"/>
                <a:gd name="connsiteY8" fmla="*/ 199801 h 292333"/>
                <a:gd name="connsiteX9" fmla="*/ 83160 w 218959"/>
                <a:gd name="connsiteY9" fmla="*/ 199801 h 292333"/>
                <a:gd name="connsiteX10" fmla="*/ 22999 w 218959"/>
                <a:gd name="connsiteY10" fmla="*/ 46034 h 292333"/>
                <a:gd name="connsiteX11" fmla="*/ 0 w 218959"/>
                <a:gd name="connsiteY11" fmla="*/ -12 h 292333"/>
                <a:gd name="connsiteX12" fmla="*/ 60160 w 218959"/>
                <a:gd name="connsiteY12" fmla="*/ -12 h 292333"/>
                <a:gd name="connsiteX13" fmla="*/ 70779 w 218959"/>
                <a:gd name="connsiteY13" fmla="*/ 42556 h 292333"/>
                <a:gd name="connsiteX14" fmla="*/ 100412 w 218959"/>
                <a:gd name="connsiteY14" fmla="*/ 125088 h 292333"/>
                <a:gd name="connsiteX15" fmla="*/ 114127 w 218959"/>
                <a:gd name="connsiteY15" fmla="*/ 166352 h 292333"/>
                <a:gd name="connsiteX16" fmla="*/ 121641 w 218959"/>
                <a:gd name="connsiteY16" fmla="*/ 143770 h 292333"/>
                <a:gd name="connsiteX17" fmla="*/ 127391 w 218959"/>
                <a:gd name="connsiteY17" fmla="*/ 127696 h 292333"/>
                <a:gd name="connsiteX18" fmla="*/ 157474 w 218959"/>
                <a:gd name="connsiteY18" fmla="*/ 40823 h 292333"/>
                <a:gd name="connsiteX19" fmla="*/ 166766 w 218959"/>
                <a:gd name="connsiteY19" fmla="*/ -6 h 292333"/>
                <a:gd name="connsiteX20" fmla="*/ 218959 w 218959"/>
                <a:gd name="connsiteY20" fmla="*/ -6 h 292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3">
                  <a:moveTo>
                    <a:pt x="218959" y="-12"/>
                  </a:moveTo>
                  <a:cubicBezTo>
                    <a:pt x="211438" y="10414"/>
                    <a:pt x="201706" y="29528"/>
                    <a:pt x="195075" y="47335"/>
                  </a:cubicBezTo>
                  <a:lnTo>
                    <a:pt x="133588" y="216307"/>
                  </a:lnTo>
                  <a:cubicBezTo>
                    <a:pt x="114570" y="266690"/>
                    <a:pt x="102183" y="290582"/>
                    <a:pt x="54410" y="292321"/>
                  </a:cubicBezTo>
                  <a:cubicBezTo>
                    <a:pt x="41583" y="292321"/>
                    <a:pt x="30080" y="290582"/>
                    <a:pt x="20348" y="286673"/>
                  </a:cubicBezTo>
                  <a:lnTo>
                    <a:pt x="20348" y="247145"/>
                  </a:lnTo>
                  <a:cubicBezTo>
                    <a:pt x="30080" y="254531"/>
                    <a:pt x="40699" y="258440"/>
                    <a:pt x="52199" y="258440"/>
                  </a:cubicBezTo>
                  <a:cubicBezTo>
                    <a:pt x="72987" y="258440"/>
                    <a:pt x="84490" y="244105"/>
                    <a:pt x="99088" y="203710"/>
                  </a:cubicBezTo>
                  <a:lnTo>
                    <a:pt x="100412" y="199801"/>
                  </a:lnTo>
                  <a:lnTo>
                    <a:pt x="83160" y="199801"/>
                  </a:lnTo>
                  <a:lnTo>
                    <a:pt x="22999" y="46034"/>
                  </a:lnTo>
                  <a:cubicBezTo>
                    <a:pt x="14598" y="24749"/>
                    <a:pt x="7077" y="9113"/>
                    <a:pt x="0" y="-12"/>
                  </a:cubicBezTo>
                  <a:lnTo>
                    <a:pt x="60160" y="-12"/>
                  </a:lnTo>
                  <a:cubicBezTo>
                    <a:pt x="60160" y="8676"/>
                    <a:pt x="63696" y="23011"/>
                    <a:pt x="70779" y="42556"/>
                  </a:cubicBezTo>
                  <a:lnTo>
                    <a:pt x="100412" y="125088"/>
                  </a:lnTo>
                  <a:cubicBezTo>
                    <a:pt x="104394" y="136815"/>
                    <a:pt x="109261" y="150281"/>
                    <a:pt x="114127" y="166352"/>
                  </a:cubicBezTo>
                  <a:cubicBezTo>
                    <a:pt x="116335" y="158102"/>
                    <a:pt x="119430" y="150281"/>
                    <a:pt x="121641" y="143770"/>
                  </a:cubicBezTo>
                  <a:lnTo>
                    <a:pt x="127391" y="127696"/>
                  </a:lnTo>
                  <a:lnTo>
                    <a:pt x="157474" y="40823"/>
                  </a:lnTo>
                  <a:cubicBezTo>
                    <a:pt x="163665" y="22579"/>
                    <a:pt x="166766" y="9113"/>
                    <a:pt x="166766" y="-6"/>
                  </a:cubicBezTo>
                  <a:lnTo>
                    <a:pt x="218959" y="-6"/>
                  </a:lnTo>
                  <a:close/>
                </a:path>
              </a:pathLst>
            </a:custGeom>
            <a:grpFill/>
            <a:ln w="4047" cap="flat">
              <a:solidFill>
                <a:schemeClr val="tx1"/>
              </a:solid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08584850-D9FE-0705-64CA-2B72EB1CA325}"/>
                </a:ext>
              </a:extLst>
            </p:cNvPr>
            <p:cNvSpPr/>
            <p:nvPr/>
          </p:nvSpPr>
          <p:spPr>
            <a:xfrm>
              <a:off x="12065982" y="5769948"/>
              <a:ext cx="237095" cy="291026"/>
            </a:xfrm>
            <a:custGeom>
              <a:avLst/>
              <a:gdLst>
                <a:gd name="connsiteX0" fmla="*/ 237096 w 237095"/>
                <a:gd name="connsiteY0" fmla="*/ 46031 h 291026"/>
                <a:gd name="connsiteX1" fmla="*/ 167650 w 237095"/>
                <a:gd name="connsiteY1" fmla="*/ 34738 h 291026"/>
                <a:gd name="connsiteX2" fmla="*/ 142873 w 237095"/>
                <a:gd name="connsiteY2" fmla="*/ 34738 h 291026"/>
                <a:gd name="connsiteX3" fmla="*/ 142873 w 237095"/>
                <a:gd name="connsiteY3" fmla="*/ 236719 h 291026"/>
                <a:gd name="connsiteX4" fmla="*/ 149510 w 237095"/>
                <a:gd name="connsiteY4" fmla="*/ 291014 h 291026"/>
                <a:gd name="connsiteX5" fmla="*/ 88026 w 237095"/>
                <a:gd name="connsiteY5" fmla="*/ 291014 h 291026"/>
                <a:gd name="connsiteX6" fmla="*/ 94216 w 237095"/>
                <a:gd name="connsiteY6" fmla="*/ 236719 h 291026"/>
                <a:gd name="connsiteX7" fmla="*/ 94216 w 237095"/>
                <a:gd name="connsiteY7" fmla="*/ 34738 h 291026"/>
                <a:gd name="connsiteX8" fmla="*/ 69446 w 237095"/>
                <a:gd name="connsiteY8" fmla="*/ 34738 h 291026"/>
                <a:gd name="connsiteX9" fmla="*/ 0 w 237095"/>
                <a:gd name="connsiteY9" fmla="*/ 46031 h 291026"/>
                <a:gd name="connsiteX10" fmla="*/ 0 w 237095"/>
                <a:gd name="connsiteY10" fmla="*/ -12 h 291026"/>
                <a:gd name="connsiteX11" fmla="*/ 237090 w 237095"/>
                <a:gd name="connsiteY11" fmla="*/ -12 h 291026"/>
                <a:gd name="connsiteX12" fmla="*/ 237090 w 237095"/>
                <a:gd name="connsiteY12" fmla="*/ 46031 h 29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7095" h="291026">
                  <a:moveTo>
                    <a:pt x="237096" y="46031"/>
                  </a:moveTo>
                  <a:cubicBezTo>
                    <a:pt x="216307" y="37778"/>
                    <a:pt x="199501" y="34738"/>
                    <a:pt x="167650" y="34738"/>
                  </a:cubicBezTo>
                  <a:lnTo>
                    <a:pt x="142873" y="34738"/>
                  </a:lnTo>
                  <a:lnTo>
                    <a:pt x="142873" y="236719"/>
                  </a:lnTo>
                  <a:cubicBezTo>
                    <a:pt x="142873" y="261480"/>
                    <a:pt x="145085" y="279724"/>
                    <a:pt x="149510" y="291014"/>
                  </a:cubicBezTo>
                  <a:lnTo>
                    <a:pt x="88026" y="291014"/>
                  </a:lnTo>
                  <a:cubicBezTo>
                    <a:pt x="92005" y="279287"/>
                    <a:pt x="94216" y="261474"/>
                    <a:pt x="94216" y="236719"/>
                  </a:cubicBezTo>
                  <a:lnTo>
                    <a:pt x="94216" y="34738"/>
                  </a:lnTo>
                  <a:lnTo>
                    <a:pt x="69446" y="34738"/>
                  </a:lnTo>
                  <a:cubicBezTo>
                    <a:pt x="37595" y="34738"/>
                    <a:pt x="20788" y="37778"/>
                    <a:pt x="0" y="46031"/>
                  </a:cubicBezTo>
                  <a:lnTo>
                    <a:pt x="0" y="-12"/>
                  </a:lnTo>
                  <a:lnTo>
                    <a:pt x="237090" y="-12"/>
                  </a:lnTo>
                  <a:lnTo>
                    <a:pt x="237090" y="46031"/>
                  </a:lnTo>
                  <a:close/>
                </a:path>
              </a:pathLst>
            </a:custGeom>
            <a:grpFill/>
            <a:ln w="4047" cap="flat">
              <a:solidFill>
                <a:schemeClr val="tx1"/>
              </a:solid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97AB79A5-665B-4896-963F-64A900BA7F8A}"/>
                </a:ext>
              </a:extLst>
            </p:cNvPr>
            <p:cNvSpPr/>
            <p:nvPr/>
          </p:nvSpPr>
          <p:spPr>
            <a:xfrm>
              <a:off x="12306614" y="5855099"/>
              <a:ext cx="131385" cy="205886"/>
            </a:xfrm>
            <a:custGeom>
              <a:avLst/>
              <a:gdLst>
                <a:gd name="connsiteX0" fmla="*/ 131373 w 131385"/>
                <a:gd name="connsiteY0" fmla="*/ 47767 h 205886"/>
                <a:gd name="connsiteX1" fmla="*/ 111025 w 131385"/>
                <a:gd name="connsiteY1" fmla="*/ 45596 h 205886"/>
                <a:gd name="connsiteX2" fmla="*/ 53080 w 131385"/>
                <a:gd name="connsiteY2" fmla="*/ 72528 h 205886"/>
                <a:gd name="connsiteX3" fmla="*/ 53080 w 131385"/>
                <a:gd name="connsiteY3" fmla="*/ 156361 h 205886"/>
                <a:gd name="connsiteX4" fmla="*/ 59716 w 131385"/>
                <a:gd name="connsiteY4" fmla="*/ 205875 h 205886"/>
                <a:gd name="connsiteX5" fmla="*/ 0 w 131385"/>
                <a:gd name="connsiteY5" fmla="*/ 205875 h 205886"/>
                <a:gd name="connsiteX6" fmla="*/ 6637 w 131385"/>
                <a:gd name="connsiteY6" fmla="*/ 156361 h 205886"/>
                <a:gd name="connsiteX7" fmla="*/ 6637 w 131385"/>
                <a:gd name="connsiteY7" fmla="*/ 54715 h 205886"/>
                <a:gd name="connsiteX8" fmla="*/ 0 w 131385"/>
                <a:gd name="connsiteY8" fmla="*/ 5198 h 205886"/>
                <a:gd name="connsiteX9" fmla="*/ 45562 w 131385"/>
                <a:gd name="connsiteY9" fmla="*/ 5198 h 205886"/>
                <a:gd name="connsiteX10" fmla="*/ 52199 w 131385"/>
                <a:gd name="connsiteY10" fmla="*/ 40386 h 205886"/>
                <a:gd name="connsiteX11" fmla="*/ 80070 w 131385"/>
                <a:gd name="connsiteY11" fmla="*/ 13022 h 205886"/>
                <a:gd name="connsiteX12" fmla="*/ 119882 w 131385"/>
                <a:gd name="connsiteY12" fmla="*/ -12 h 205886"/>
                <a:gd name="connsiteX13" fmla="*/ 131385 w 131385"/>
                <a:gd name="connsiteY13" fmla="*/ 857 h 205886"/>
                <a:gd name="connsiteX14" fmla="*/ 131385 w 131385"/>
                <a:gd name="connsiteY14" fmla="*/ 47772 h 205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1385" h="205886">
                  <a:moveTo>
                    <a:pt x="131373" y="47767"/>
                  </a:moveTo>
                  <a:cubicBezTo>
                    <a:pt x="124737" y="46465"/>
                    <a:pt x="118100" y="45596"/>
                    <a:pt x="111025" y="45596"/>
                  </a:cubicBezTo>
                  <a:cubicBezTo>
                    <a:pt x="89350" y="45596"/>
                    <a:pt x="69886" y="54721"/>
                    <a:pt x="53080" y="72528"/>
                  </a:cubicBezTo>
                  <a:lnTo>
                    <a:pt x="53080" y="156361"/>
                  </a:lnTo>
                  <a:cubicBezTo>
                    <a:pt x="53080" y="177207"/>
                    <a:pt x="55291" y="193716"/>
                    <a:pt x="59716" y="205875"/>
                  </a:cubicBezTo>
                  <a:lnTo>
                    <a:pt x="0" y="205875"/>
                  </a:lnTo>
                  <a:cubicBezTo>
                    <a:pt x="4425" y="193713"/>
                    <a:pt x="6637" y="177207"/>
                    <a:pt x="6637" y="156361"/>
                  </a:cubicBezTo>
                  <a:lnTo>
                    <a:pt x="6637" y="54715"/>
                  </a:lnTo>
                  <a:cubicBezTo>
                    <a:pt x="6637" y="34301"/>
                    <a:pt x="4425" y="17795"/>
                    <a:pt x="0" y="5198"/>
                  </a:cubicBezTo>
                  <a:lnTo>
                    <a:pt x="45562" y="5198"/>
                  </a:lnTo>
                  <a:lnTo>
                    <a:pt x="52199" y="40386"/>
                  </a:lnTo>
                  <a:cubicBezTo>
                    <a:pt x="58835" y="30397"/>
                    <a:pt x="68121" y="21272"/>
                    <a:pt x="80070" y="13022"/>
                  </a:cubicBezTo>
                  <a:cubicBezTo>
                    <a:pt x="92011" y="4335"/>
                    <a:pt x="105284" y="-12"/>
                    <a:pt x="119882" y="-12"/>
                  </a:cubicBezTo>
                  <a:cubicBezTo>
                    <a:pt x="124748" y="-12"/>
                    <a:pt x="128284" y="426"/>
                    <a:pt x="131385" y="857"/>
                  </a:cubicBezTo>
                  <a:lnTo>
                    <a:pt x="131385" y="47772"/>
                  </a:lnTo>
                  <a:close/>
                </a:path>
              </a:pathLst>
            </a:custGeom>
            <a:grpFill/>
            <a:ln w="4047" cap="flat">
              <a:solidFill>
                <a:schemeClr val="tx1"/>
              </a:solid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4872340C-37BD-1132-614B-90376D47B20B}"/>
                </a:ext>
              </a:extLst>
            </p:cNvPr>
            <p:cNvSpPr/>
            <p:nvPr/>
          </p:nvSpPr>
          <p:spPr>
            <a:xfrm>
              <a:off x="12474698" y="5753439"/>
              <a:ext cx="60162" cy="307534"/>
            </a:xfrm>
            <a:custGeom>
              <a:avLst/>
              <a:gdLst>
                <a:gd name="connsiteX0" fmla="*/ 30080 w 60162"/>
                <a:gd name="connsiteY0" fmla="*/ -12 h 307534"/>
                <a:gd name="connsiteX1" fmla="*/ 60163 w 60162"/>
                <a:gd name="connsiteY1" fmla="*/ 30394 h 307534"/>
                <a:gd name="connsiteX2" fmla="*/ 30080 w 60162"/>
                <a:gd name="connsiteY2" fmla="*/ 60804 h 307534"/>
                <a:gd name="connsiteX3" fmla="*/ 0 w 60162"/>
                <a:gd name="connsiteY3" fmla="*/ 30394 h 307534"/>
                <a:gd name="connsiteX4" fmla="*/ 30080 w 60162"/>
                <a:gd name="connsiteY4" fmla="*/ -12 h 307534"/>
                <a:gd name="connsiteX5" fmla="*/ 7083 w 60162"/>
                <a:gd name="connsiteY5" fmla="*/ 156363 h 307534"/>
                <a:gd name="connsiteX6" fmla="*/ 446 w 60162"/>
                <a:gd name="connsiteY6" fmla="*/ 106849 h 307534"/>
                <a:gd name="connsiteX7" fmla="*/ 53526 w 60162"/>
                <a:gd name="connsiteY7" fmla="*/ 106849 h 307534"/>
                <a:gd name="connsiteX8" fmla="*/ 53526 w 60162"/>
                <a:gd name="connsiteY8" fmla="*/ 258009 h 307534"/>
                <a:gd name="connsiteX9" fmla="*/ 60163 w 60162"/>
                <a:gd name="connsiteY9" fmla="*/ 307523 h 307534"/>
                <a:gd name="connsiteX10" fmla="*/ 446 w 60162"/>
                <a:gd name="connsiteY10" fmla="*/ 307523 h 307534"/>
                <a:gd name="connsiteX11" fmla="*/ 7083 w 60162"/>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2"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83" y="156363"/>
                  </a:moveTo>
                  <a:cubicBezTo>
                    <a:pt x="7083" y="135949"/>
                    <a:pt x="4872" y="119443"/>
                    <a:pt x="446" y="106849"/>
                  </a:cubicBezTo>
                  <a:lnTo>
                    <a:pt x="53526" y="106849"/>
                  </a:lnTo>
                  <a:lnTo>
                    <a:pt x="53526" y="258009"/>
                  </a:lnTo>
                  <a:cubicBezTo>
                    <a:pt x="53526" y="278855"/>
                    <a:pt x="55734" y="295364"/>
                    <a:pt x="60163" y="307523"/>
                  </a:cubicBezTo>
                  <a:lnTo>
                    <a:pt x="446" y="307523"/>
                  </a:lnTo>
                  <a:cubicBezTo>
                    <a:pt x="4866" y="295361"/>
                    <a:pt x="7083" y="278855"/>
                    <a:pt x="7083" y="258009"/>
                  </a:cubicBezTo>
                  <a:close/>
                </a:path>
              </a:pathLst>
            </a:custGeom>
            <a:grpFill/>
            <a:ln w="4047" cap="flat">
              <a:solidFill>
                <a:schemeClr val="tx1"/>
              </a:solid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980D70C9-204C-5DBF-A3A4-9316FE890A64}"/>
                </a:ext>
              </a:extLst>
            </p:cNvPr>
            <p:cNvSpPr/>
            <p:nvPr/>
          </p:nvSpPr>
          <p:spPr>
            <a:xfrm>
              <a:off x="12585292" y="5855099"/>
              <a:ext cx="193304" cy="205892"/>
            </a:xfrm>
            <a:custGeom>
              <a:avLst/>
              <a:gdLst>
                <a:gd name="connsiteX0" fmla="*/ 133585 w 193304"/>
                <a:gd name="connsiteY0" fmla="*/ 205875 h 205892"/>
                <a:gd name="connsiteX1" fmla="*/ 140222 w 193304"/>
                <a:gd name="connsiteY1" fmla="*/ 156361 h 205892"/>
                <a:gd name="connsiteX2" fmla="*/ 140222 w 193304"/>
                <a:gd name="connsiteY2" fmla="*/ 81215 h 205892"/>
                <a:gd name="connsiteX3" fmla="*/ 101294 w 193304"/>
                <a:gd name="connsiteY3" fmla="*/ 36039 h 205892"/>
                <a:gd name="connsiteX4" fmla="*/ 53080 w 193304"/>
                <a:gd name="connsiteY4" fmla="*/ 58630 h 205892"/>
                <a:gd name="connsiteX5" fmla="*/ 53080 w 193304"/>
                <a:gd name="connsiteY5" fmla="*/ 156366 h 205892"/>
                <a:gd name="connsiteX6" fmla="*/ 59716 w 193304"/>
                <a:gd name="connsiteY6" fmla="*/ 205881 h 205892"/>
                <a:gd name="connsiteX7" fmla="*/ 0 w 193304"/>
                <a:gd name="connsiteY7" fmla="*/ 205881 h 205892"/>
                <a:gd name="connsiteX8" fmla="*/ 6636 w 193304"/>
                <a:gd name="connsiteY8" fmla="*/ 156366 h 205892"/>
                <a:gd name="connsiteX9" fmla="*/ 6636 w 193304"/>
                <a:gd name="connsiteY9" fmla="*/ 54721 h 205892"/>
                <a:gd name="connsiteX10" fmla="*/ 0 w 193304"/>
                <a:gd name="connsiteY10" fmla="*/ 5204 h 205892"/>
                <a:gd name="connsiteX11" fmla="*/ 45565 w 193304"/>
                <a:gd name="connsiteY11" fmla="*/ 5204 h 205892"/>
                <a:gd name="connsiteX12" fmla="*/ 50431 w 193304"/>
                <a:gd name="connsiteY12" fmla="*/ 28659 h 205892"/>
                <a:gd name="connsiteX13" fmla="*/ 118108 w 193304"/>
                <a:gd name="connsiteY13" fmla="*/ -12 h 205892"/>
                <a:gd name="connsiteX14" fmla="*/ 186671 w 193304"/>
                <a:gd name="connsiteY14" fmla="*/ 76875 h 205892"/>
                <a:gd name="connsiteX15" fmla="*/ 186671 w 193304"/>
                <a:gd name="connsiteY15" fmla="*/ 156366 h 205892"/>
                <a:gd name="connsiteX16" fmla="*/ 193304 w 193304"/>
                <a:gd name="connsiteY16" fmla="*/ 205881 h 205892"/>
                <a:gd name="connsiteX17" fmla="*/ 133591 w 193304"/>
                <a:gd name="connsiteY17" fmla="*/ 205881 h 205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3304" h="205892">
                  <a:moveTo>
                    <a:pt x="133585" y="205875"/>
                  </a:moveTo>
                  <a:cubicBezTo>
                    <a:pt x="138005" y="193713"/>
                    <a:pt x="140222" y="177207"/>
                    <a:pt x="140222" y="156361"/>
                  </a:cubicBezTo>
                  <a:lnTo>
                    <a:pt x="140222" y="81215"/>
                  </a:lnTo>
                  <a:cubicBezTo>
                    <a:pt x="140222" y="50374"/>
                    <a:pt x="126064" y="36039"/>
                    <a:pt x="101294" y="36039"/>
                  </a:cubicBezTo>
                  <a:cubicBezTo>
                    <a:pt x="84041" y="36039"/>
                    <a:pt x="67678" y="43426"/>
                    <a:pt x="53080" y="58630"/>
                  </a:cubicBezTo>
                  <a:lnTo>
                    <a:pt x="53080" y="156366"/>
                  </a:lnTo>
                  <a:cubicBezTo>
                    <a:pt x="53080" y="177213"/>
                    <a:pt x="55291" y="193721"/>
                    <a:pt x="59716" y="205881"/>
                  </a:cubicBezTo>
                  <a:lnTo>
                    <a:pt x="0" y="205881"/>
                  </a:lnTo>
                  <a:cubicBezTo>
                    <a:pt x="4422" y="193716"/>
                    <a:pt x="6636" y="177213"/>
                    <a:pt x="6636" y="156366"/>
                  </a:cubicBezTo>
                  <a:lnTo>
                    <a:pt x="6636" y="54721"/>
                  </a:lnTo>
                  <a:cubicBezTo>
                    <a:pt x="6636" y="34306"/>
                    <a:pt x="4428" y="17801"/>
                    <a:pt x="0" y="5204"/>
                  </a:cubicBezTo>
                  <a:lnTo>
                    <a:pt x="45565" y="5204"/>
                  </a:lnTo>
                  <a:lnTo>
                    <a:pt x="50431" y="28659"/>
                  </a:lnTo>
                  <a:cubicBezTo>
                    <a:pt x="67237" y="9545"/>
                    <a:pt x="89796" y="-12"/>
                    <a:pt x="118108" y="-12"/>
                  </a:cubicBezTo>
                  <a:cubicBezTo>
                    <a:pt x="163671" y="-12"/>
                    <a:pt x="186671" y="26920"/>
                    <a:pt x="186671" y="76875"/>
                  </a:cubicBezTo>
                  <a:lnTo>
                    <a:pt x="186671" y="156366"/>
                  </a:lnTo>
                  <a:cubicBezTo>
                    <a:pt x="186671" y="177213"/>
                    <a:pt x="188879" y="193721"/>
                    <a:pt x="193304" y="205881"/>
                  </a:cubicBezTo>
                  <a:lnTo>
                    <a:pt x="133591" y="205881"/>
                  </a:lnTo>
                  <a:close/>
                </a:path>
              </a:pathLst>
            </a:custGeom>
            <a:grpFill/>
            <a:ln w="4047" cap="flat">
              <a:solidFill>
                <a:schemeClr val="tx1"/>
              </a:solid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CBDC9752-D36A-A346-D2C1-89A4554CB623}"/>
                </a:ext>
              </a:extLst>
            </p:cNvPr>
            <p:cNvSpPr/>
            <p:nvPr/>
          </p:nvSpPr>
          <p:spPr>
            <a:xfrm>
              <a:off x="12827692" y="5753439"/>
              <a:ext cx="60163" cy="307534"/>
            </a:xfrm>
            <a:custGeom>
              <a:avLst/>
              <a:gdLst>
                <a:gd name="connsiteX0" fmla="*/ 30080 w 60163"/>
                <a:gd name="connsiteY0" fmla="*/ -12 h 307534"/>
                <a:gd name="connsiteX1" fmla="*/ 60163 w 60163"/>
                <a:gd name="connsiteY1" fmla="*/ 30394 h 307534"/>
                <a:gd name="connsiteX2" fmla="*/ 30080 w 60163"/>
                <a:gd name="connsiteY2" fmla="*/ 60804 h 307534"/>
                <a:gd name="connsiteX3" fmla="*/ 0 w 60163"/>
                <a:gd name="connsiteY3" fmla="*/ 30394 h 307534"/>
                <a:gd name="connsiteX4" fmla="*/ 30080 w 60163"/>
                <a:gd name="connsiteY4" fmla="*/ -12 h 307534"/>
                <a:gd name="connsiteX5" fmla="*/ 7077 w 60163"/>
                <a:gd name="connsiteY5" fmla="*/ 156363 h 307534"/>
                <a:gd name="connsiteX6" fmla="*/ 440 w 60163"/>
                <a:gd name="connsiteY6" fmla="*/ 106849 h 307534"/>
                <a:gd name="connsiteX7" fmla="*/ 53520 w 60163"/>
                <a:gd name="connsiteY7" fmla="*/ 106849 h 307534"/>
                <a:gd name="connsiteX8" fmla="*/ 53520 w 60163"/>
                <a:gd name="connsiteY8" fmla="*/ 258009 h 307534"/>
                <a:gd name="connsiteX9" fmla="*/ 60157 w 60163"/>
                <a:gd name="connsiteY9" fmla="*/ 307523 h 307534"/>
                <a:gd name="connsiteX10" fmla="*/ 440 w 60163"/>
                <a:gd name="connsiteY10" fmla="*/ 307523 h 307534"/>
                <a:gd name="connsiteX11" fmla="*/ 7077 w 60163"/>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3"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77" y="156363"/>
                  </a:moveTo>
                  <a:cubicBezTo>
                    <a:pt x="7077" y="135949"/>
                    <a:pt x="4866" y="119443"/>
                    <a:pt x="440" y="106849"/>
                  </a:cubicBezTo>
                  <a:lnTo>
                    <a:pt x="53520" y="106849"/>
                  </a:lnTo>
                  <a:lnTo>
                    <a:pt x="53520" y="258009"/>
                  </a:lnTo>
                  <a:cubicBezTo>
                    <a:pt x="53520" y="278855"/>
                    <a:pt x="55729" y="295364"/>
                    <a:pt x="60157" y="307523"/>
                  </a:cubicBezTo>
                  <a:lnTo>
                    <a:pt x="440" y="307523"/>
                  </a:lnTo>
                  <a:cubicBezTo>
                    <a:pt x="4860" y="295361"/>
                    <a:pt x="7077" y="278855"/>
                    <a:pt x="7077" y="258009"/>
                  </a:cubicBezTo>
                  <a:close/>
                </a:path>
              </a:pathLst>
            </a:custGeom>
            <a:grpFill/>
            <a:ln w="4047" cap="flat">
              <a:solidFill>
                <a:schemeClr val="tx1"/>
              </a:solid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A1D9157E-EFA4-2A09-2E6C-297FE7F7D58C}"/>
                </a:ext>
              </a:extLst>
            </p:cNvPr>
            <p:cNvSpPr/>
            <p:nvPr/>
          </p:nvSpPr>
          <p:spPr>
            <a:xfrm>
              <a:off x="12921480" y="5806869"/>
              <a:ext cx="149950" cy="258452"/>
            </a:xfrm>
            <a:custGeom>
              <a:avLst/>
              <a:gdLst>
                <a:gd name="connsiteX0" fmla="*/ 149951 w 149950"/>
                <a:gd name="connsiteY0" fmla="*/ 250190 h 258452"/>
                <a:gd name="connsiteX1" fmla="*/ 104832 w 149950"/>
                <a:gd name="connsiteY1" fmla="*/ 258440 h 258452"/>
                <a:gd name="connsiteX2" fmla="*/ 34946 w 149950"/>
                <a:gd name="connsiteY2" fmla="*/ 188074 h 258452"/>
                <a:gd name="connsiteX3" fmla="*/ 34946 w 149950"/>
                <a:gd name="connsiteY3" fmla="*/ 85997 h 258452"/>
                <a:gd name="connsiteX4" fmla="*/ 443 w 149950"/>
                <a:gd name="connsiteY4" fmla="*/ 85997 h 258452"/>
                <a:gd name="connsiteX5" fmla="*/ 0 w 149950"/>
                <a:gd name="connsiteY5" fmla="*/ 85127 h 258452"/>
                <a:gd name="connsiteX6" fmla="*/ 80502 w 149950"/>
                <a:gd name="connsiteY6" fmla="*/ -12 h 258452"/>
                <a:gd name="connsiteX7" fmla="*/ 81389 w 149950"/>
                <a:gd name="connsiteY7" fmla="*/ -12 h 258452"/>
                <a:gd name="connsiteX8" fmla="*/ 81389 w 149950"/>
                <a:gd name="connsiteY8" fmla="*/ 53420 h 258452"/>
                <a:gd name="connsiteX9" fmla="*/ 146856 w 149950"/>
                <a:gd name="connsiteY9" fmla="*/ 53420 h 258452"/>
                <a:gd name="connsiteX10" fmla="*/ 141990 w 149950"/>
                <a:gd name="connsiteY10" fmla="*/ 85997 h 258452"/>
                <a:gd name="connsiteX11" fmla="*/ 81389 w 149950"/>
                <a:gd name="connsiteY11" fmla="*/ 85997 h 258452"/>
                <a:gd name="connsiteX12" fmla="*/ 81389 w 149950"/>
                <a:gd name="connsiteY12" fmla="*/ 188505 h 258452"/>
                <a:gd name="connsiteX13" fmla="*/ 112793 w 149950"/>
                <a:gd name="connsiteY13" fmla="*/ 224125 h 258452"/>
                <a:gd name="connsiteX14" fmla="*/ 149951 w 149950"/>
                <a:gd name="connsiteY14" fmla="*/ 208051 h 258452"/>
                <a:gd name="connsiteX15" fmla="*/ 149951 w 149950"/>
                <a:gd name="connsiteY15" fmla="*/ 250187 h 258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9950" h="258452">
                  <a:moveTo>
                    <a:pt x="149951" y="250190"/>
                  </a:moveTo>
                  <a:cubicBezTo>
                    <a:pt x="137123" y="255838"/>
                    <a:pt x="122085" y="258440"/>
                    <a:pt x="104832" y="258440"/>
                  </a:cubicBezTo>
                  <a:cubicBezTo>
                    <a:pt x="54848" y="258440"/>
                    <a:pt x="34946" y="231943"/>
                    <a:pt x="34946" y="188074"/>
                  </a:cubicBezTo>
                  <a:lnTo>
                    <a:pt x="34946" y="85997"/>
                  </a:lnTo>
                  <a:lnTo>
                    <a:pt x="443" y="85997"/>
                  </a:lnTo>
                  <a:lnTo>
                    <a:pt x="0" y="85127"/>
                  </a:lnTo>
                  <a:lnTo>
                    <a:pt x="80502" y="-12"/>
                  </a:lnTo>
                  <a:lnTo>
                    <a:pt x="81389" y="-12"/>
                  </a:lnTo>
                  <a:lnTo>
                    <a:pt x="81389" y="53420"/>
                  </a:lnTo>
                  <a:lnTo>
                    <a:pt x="146856" y="53420"/>
                  </a:lnTo>
                  <a:lnTo>
                    <a:pt x="141990" y="85997"/>
                  </a:lnTo>
                  <a:lnTo>
                    <a:pt x="81389" y="85997"/>
                  </a:lnTo>
                  <a:lnTo>
                    <a:pt x="81389" y="188505"/>
                  </a:lnTo>
                  <a:cubicBezTo>
                    <a:pt x="81389" y="212398"/>
                    <a:pt x="92005" y="224125"/>
                    <a:pt x="112793" y="224125"/>
                  </a:cubicBezTo>
                  <a:cubicBezTo>
                    <a:pt x="126508" y="224125"/>
                    <a:pt x="138894" y="218915"/>
                    <a:pt x="149951" y="208051"/>
                  </a:cubicBezTo>
                  <a:lnTo>
                    <a:pt x="149951" y="250187"/>
                  </a:lnTo>
                  <a:close/>
                </a:path>
              </a:pathLst>
            </a:custGeom>
            <a:grpFill/>
            <a:ln w="4047" cap="flat">
              <a:solidFill>
                <a:schemeClr val="tx1"/>
              </a:solidFill>
              <a:prstDash val="solid"/>
              <a:miter/>
            </a:ln>
          </p:spPr>
          <p:txBody>
            <a:bodyPr rtlCol="0" anchor="ctr"/>
            <a:lstStyle/>
            <a:p>
              <a:endParaRPr lang="en-GB" dirty="0"/>
            </a:p>
          </p:txBody>
        </p:sp>
        <p:sp>
          <p:nvSpPr>
            <p:cNvPr id="33" name="Freeform: Shape 32">
              <a:extLst>
                <a:ext uri="{FF2B5EF4-FFF2-40B4-BE49-F238E27FC236}">
                  <a16:creationId xmlns:a16="http://schemas.microsoft.com/office/drawing/2014/main" id="{A347A7D1-1ABB-2A3E-CBD0-6D8FE29016EB}"/>
                </a:ext>
              </a:extLst>
            </p:cNvPr>
            <p:cNvSpPr/>
            <p:nvPr/>
          </p:nvSpPr>
          <p:spPr>
            <a:xfrm>
              <a:off x="13097969" y="5860301"/>
              <a:ext cx="218959" cy="292330"/>
            </a:xfrm>
            <a:custGeom>
              <a:avLst/>
              <a:gdLst>
                <a:gd name="connsiteX0" fmla="*/ 218959 w 218959"/>
                <a:gd name="connsiteY0" fmla="*/ -12 h 292330"/>
                <a:gd name="connsiteX1" fmla="*/ 195075 w 218959"/>
                <a:gd name="connsiteY1" fmla="*/ 47332 h 292330"/>
                <a:gd name="connsiteX2" fmla="*/ 133588 w 218959"/>
                <a:gd name="connsiteY2" fmla="*/ 216304 h 292330"/>
                <a:gd name="connsiteX3" fmla="*/ 54410 w 218959"/>
                <a:gd name="connsiteY3" fmla="*/ 292318 h 292330"/>
                <a:gd name="connsiteX4" fmla="*/ 20348 w 218959"/>
                <a:gd name="connsiteY4" fmla="*/ 286673 h 292330"/>
                <a:gd name="connsiteX5" fmla="*/ 20348 w 218959"/>
                <a:gd name="connsiteY5" fmla="*/ 247145 h 292330"/>
                <a:gd name="connsiteX6" fmla="*/ 52199 w 218959"/>
                <a:gd name="connsiteY6" fmla="*/ 258440 h 292330"/>
                <a:gd name="connsiteX7" fmla="*/ 99088 w 218959"/>
                <a:gd name="connsiteY7" fmla="*/ 203707 h 292330"/>
                <a:gd name="connsiteX8" fmla="*/ 100412 w 218959"/>
                <a:gd name="connsiteY8" fmla="*/ 199798 h 292330"/>
                <a:gd name="connsiteX9" fmla="*/ 83160 w 218959"/>
                <a:gd name="connsiteY9" fmla="*/ 199798 h 292330"/>
                <a:gd name="connsiteX10" fmla="*/ 22997 w 218959"/>
                <a:gd name="connsiteY10" fmla="*/ 46031 h 292330"/>
                <a:gd name="connsiteX11" fmla="*/ 0 w 218959"/>
                <a:gd name="connsiteY11" fmla="*/ -12 h 292330"/>
                <a:gd name="connsiteX12" fmla="*/ 60160 w 218959"/>
                <a:gd name="connsiteY12" fmla="*/ -12 h 292330"/>
                <a:gd name="connsiteX13" fmla="*/ 70776 w 218959"/>
                <a:gd name="connsiteY13" fmla="*/ 42553 h 292330"/>
                <a:gd name="connsiteX14" fmla="*/ 100412 w 218959"/>
                <a:gd name="connsiteY14" fmla="*/ 125085 h 292330"/>
                <a:gd name="connsiteX15" fmla="*/ 114124 w 218959"/>
                <a:gd name="connsiteY15" fmla="*/ 166352 h 292330"/>
                <a:gd name="connsiteX16" fmla="*/ 121641 w 218959"/>
                <a:gd name="connsiteY16" fmla="*/ 143767 h 292330"/>
                <a:gd name="connsiteX17" fmla="*/ 127392 w 218959"/>
                <a:gd name="connsiteY17" fmla="*/ 127693 h 292330"/>
                <a:gd name="connsiteX18" fmla="*/ 157472 w 218959"/>
                <a:gd name="connsiteY18" fmla="*/ 40820 h 292330"/>
                <a:gd name="connsiteX19" fmla="*/ 166763 w 218959"/>
                <a:gd name="connsiteY19" fmla="*/ -6 h 292330"/>
                <a:gd name="connsiteX20" fmla="*/ 218959 w 218959"/>
                <a:gd name="connsiteY20" fmla="*/ -6 h 292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0">
                  <a:moveTo>
                    <a:pt x="218959" y="-12"/>
                  </a:moveTo>
                  <a:cubicBezTo>
                    <a:pt x="211435" y="10414"/>
                    <a:pt x="201703" y="29525"/>
                    <a:pt x="195075" y="47332"/>
                  </a:cubicBezTo>
                  <a:lnTo>
                    <a:pt x="133588" y="216304"/>
                  </a:lnTo>
                  <a:cubicBezTo>
                    <a:pt x="114570" y="266690"/>
                    <a:pt x="102183" y="290582"/>
                    <a:pt x="54410" y="292318"/>
                  </a:cubicBezTo>
                  <a:cubicBezTo>
                    <a:pt x="41583" y="292318"/>
                    <a:pt x="30080" y="290582"/>
                    <a:pt x="20348" y="286673"/>
                  </a:cubicBezTo>
                  <a:lnTo>
                    <a:pt x="20348" y="247145"/>
                  </a:lnTo>
                  <a:cubicBezTo>
                    <a:pt x="30080" y="254531"/>
                    <a:pt x="40696" y="258440"/>
                    <a:pt x="52199" y="258440"/>
                  </a:cubicBezTo>
                  <a:cubicBezTo>
                    <a:pt x="72987" y="258440"/>
                    <a:pt x="84490" y="244105"/>
                    <a:pt x="99088" y="203707"/>
                  </a:cubicBezTo>
                  <a:lnTo>
                    <a:pt x="100412" y="199798"/>
                  </a:lnTo>
                  <a:lnTo>
                    <a:pt x="83160" y="199798"/>
                  </a:lnTo>
                  <a:lnTo>
                    <a:pt x="22997" y="46031"/>
                  </a:lnTo>
                  <a:cubicBezTo>
                    <a:pt x="14598" y="24747"/>
                    <a:pt x="7074" y="9113"/>
                    <a:pt x="0" y="-12"/>
                  </a:cubicBezTo>
                  <a:lnTo>
                    <a:pt x="60160" y="-12"/>
                  </a:lnTo>
                  <a:cubicBezTo>
                    <a:pt x="60160" y="8676"/>
                    <a:pt x="63696" y="23008"/>
                    <a:pt x="70776" y="42553"/>
                  </a:cubicBezTo>
                  <a:lnTo>
                    <a:pt x="100412" y="125085"/>
                  </a:lnTo>
                  <a:cubicBezTo>
                    <a:pt x="104392" y="136812"/>
                    <a:pt x="109258" y="150278"/>
                    <a:pt x="114124" y="166352"/>
                  </a:cubicBezTo>
                  <a:cubicBezTo>
                    <a:pt x="116335" y="158102"/>
                    <a:pt x="119430" y="150278"/>
                    <a:pt x="121641" y="143767"/>
                  </a:cubicBezTo>
                  <a:lnTo>
                    <a:pt x="127392" y="127693"/>
                  </a:lnTo>
                  <a:lnTo>
                    <a:pt x="157472" y="40820"/>
                  </a:lnTo>
                  <a:cubicBezTo>
                    <a:pt x="163662" y="22576"/>
                    <a:pt x="166763" y="9113"/>
                    <a:pt x="166763" y="-6"/>
                  </a:cubicBezTo>
                  <a:lnTo>
                    <a:pt x="218959" y="-6"/>
                  </a:lnTo>
                  <a:close/>
                </a:path>
              </a:pathLst>
            </a:custGeom>
            <a:grpFill/>
            <a:ln w="4047" cap="flat">
              <a:solidFill>
                <a:schemeClr val="tx1"/>
              </a:solid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874DB7C2-A1BF-6096-FBEB-6ACC2359204E}"/>
                </a:ext>
              </a:extLst>
            </p:cNvPr>
            <p:cNvSpPr/>
            <p:nvPr/>
          </p:nvSpPr>
          <p:spPr>
            <a:xfrm>
              <a:off x="12069529" y="6204555"/>
              <a:ext cx="187557" cy="300139"/>
            </a:xfrm>
            <a:custGeom>
              <a:avLst/>
              <a:gdLst>
                <a:gd name="connsiteX0" fmla="*/ 0 w 187557"/>
                <a:gd name="connsiteY0" fmla="*/ 228898 h 300139"/>
                <a:gd name="connsiteX1" fmla="*/ 42461 w 187557"/>
                <a:gd name="connsiteY1" fmla="*/ 253227 h 300139"/>
                <a:gd name="connsiteX2" fmla="*/ 89350 w 187557"/>
                <a:gd name="connsiteY2" fmla="*/ 262784 h 300139"/>
                <a:gd name="connsiteX3" fmla="*/ 137564 w 187557"/>
                <a:gd name="connsiteY3" fmla="*/ 223256 h 300139"/>
                <a:gd name="connsiteX4" fmla="*/ 76960 w 187557"/>
                <a:gd name="connsiteY4" fmla="*/ 164616 h 300139"/>
                <a:gd name="connsiteX5" fmla="*/ 37595 w 187557"/>
                <a:gd name="connsiteY5" fmla="*/ 145071 h 300139"/>
                <a:gd name="connsiteX6" fmla="*/ 2208 w 187557"/>
                <a:gd name="connsiteY6" fmla="*/ 82522 h 300139"/>
                <a:gd name="connsiteX7" fmla="*/ 31404 w 187557"/>
                <a:gd name="connsiteY7" fmla="*/ 22141 h 300139"/>
                <a:gd name="connsiteX8" fmla="*/ 108374 w 187557"/>
                <a:gd name="connsiteY8" fmla="*/ -12 h 300139"/>
                <a:gd name="connsiteX9" fmla="*/ 172070 w 187557"/>
                <a:gd name="connsiteY9" fmla="*/ 13454 h 300139"/>
                <a:gd name="connsiteX10" fmla="*/ 172070 w 187557"/>
                <a:gd name="connsiteY10" fmla="*/ 62971 h 300139"/>
                <a:gd name="connsiteX11" fmla="*/ 98201 w 187557"/>
                <a:gd name="connsiteY11" fmla="*/ 36909 h 300139"/>
                <a:gd name="connsiteX12" fmla="*/ 50874 w 187557"/>
                <a:gd name="connsiteY12" fmla="*/ 73829 h 300139"/>
                <a:gd name="connsiteX13" fmla="*/ 58395 w 187557"/>
                <a:gd name="connsiteY13" fmla="*/ 96414 h 300139"/>
                <a:gd name="connsiteX14" fmla="*/ 107939 w 187557"/>
                <a:gd name="connsiteY14" fmla="*/ 125951 h 300139"/>
                <a:gd name="connsiteX15" fmla="*/ 149076 w 187557"/>
                <a:gd name="connsiteY15" fmla="*/ 146366 h 300139"/>
                <a:gd name="connsiteX16" fmla="*/ 187557 w 187557"/>
                <a:gd name="connsiteY16" fmla="*/ 214125 h 300139"/>
                <a:gd name="connsiteX17" fmla="*/ 83168 w 187557"/>
                <a:gd name="connsiteY17" fmla="*/ 300128 h 300139"/>
                <a:gd name="connsiteX18" fmla="*/ 8 w 187557"/>
                <a:gd name="connsiteY18" fmla="*/ 278846 h 300139"/>
                <a:gd name="connsiteX19" fmla="*/ 8 w 187557"/>
                <a:gd name="connsiteY19" fmla="*/ 228892 h 300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7557" h="300139">
                  <a:moveTo>
                    <a:pt x="0" y="228898"/>
                  </a:moveTo>
                  <a:cubicBezTo>
                    <a:pt x="11940" y="238892"/>
                    <a:pt x="26098" y="246710"/>
                    <a:pt x="42461" y="253227"/>
                  </a:cubicBezTo>
                  <a:cubicBezTo>
                    <a:pt x="58829" y="259744"/>
                    <a:pt x="74752" y="262784"/>
                    <a:pt x="89350" y="262784"/>
                  </a:cubicBezTo>
                  <a:cubicBezTo>
                    <a:pt x="119430" y="262784"/>
                    <a:pt x="137564" y="248886"/>
                    <a:pt x="137564" y="223256"/>
                  </a:cubicBezTo>
                  <a:cubicBezTo>
                    <a:pt x="135793" y="191545"/>
                    <a:pt x="115889" y="181557"/>
                    <a:pt x="76960" y="164616"/>
                  </a:cubicBezTo>
                  <a:cubicBezTo>
                    <a:pt x="60594" y="157230"/>
                    <a:pt x="47327" y="150713"/>
                    <a:pt x="37595" y="145071"/>
                  </a:cubicBezTo>
                  <a:cubicBezTo>
                    <a:pt x="18131" y="132906"/>
                    <a:pt x="2208" y="113360"/>
                    <a:pt x="2208" y="82522"/>
                  </a:cubicBezTo>
                  <a:cubicBezTo>
                    <a:pt x="2208" y="56892"/>
                    <a:pt x="11940" y="36477"/>
                    <a:pt x="31404" y="22141"/>
                  </a:cubicBezTo>
                  <a:cubicBezTo>
                    <a:pt x="51306" y="7374"/>
                    <a:pt x="76966" y="-12"/>
                    <a:pt x="108374" y="-12"/>
                  </a:cubicBezTo>
                  <a:cubicBezTo>
                    <a:pt x="133147" y="-12"/>
                    <a:pt x="154376" y="4332"/>
                    <a:pt x="172070" y="13454"/>
                  </a:cubicBezTo>
                  <a:lnTo>
                    <a:pt x="172070" y="62971"/>
                  </a:lnTo>
                  <a:cubicBezTo>
                    <a:pt x="153046" y="48636"/>
                    <a:pt x="123409" y="36909"/>
                    <a:pt x="98201" y="36909"/>
                  </a:cubicBezTo>
                  <a:cubicBezTo>
                    <a:pt x="70332" y="36909"/>
                    <a:pt x="50874" y="49943"/>
                    <a:pt x="50874" y="73829"/>
                  </a:cubicBezTo>
                  <a:cubicBezTo>
                    <a:pt x="50874" y="82516"/>
                    <a:pt x="53529" y="89903"/>
                    <a:pt x="58395" y="96414"/>
                  </a:cubicBezTo>
                  <a:cubicBezTo>
                    <a:pt x="68570" y="108576"/>
                    <a:pt x="81395" y="115087"/>
                    <a:pt x="107939" y="125951"/>
                  </a:cubicBezTo>
                  <a:cubicBezTo>
                    <a:pt x="125192" y="133332"/>
                    <a:pt x="138903" y="139849"/>
                    <a:pt x="149076" y="146366"/>
                  </a:cubicBezTo>
                  <a:cubicBezTo>
                    <a:pt x="170310" y="158963"/>
                    <a:pt x="187557" y="180684"/>
                    <a:pt x="187557" y="214125"/>
                  </a:cubicBezTo>
                  <a:cubicBezTo>
                    <a:pt x="187557" y="267557"/>
                    <a:pt x="146864" y="300128"/>
                    <a:pt x="83168" y="300128"/>
                  </a:cubicBezTo>
                  <a:cubicBezTo>
                    <a:pt x="46014" y="300128"/>
                    <a:pt x="13723" y="288835"/>
                    <a:pt x="8" y="278846"/>
                  </a:cubicBezTo>
                  <a:lnTo>
                    <a:pt x="8" y="228892"/>
                  </a:lnTo>
                  <a:close/>
                </a:path>
              </a:pathLst>
            </a:custGeom>
            <a:grpFill/>
            <a:ln w="4047" cap="flat">
              <a:solidFill>
                <a:schemeClr val="tx1"/>
              </a:solid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63E200C6-E4D1-7B35-1BE8-67B2D7DDF6E8}"/>
                </a:ext>
              </a:extLst>
            </p:cNvPr>
            <p:cNvSpPr/>
            <p:nvPr/>
          </p:nvSpPr>
          <p:spPr>
            <a:xfrm>
              <a:off x="12295533" y="6294438"/>
              <a:ext cx="174742" cy="210250"/>
            </a:xfrm>
            <a:custGeom>
              <a:avLst/>
              <a:gdLst>
                <a:gd name="connsiteX0" fmla="*/ 115472 w 174742"/>
                <a:gd name="connsiteY0" fmla="*/ 5 h 210250"/>
                <a:gd name="connsiteX1" fmla="*/ 171207 w 174742"/>
                <a:gd name="connsiteY1" fmla="*/ 13040 h 210250"/>
                <a:gd name="connsiteX2" fmla="*/ 171207 w 174742"/>
                <a:gd name="connsiteY2" fmla="*/ 56474 h 210250"/>
                <a:gd name="connsiteX3" fmla="*/ 113702 w 174742"/>
                <a:gd name="connsiteY3" fmla="*/ 35625 h 210250"/>
                <a:gd name="connsiteX4" fmla="*/ 48235 w 174742"/>
                <a:gd name="connsiteY4" fmla="*/ 102520 h 210250"/>
                <a:gd name="connsiteX5" fmla="*/ 117237 w 174742"/>
                <a:gd name="connsiteY5" fmla="*/ 174625 h 210250"/>
                <a:gd name="connsiteX6" fmla="*/ 174743 w 174742"/>
                <a:gd name="connsiteY6" fmla="*/ 148994 h 210250"/>
                <a:gd name="connsiteX7" fmla="*/ 174743 w 174742"/>
                <a:gd name="connsiteY7" fmla="*/ 192432 h 210250"/>
                <a:gd name="connsiteX8" fmla="*/ 106181 w 174742"/>
                <a:gd name="connsiteY8" fmla="*/ 210239 h 210250"/>
                <a:gd name="connsiteX9" fmla="*/ 24 w 174742"/>
                <a:gd name="connsiteY9" fmla="*/ 110332 h 210250"/>
                <a:gd name="connsiteX10" fmla="*/ 115472 w 174742"/>
                <a:gd name="connsiteY10" fmla="*/ 0 h 21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4742" h="210250">
                  <a:moveTo>
                    <a:pt x="115472" y="5"/>
                  </a:moveTo>
                  <a:cubicBezTo>
                    <a:pt x="139802" y="5"/>
                    <a:pt x="160591" y="6522"/>
                    <a:pt x="171207" y="13040"/>
                  </a:cubicBezTo>
                  <a:lnTo>
                    <a:pt x="171207" y="56474"/>
                  </a:lnTo>
                  <a:cubicBezTo>
                    <a:pt x="153076" y="43878"/>
                    <a:pt x="135383" y="35625"/>
                    <a:pt x="113702" y="35625"/>
                  </a:cubicBezTo>
                  <a:cubicBezTo>
                    <a:pt x="71681" y="35625"/>
                    <a:pt x="48235" y="64292"/>
                    <a:pt x="48235" y="102520"/>
                  </a:cubicBezTo>
                  <a:cubicBezTo>
                    <a:pt x="48235" y="146824"/>
                    <a:pt x="79642" y="174625"/>
                    <a:pt x="117237" y="174625"/>
                  </a:cubicBezTo>
                  <a:cubicBezTo>
                    <a:pt x="139797" y="174625"/>
                    <a:pt x="161031" y="162898"/>
                    <a:pt x="174743" y="148994"/>
                  </a:cubicBezTo>
                  <a:lnTo>
                    <a:pt x="174743" y="192432"/>
                  </a:lnTo>
                  <a:cubicBezTo>
                    <a:pt x="167222" y="199381"/>
                    <a:pt x="139356" y="210239"/>
                    <a:pt x="106181" y="210239"/>
                  </a:cubicBezTo>
                  <a:cubicBezTo>
                    <a:pt x="41155" y="210239"/>
                    <a:pt x="24" y="172449"/>
                    <a:pt x="24" y="110332"/>
                  </a:cubicBezTo>
                  <a:cubicBezTo>
                    <a:pt x="-1303" y="47346"/>
                    <a:pt x="52217" y="-870"/>
                    <a:pt x="115472" y="0"/>
                  </a:cubicBezTo>
                  <a:close/>
                </a:path>
              </a:pathLst>
            </a:custGeom>
            <a:grpFill/>
            <a:ln w="4047" cap="flat">
              <a:solidFill>
                <a:schemeClr val="tx1"/>
              </a:solid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2011F1E9-4675-B868-3EA2-2B1E670BF2AA}"/>
                </a:ext>
              </a:extLst>
            </p:cNvPr>
            <p:cNvSpPr/>
            <p:nvPr/>
          </p:nvSpPr>
          <p:spPr>
            <a:xfrm>
              <a:off x="12513189" y="6200640"/>
              <a:ext cx="195069" cy="299713"/>
            </a:xfrm>
            <a:custGeom>
              <a:avLst/>
              <a:gdLst>
                <a:gd name="connsiteX0" fmla="*/ 135353 w 195069"/>
                <a:gd name="connsiteY0" fmla="*/ 299702 h 299713"/>
                <a:gd name="connsiteX1" fmla="*/ 141989 w 195069"/>
                <a:gd name="connsiteY1" fmla="*/ 250185 h 299713"/>
                <a:gd name="connsiteX2" fmla="*/ 141989 w 195069"/>
                <a:gd name="connsiteY2" fmla="*/ 175040 h 299713"/>
                <a:gd name="connsiteX3" fmla="*/ 103061 w 195069"/>
                <a:gd name="connsiteY3" fmla="*/ 129863 h 299713"/>
                <a:gd name="connsiteX4" fmla="*/ 53077 w 195069"/>
                <a:gd name="connsiteY4" fmla="*/ 154187 h 299713"/>
                <a:gd name="connsiteX5" fmla="*/ 53077 w 195069"/>
                <a:gd name="connsiteY5" fmla="*/ 250185 h 299713"/>
                <a:gd name="connsiteX6" fmla="*/ 59713 w 195069"/>
                <a:gd name="connsiteY6" fmla="*/ 299702 h 299713"/>
                <a:gd name="connsiteX7" fmla="*/ 0 w 195069"/>
                <a:gd name="connsiteY7" fmla="*/ 299702 h 299713"/>
                <a:gd name="connsiteX8" fmla="*/ 6634 w 195069"/>
                <a:gd name="connsiteY8" fmla="*/ 250185 h 299713"/>
                <a:gd name="connsiteX9" fmla="*/ 6634 w 195069"/>
                <a:gd name="connsiteY9" fmla="*/ 49502 h 299713"/>
                <a:gd name="connsiteX10" fmla="*/ 0 w 195069"/>
                <a:gd name="connsiteY10" fmla="*/ -12 h 299713"/>
                <a:gd name="connsiteX11" fmla="*/ 53077 w 195069"/>
                <a:gd name="connsiteY11" fmla="*/ -12 h 299713"/>
                <a:gd name="connsiteX12" fmla="*/ 53077 w 195069"/>
                <a:gd name="connsiteY12" fmla="*/ 121176 h 299713"/>
                <a:gd name="connsiteX13" fmla="*/ 119871 w 195069"/>
                <a:gd name="connsiteY13" fmla="*/ 93809 h 299713"/>
                <a:gd name="connsiteX14" fmla="*/ 188432 w 195069"/>
                <a:gd name="connsiteY14" fmla="*/ 170693 h 299713"/>
                <a:gd name="connsiteX15" fmla="*/ 188432 w 195069"/>
                <a:gd name="connsiteY15" fmla="*/ 250185 h 299713"/>
                <a:gd name="connsiteX16" fmla="*/ 195069 w 195069"/>
                <a:gd name="connsiteY16" fmla="*/ 299702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5069" h="299713">
                  <a:moveTo>
                    <a:pt x="135353" y="299702"/>
                  </a:moveTo>
                  <a:cubicBezTo>
                    <a:pt x="139772" y="287537"/>
                    <a:pt x="141989" y="271031"/>
                    <a:pt x="141989" y="250185"/>
                  </a:cubicBezTo>
                  <a:lnTo>
                    <a:pt x="141989" y="175040"/>
                  </a:lnTo>
                  <a:cubicBezTo>
                    <a:pt x="141989" y="144199"/>
                    <a:pt x="127832" y="129863"/>
                    <a:pt x="103061" y="129863"/>
                  </a:cubicBezTo>
                  <a:cubicBezTo>
                    <a:pt x="85368" y="129863"/>
                    <a:pt x="68561" y="138113"/>
                    <a:pt x="53077" y="154187"/>
                  </a:cubicBezTo>
                  <a:lnTo>
                    <a:pt x="53077" y="250185"/>
                  </a:lnTo>
                  <a:cubicBezTo>
                    <a:pt x="53077" y="271031"/>
                    <a:pt x="55288" y="287543"/>
                    <a:pt x="59713" y="299702"/>
                  </a:cubicBezTo>
                  <a:lnTo>
                    <a:pt x="0" y="299702"/>
                  </a:lnTo>
                  <a:cubicBezTo>
                    <a:pt x="4425" y="287537"/>
                    <a:pt x="6634" y="271031"/>
                    <a:pt x="6634" y="250185"/>
                  </a:cubicBezTo>
                  <a:lnTo>
                    <a:pt x="6634" y="49502"/>
                  </a:lnTo>
                  <a:cubicBezTo>
                    <a:pt x="6634" y="29087"/>
                    <a:pt x="4425" y="12585"/>
                    <a:pt x="0" y="-12"/>
                  </a:cubicBezTo>
                  <a:lnTo>
                    <a:pt x="53077" y="-12"/>
                  </a:lnTo>
                  <a:lnTo>
                    <a:pt x="53077" y="121176"/>
                  </a:lnTo>
                  <a:cubicBezTo>
                    <a:pt x="70332" y="102934"/>
                    <a:pt x="92445" y="93809"/>
                    <a:pt x="119871" y="93809"/>
                  </a:cubicBezTo>
                  <a:cubicBezTo>
                    <a:pt x="165433" y="93809"/>
                    <a:pt x="188432" y="120738"/>
                    <a:pt x="188432" y="170693"/>
                  </a:cubicBezTo>
                  <a:lnTo>
                    <a:pt x="188432" y="250185"/>
                  </a:lnTo>
                  <a:cubicBezTo>
                    <a:pt x="188432" y="271031"/>
                    <a:pt x="190641" y="287543"/>
                    <a:pt x="195069" y="299702"/>
                  </a:cubicBezTo>
                  <a:close/>
                </a:path>
              </a:pathLst>
            </a:custGeom>
            <a:grpFill/>
            <a:ln w="4047" cap="flat">
              <a:solidFill>
                <a:schemeClr val="tx1"/>
              </a:solid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A9FDDEC4-90F9-EFDA-3FF6-497E76CCA339}"/>
                </a:ext>
              </a:extLst>
            </p:cNvPr>
            <p:cNvSpPr/>
            <p:nvPr/>
          </p:nvSpPr>
          <p:spPr>
            <a:xfrm>
              <a:off x="12750273" y="6294452"/>
              <a:ext cx="218512" cy="210239"/>
            </a:xfrm>
            <a:custGeom>
              <a:avLst/>
              <a:gdLst>
                <a:gd name="connsiteX0" fmla="*/ 115451 w 218512"/>
                <a:gd name="connsiteY0" fmla="*/ -12 h 210239"/>
                <a:gd name="connsiteX1" fmla="*/ 218512 w 218512"/>
                <a:gd name="connsiteY1" fmla="*/ 98593 h 210239"/>
                <a:gd name="connsiteX2" fmla="*/ 102624 w 218512"/>
                <a:gd name="connsiteY2" fmla="*/ 210227 h 210239"/>
                <a:gd name="connsiteX3" fmla="*/ 0 w 218512"/>
                <a:gd name="connsiteY3" fmla="*/ 110758 h 210239"/>
                <a:gd name="connsiteX4" fmla="*/ 115451 w 218512"/>
                <a:gd name="connsiteY4" fmla="*/ -6 h 210239"/>
                <a:gd name="connsiteX5" fmla="*/ 107049 w 218512"/>
                <a:gd name="connsiteY5" fmla="*/ 34738 h 210239"/>
                <a:gd name="connsiteX6" fmla="*/ 48219 w 218512"/>
                <a:gd name="connsiteY6" fmla="*/ 101196 h 210239"/>
                <a:gd name="connsiteX7" fmla="*/ 111475 w 218512"/>
                <a:gd name="connsiteY7" fmla="*/ 175039 h 210239"/>
                <a:gd name="connsiteX8" fmla="*/ 170305 w 218512"/>
                <a:gd name="connsiteY8" fmla="*/ 108582 h 210239"/>
                <a:gd name="connsiteX9" fmla="*/ 107055 w 218512"/>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12"/>
                  </a:moveTo>
                  <a:cubicBezTo>
                    <a:pt x="175168" y="-12"/>
                    <a:pt x="218512" y="39951"/>
                    <a:pt x="218512" y="98593"/>
                  </a:cubicBezTo>
                  <a:cubicBezTo>
                    <a:pt x="218512" y="164182"/>
                    <a:pt x="168531" y="210227"/>
                    <a:pt x="102624" y="210227"/>
                  </a:cubicBezTo>
                  <a:cubicBezTo>
                    <a:pt x="42469" y="210227"/>
                    <a:pt x="0" y="170267"/>
                    <a:pt x="0" y="110758"/>
                  </a:cubicBezTo>
                  <a:cubicBezTo>
                    <a:pt x="0" y="46906"/>
                    <a:pt x="49544" y="-6"/>
                    <a:pt x="115451" y="-6"/>
                  </a:cubicBezTo>
                  <a:close/>
                  <a:moveTo>
                    <a:pt x="107049" y="34738"/>
                  </a:moveTo>
                  <a:cubicBezTo>
                    <a:pt x="71663" y="34738"/>
                    <a:pt x="48219" y="65576"/>
                    <a:pt x="48219" y="101196"/>
                  </a:cubicBezTo>
                  <a:cubicBezTo>
                    <a:pt x="48219" y="152886"/>
                    <a:pt x="80070" y="175039"/>
                    <a:pt x="111475" y="175039"/>
                  </a:cubicBezTo>
                  <a:cubicBezTo>
                    <a:pt x="146861" y="175039"/>
                    <a:pt x="170305" y="144199"/>
                    <a:pt x="170305" y="108582"/>
                  </a:cubicBezTo>
                  <a:cubicBezTo>
                    <a:pt x="170305" y="62968"/>
                    <a:pt x="144207" y="34738"/>
                    <a:pt x="107055" y="34738"/>
                  </a:cubicBezTo>
                  <a:close/>
                </a:path>
              </a:pathLst>
            </a:custGeom>
            <a:grpFill/>
            <a:ln w="4047" cap="flat">
              <a:solidFill>
                <a:schemeClr val="tx1"/>
              </a:solid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1BAA7A2C-CF24-114E-48A4-CD956799D528}"/>
                </a:ext>
              </a:extLst>
            </p:cNvPr>
            <p:cNvSpPr/>
            <p:nvPr/>
          </p:nvSpPr>
          <p:spPr>
            <a:xfrm>
              <a:off x="13004181" y="6294452"/>
              <a:ext cx="218515" cy="210239"/>
            </a:xfrm>
            <a:custGeom>
              <a:avLst/>
              <a:gdLst>
                <a:gd name="connsiteX0" fmla="*/ 115451 w 218515"/>
                <a:gd name="connsiteY0" fmla="*/ -12 h 210239"/>
                <a:gd name="connsiteX1" fmla="*/ 218516 w 218515"/>
                <a:gd name="connsiteY1" fmla="*/ 98593 h 210239"/>
                <a:gd name="connsiteX2" fmla="*/ 102624 w 218515"/>
                <a:gd name="connsiteY2" fmla="*/ 210227 h 210239"/>
                <a:gd name="connsiteX3" fmla="*/ 0 w 218515"/>
                <a:gd name="connsiteY3" fmla="*/ 110758 h 210239"/>
                <a:gd name="connsiteX4" fmla="*/ 115451 w 218515"/>
                <a:gd name="connsiteY4" fmla="*/ -6 h 210239"/>
                <a:gd name="connsiteX5" fmla="*/ 107044 w 218515"/>
                <a:gd name="connsiteY5" fmla="*/ 34738 h 210239"/>
                <a:gd name="connsiteX6" fmla="*/ 48214 w 218515"/>
                <a:gd name="connsiteY6" fmla="*/ 101196 h 210239"/>
                <a:gd name="connsiteX7" fmla="*/ 111472 w 218515"/>
                <a:gd name="connsiteY7" fmla="*/ 175039 h 210239"/>
                <a:gd name="connsiteX8" fmla="*/ 170302 w 218515"/>
                <a:gd name="connsiteY8" fmla="*/ 108582 h 210239"/>
                <a:gd name="connsiteX9" fmla="*/ 107049 w 218515"/>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5" h="210239">
                  <a:moveTo>
                    <a:pt x="115451" y="-12"/>
                  </a:moveTo>
                  <a:cubicBezTo>
                    <a:pt x="175168" y="-12"/>
                    <a:pt x="218516" y="39951"/>
                    <a:pt x="218516" y="98593"/>
                  </a:cubicBezTo>
                  <a:cubicBezTo>
                    <a:pt x="218516" y="164182"/>
                    <a:pt x="168531" y="210227"/>
                    <a:pt x="102624" y="210227"/>
                  </a:cubicBezTo>
                  <a:cubicBezTo>
                    <a:pt x="42470" y="210227"/>
                    <a:pt x="0" y="170267"/>
                    <a:pt x="0" y="110758"/>
                  </a:cubicBezTo>
                  <a:cubicBezTo>
                    <a:pt x="0" y="46906"/>
                    <a:pt x="49544" y="-6"/>
                    <a:pt x="115451" y="-6"/>
                  </a:cubicBezTo>
                  <a:close/>
                  <a:moveTo>
                    <a:pt x="107044" y="34738"/>
                  </a:moveTo>
                  <a:cubicBezTo>
                    <a:pt x="71657" y="34738"/>
                    <a:pt x="48214" y="65576"/>
                    <a:pt x="48214" y="101196"/>
                  </a:cubicBezTo>
                  <a:cubicBezTo>
                    <a:pt x="48214" y="152886"/>
                    <a:pt x="80064" y="175039"/>
                    <a:pt x="111472" y="175039"/>
                  </a:cubicBezTo>
                  <a:cubicBezTo>
                    <a:pt x="146856" y="175039"/>
                    <a:pt x="170302" y="144199"/>
                    <a:pt x="170302" y="108582"/>
                  </a:cubicBezTo>
                  <a:cubicBezTo>
                    <a:pt x="170302" y="62968"/>
                    <a:pt x="144201" y="34738"/>
                    <a:pt x="107049" y="34738"/>
                  </a:cubicBezTo>
                  <a:close/>
                </a:path>
              </a:pathLst>
            </a:custGeom>
            <a:grpFill/>
            <a:ln w="4047" cap="flat">
              <a:solidFill>
                <a:schemeClr val="tx1"/>
              </a:solid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409DF061-6852-5271-930E-83B7264B6842}"/>
                </a:ext>
              </a:extLst>
            </p:cNvPr>
            <p:cNvSpPr/>
            <p:nvPr/>
          </p:nvSpPr>
          <p:spPr>
            <a:xfrm>
              <a:off x="13266494" y="6200640"/>
              <a:ext cx="59716" cy="299713"/>
            </a:xfrm>
            <a:custGeom>
              <a:avLst/>
              <a:gdLst>
                <a:gd name="connsiteX0" fmla="*/ 6637 w 59716"/>
                <a:gd name="connsiteY0" fmla="*/ 49502 h 299713"/>
                <a:gd name="connsiteX1" fmla="*/ 0 w 59716"/>
                <a:gd name="connsiteY1" fmla="*/ -12 h 299713"/>
                <a:gd name="connsiteX2" fmla="*/ 53080 w 59716"/>
                <a:gd name="connsiteY2" fmla="*/ -12 h 299713"/>
                <a:gd name="connsiteX3" fmla="*/ 53080 w 59716"/>
                <a:gd name="connsiteY3" fmla="*/ 250185 h 299713"/>
                <a:gd name="connsiteX4" fmla="*/ 59717 w 59716"/>
                <a:gd name="connsiteY4" fmla="*/ 299702 h 299713"/>
                <a:gd name="connsiteX5" fmla="*/ 0 w 59716"/>
                <a:gd name="connsiteY5" fmla="*/ 299702 h 299713"/>
                <a:gd name="connsiteX6" fmla="*/ 6637 w 59716"/>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6" h="299713">
                  <a:moveTo>
                    <a:pt x="6637" y="49502"/>
                  </a:moveTo>
                  <a:cubicBezTo>
                    <a:pt x="6637" y="29087"/>
                    <a:pt x="4425" y="12585"/>
                    <a:pt x="0" y="-12"/>
                  </a:cubicBezTo>
                  <a:lnTo>
                    <a:pt x="53080" y="-12"/>
                  </a:lnTo>
                  <a:lnTo>
                    <a:pt x="53080" y="250185"/>
                  </a:lnTo>
                  <a:cubicBezTo>
                    <a:pt x="53080" y="271031"/>
                    <a:pt x="55291" y="287543"/>
                    <a:pt x="59717" y="299702"/>
                  </a:cubicBezTo>
                  <a:lnTo>
                    <a:pt x="0" y="299702"/>
                  </a:lnTo>
                  <a:cubicBezTo>
                    <a:pt x="4425" y="287537"/>
                    <a:pt x="6637" y="271031"/>
                    <a:pt x="6637" y="250185"/>
                  </a:cubicBezTo>
                  <a:close/>
                </a:path>
              </a:pathLst>
            </a:custGeom>
            <a:grpFill/>
            <a:ln w="4047" cap="flat">
              <a:solidFill>
                <a:schemeClr val="tx1"/>
              </a:solidFill>
              <a:prstDash val="solid"/>
              <a:miter/>
            </a:ln>
          </p:spPr>
          <p:txBody>
            <a:bodyPr rtlCol="0" anchor="ctr"/>
            <a:lstStyle/>
            <a:p>
              <a:endParaRPr lang="en-GB"/>
            </a:p>
          </p:txBody>
        </p:sp>
      </p:grpSp>
      <p:sp>
        <p:nvSpPr>
          <p:cNvPr id="14" name="TextBox 13">
            <a:hlinkClick r:id="rId7" action="ppaction://hlinksldjump"/>
            <a:extLst>
              <a:ext uri="{FF2B5EF4-FFF2-40B4-BE49-F238E27FC236}">
                <a16:creationId xmlns:a16="http://schemas.microsoft.com/office/drawing/2014/main" id="{388CE2DD-BBFB-B3C0-4143-CED31E57F239}"/>
              </a:ext>
            </a:extLst>
          </p:cNvPr>
          <p:cNvSpPr txBox="1"/>
          <p:nvPr/>
        </p:nvSpPr>
        <p:spPr>
          <a:xfrm>
            <a:off x="268191" y="5363406"/>
            <a:ext cx="5561068" cy="1323439"/>
          </a:xfrm>
          <a:prstGeom prst="rect">
            <a:avLst/>
          </a:prstGeom>
          <a:ln w="28575">
            <a:solidFill>
              <a:srgbClr val="FFFF00"/>
            </a:solidFill>
          </a:ln>
        </p:spPr>
        <p:style>
          <a:lnRef idx="2">
            <a:schemeClr val="dk1">
              <a:shade val="15000"/>
            </a:schemeClr>
          </a:lnRef>
          <a:fillRef idx="1">
            <a:schemeClr val="dk1"/>
          </a:fillRef>
          <a:effectRef idx="0">
            <a:schemeClr val="dk1"/>
          </a:effectRef>
          <a:fontRef idx="minor">
            <a:schemeClr val="lt1"/>
          </a:fontRef>
        </p:style>
        <p:txBody>
          <a:bodyPr wrap="square" lIns="91440" tIns="45720" rIns="91440" bIns="45720" anchor="t">
            <a:spAutoFit/>
          </a:bodyPr>
          <a:lstStyle/>
          <a:p>
            <a:pPr algn="ctr"/>
            <a:r>
              <a:rPr lang="en-GB" sz="4000" b="1" dirty="0">
                <a:solidFill>
                  <a:srgbClr val="FFFF00"/>
                </a:solidFill>
                <a:latin typeface="Kermit Condensed" panose="020F0503040000060003" pitchFamily="34" charset="0"/>
              </a:rPr>
              <a:t>Watch: Remembrance</a:t>
            </a:r>
          </a:p>
          <a:p>
            <a:pPr algn="ctr"/>
            <a:r>
              <a:rPr lang="en-GB" sz="4000" dirty="0">
                <a:hlinkClick r:id="rId8"/>
              </a:rPr>
              <a:t>Bing Videos</a:t>
            </a:r>
            <a:endParaRPr lang="en-GB" sz="4000" b="1" dirty="0">
              <a:solidFill>
                <a:schemeClr val="bg1"/>
              </a:solidFill>
              <a:latin typeface="Kermit Condensed" panose="020F0503040000060003" pitchFamily="34" charset="0"/>
            </a:endParaRPr>
          </a:p>
        </p:txBody>
      </p:sp>
      <p:sp>
        <p:nvSpPr>
          <p:cNvPr id="13" name="Flowchart: Terminator 12">
            <a:hlinkClick r:id="rId7" action="ppaction://hlinksldjump"/>
            <a:extLst>
              <a:ext uri="{FF2B5EF4-FFF2-40B4-BE49-F238E27FC236}">
                <a16:creationId xmlns:a16="http://schemas.microsoft.com/office/drawing/2014/main" id="{73045F38-A2B5-3B54-3340-C8BF6DD25123}"/>
              </a:ext>
            </a:extLst>
          </p:cNvPr>
          <p:cNvSpPr/>
          <p:nvPr/>
        </p:nvSpPr>
        <p:spPr>
          <a:xfrm>
            <a:off x="133726" y="1481800"/>
            <a:ext cx="7956656" cy="810062"/>
          </a:xfrm>
          <a:prstGeom prst="flowChartTerminator">
            <a:avLst/>
          </a:prstGeom>
          <a:solidFill>
            <a:srgbClr val="39839E"/>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tx1"/>
                </a:solidFill>
                <a:latin typeface="Kermit Condensed" panose="020F0503040000060003" pitchFamily="34" charset="0"/>
                <a:ea typeface="ADLaM Display" panose="02010000000000000000" pitchFamily="2" charset="0"/>
                <a:cs typeface="ADLaM Display" panose="02010000000000000000" pitchFamily="2" charset="0"/>
              </a:rPr>
              <a:t>Click for the challenge of the day</a:t>
            </a:r>
          </a:p>
        </p:txBody>
      </p:sp>
      <p:pic>
        <p:nvPicPr>
          <p:cNvPr id="44" name="Picture 43">
            <a:extLst>
              <a:ext uri="{FF2B5EF4-FFF2-40B4-BE49-F238E27FC236}">
                <a16:creationId xmlns:a16="http://schemas.microsoft.com/office/drawing/2014/main" id="{502568B7-BA57-4D11-4C47-6D02A9DE9715}"/>
              </a:ext>
            </a:extLst>
          </p:cNvPr>
          <p:cNvPicPr>
            <a:picLocks noChangeAspect="1"/>
          </p:cNvPicPr>
          <p:nvPr/>
        </p:nvPicPr>
        <p:blipFill>
          <a:blip r:embed="rId9"/>
          <a:srcRect t="8603" b="11600"/>
          <a:stretch>
            <a:fillRect/>
          </a:stretch>
        </p:blipFill>
        <p:spPr>
          <a:xfrm>
            <a:off x="8345140" y="1473621"/>
            <a:ext cx="3652605" cy="3941283"/>
          </a:xfrm>
          <a:prstGeom prst="rect">
            <a:avLst/>
          </a:prstGeom>
          <a:ln>
            <a:solidFill>
              <a:schemeClr val="tx1"/>
            </a:solidFill>
          </a:ln>
        </p:spPr>
      </p:pic>
      <p:sp>
        <p:nvSpPr>
          <p:cNvPr id="40" name="TextBox 39">
            <a:hlinkClick r:id="rId10" action="ppaction://hlinksldjump"/>
            <a:extLst>
              <a:ext uri="{FF2B5EF4-FFF2-40B4-BE49-F238E27FC236}">
                <a16:creationId xmlns:a16="http://schemas.microsoft.com/office/drawing/2014/main" id="{9AD94460-CA6A-4AA8-719B-8F909806D36B}"/>
              </a:ext>
            </a:extLst>
          </p:cNvPr>
          <p:cNvSpPr txBox="1"/>
          <p:nvPr/>
        </p:nvSpPr>
        <p:spPr>
          <a:xfrm>
            <a:off x="7056343" y="5140759"/>
            <a:ext cx="3172793" cy="1546086"/>
          </a:xfrm>
          <a:prstGeom prst="cloud">
            <a:avLst/>
          </a:prstGeom>
          <a:ln w="38100">
            <a:solidFill>
              <a:srgbClr val="FF6699"/>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000" b="1" dirty="0">
                <a:solidFill>
                  <a:srgbClr val="FF6699"/>
                </a:solidFill>
                <a:latin typeface="Kermit Condensed" panose="020F0503040000060003" pitchFamily="34" charset="0"/>
              </a:rPr>
              <a:t>Click for a prayer</a:t>
            </a:r>
            <a:endParaRPr lang="en-US" sz="3000" dirty="0">
              <a:solidFill>
                <a:srgbClr val="FF6699"/>
              </a:solidFill>
              <a:latin typeface="Kermit Condensed" panose="020F0503040000060003" pitchFamily="34" charset="0"/>
            </a:endParaRPr>
          </a:p>
        </p:txBody>
      </p:sp>
      <p:pic>
        <p:nvPicPr>
          <p:cNvPr id="6" name="Picture 5">
            <a:hlinkClick r:id="rId11" action="ppaction://hlinksldjump"/>
            <a:extLst>
              <a:ext uri="{FF2B5EF4-FFF2-40B4-BE49-F238E27FC236}">
                <a16:creationId xmlns:a16="http://schemas.microsoft.com/office/drawing/2014/main" id="{F69F6CCC-774C-300A-3213-27B8377BE88D}"/>
              </a:ext>
            </a:extLst>
          </p:cNvPr>
          <p:cNvPicPr>
            <a:picLocks noChangeAspect="1"/>
          </p:cNvPicPr>
          <p:nvPr/>
        </p:nvPicPr>
        <p:blipFill>
          <a:blip r:embed="rId12"/>
          <a:stretch>
            <a:fillRect/>
          </a:stretch>
        </p:blipFill>
        <p:spPr>
          <a:xfrm>
            <a:off x="3113774" y="2477014"/>
            <a:ext cx="2335551" cy="2393680"/>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3" name="TextBox 2">
            <a:hlinkClick r:id="rId13" action="ppaction://hlinksldjump"/>
            <a:extLst>
              <a:ext uri="{FF2B5EF4-FFF2-40B4-BE49-F238E27FC236}">
                <a16:creationId xmlns:a16="http://schemas.microsoft.com/office/drawing/2014/main" id="{8422FA88-B0DB-E6C0-CF92-273010F3BB38}"/>
              </a:ext>
            </a:extLst>
          </p:cNvPr>
          <p:cNvSpPr txBox="1"/>
          <p:nvPr/>
        </p:nvSpPr>
        <p:spPr>
          <a:xfrm>
            <a:off x="5342568" y="3841179"/>
            <a:ext cx="3172793" cy="1546086"/>
          </a:xfrm>
          <a:prstGeom prst="cloud">
            <a:avLst/>
          </a:prstGeom>
          <a:ln w="38100">
            <a:solidFill>
              <a:srgbClr val="0070C0"/>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000" b="1" dirty="0">
                <a:solidFill>
                  <a:srgbClr val="0070C0"/>
                </a:solidFill>
                <a:latin typeface="Kermit Condensed" panose="020F0503040000060003" pitchFamily="34" charset="0"/>
              </a:rPr>
              <a:t>Click for a prayer</a:t>
            </a:r>
            <a:endParaRPr lang="en-US" sz="3000" dirty="0">
              <a:solidFill>
                <a:srgbClr val="0070C0"/>
              </a:solidFill>
              <a:latin typeface="Kermit Condensed" panose="020F0503040000060003" pitchFamily="34" charset="0"/>
            </a:endParaRPr>
          </a:p>
        </p:txBody>
      </p:sp>
      <p:sp>
        <p:nvSpPr>
          <p:cNvPr id="9" name="TextBox 8">
            <a:extLst>
              <a:ext uri="{FF2B5EF4-FFF2-40B4-BE49-F238E27FC236}">
                <a16:creationId xmlns:a16="http://schemas.microsoft.com/office/drawing/2014/main" id="{F75771DD-55B1-BDC7-2A63-C642683F6A3B}"/>
              </a:ext>
            </a:extLst>
          </p:cNvPr>
          <p:cNvSpPr txBox="1"/>
          <p:nvPr/>
        </p:nvSpPr>
        <p:spPr>
          <a:xfrm>
            <a:off x="3799918" y="3338638"/>
            <a:ext cx="963261" cy="584775"/>
          </a:xfrm>
          <a:prstGeom prst="rect">
            <a:avLst/>
          </a:prstGeom>
          <a:noFill/>
        </p:spPr>
        <p:txBody>
          <a:bodyPr wrap="square" rtlCol="0">
            <a:spAutoFit/>
          </a:bodyPr>
          <a:lstStyle/>
          <a:p>
            <a:pPr algn="ctr"/>
            <a:r>
              <a:rPr lang="en-GB" sz="3200" b="1" dirty="0">
                <a:latin typeface="Kermit Condensed" panose="020F0503040000060003" pitchFamily="34" charset="0"/>
              </a:rPr>
              <a:t>Click</a:t>
            </a:r>
          </a:p>
        </p:txBody>
      </p:sp>
    </p:spTree>
    <p:extLst>
      <p:ext uri="{BB962C8B-B14F-4D97-AF65-F5344CB8AC3E}">
        <p14:creationId xmlns:p14="http://schemas.microsoft.com/office/powerpoint/2010/main" val="144535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fade">
                                      <p:cBhvr>
                                        <p:cTn id="14" dur="1000"/>
                                        <p:tgtEl>
                                          <p:spTgt spid="17"/>
                                        </p:tgtEl>
                                      </p:cBhvr>
                                    </p:animEffect>
                                    <p:anim calcmode="lin" valueType="num">
                                      <p:cBhvr>
                                        <p:cTn id="15" dur="1000" fill="hold"/>
                                        <p:tgtEl>
                                          <p:spTgt spid="17"/>
                                        </p:tgtEl>
                                        <p:attrNameLst>
                                          <p:attrName>ppt_x</p:attrName>
                                        </p:attrNameLst>
                                      </p:cBhvr>
                                      <p:tavLst>
                                        <p:tav tm="0">
                                          <p:val>
                                            <p:strVal val="#ppt_x"/>
                                          </p:val>
                                        </p:tav>
                                        <p:tav tm="100000">
                                          <p:val>
                                            <p:strVal val="#ppt_x"/>
                                          </p:val>
                                        </p:tav>
                                      </p:tavLst>
                                    </p:anim>
                                    <p:anim calcmode="lin" valueType="num">
                                      <p:cBhvr>
                                        <p:cTn id="16"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1000"/>
                                        <p:tgtEl>
                                          <p:spTgt spid="18"/>
                                        </p:tgtEl>
                                      </p:cBhvr>
                                    </p:animEffect>
                                    <p:anim calcmode="lin" valueType="num">
                                      <p:cBhvr>
                                        <p:cTn id="22" dur="1000" fill="hold"/>
                                        <p:tgtEl>
                                          <p:spTgt spid="18"/>
                                        </p:tgtEl>
                                        <p:attrNameLst>
                                          <p:attrName>ppt_x</p:attrName>
                                        </p:attrNameLst>
                                      </p:cBhvr>
                                      <p:tavLst>
                                        <p:tav tm="0">
                                          <p:val>
                                            <p:strVal val="#ppt_x"/>
                                          </p:val>
                                        </p:tav>
                                        <p:tav tm="100000">
                                          <p:val>
                                            <p:strVal val="#ppt_x"/>
                                          </p:val>
                                        </p:tav>
                                      </p:tavLst>
                                    </p:anim>
                                    <p:anim calcmode="lin" valueType="num">
                                      <p:cBhvr>
                                        <p:cTn id="23"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7" presetClass="entr" presetSubtype="10"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p:cTn id="28" dur="500" fill="hold"/>
                                        <p:tgtEl>
                                          <p:spTgt spid="13"/>
                                        </p:tgtEl>
                                        <p:attrNameLst>
                                          <p:attrName>ppt_w</p:attrName>
                                        </p:attrNameLst>
                                      </p:cBhvr>
                                      <p:tavLst>
                                        <p:tav tm="0">
                                          <p:val>
                                            <p:fltVal val="0"/>
                                          </p:val>
                                        </p:tav>
                                        <p:tav tm="100000">
                                          <p:val>
                                            <p:strVal val="#ppt_w"/>
                                          </p:val>
                                        </p:tav>
                                      </p:tavLst>
                                    </p:anim>
                                    <p:anim calcmode="lin" valueType="num">
                                      <p:cBhvr>
                                        <p:cTn id="29" dur="500" fill="hold"/>
                                        <p:tgtEl>
                                          <p:spTgt spid="13"/>
                                        </p:tgtEl>
                                        <p:attrNameLst>
                                          <p:attrName>ppt_h</p:attrName>
                                        </p:attrNameLst>
                                      </p:cBhvr>
                                      <p:tavLst>
                                        <p:tav tm="0">
                                          <p:val>
                                            <p:strVal val="#ppt_h"/>
                                          </p:val>
                                        </p:tav>
                                        <p:tav tm="100000">
                                          <p:val>
                                            <p:strVal val="#ppt_h"/>
                                          </p:val>
                                        </p:tav>
                                      </p:tavLst>
                                    </p:anim>
                                  </p:childTnLst>
                                </p:cTn>
                              </p:par>
                            </p:childTnLst>
                          </p:cTn>
                        </p:par>
                      </p:childTnLst>
                    </p:cTn>
                  </p:par>
                  <p:par>
                    <p:cTn id="30" fill="hold">
                      <p:stCondLst>
                        <p:cond delay="indefinite"/>
                      </p:stCondLst>
                      <p:childTnLst>
                        <p:par>
                          <p:cTn id="31" fill="hold">
                            <p:stCondLst>
                              <p:cond delay="0"/>
                            </p:stCondLst>
                            <p:childTnLst>
                              <p:par>
                                <p:cTn id="32" presetID="4" presetClass="entr" presetSubtype="16"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box(in)">
                                      <p:cBhvr>
                                        <p:cTn id="34" dur="20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1000"/>
                                        <p:tgtEl>
                                          <p:spTgt spid="14"/>
                                        </p:tgtEl>
                                      </p:cBhvr>
                                    </p:animEffect>
                                    <p:anim calcmode="lin" valueType="num">
                                      <p:cBhvr>
                                        <p:cTn id="40" dur="1000" fill="hold"/>
                                        <p:tgtEl>
                                          <p:spTgt spid="14"/>
                                        </p:tgtEl>
                                        <p:attrNameLst>
                                          <p:attrName>ppt_x</p:attrName>
                                        </p:attrNameLst>
                                      </p:cBhvr>
                                      <p:tavLst>
                                        <p:tav tm="0">
                                          <p:val>
                                            <p:strVal val="#ppt_x"/>
                                          </p:val>
                                        </p:tav>
                                        <p:tav tm="100000">
                                          <p:val>
                                            <p:strVal val="#ppt_x"/>
                                          </p:val>
                                        </p:tav>
                                      </p:tavLst>
                                    </p:anim>
                                    <p:anim calcmode="lin" valueType="num">
                                      <p:cBhvr>
                                        <p:cTn id="41"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9" presetClass="entr" presetSubtype="0" decel="100000" fill="hold" nodeType="clickEffect">
                                  <p:stCondLst>
                                    <p:cond delay="0"/>
                                  </p:stCondLst>
                                  <p:childTnLst>
                                    <p:set>
                                      <p:cBhvr>
                                        <p:cTn id="45" dur="1" fill="hold">
                                          <p:stCondLst>
                                            <p:cond delay="0"/>
                                          </p:stCondLst>
                                        </p:cTn>
                                        <p:tgtEl>
                                          <p:spTgt spid="6"/>
                                        </p:tgtEl>
                                        <p:attrNameLst>
                                          <p:attrName>style.visibility</p:attrName>
                                        </p:attrNameLst>
                                      </p:cBhvr>
                                      <p:to>
                                        <p:strVal val="visible"/>
                                      </p:to>
                                    </p:set>
                                    <p:anim calcmode="lin" valueType="num">
                                      <p:cBhvr>
                                        <p:cTn id="46" dur="2000" fill="hold"/>
                                        <p:tgtEl>
                                          <p:spTgt spid="6"/>
                                        </p:tgtEl>
                                        <p:attrNameLst>
                                          <p:attrName>ppt_w</p:attrName>
                                        </p:attrNameLst>
                                      </p:cBhvr>
                                      <p:tavLst>
                                        <p:tav tm="0">
                                          <p:val>
                                            <p:fltVal val="0"/>
                                          </p:val>
                                        </p:tav>
                                        <p:tav tm="100000">
                                          <p:val>
                                            <p:strVal val="#ppt_w"/>
                                          </p:val>
                                        </p:tav>
                                      </p:tavLst>
                                    </p:anim>
                                    <p:anim calcmode="lin" valueType="num">
                                      <p:cBhvr>
                                        <p:cTn id="47" dur="2000" fill="hold"/>
                                        <p:tgtEl>
                                          <p:spTgt spid="6"/>
                                        </p:tgtEl>
                                        <p:attrNameLst>
                                          <p:attrName>ppt_h</p:attrName>
                                        </p:attrNameLst>
                                      </p:cBhvr>
                                      <p:tavLst>
                                        <p:tav tm="0">
                                          <p:val>
                                            <p:fltVal val="0"/>
                                          </p:val>
                                        </p:tav>
                                        <p:tav tm="100000">
                                          <p:val>
                                            <p:strVal val="#ppt_h"/>
                                          </p:val>
                                        </p:tav>
                                      </p:tavLst>
                                    </p:anim>
                                    <p:anim calcmode="lin" valueType="num">
                                      <p:cBhvr>
                                        <p:cTn id="48" dur="2000" fill="hold"/>
                                        <p:tgtEl>
                                          <p:spTgt spid="6"/>
                                        </p:tgtEl>
                                        <p:attrNameLst>
                                          <p:attrName>style.rotation</p:attrName>
                                        </p:attrNameLst>
                                      </p:cBhvr>
                                      <p:tavLst>
                                        <p:tav tm="0">
                                          <p:val>
                                            <p:fltVal val="360"/>
                                          </p:val>
                                        </p:tav>
                                        <p:tav tm="100000">
                                          <p:val>
                                            <p:fltVal val="0"/>
                                          </p:val>
                                        </p:tav>
                                      </p:tavLst>
                                    </p:anim>
                                    <p:animEffect transition="in" filter="fade">
                                      <p:cBhvr>
                                        <p:cTn id="49" dur="2000"/>
                                        <p:tgtEl>
                                          <p:spTgt spid="6"/>
                                        </p:tgtEl>
                                      </p:cBhvr>
                                    </p:animEffect>
                                  </p:childTnLst>
                                </p:cTn>
                              </p:par>
                              <p:par>
                                <p:cTn id="50" presetID="49" presetClass="entr" presetSubtype="0" decel="100000" fill="hold" grpId="0" nodeType="withEffect">
                                  <p:stCondLst>
                                    <p:cond delay="0"/>
                                  </p:stCondLst>
                                  <p:childTnLst>
                                    <p:set>
                                      <p:cBhvr>
                                        <p:cTn id="51" dur="1" fill="hold">
                                          <p:stCondLst>
                                            <p:cond delay="0"/>
                                          </p:stCondLst>
                                        </p:cTn>
                                        <p:tgtEl>
                                          <p:spTgt spid="9"/>
                                        </p:tgtEl>
                                        <p:attrNameLst>
                                          <p:attrName>style.visibility</p:attrName>
                                        </p:attrNameLst>
                                      </p:cBhvr>
                                      <p:to>
                                        <p:strVal val="visible"/>
                                      </p:to>
                                    </p:set>
                                    <p:anim calcmode="lin" valueType="num">
                                      <p:cBhvr>
                                        <p:cTn id="52" dur="2000" fill="hold"/>
                                        <p:tgtEl>
                                          <p:spTgt spid="9"/>
                                        </p:tgtEl>
                                        <p:attrNameLst>
                                          <p:attrName>ppt_w</p:attrName>
                                        </p:attrNameLst>
                                      </p:cBhvr>
                                      <p:tavLst>
                                        <p:tav tm="0">
                                          <p:val>
                                            <p:fltVal val="0"/>
                                          </p:val>
                                        </p:tav>
                                        <p:tav tm="100000">
                                          <p:val>
                                            <p:strVal val="#ppt_w"/>
                                          </p:val>
                                        </p:tav>
                                      </p:tavLst>
                                    </p:anim>
                                    <p:anim calcmode="lin" valueType="num">
                                      <p:cBhvr>
                                        <p:cTn id="53" dur="2000" fill="hold"/>
                                        <p:tgtEl>
                                          <p:spTgt spid="9"/>
                                        </p:tgtEl>
                                        <p:attrNameLst>
                                          <p:attrName>ppt_h</p:attrName>
                                        </p:attrNameLst>
                                      </p:cBhvr>
                                      <p:tavLst>
                                        <p:tav tm="0">
                                          <p:val>
                                            <p:fltVal val="0"/>
                                          </p:val>
                                        </p:tav>
                                        <p:tav tm="100000">
                                          <p:val>
                                            <p:strVal val="#ppt_h"/>
                                          </p:val>
                                        </p:tav>
                                      </p:tavLst>
                                    </p:anim>
                                    <p:anim calcmode="lin" valueType="num">
                                      <p:cBhvr>
                                        <p:cTn id="54" dur="2000" fill="hold"/>
                                        <p:tgtEl>
                                          <p:spTgt spid="9"/>
                                        </p:tgtEl>
                                        <p:attrNameLst>
                                          <p:attrName>style.rotation</p:attrName>
                                        </p:attrNameLst>
                                      </p:cBhvr>
                                      <p:tavLst>
                                        <p:tav tm="0">
                                          <p:val>
                                            <p:fltVal val="360"/>
                                          </p:val>
                                        </p:tav>
                                        <p:tav tm="100000">
                                          <p:val>
                                            <p:fltVal val="0"/>
                                          </p:val>
                                        </p:tav>
                                      </p:tavLst>
                                    </p:anim>
                                    <p:animEffect transition="in" filter="fade">
                                      <p:cBhvr>
                                        <p:cTn id="55" dur="2000"/>
                                        <p:tgtEl>
                                          <p:spTgt spid="9"/>
                                        </p:tgtEl>
                                      </p:cBhvr>
                                    </p:animEffect>
                                  </p:childTnLst>
                                </p:cTn>
                              </p:par>
                            </p:childTnLst>
                          </p:cTn>
                        </p:par>
                      </p:childTnLst>
                    </p:cTn>
                  </p:par>
                  <p:par>
                    <p:cTn id="56" fill="hold">
                      <p:stCondLst>
                        <p:cond delay="indefinite"/>
                      </p:stCondLst>
                      <p:childTnLst>
                        <p:par>
                          <p:cTn id="57" fill="hold">
                            <p:stCondLst>
                              <p:cond delay="0"/>
                            </p:stCondLst>
                            <p:childTnLst>
                              <p:par>
                                <p:cTn id="58" presetID="26" presetClass="entr" presetSubtype="0" fill="hold" nodeType="clickEffect">
                                  <p:stCondLst>
                                    <p:cond delay="0"/>
                                  </p:stCondLst>
                                  <p:childTnLst>
                                    <p:set>
                                      <p:cBhvr>
                                        <p:cTn id="59" dur="1" fill="hold">
                                          <p:stCondLst>
                                            <p:cond delay="0"/>
                                          </p:stCondLst>
                                        </p:cTn>
                                        <p:tgtEl>
                                          <p:spTgt spid="44"/>
                                        </p:tgtEl>
                                        <p:attrNameLst>
                                          <p:attrName>style.visibility</p:attrName>
                                        </p:attrNameLst>
                                      </p:cBhvr>
                                      <p:to>
                                        <p:strVal val="visible"/>
                                      </p:to>
                                    </p:set>
                                    <p:animEffect transition="in" filter="wipe(down)">
                                      <p:cBhvr>
                                        <p:cTn id="60" dur="580">
                                          <p:stCondLst>
                                            <p:cond delay="0"/>
                                          </p:stCondLst>
                                        </p:cTn>
                                        <p:tgtEl>
                                          <p:spTgt spid="44"/>
                                        </p:tgtEl>
                                      </p:cBhvr>
                                    </p:animEffect>
                                    <p:anim calcmode="lin" valueType="num">
                                      <p:cBhvr>
                                        <p:cTn id="61" dur="1822" tmFilter="0,0; 0.14,0.36; 0.43,0.73; 0.71,0.91; 1.0,1.0">
                                          <p:stCondLst>
                                            <p:cond delay="0"/>
                                          </p:stCondLst>
                                        </p:cTn>
                                        <p:tgtEl>
                                          <p:spTgt spid="44"/>
                                        </p:tgtEl>
                                        <p:attrNameLst>
                                          <p:attrName>ppt_x</p:attrName>
                                        </p:attrNameLst>
                                      </p:cBhvr>
                                      <p:tavLst>
                                        <p:tav tm="0">
                                          <p:val>
                                            <p:strVal val="#ppt_x-0.25"/>
                                          </p:val>
                                        </p:tav>
                                        <p:tav tm="100000">
                                          <p:val>
                                            <p:strVal val="#ppt_x"/>
                                          </p:val>
                                        </p:tav>
                                      </p:tavLst>
                                    </p:anim>
                                    <p:anim calcmode="lin" valueType="num">
                                      <p:cBhvr>
                                        <p:cTn id="62" dur="664" tmFilter="0.0,0.0; 0.25,0.07; 0.50,0.2; 0.75,0.467; 1.0,1.0">
                                          <p:stCondLst>
                                            <p:cond delay="0"/>
                                          </p:stCondLst>
                                        </p:cTn>
                                        <p:tgtEl>
                                          <p:spTgt spid="44"/>
                                        </p:tgtEl>
                                        <p:attrNameLst>
                                          <p:attrName>ppt_y</p:attrName>
                                        </p:attrNameLst>
                                      </p:cBhvr>
                                      <p:tavLst>
                                        <p:tav tm="0" fmla="#ppt_y-sin(pi*$)/3">
                                          <p:val>
                                            <p:fltVal val="0.5"/>
                                          </p:val>
                                        </p:tav>
                                        <p:tav tm="100000">
                                          <p:val>
                                            <p:fltVal val="1"/>
                                          </p:val>
                                        </p:tav>
                                      </p:tavLst>
                                    </p:anim>
                                    <p:anim calcmode="lin" valueType="num">
                                      <p:cBhvr>
                                        <p:cTn id="63" dur="664" tmFilter="0, 0; 0.125,0.2665; 0.25,0.4; 0.375,0.465; 0.5,0.5;  0.625,0.535; 0.75,0.6; 0.875,0.7335; 1,1">
                                          <p:stCondLst>
                                            <p:cond delay="664"/>
                                          </p:stCondLst>
                                        </p:cTn>
                                        <p:tgtEl>
                                          <p:spTgt spid="44"/>
                                        </p:tgtEl>
                                        <p:attrNameLst>
                                          <p:attrName>ppt_y</p:attrName>
                                        </p:attrNameLst>
                                      </p:cBhvr>
                                      <p:tavLst>
                                        <p:tav tm="0" fmla="#ppt_y-sin(pi*$)/9">
                                          <p:val>
                                            <p:fltVal val="0"/>
                                          </p:val>
                                        </p:tav>
                                        <p:tav tm="100000">
                                          <p:val>
                                            <p:fltVal val="1"/>
                                          </p:val>
                                        </p:tav>
                                      </p:tavLst>
                                    </p:anim>
                                    <p:anim calcmode="lin" valueType="num">
                                      <p:cBhvr>
                                        <p:cTn id="64" dur="332" tmFilter="0, 0; 0.125,0.2665; 0.25,0.4; 0.375,0.465; 0.5,0.5;  0.625,0.535; 0.75,0.6; 0.875,0.7335; 1,1">
                                          <p:stCondLst>
                                            <p:cond delay="1324"/>
                                          </p:stCondLst>
                                        </p:cTn>
                                        <p:tgtEl>
                                          <p:spTgt spid="44"/>
                                        </p:tgtEl>
                                        <p:attrNameLst>
                                          <p:attrName>ppt_y</p:attrName>
                                        </p:attrNameLst>
                                      </p:cBhvr>
                                      <p:tavLst>
                                        <p:tav tm="0" fmla="#ppt_y-sin(pi*$)/27">
                                          <p:val>
                                            <p:fltVal val="0"/>
                                          </p:val>
                                        </p:tav>
                                        <p:tav tm="100000">
                                          <p:val>
                                            <p:fltVal val="1"/>
                                          </p:val>
                                        </p:tav>
                                      </p:tavLst>
                                    </p:anim>
                                    <p:anim calcmode="lin" valueType="num">
                                      <p:cBhvr>
                                        <p:cTn id="65" dur="164" tmFilter="0, 0; 0.125,0.2665; 0.25,0.4; 0.375,0.465; 0.5,0.5;  0.625,0.535; 0.75,0.6; 0.875,0.7335; 1,1">
                                          <p:stCondLst>
                                            <p:cond delay="1656"/>
                                          </p:stCondLst>
                                        </p:cTn>
                                        <p:tgtEl>
                                          <p:spTgt spid="44"/>
                                        </p:tgtEl>
                                        <p:attrNameLst>
                                          <p:attrName>ppt_y</p:attrName>
                                        </p:attrNameLst>
                                      </p:cBhvr>
                                      <p:tavLst>
                                        <p:tav tm="0" fmla="#ppt_y-sin(pi*$)/81">
                                          <p:val>
                                            <p:fltVal val="0"/>
                                          </p:val>
                                        </p:tav>
                                        <p:tav tm="100000">
                                          <p:val>
                                            <p:fltVal val="1"/>
                                          </p:val>
                                        </p:tav>
                                      </p:tavLst>
                                    </p:anim>
                                    <p:animScale>
                                      <p:cBhvr>
                                        <p:cTn id="66" dur="26">
                                          <p:stCondLst>
                                            <p:cond delay="650"/>
                                          </p:stCondLst>
                                        </p:cTn>
                                        <p:tgtEl>
                                          <p:spTgt spid="44"/>
                                        </p:tgtEl>
                                      </p:cBhvr>
                                      <p:to x="100000" y="60000"/>
                                    </p:animScale>
                                    <p:animScale>
                                      <p:cBhvr>
                                        <p:cTn id="67" dur="166" decel="50000">
                                          <p:stCondLst>
                                            <p:cond delay="676"/>
                                          </p:stCondLst>
                                        </p:cTn>
                                        <p:tgtEl>
                                          <p:spTgt spid="44"/>
                                        </p:tgtEl>
                                      </p:cBhvr>
                                      <p:to x="100000" y="100000"/>
                                    </p:animScale>
                                    <p:animScale>
                                      <p:cBhvr>
                                        <p:cTn id="68" dur="26">
                                          <p:stCondLst>
                                            <p:cond delay="1312"/>
                                          </p:stCondLst>
                                        </p:cTn>
                                        <p:tgtEl>
                                          <p:spTgt spid="44"/>
                                        </p:tgtEl>
                                      </p:cBhvr>
                                      <p:to x="100000" y="80000"/>
                                    </p:animScale>
                                    <p:animScale>
                                      <p:cBhvr>
                                        <p:cTn id="69" dur="166" decel="50000">
                                          <p:stCondLst>
                                            <p:cond delay="1338"/>
                                          </p:stCondLst>
                                        </p:cTn>
                                        <p:tgtEl>
                                          <p:spTgt spid="44"/>
                                        </p:tgtEl>
                                      </p:cBhvr>
                                      <p:to x="100000" y="100000"/>
                                    </p:animScale>
                                    <p:animScale>
                                      <p:cBhvr>
                                        <p:cTn id="70" dur="26">
                                          <p:stCondLst>
                                            <p:cond delay="1642"/>
                                          </p:stCondLst>
                                        </p:cTn>
                                        <p:tgtEl>
                                          <p:spTgt spid="44"/>
                                        </p:tgtEl>
                                      </p:cBhvr>
                                      <p:to x="100000" y="90000"/>
                                    </p:animScale>
                                    <p:animScale>
                                      <p:cBhvr>
                                        <p:cTn id="71" dur="166" decel="50000">
                                          <p:stCondLst>
                                            <p:cond delay="1668"/>
                                          </p:stCondLst>
                                        </p:cTn>
                                        <p:tgtEl>
                                          <p:spTgt spid="44"/>
                                        </p:tgtEl>
                                      </p:cBhvr>
                                      <p:to x="100000" y="100000"/>
                                    </p:animScale>
                                    <p:animScale>
                                      <p:cBhvr>
                                        <p:cTn id="72" dur="26">
                                          <p:stCondLst>
                                            <p:cond delay="1808"/>
                                          </p:stCondLst>
                                        </p:cTn>
                                        <p:tgtEl>
                                          <p:spTgt spid="44"/>
                                        </p:tgtEl>
                                      </p:cBhvr>
                                      <p:to x="100000" y="95000"/>
                                    </p:animScale>
                                    <p:animScale>
                                      <p:cBhvr>
                                        <p:cTn id="73" dur="166" decel="50000">
                                          <p:stCondLst>
                                            <p:cond delay="1834"/>
                                          </p:stCondLst>
                                        </p:cTn>
                                        <p:tgtEl>
                                          <p:spTgt spid="44"/>
                                        </p:tgtEl>
                                      </p:cBhvr>
                                      <p:to x="100000" y="100000"/>
                                    </p:animScale>
                                  </p:childTnLst>
                                </p:cTn>
                              </p:par>
                            </p:childTnLst>
                          </p:cTn>
                        </p:par>
                      </p:childTnLst>
                    </p:cTn>
                  </p:par>
                  <p:par>
                    <p:cTn id="74" fill="hold">
                      <p:stCondLst>
                        <p:cond delay="indefinite"/>
                      </p:stCondLst>
                      <p:childTnLst>
                        <p:par>
                          <p:cTn id="75" fill="hold">
                            <p:stCondLst>
                              <p:cond delay="0"/>
                            </p:stCondLst>
                            <p:childTnLst>
                              <p:par>
                                <p:cTn id="76" presetID="42" presetClass="entr" presetSubtype="0" fill="hold" grpId="0" nodeType="clickEffect">
                                  <p:stCondLst>
                                    <p:cond delay="0"/>
                                  </p:stCondLst>
                                  <p:childTnLst>
                                    <p:set>
                                      <p:cBhvr>
                                        <p:cTn id="77" dur="1" fill="hold">
                                          <p:stCondLst>
                                            <p:cond delay="0"/>
                                          </p:stCondLst>
                                        </p:cTn>
                                        <p:tgtEl>
                                          <p:spTgt spid="3"/>
                                        </p:tgtEl>
                                        <p:attrNameLst>
                                          <p:attrName>style.visibility</p:attrName>
                                        </p:attrNameLst>
                                      </p:cBhvr>
                                      <p:to>
                                        <p:strVal val="visible"/>
                                      </p:to>
                                    </p:set>
                                    <p:animEffect transition="in" filter="fade">
                                      <p:cBhvr>
                                        <p:cTn id="78" dur="1000"/>
                                        <p:tgtEl>
                                          <p:spTgt spid="3"/>
                                        </p:tgtEl>
                                      </p:cBhvr>
                                    </p:animEffect>
                                    <p:anim calcmode="lin" valueType="num">
                                      <p:cBhvr>
                                        <p:cTn id="79" dur="1000" fill="hold"/>
                                        <p:tgtEl>
                                          <p:spTgt spid="3"/>
                                        </p:tgtEl>
                                        <p:attrNameLst>
                                          <p:attrName>ppt_x</p:attrName>
                                        </p:attrNameLst>
                                      </p:cBhvr>
                                      <p:tavLst>
                                        <p:tav tm="0">
                                          <p:val>
                                            <p:strVal val="#ppt_x"/>
                                          </p:val>
                                        </p:tav>
                                        <p:tav tm="100000">
                                          <p:val>
                                            <p:strVal val="#ppt_x"/>
                                          </p:val>
                                        </p:tav>
                                      </p:tavLst>
                                    </p:anim>
                                    <p:anim calcmode="lin" valueType="num">
                                      <p:cBhvr>
                                        <p:cTn id="80"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42" presetClass="entr" presetSubtype="0" fill="hold" grpId="0" nodeType="clickEffect">
                                  <p:stCondLst>
                                    <p:cond delay="0"/>
                                  </p:stCondLst>
                                  <p:childTnLst>
                                    <p:set>
                                      <p:cBhvr>
                                        <p:cTn id="84" dur="1" fill="hold">
                                          <p:stCondLst>
                                            <p:cond delay="0"/>
                                          </p:stCondLst>
                                        </p:cTn>
                                        <p:tgtEl>
                                          <p:spTgt spid="40"/>
                                        </p:tgtEl>
                                        <p:attrNameLst>
                                          <p:attrName>style.visibility</p:attrName>
                                        </p:attrNameLst>
                                      </p:cBhvr>
                                      <p:to>
                                        <p:strVal val="visible"/>
                                      </p:to>
                                    </p:set>
                                    <p:animEffect transition="in" filter="fade">
                                      <p:cBhvr>
                                        <p:cTn id="85" dur="1000"/>
                                        <p:tgtEl>
                                          <p:spTgt spid="40"/>
                                        </p:tgtEl>
                                      </p:cBhvr>
                                    </p:animEffect>
                                    <p:anim calcmode="lin" valueType="num">
                                      <p:cBhvr>
                                        <p:cTn id="86" dur="1000" fill="hold"/>
                                        <p:tgtEl>
                                          <p:spTgt spid="40"/>
                                        </p:tgtEl>
                                        <p:attrNameLst>
                                          <p:attrName>ppt_x</p:attrName>
                                        </p:attrNameLst>
                                      </p:cBhvr>
                                      <p:tavLst>
                                        <p:tav tm="0">
                                          <p:val>
                                            <p:strVal val="#ppt_x"/>
                                          </p:val>
                                        </p:tav>
                                        <p:tav tm="100000">
                                          <p:val>
                                            <p:strVal val="#ppt_x"/>
                                          </p:val>
                                        </p:tav>
                                      </p:tavLst>
                                    </p:anim>
                                    <p:anim calcmode="lin" valueType="num">
                                      <p:cBhvr>
                                        <p:cTn id="87"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8" grpId="0" animBg="1"/>
      <p:bldP spid="14" grpId="0" animBg="1"/>
      <p:bldP spid="13" grpId="0" animBg="1"/>
      <p:bldP spid="40" grpId="0" animBg="1"/>
      <p:bldP spid="3" grpId="0" animBg="1"/>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A0C6CFEE-BF46-96B4-EFBD-D10BFAD17A72}"/>
              </a:ext>
            </a:extLst>
          </p:cNvPr>
          <p:cNvPicPr>
            <a:picLocks noChangeAspect="1"/>
          </p:cNvPicPr>
          <p:nvPr/>
        </p:nvPicPr>
        <p:blipFill>
          <a:blip r:embed="rId3"/>
          <a:stretch>
            <a:fillRect/>
          </a:stretch>
        </p:blipFill>
        <p:spPr>
          <a:xfrm>
            <a:off x="12191" y="0"/>
            <a:ext cx="12167617" cy="6858000"/>
          </a:xfrm>
          <a:prstGeom prst="rect">
            <a:avLst/>
          </a:prstGeom>
        </p:spPr>
      </p:pic>
      <p:pic>
        <p:nvPicPr>
          <p:cNvPr id="1032" name="Picture 8" descr="The Holy Trinity Church of England Secondary School - Headteacher's Welcome">
            <a:extLst>
              <a:ext uri="{FF2B5EF4-FFF2-40B4-BE49-F238E27FC236}">
                <a16:creationId xmlns:a16="http://schemas.microsoft.com/office/drawing/2014/main" id="{0089AFA7-B29F-4839-9E97-1399A8A8D6D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58861" y="-37847"/>
            <a:ext cx="1518612" cy="1359228"/>
          </a:xfrm>
          <a:prstGeom prst="roundRect">
            <a:avLst>
              <a:gd name="adj" fmla="val 23460"/>
            </a:avLst>
          </a:prstGeom>
          <a:ln>
            <a:noFill/>
          </a:ln>
          <a:effectLst>
            <a:outerShdw blurRad="152400" dist="12000" dir="900000" sy="98000" kx="110000" ky="200000" algn="tl" rotWithShape="0">
              <a:schemeClr val="tx1">
                <a:alpha val="30000"/>
              </a:scheme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pic>
        <p:nvPicPr>
          <p:cNvPr id="19" name="Picture 2" descr="Music-Marketing-Tips-Day-2">
            <a:extLst>
              <a:ext uri="{FF2B5EF4-FFF2-40B4-BE49-F238E27FC236}">
                <a16:creationId xmlns:a16="http://schemas.microsoft.com/office/drawing/2014/main" id="{A3E9EBCF-A45C-4F7F-99A0-A130068AFDE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101" y="0"/>
            <a:ext cx="1237838" cy="140096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hlinkClick r:id="rId6" action="ppaction://hlinksldjump"/>
            <a:extLst>
              <a:ext uri="{FF2B5EF4-FFF2-40B4-BE49-F238E27FC236}">
                <a16:creationId xmlns:a16="http://schemas.microsoft.com/office/drawing/2014/main" id="{F9CC3219-A1BF-2EBB-CA99-AA632926573C}"/>
              </a:ext>
            </a:extLst>
          </p:cNvPr>
          <p:cNvSpPr txBox="1"/>
          <p:nvPr/>
        </p:nvSpPr>
        <p:spPr>
          <a:xfrm>
            <a:off x="19331" y="2614653"/>
            <a:ext cx="2780683" cy="2144554"/>
          </a:xfrm>
          <a:prstGeom prst="verticalScroll">
            <a:avLst/>
          </a:prstGeom>
          <a:solidFill>
            <a:srgbClr val="FFFF00"/>
          </a:solidFill>
          <a:ln>
            <a:solidFill>
              <a:srgbClr val="990099"/>
            </a:solidFill>
          </a:ln>
        </p:spPr>
        <p:style>
          <a:lnRef idx="2">
            <a:schemeClr val="accent3">
              <a:shade val="15000"/>
            </a:schemeClr>
          </a:lnRef>
          <a:fillRef idx="1">
            <a:schemeClr val="accent3"/>
          </a:fillRef>
          <a:effectRef idx="0">
            <a:schemeClr val="accent3"/>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b="1" dirty="0">
                <a:solidFill>
                  <a:srgbClr val="C00000"/>
                </a:solidFill>
                <a:latin typeface="Kermit Condensed" panose="020F0503040000060003" pitchFamily="34" charset="0"/>
              </a:rPr>
              <a:t>Click for the verses of the day</a:t>
            </a:r>
            <a:endParaRPr lang="en-US" sz="3600" dirty="0">
              <a:solidFill>
                <a:srgbClr val="C00000"/>
              </a:solidFill>
              <a:latin typeface="Kermit Condensed" panose="020F0503040000060003" pitchFamily="34" charset="0"/>
            </a:endParaRPr>
          </a:p>
        </p:txBody>
      </p:sp>
      <p:grpSp>
        <p:nvGrpSpPr>
          <p:cNvPr id="16" name="Graphic 5">
            <a:extLst>
              <a:ext uri="{FF2B5EF4-FFF2-40B4-BE49-F238E27FC236}">
                <a16:creationId xmlns:a16="http://schemas.microsoft.com/office/drawing/2014/main" id="{D1078FF5-1476-DCC3-1AC0-9B9EED3541DF}"/>
              </a:ext>
            </a:extLst>
          </p:cNvPr>
          <p:cNvGrpSpPr/>
          <p:nvPr/>
        </p:nvGrpSpPr>
        <p:grpSpPr>
          <a:xfrm>
            <a:off x="9990536" y="5629193"/>
            <a:ext cx="1997258" cy="1011460"/>
            <a:chOff x="10780741" y="5310484"/>
            <a:chExt cx="2545469" cy="1238520"/>
          </a:xfrm>
          <a:solidFill>
            <a:schemeClr val="bg1"/>
          </a:solidFill>
        </p:grpSpPr>
        <p:sp>
          <p:nvSpPr>
            <p:cNvPr id="17" name="Freeform: Shape 16">
              <a:extLst>
                <a:ext uri="{FF2B5EF4-FFF2-40B4-BE49-F238E27FC236}">
                  <a16:creationId xmlns:a16="http://schemas.microsoft.com/office/drawing/2014/main" id="{5DDE11B6-B9A2-0D5E-F069-81BF65FD8C96}"/>
                </a:ext>
              </a:extLst>
            </p:cNvPr>
            <p:cNvSpPr/>
            <p:nvPr/>
          </p:nvSpPr>
          <p:spPr>
            <a:xfrm>
              <a:off x="11007371" y="5525344"/>
              <a:ext cx="77045" cy="637430"/>
            </a:xfrm>
            <a:custGeom>
              <a:avLst/>
              <a:gdLst>
                <a:gd name="connsiteX0" fmla="*/ 0 w 77045"/>
                <a:gd name="connsiteY0" fmla="*/ 637418 h 637430"/>
                <a:gd name="connsiteX1" fmla="*/ 33 w 77045"/>
                <a:gd name="connsiteY1" fmla="*/ 637293 h 637430"/>
                <a:gd name="connsiteX2" fmla="*/ 13745 w 77045"/>
                <a:gd name="connsiteY2" fmla="*/ 470812 h 637430"/>
                <a:gd name="connsiteX3" fmla="*/ 13745 w 77045"/>
                <a:gd name="connsiteY3" fmla="*/ 166594 h 637430"/>
                <a:gd name="connsiteX4" fmla="*/ 39 w 77045"/>
                <a:gd name="connsiteY4" fmla="*/ 113 h 637430"/>
                <a:gd name="connsiteX5" fmla="*/ 5 w 77045"/>
                <a:gd name="connsiteY5" fmla="*/ -12 h 637430"/>
                <a:gd name="connsiteX6" fmla="*/ 77046 w 77045"/>
                <a:gd name="connsiteY6" fmla="*/ -12 h 637430"/>
                <a:gd name="connsiteX7" fmla="*/ 77014 w 77045"/>
                <a:gd name="connsiteY7" fmla="*/ 111 h 637430"/>
                <a:gd name="connsiteX8" fmla="*/ 63299 w 77045"/>
                <a:gd name="connsiteY8" fmla="*/ 166594 h 637430"/>
                <a:gd name="connsiteX9" fmla="*/ 63299 w 77045"/>
                <a:gd name="connsiteY9" fmla="*/ 470812 h 637430"/>
                <a:gd name="connsiteX10" fmla="*/ 77014 w 77045"/>
                <a:gd name="connsiteY10" fmla="*/ 637287 h 637430"/>
                <a:gd name="connsiteX11" fmla="*/ 77046 w 77045"/>
                <a:gd name="connsiteY11" fmla="*/ 637418 h 637430"/>
                <a:gd name="connsiteX12" fmla="*/ 5 w 77045"/>
                <a:gd name="connsiteY12" fmla="*/ 637418 h 637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045" h="637430">
                  <a:moveTo>
                    <a:pt x="0" y="637418"/>
                  </a:moveTo>
                  <a:lnTo>
                    <a:pt x="33" y="637293"/>
                  </a:lnTo>
                  <a:cubicBezTo>
                    <a:pt x="8362" y="605069"/>
                    <a:pt x="13745" y="539726"/>
                    <a:pt x="13745" y="470812"/>
                  </a:cubicBezTo>
                  <a:lnTo>
                    <a:pt x="13745" y="166594"/>
                  </a:lnTo>
                  <a:cubicBezTo>
                    <a:pt x="13745" y="97680"/>
                    <a:pt x="8362" y="32337"/>
                    <a:pt x="39" y="113"/>
                  </a:cubicBezTo>
                  <a:lnTo>
                    <a:pt x="5" y="-12"/>
                  </a:lnTo>
                  <a:lnTo>
                    <a:pt x="77046" y="-12"/>
                  </a:lnTo>
                  <a:lnTo>
                    <a:pt x="77014" y="111"/>
                  </a:lnTo>
                  <a:cubicBezTo>
                    <a:pt x="68685" y="32328"/>
                    <a:pt x="63299" y="97669"/>
                    <a:pt x="63299" y="166594"/>
                  </a:cubicBezTo>
                  <a:lnTo>
                    <a:pt x="63299" y="470812"/>
                  </a:lnTo>
                  <a:cubicBezTo>
                    <a:pt x="63299" y="539732"/>
                    <a:pt x="68685" y="605075"/>
                    <a:pt x="77014" y="637287"/>
                  </a:cubicBezTo>
                  <a:lnTo>
                    <a:pt x="77046" y="637418"/>
                  </a:lnTo>
                  <a:lnTo>
                    <a:pt x="5" y="637418"/>
                  </a:ln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18" name="Freeform: Shape 17">
              <a:extLst>
                <a:ext uri="{FF2B5EF4-FFF2-40B4-BE49-F238E27FC236}">
                  <a16:creationId xmlns:a16="http://schemas.microsoft.com/office/drawing/2014/main" id="{1B8283C1-DBC4-032C-C02C-11710C4EC7C4}"/>
                </a:ext>
              </a:extLst>
            </p:cNvPr>
            <p:cNvSpPr/>
            <p:nvPr/>
          </p:nvSpPr>
          <p:spPr>
            <a:xfrm>
              <a:off x="11599188" y="5526371"/>
              <a:ext cx="74364" cy="635373"/>
            </a:xfrm>
            <a:custGeom>
              <a:avLst/>
              <a:gdLst>
                <a:gd name="connsiteX0" fmla="*/ 0 w 74364"/>
                <a:gd name="connsiteY0" fmla="*/ 635361 h 635373"/>
                <a:gd name="connsiteX1" fmla="*/ 13451 w 74364"/>
                <a:gd name="connsiteY1" fmla="*/ 469782 h 635373"/>
                <a:gd name="connsiteX2" fmla="*/ 13451 w 74364"/>
                <a:gd name="connsiteY2" fmla="*/ 165564 h 635373"/>
                <a:gd name="connsiteX3" fmla="*/ 0 w 74364"/>
                <a:gd name="connsiteY3" fmla="*/ -12 h 635373"/>
                <a:gd name="connsiteX4" fmla="*/ 74358 w 74364"/>
                <a:gd name="connsiteY4" fmla="*/ -12 h 635373"/>
                <a:gd name="connsiteX5" fmla="*/ 60936 w 74364"/>
                <a:gd name="connsiteY5" fmla="*/ 165564 h 635373"/>
                <a:gd name="connsiteX6" fmla="*/ 60936 w 74364"/>
                <a:gd name="connsiteY6" fmla="*/ 469782 h 635373"/>
                <a:gd name="connsiteX7" fmla="*/ 74364 w 74364"/>
                <a:gd name="connsiteY7" fmla="*/ 635361 h 635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364" h="635373">
                  <a:moveTo>
                    <a:pt x="0" y="635361"/>
                  </a:moveTo>
                  <a:cubicBezTo>
                    <a:pt x="8194" y="602525"/>
                    <a:pt x="13451" y="537888"/>
                    <a:pt x="13451" y="469782"/>
                  </a:cubicBezTo>
                  <a:lnTo>
                    <a:pt x="13451" y="165564"/>
                  </a:lnTo>
                  <a:cubicBezTo>
                    <a:pt x="13451" y="97374"/>
                    <a:pt x="8183" y="32658"/>
                    <a:pt x="0" y="-12"/>
                  </a:cubicBezTo>
                  <a:lnTo>
                    <a:pt x="74358" y="-12"/>
                  </a:lnTo>
                  <a:cubicBezTo>
                    <a:pt x="66178" y="32731"/>
                    <a:pt x="60936" y="97374"/>
                    <a:pt x="60936" y="165564"/>
                  </a:cubicBezTo>
                  <a:lnTo>
                    <a:pt x="60936" y="469782"/>
                  </a:lnTo>
                  <a:cubicBezTo>
                    <a:pt x="60936" y="538057"/>
                    <a:pt x="66196" y="602776"/>
                    <a:pt x="74364" y="635361"/>
                  </a:cubicBez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20" name="Freeform: Shape 19">
              <a:extLst>
                <a:ext uri="{FF2B5EF4-FFF2-40B4-BE49-F238E27FC236}">
                  <a16:creationId xmlns:a16="http://schemas.microsoft.com/office/drawing/2014/main" id="{333C840B-6011-AB0C-7C6F-205449F49151}"/>
                </a:ext>
              </a:extLst>
            </p:cNvPr>
            <p:cNvSpPr/>
            <p:nvPr/>
          </p:nvSpPr>
          <p:spPr>
            <a:xfrm>
              <a:off x="11204303" y="5982159"/>
              <a:ext cx="89294" cy="119064"/>
            </a:xfrm>
            <a:custGeom>
              <a:avLst/>
              <a:gdLst>
                <a:gd name="connsiteX0" fmla="*/ 89295 w 89294"/>
                <a:gd name="connsiteY0" fmla="*/ 119052 h 119064"/>
                <a:gd name="connsiteX1" fmla="*/ 8098 w 89294"/>
                <a:gd name="connsiteY1" fmla="*/ 80480 h 119064"/>
                <a:gd name="connsiteX2" fmla="*/ 0 w 89294"/>
                <a:gd name="connsiteY2" fmla="*/ -12 h 119064"/>
                <a:gd name="connsiteX3" fmla="*/ 1948 w 89294"/>
                <a:gd name="connsiteY3" fmla="*/ 3045 h 119064"/>
                <a:gd name="connsiteX4" fmla="*/ 29003 w 89294"/>
                <a:gd name="connsiteY4" fmla="*/ 39172 h 119064"/>
                <a:gd name="connsiteX5" fmla="*/ 89295 w 89294"/>
                <a:gd name="connsiteY5" fmla="*/ 82695 h 119064"/>
                <a:gd name="connsiteX6" fmla="*/ 89295 w 89294"/>
                <a:gd name="connsiteY6" fmla="*/ 119046 h 11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94" h="119064">
                  <a:moveTo>
                    <a:pt x="89295" y="119052"/>
                  </a:moveTo>
                  <a:cubicBezTo>
                    <a:pt x="57814" y="113299"/>
                    <a:pt x="31238" y="100676"/>
                    <a:pt x="8098" y="80480"/>
                  </a:cubicBezTo>
                  <a:lnTo>
                    <a:pt x="0" y="-12"/>
                  </a:lnTo>
                  <a:cubicBezTo>
                    <a:pt x="650" y="1021"/>
                    <a:pt x="1301" y="2039"/>
                    <a:pt x="1948" y="3045"/>
                  </a:cubicBezTo>
                  <a:cubicBezTo>
                    <a:pt x="10948" y="17051"/>
                    <a:pt x="19802" y="28872"/>
                    <a:pt x="29003" y="39172"/>
                  </a:cubicBezTo>
                  <a:cubicBezTo>
                    <a:pt x="48246" y="60713"/>
                    <a:pt x="67975" y="74952"/>
                    <a:pt x="89295" y="82695"/>
                  </a:cubicBezTo>
                  <a:lnTo>
                    <a:pt x="89295" y="119046"/>
                  </a:ln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21" name="Freeform: Shape 20">
              <a:extLst>
                <a:ext uri="{FF2B5EF4-FFF2-40B4-BE49-F238E27FC236}">
                  <a16:creationId xmlns:a16="http://schemas.microsoft.com/office/drawing/2014/main" id="{C845B89A-0816-55FB-3DD3-938CFE823AC8}"/>
                </a:ext>
              </a:extLst>
            </p:cNvPr>
            <p:cNvSpPr/>
            <p:nvPr/>
          </p:nvSpPr>
          <p:spPr>
            <a:xfrm>
              <a:off x="10780741" y="5317392"/>
              <a:ext cx="1121071" cy="1231612"/>
            </a:xfrm>
            <a:custGeom>
              <a:avLst/>
              <a:gdLst>
                <a:gd name="connsiteX0" fmla="*/ 560528 w 1121071"/>
                <a:gd name="connsiteY0" fmla="*/ 1231600 h 1231612"/>
                <a:gd name="connsiteX1" fmla="*/ 175389 w 1121071"/>
                <a:gd name="connsiteY1" fmla="*/ 1074962 h 1231612"/>
                <a:gd name="connsiteX2" fmla="*/ 15856 w 1121071"/>
                <a:gd name="connsiteY2" fmla="*/ 696734 h 1231612"/>
                <a:gd name="connsiteX3" fmla="*/ 15856 w 1121071"/>
                <a:gd name="connsiteY3" fmla="*/ 173788 h 1231612"/>
                <a:gd name="connsiteX4" fmla="*/ 2371 w 1121071"/>
                <a:gd name="connsiteY4" fmla="*/ 9081 h 1231612"/>
                <a:gd name="connsiteX5" fmla="*/ 0 w 1121071"/>
                <a:gd name="connsiteY5" fmla="*/ -12 h 1231612"/>
                <a:gd name="connsiteX6" fmla="*/ 1121071 w 1121071"/>
                <a:gd name="connsiteY6" fmla="*/ -12 h 1231612"/>
                <a:gd name="connsiteX7" fmla="*/ 1118705 w 1121071"/>
                <a:gd name="connsiteY7" fmla="*/ 9093 h 1231612"/>
                <a:gd name="connsiteX8" fmla="*/ 1105222 w 1121071"/>
                <a:gd name="connsiteY8" fmla="*/ 172674 h 1231612"/>
                <a:gd name="connsiteX9" fmla="*/ 1105222 w 1121071"/>
                <a:gd name="connsiteY9" fmla="*/ 696734 h 1231612"/>
                <a:gd name="connsiteX10" fmla="*/ 945696 w 1121071"/>
                <a:gd name="connsiteY10" fmla="*/ 1074962 h 1231612"/>
                <a:gd name="connsiteX11" fmla="*/ 560534 w 1121071"/>
                <a:gd name="connsiteY11" fmla="*/ 1231600 h 1231612"/>
                <a:gd name="connsiteX12" fmla="*/ 57733 w 1121071"/>
                <a:gd name="connsiteY12" fmla="*/ 49642 h 1231612"/>
                <a:gd name="connsiteX13" fmla="*/ 64063 w 1121071"/>
                <a:gd name="connsiteY13" fmla="*/ 167983 h 1231612"/>
                <a:gd name="connsiteX14" fmla="*/ 64063 w 1121071"/>
                <a:gd name="connsiteY14" fmla="*/ 696734 h 1231612"/>
                <a:gd name="connsiteX15" fmla="*/ 209489 w 1121071"/>
                <a:gd name="connsiteY15" fmla="*/ 1041452 h 1231612"/>
                <a:gd name="connsiteX16" fmla="*/ 560528 w 1121071"/>
                <a:gd name="connsiteY16" fmla="*/ 1184265 h 1231612"/>
                <a:gd name="connsiteX17" fmla="*/ 911567 w 1121071"/>
                <a:gd name="connsiteY17" fmla="*/ 1041452 h 1231612"/>
                <a:gd name="connsiteX18" fmla="*/ 1056993 w 1121071"/>
                <a:gd name="connsiteY18" fmla="*/ 696734 h 1231612"/>
                <a:gd name="connsiteX19" fmla="*/ 1056993 w 1121071"/>
                <a:gd name="connsiteY19" fmla="*/ 173788 h 1231612"/>
                <a:gd name="connsiteX20" fmla="*/ 1063344 w 1121071"/>
                <a:gd name="connsiteY20" fmla="*/ 49642 h 1231612"/>
                <a:gd name="connsiteX21" fmla="*/ 1063613 w 1121071"/>
                <a:gd name="connsiteY21" fmla="*/ 47349 h 1231612"/>
                <a:gd name="connsiteX22" fmla="*/ 57460 w 1121071"/>
                <a:gd name="connsiteY22" fmla="*/ 47349 h 1231612"/>
                <a:gd name="connsiteX23" fmla="*/ 57728 w 1121071"/>
                <a:gd name="connsiteY23" fmla="*/ 49642 h 1231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21071" h="1231612">
                  <a:moveTo>
                    <a:pt x="560528" y="1231600"/>
                  </a:moveTo>
                  <a:cubicBezTo>
                    <a:pt x="415026" y="1231600"/>
                    <a:pt x="278252" y="1175972"/>
                    <a:pt x="175389" y="1074962"/>
                  </a:cubicBezTo>
                  <a:cubicBezTo>
                    <a:pt x="72509" y="973938"/>
                    <a:pt x="15856" y="839617"/>
                    <a:pt x="15856" y="696734"/>
                  </a:cubicBezTo>
                  <a:lnTo>
                    <a:pt x="15856" y="173788"/>
                  </a:lnTo>
                  <a:cubicBezTo>
                    <a:pt x="15856" y="105437"/>
                    <a:pt x="10561" y="40785"/>
                    <a:pt x="2371" y="9081"/>
                  </a:cubicBezTo>
                  <a:lnTo>
                    <a:pt x="0" y="-12"/>
                  </a:lnTo>
                  <a:lnTo>
                    <a:pt x="1121071" y="-12"/>
                  </a:lnTo>
                  <a:lnTo>
                    <a:pt x="1118705" y="9093"/>
                  </a:lnTo>
                  <a:cubicBezTo>
                    <a:pt x="1110578" y="40462"/>
                    <a:pt x="1105289" y="104673"/>
                    <a:pt x="1105222" y="172674"/>
                  </a:cubicBezTo>
                  <a:lnTo>
                    <a:pt x="1105222" y="696734"/>
                  </a:lnTo>
                  <a:cubicBezTo>
                    <a:pt x="1105222" y="839597"/>
                    <a:pt x="1048568" y="973918"/>
                    <a:pt x="945696" y="1074962"/>
                  </a:cubicBezTo>
                  <a:cubicBezTo>
                    <a:pt x="842810" y="1175972"/>
                    <a:pt x="706021" y="1231600"/>
                    <a:pt x="560534" y="1231600"/>
                  </a:cubicBezTo>
                  <a:close/>
                  <a:moveTo>
                    <a:pt x="57733" y="49642"/>
                  </a:moveTo>
                  <a:cubicBezTo>
                    <a:pt x="61630" y="82864"/>
                    <a:pt x="63880" y="124895"/>
                    <a:pt x="64063" y="167983"/>
                  </a:cubicBezTo>
                  <a:lnTo>
                    <a:pt x="64063" y="696734"/>
                  </a:lnTo>
                  <a:cubicBezTo>
                    <a:pt x="64063" y="826939"/>
                    <a:pt x="115712" y="949364"/>
                    <a:pt x="209489" y="1041452"/>
                  </a:cubicBezTo>
                  <a:cubicBezTo>
                    <a:pt x="303265" y="1133546"/>
                    <a:pt x="427935" y="1184265"/>
                    <a:pt x="560528" y="1184265"/>
                  </a:cubicBezTo>
                  <a:cubicBezTo>
                    <a:pt x="693121" y="1184265"/>
                    <a:pt x="817785" y="1133546"/>
                    <a:pt x="911567" y="1041452"/>
                  </a:cubicBezTo>
                  <a:cubicBezTo>
                    <a:pt x="1005349" y="949387"/>
                    <a:pt x="1056993" y="826962"/>
                    <a:pt x="1056993" y="696734"/>
                  </a:cubicBezTo>
                  <a:lnTo>
                    <a:pt x="1056993" y="173788"/>
                  </a:lnTo>
                  <a:cubicBezTo>
                    <a:pt x="1056993" y="129297"/>
                    <a:pt x="1059310" y="84045"/>
                    <a:pt x="1063344" y="49642"/>
                  </a:cubicBezTo>
                  <a:lnTo>
                    <a:pt x="1063613" y="47349"/>
                  </a:lnTo>
                  <a:lnTo>
                    <a:pt x="57460" y="47349"/>
                  </a:lnTo>
                  <a:lnTo>
                    <a:pt x="57728" y="49642"/>
                  </a:ln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22" name="Freeform: Shape 21">
              <a:extLst>
                <a:ext uri="{FF2B5EF4-FFF2-40B4-BE49-F238E27FC236}">
                  <a16:creationId xmlns:a16="http://schemas.microsoft.com/office/drawing/2014/main" id="{A43B0708-3902-A9C9-8A96-E1E51CF1A34E}"/>
                </a:ext>
              </a:extLst>
            </p:cNvPr>
            <p:cNvSpPr/>
            <p:nvPr/>
          </p:nvSpPr>
          <p:spPr>
            <a:xfrm>
              <a:off x="11222279" y="5590812"/>
              <a:ext cx="366526" cy="707329"/>
            </a:xfrm>
            <a:custGeom>
              <a:avLst/>
              <a:gdLst>
                <a:gd name="connsiteX0" fmla="*/ 81684 w 366526"/>
                <a:gd name="connsiteY0" fmla="*/ 707318 h 707329"/>
                <a:gd name="connsiteX1" fmla="*/ 95141 w 366526"/>
                <a:gd name="connsiteY1" fmla="*/ 541742 h 707329"/>
                <a:gd name="connsiteX2" fmla="*/ 95141 w 366526"/>
                <a:gd name="connsiteY2" fmla="*/ 301910 h 707329"/>
                <a:gd name="connsiteX3" fmla="*/ 118902 w 366526"/>
                <a:gd name="connsiteY3" fmla="*/ 317199 h 707329"/>
                <a:gd name="connsiteX4" fmla="*/ 142628 w 366526"/>
                <a:gd name="connsiteY4" fmla="*/ 333466 h 707329"/>
                <a:gd name="connsiteX5" fmla="*/ 142628 w 366526"/>
                <a:gd name="connsiteY5" fmla="*/ 479327 h 707329"/>
                <a:gd name="connsiteX6" fmla="*/ 146494 w 366526"/>
                <a:gd name="connsiteY6" fmla="*/ 478432 h 707329"/>
                <a:gd name="connsiteX7" fmla="*/ 165897 w 366526"/>
                <a:gd name="connsiteY7" fmla="*/ 471588 h 707329"/>
                <a:gd name="connsiteX8" fmla="*/ 206076 w 366526"/>
                <a:gd name="connsiteY8" fmla="*/ 402455 h 707329"/>
                <a:gd name="connsiteX9" fmla="*/ 166095 w 366526"/>
                <a:gd name="connsiteY9" fmla="*/ 322147 h 707329"/>
                <a:gd name="connsiteX10" fmla="*/ 146316 w 366526"/>
                <a:gd name="connsiteY10" fmla="*/ 307202 h 707329"/>
                <a:gd name="connsiteX11" fmla="*/ 143168 w 366526"/>
                <a:gd name="connsiteY11" fmla="*/ 305014 h 707329"/>
                <a:gd name="connsiteX12" fmla="*/ 131861 w 366526"/>
                <a:gd name="connsiteY12" fmla="*/ 297584 h 707329"/>
                <a:gd name="connsiteX13" fmla="*/ 74606 w 366526"/>
                <a:gd name="connsiteY13" fmla="*/ 260742 h 707329"/>
                <a:gd name="connsiteX14" fmla="*/ 72827 w 366526"/>
                <a:gd name="connsiteY14" fmla="*/ 259555 h 707329"/>
                <a:gd name="connsiteX15" fmla="*/ 43808 w 366526"/>
                <a:gd name="connsiteY15" fmla="*/ 236844 h 707329"/>
                <a:gd name="connsiteX16" fmla="*/ 24496 w 366526"/>
                <a:gd name="connsiteY16" fmla="*/ 215464 h 707329"/>
                <a:gd name="connsiteX17" fmla="*/ 0 w 366526"/>
                <a:gd name="connsiteY17" fmla="*/ 142565 h 707329"/>
                <a:gd name="connsiteX18" fmla="*/ 59859 w 366526"/>
                <a:gd name="connsiteY18" fmla="*/ 48837 h 707329"/>
                <a:gd name="connsiteX19" fmla="*/ 67109 w 366526"/>
                <a:gd name="connsiteY19" fmla="*/ 46010 h 707329"/>
                <a:gd name="connsiteX20" fmla="*/ 70414 w 366526"/>
                <a:gd name="connsiteY20" fmla="*/ 83465 h 707329"/>
                <a:gd name="connsiteX21" fmla="*/ 48785 w 366526"/>
                <a:gd name="connsiteY21" fmla="*/ 133554 h 707329"/>
                <a:gd name="connsiteX22" fmla="*/ 71517 w 366526"/>
                <a:gd name="connsiteY22" fmla="*/ 191108 h 707329"/>
                <a:gd name="connsiteX23" fmla="*/ 73778 w 366526"/>
                <a:gd name="connsiteY23" fmla="*/ 193643 h 707329"/>
                <a:gd name="connsiteX24" fmla="*/ 89907 w 366526"/>
                <a:gd name="connsiteY24" fmla="*/ 209084 h 707329"/>
                <a:gd name="connsiteX25" fmla="*/ 95100 w 366526"/>
                <a:gd name="connsiteY25" fmla="*/ 213494 h 707329"/>
                <a:gd name="connsiteX26" fmla="*/ 95100 w 366526"/>
                <a:gd name="connsiteY26" fmla="*/ 155019 h 707329"/>
                <a:gd name="connsiteX27" fmla="*/ 81824 w 366526"/>
                <a:gd name="connsiteY27" fmla="*/ 519 h 707329"/>
                <a:gd name="connsiteX28" fmla="*/ 112388 w 366526"/>
                <a:gd name="connsiteY28" fmla="*/ -12 h 707329"/>
                <a:gd name="connsiteX29" fmla="*/ 125437 w 366526"/>
                <a:gd name="connsiteY29" fmla="*/ -12 h 707329"/>
                <a:gd name="connsiteX30" fmla="*/ 155908 w 366526"/>
                <a:gd name="connsiteY30" fmla="*/ 519 h 707329"/>
                <a:gd name="connsiteX31" fmla="*/ 149767 w 366526"/>
                <a:gd name="connsiteY31" fmla="*/ 35502 h 707329"/>
                <a:gd name="connsiteX32" fmla="*/ 149382 w 366526"/>
                <a:gd name="connsiteY32" fmla="*/ 38507 h 707329"/>
                <a:gd name="connsiteX33" fmla="*/ 152439 w 366526"/>
                <a:gd name="connsiteY33" fmla="*/ 38942 h 707329"/>
                <a:gd name="connsiteX34" fmla="*/ 165243 w 366526"/>
                <a:gd name="connsiteY34" fmla="*/ 41144 h 707329"/>
                <a:gd name="connsiteX35" fmla="*/ 217322 w 366526"/>
                <a:gd name="connsiteY35" fmla="*/ 59759 h 707329"/>
                <a:gd name="connsiteX36" fmla="*/ 225517 w 366526"/>
                <a:gd name="connsiteY36" fmla="*/ 131226 h 707329"/>
                <a:gd name="connsiteX37" fmla="*/ 220473 w 366526"/>
                <a:gd name="connsiteY37" fmla="*/ 124863 h 707329"/>
                <a:gd name="connsiteX38" fmla="*/ 164598 w 366526"/>
                <a:gd name="connsiteY38" fmla="*/ 78429 h 707329"/>
                <a:gd name="connsiteX39" fmla="*/ 149723 w 366526"/>
                <a:gd name="connsiteY39" fmla="*/ 73106 h 707329"/>
                <a:gd name="connsiteX40" fmla="*/ 146015 w 366526"/>
                <a:gd name="connsiteY40" fmla="*/ 72111 h 707329"/>
                <a:gd name="connsiteX41" fmla="*/ 145624 w 366526"/>
                <a:gd name="connsiteY41" fmla="*/ 77703 h 707329"/>
                <a:gd name="connsiteX42" fmla="*/ 145379 w 366526"/>
                <a:gd name="connsiteY42" fmla="*/ 81420 h 707329"/>
                <a:gd name="connsiteX43" fmla="*/ 142590 w 366526"/>
                <a:gd name="connsiteY43" fmla="*/ 165559 h 707329"/>
                <a:gd name="connsiteX44" fmla="*/ 142590 w 366526"/>
                <a:gd name="connsiteY44" fmla="*/ 238489 h 707329"/>
                <a:gd name="connsiteX45" fmla="*/ 201047 w 366526"/>
                <a:gd name="connsiteY45" fmla="*/ 238489 h 707329"/>
                <a:gd name="connsiteX46" fmla="*/ 201047 w 366526"/>
                <a:gd name="connsiteY46" fmla="*/ 238358 h 707329"/>
                <a:gd name="connsiteX47" fmla="*/ 354434 w 366526"/>
                <a:gd name="connsiteY47" fmla="*/ 227725 h 707329"/>
                <a:gd name="connsiteX48" fmla="*/ 366527 w 366526"/>
                <a:gd name="connsiteY48" fmla="*/ 225172 h 707329"/>
                <a:gd name="connsiteX49" fmla="*/ 366527 w 366526"/>
                <a:gd name="connsiteY49" fmla="*/ 298196 h 707329"/>
                <a:gd name="connsiteX50" fmla="*/ 354434 w 366526"/>
                <a:gd name="connsiteY50" fmla="*/ 295664 h 707329"/>
                <a:gd name="connsiteX51" fmla="*/ 218898 w 366526"/>
                <a:gd name="connsiteY51" fmla="*/ 285148 h 707329"/>
                <a:gd name="connsiteX52" fmla="*/ 199267 w 366526"/>
                <a:gd name="connsiteY52" fmla="*/ 285148 h 707329"/>
                <a:gd name="connsiteX53" fmla="*/ 204796 w 366526"/>
                <a:gd name="connsiteY53" fmla="*/ 290553 h 707329"/>
                <a:gd name="connsiteX54" fmla="*/ 205116 w 366526"/>
                <a:gd name="connsiteY54" fmla="*/ 290790 h 707329"/>
                <a:gd name="connsiteX55" fmla="*/ 223527 w 366526"/>
                <a:gd name="connsiteY55" fmla="*/ 308203 h 707329"/>
                <a:gd name="connsiteX56" fmla="*/ 256805 w 366526"/>
                <a:gd name="connsiteY56" fmla="*/ 391466 h 707329"/>
                <a:gd name="connsiteX57" fmla="*/ 165193 w 366526"/>
                <a:gd name="connsiteY57" fmla="*/ 507604 h 707329"/>
                <a:gd name="connsiteX58" fmla="*/ 145274 w 366526"/>
                <a:gd name="connsiteY58" fmla="*/ 511703 h 707329"/>
                <a:gd name="connsiteX59" fmla="*/ 142614 w 366526"/>
                <a:gd name="connsiteY59" fmla="*/ 512108 h 707329"/>
                <a:gd name="connsiteX60" fmla="*/ 142614 w 366526"/>
                <a:gd name="connsiteY60" fmla="*/ 541730 h 707329"/>
                <a:gd name="connsiteX61" fmla="*/ 156048 w 366526"/>
                <a:gd name="connsiteY61" fmla="*/ 707306 h 707329"/>
                <a:gd name="connsiteX62" fmla="*/ 81689 w 366526"/>
                <a:gd name="connsiteY62" fmla="*/ 707306 h 707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366526" h="707329">
                  <a:moveTo>
                    <a:pt x="81684" y="707318"/>
                  </a:moveTo>
                  <a:cubicBezTo>
                    <a:pt x="89878" y="674499"/>
                    <a:pt x="95141" y="609862"/>
                    <a:pt x="95141" y="541742"/>
                  </a:cubicBezTo>
                  <a:lnTo>
                    <a:pt x="95141" y="301910"/>
                  </a:lnTo>
                  <a:lnTo>
                    <a:pt x="118902" y="317199"/>
                  </a:lnTo>
                  <a:cubicBezTo>
                    <a:pt x="128771" y="323533"/>
                    <a:pt x="136327" y="328705"/>
                    <a:pt x="142628" y="333466"/>
                  </a:cubicBezTo>
                  <a:lnTo>
                    <a:pt x="142628" y="479327"/>
                  </a:lnTo>
                  <a:lnTo>
                    <a:pt x="146494" y="478432"/>
                  </a:lnTo>
                  <a:cubicBezTo>
                    <a:pt x="153364" y="476842"/>
                    <a:pt x="159887" y="474534"/>
                    <a:pt x="165897" y="471588"/>
                  </a:cubicBezTo>
                  <a:cubicBezTo>
                    <a:pt x="192558" y="458437"/>
                    <a:pt x="206076" y="435181"/>
                    <a:pt x="206076" y="402455"/>
                  </a:cubicBezTo>
                  <a:cubicBezTo>
                    <a:pt x="206076" y="369730"/>
                    <a:pt x="194115" y="345733"/>
                    <a:pt x="166095" y="322147"/>
                  </a:cubicBezTo>
                  <a:cubicBezTo>
                    <a:pt x="160255" y="317223"/>
                    <a:pt x="153787" y="312336"/>
                    <a:pt x="146316" y="307202"/>
                  </a:cubicBezTo>
                  <a:lnTo>
                    <a:pt x="143168" y="305014"/>
                  </a:lnTo>
                  <a:cubicBezTo>
                    <a:pt x="140324" y="303094"/>
                    <a:pt x="136768" y="300717"/>
                    <a:pt x="131861" y="297584"/>
                  </a:cubicBezTo>
                  <a:lnTo>
                    <a:pt x="74606" y="260742"/>
                  </a:lnTo>
                  <a:cubicBezTo>
                    <a:pt x="74262" y="260506"/>
                    <a:pt x="72827" y="259555"/>
                    <a:pt x="72827" y="259555"/>
                  </a:cubicBezTo>
                  <a:cubicBezTo>
                    <a:pt x="61919" y="252279"/>
                    <a:pt x="52155" y="244642"/>
                    <a:pt x="43808" y="236844"/>
                  </a:cubicBezTo>
                  <a:cubicBezTo>
                    <a:pt x="36437" y="229968"/>
                    <a:pt x="29934" y="222771"/>
                    <a:pt x="24496" y="215464"/>
                  </a:cubicBezTo>
                  <a:cubicBezTo>
                    <a:pt x="8238" y="193654"/>
                    <a:pt x="0" y="169129"/>
                    <a:pt x="0" y="142565"/>
                  </a:cubicBezTo>
                  <a:cubicBezTo>
                    <a:pt x="0" y="98057"/>
                    <a:pt x="20698" y="65646"/>
                    <a:pt x="59859" y="48837"/>
                  </a:cubicBezTo>
                  <a:cubicBezTo>
                    <a:pt x="62208" y="47836"/>
                    <a:pt x="64641" y="46888"/>
                    <a:pt x="67109" y="46010"/>
                  </a:cubicBezTo>
                  <a:cubicBezTo>
                    <a:pt x="68389" y="57387"/>
                    <a:pt x="69501" y="69978"/>
                    <a:pt x="70414" y="83465"/>
                  </a:cubicBezTo>
                  <a:cubicBezTo>
                    <a:pt x="56061" y="94541"/>
                    <a:pt x="48785" y="111391"/>
                    <a:pt x="48785" y="133554"/>
                  </a:cubicBezTo>
                  <a:cubicBezTo>
                    <a:pt x="48785" y="155719"/>
                    <a:pt x="56006" y="173158"/>
                    <a:pt x="71517" y="191108"/>
                  </a:cubicBezTo>
                  <a:cubicBezTo>
                    <a:pt x="72226" y="191948"/>
                    <a:pt x="73005" y="192797"/>
                    <a:pt x="73778" y="193643"/>
                  </a:cubicBezTo>
                  <a:cubicBezTo>
                    <a:pt x="78416" y="198757"/>
                    <a:pt x="83694" y="203806"/>
                    <a:pt x="89907" y="209084"/>
                  </a:cubicBezTo>
                  <a:lnTo>
                    <a:pt x="95100" y="213494"/>
                  </a:lnTo>
                  <a:lnTo>
                    <a:pt x="95100" y="155019"/>
                  </a:lnTo>
                  <a:cubicBezTo>
                    <a:pt x="94578" y="90600"/>
                    <a:pt x="89505" y="31649"/>
                    <a:pt x="81824" y="519"/>
                  </a:cubicBezTo>
                  <a:lnTo>
                    <a:pt x="112388" y="-12"/>
                  </a:lnTo>
                  <a:lnTo>
                    <a:pt x="125437" y="-12"/>
                  </a:lnTo>
                  <a:lnTo>
                    <a:pt x="155908" y="519"/>
                  </a:lnTo>
                  <a:cubicBezTo>
                    <a:pt x="153624" y="9810"/>
                    <a:pt x="151564" y="21576"/>
                    <a:pt x="149767" y="35502"/>
                  </a:cubicBezTo>
                  <a:lnTo>
                    <a:pt x="149382" y="38507"/>
                  </a:lnTo>
                  <a:lnTo>
                    <a:pt x="152439" y="38942"/>
                  </a:lnTo>
                  <a:cubicBezTo>
                    <a:pt x="156882" y="39569"/>
                    <a:pt x="161191" y="40307"/>
                    <a:pt x="165243" y="41144"/>
                  </a:cubicBezTo>
                  <a:cubicBezTo>
                    <a:pt x="184658" y="45103"/>
                    <a:pt x="203124" y="51702"/>
                    <a:pt x="217322" y="59759"/>
                  </a:cubicBezTo>
                  <a:lnTo>
                    <a:pt x="225517" y="131226"/>
                  </a:lnTo>
                  <a:cubicBezTo>
                    <a:pt x="223857" y="129087"/>
                    <a:pt x="222177" y="126966"/>
                    <a:pt x="220473" y="124863"/>
                  </a:cubicBezTo>
                  <a:cubicBezTo>
                    <a:pt x="202077" y="102190"/>
                    <a:pt x="183800" y="87003"/>
                    <a:pt x="164598" y="78429"/>
                  </a:cubicBezTo>
                  <a:cubicBezTo>
                    <a:pt x="159665" y="76227"/>
                    <a:pt x="154659" y="74439"/>
                    <a:pt x="149723" y="73106"/>
                  </a:cubicBezTo>
                  <a:lnTo>
                    <a:pt x="146015" y="72111"/>
                  </a:lnTo>
                  <a:lnTo>
                    <a:pt x="145624" y="77703"/>
                  </a:lnTo>
                  <a:cubicBezTo>
                    <a:pt x="145537" y="78937"/>
                    <a:pt x="145446" y="80174"/>
                    <a:pt x="145379" y="81420"/>
                  </a:cubicBezTo>
                  <a:cubicBezTo>
                    <a:pt x="143576" y="107576"/>
                    <a:pt x="142608" y="136675"/>
                    <a:pt x="142590" y="165559"/>
                  </a:cubicBezTo>
                  <a:lnTo>
                    <a:pt x="142590" y="238489"/>
                  </a:lnTo>
                  <a:lnTo>
                    <a:pt x="201047" y="238489"/>
                  </a:lnTo>
                  <a:lnTo>
                    <a:pt x="201047" y="238358"/>
                  </a:lnTo>
                  <a:cubicBezTo>
                    <a:pt x="260653" y="238224"/>
                    <a:pt x="319342" y="234154"/>
                    <a:pt x="354434" y="227725"/>
                  </a:cubicBezTo>
                  <a:cubicBezTo>
                    <a:pt x="359061" y="226850"/>
                    <a:pt x="363032" y="226015"/>
                    <a:pt x="366527" y="225172"/>
                  </a:cubicBezTo>
                  <a:lnTo>
                    <a:pt x="366527" y="298196"/>
                  </a:lnTo>
                  <a:cubicBezTo>
                    <a:pt x="362836" y="297312"/>
                    <a:pt x="358810" y="296464"/>
                    <a:pt x="354434" y="295664"/>
                  </a:cubicBezTo>
                  <a:cubicBezTo>
                    <a:pt x="322627" y="289795"/>
                    <a:pt x="273229" y="285956"/>
                    <a:pt x="218898" y="285148"/>
                  </a:cubicBezTo>
                  <a:lnTo>
                    <a:pt x="199267" y="285148"/>
                  </a:lnTo>
                  <a:lnTo>
                    <a:pt x="204796" y="290553"/>
                  </a:lnTo>
                  <a:lnTo>
                    <a:pt x="205116" y="290790"/>
                  </a:lnTo>
                  <a:cubicBezTo>
                    <a:pt x="212267" y="296825"/>
                    <a:pt x="218323" y="302543"/>
                    <a:pt x="223527" y="308203"/>
                  </a:cubicBezTo>
                  <a:cubicBezTo>
                    <a:pt x="246233" y="332704"/>
                    <a:pt x="256805" y="359161"/>
                    <a:pt x="256805" y="391466"/>
                  </a:cubicBezTo>
                  <a:cubicBezTo>
                    <a:pt x="256805" y="448842"/>
                    <a:pt x="222559" y="492257"/>
                    <a:pt x="165193" y="507604"/>
                  </a:cubicBezTo>
                  <a:cubicBezTo>
                    <a:pt x="158924" y="509273"/>
                    <a:pt x="152223" y="510650"/>
                    <a:pt x="145274" y="511703"/>
                  </a:cubicBezTo>
                  <a:lnTo>
                    <a:pt x="142614" y="512108"/>
                  </a:lnTo>
                  <a:lnTo>
                    <a:pt x="142614" y="541730"/>
                  </a:lnTo>
                  <a:cubicBezTo>
                    <a:pt x="142614" y="609906"/>
                    <a:pt x="147874" y="674624"/>
                    <a:pt x="156048" y="707306"/>
                  </a:cubicBezTo>
                  <a:lnTo>
                    <a:pt x="81689" y="707306"/>
                  </a:ln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23" name="Freeform: Shape 22">
              <a:extLst>
                <a:ext uri="{FF2B5EF4-FFF2-40B4-BE49-F238E27FC236}">
                  <a16:creationId xmlns:a16="http://schemas.microsoft.com/office/drawing/2014/main" id="{C5121F77-8133-4C0C-EEE0-0F14E4FD5E32}"/>
                </a:ext>
              </a:extLst>
            </p:cNvPr>
            <p:cNvSpPr/>
            <p:nvPr/>
          </p:nvSpPr>
          <p:spPr>
            <a:xfrm>
              <a:off x="11093493" y="5816370"/>
              <a:ext cx="197858" cy="73024"/>
            </a:xfrm>
            <a:custGeom>
              <a:avLst/>
              <a:gdLst>
                <a:gd name="connsiteX0" fmla="*/ 0 w 197858"/>
                <a:gd name="connsiteY0" fmla="*/ -12 h 73024"/>
                <a:gd name="connsiteX1" fmla="*/ 141572 w 197858"/>
                <a:gd name="connsiteY1" fmla="*/ 12923 h 73024"/>
                <a:gd name="connsiteX2" fmla="*/ 166594 w 197858"/>
                <a:gd name="connsiteY2" fmla="*/ 37302 h 73024"/>
                <a:gd name="connsiteX3" fmla="*/ 190361 w 197858"/>
                <a:gd name="connsiteY3" fmla="*/ 54774 h 73024"/>
                <a:gd name="connsiteX4" fmla="*/ 197858 w 197858"/>
                <a:gd name="connsiteY4" fmla="*/ 59590 h 73024"/>
                <a:gd name="connsiteX5" fmla="*/ 165474 w 197858"/>
                <a:gd name="connsiteY5" fmla="*/ 59803 h 73024"/>
                <a:gd name="connsiteX6" fmla="*/ 0 w 197858"/>
                <a:gd name="connsiteY6" fmla="*/ 73012 h 73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7858" h="73024">
                  <a:moveTo>
                    <a:pt x="0" y="-12"/>
                  </a:moveTo>
                  <a:cubicBezTo>
                    <a:pt x="28968" y="6963"/>
                    <a:pt x="81619" y="11777"/>
                    <a:pt x="141572" y="12923"/>
                  </a:cubicBezTo>
                  <a:cubicBezTo>
                    <a:pt x="148816" y="21386"/>
                    <a:pt x="157223" y="29572"/>
                    <a:pt x="166594" y="37302"/>
                  </a:cubicBezTo>
                  <a:cubicBezTo>
                    <a:pt x="173846" y="43303"/>
                    <a:pt x="181842" y="49187"/>
                    <a:pt x="190361" y="54774"/>
                  </a:cubicBezTo>
                  <a:lnTo>
                    <a:pt x="197858" y="59590"/>
                  </a:lnTo>
                  <a:lnTo>
                    <a:pt x="165474" y="59803"/>
                  </a:lnTo>
                  <a:cubicBezTo>
                    <a:pt x="97244" y="59958"/>
                    <a:pt x="32659" y="65124"/>
                    <a:pt x="0" y="73012"/>
                  </a:cubicBez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24" name="Freeform: Shape 23">
              <a:extLst>
                <a:ext uri="{FF2B5EF4-FFF2-40B4-BE49-F238E27FC236}">
                  <a16:creationId xmlns:a16="http://schemas.microsoft.com/office/drawing/2014/main" id="{2D26D314-30AE-8394-5DB0-7C5F0BBCE535}"/>
                </a:ext>
              </a:extLst>
            </p:cNvPr>
            <p:cNvSpPr/>
            <p:nvPr/>
          </p:nvSpPr>
          <p:spPr>
            <a:xfrm>
              <a:off x="11172936" y="5526371"/>
              <a:ext cx="336295" cy="55649"/>
            </a:xfrm>
            <a:custGeom>
              <a:avLst/>
              <a:gdLst>
                <a:gd name="connsiteX0" fmla="*/ 0 w 336295"/>
                <a:gd name="connsiteY0" fmla="*/ 55637 h 55649"/>
                <a:gd name="connsiteX1" fmla="*/ 8629 w 336295"/>
                <a:gd name="connsiteY1" fmla="*/ 358 h 55649"/>
                <a:gd name="connsiteX2" fmla="*/ 8728 w 336295"/>
                <a:gd name="connsiteY2" fmla="*/ -12 h 55649"/>
                <a:gd name="connsiteX3" fmla="*/ 327593 w 336295"/>
                <a:gd name="connsiteY3" fmla="*/ -12 h 55649"/>
                <a:gd name="connsiteX4" fmla="*/ 327695 w 336295"/>
                <a:gd name="connsiteY4" fmla="*/ 370 h 55649"/>
                <a:gd name="connsiteX5" fmla="*/ 336295 w 336295"/>
                <a:gd name="connsiteY5" fmla="*/ 55544 h 55649"/>
                <a:gd name="connsiteX6" fmla="*/ 168338 w 336295"/>
                <a:gd name="connsiteY6" fmla="*/ 42489 h 55649"/>
                <a:gd name="connsiteX7" fmla="*/ 0 w 336295"/>
                <a:gd name="connsiteY7" fmla="*/ 55637 h 55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6295" h="55649">
                  <a:moveTo>
                    <a:pt x="0" y="55637"/>
                  </a:moveTo>
                  <a:cubicBezTo>
                    <a:pt x="2299" y="32393"/>
                    <a:pt x="5277" y="13299"/>
                    <a:pt x="8629" y="358"/>
                  </a:cubicBezTo>
                  <a:lnTo>
                    <a:pt x="8728" y="-12"/>
                  </a:lnTo>
                  <a:lnTo>
                    <a:pt x="327593" y="-12"/>
                  </a:lnTo>
                  <a:lnTo>
                    <a:pt x="327695" y="370"/>
                  </a:lnTo>
                  <a:cubicBezTo>
                    <a:pt x="331029" y="13291"/>
                    <a:pt x="333996" y="32349"/>
                    <a:pt x="336295" y="55544"/>
                  </a:cubicBezTo>
                  <a:cubicBezTo>
                    <a:pt x="302796" y="47600"/>
                    <a:pt x="237207" y="42489"/>
                    <a:pt x="168338" y="42489"/>
                  </a:cubicBezTo>
                  <a:cubicBezTo>
                    <a:pt x="99470" y="42489"/>
                    <a:pt x="33397" y="47638"/>
                    <a:pt x="0" y="55637"/>
                  </a:cubicBez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25" name="Freeform: Shape 24">
              <a:extLst>
                <a:ext uri="{FF2B5EF4-FFF2-40B4-BE49-F238E27FC236}">
                  <a16:creationId xmlns:a16="http://schemas.microsoft.com/office/drawing/2014/main" id="{6D890AE7-3EF1-7943-38D3-42E57335E324}"/>
                </a:ext>
              </a:extLst>
            </p:cNvPr>
            <p:cNvSpPr/>
            <p:nvPr/>
          </p:nvSpPr>
          <p:spPr>
            <a:xfrm>
              <a:off x="12080597" y="5319174"/>
              <a:ext cx="249033" cy="291023"/>
            </a:xfrm>
            <a:custGeom>
              <a:avLst/>
              <a:gdLst>
                <a:gd name="connsiteX0" fmla="*/ 242840 w 249033"/>
                <a:gd name="connsiteY0" fmla="*/ 236719 h 291023"/>
                <a:gd name="connsiteX1" fmla="*/ 249033 w 249033"/>
                <a:gd name="connsiteY1" fmla="*/ 291011 h 291023"/>
                <a:gd name="connsiteX2" fmla="*/ 187992 w 249033"/>
                <a:gd name="connsiteY2" fmla="*/ 291011 h 291023"/>
                <a:gd name="connsiteX3" fmla="*/ 194182 w 249033"/>
                <a:gd name="connsiteY3" fmla="*/ 236719 h 291023"/>
                <a:gd name="connsiteX4" fmla="*/ 194182 w 249033"/>
                <a:gd name="connsiteY4" fmla="*/ 156363 h 291023"/>
                <a:gd name="connsiteX5" fmla="*/ 54847 w 249033"/>
                <a:gd name="connsiteY5" fmla="*/ 156363 h 291023"/>
                <a:gd name="connsiteX6" fmla="*/ 54847 w 249033"/>
                <a:gd name="connsiteY6" fmla="*/ 236719 h 291023"/>
                <a:gd name="connsiteX7" fmla="*/ 61038 w 249033"/>
                <a:gd name="connsiteY7" fmla="*/ 291011 h 291023"/>
                <a:gd name="connsiteX8" fmla="*/ 0 w 249033"/>
                <a:gd name="connsiteY8" fmla="*/ 291011 h 291023"/>
                <a:gd name="connsiteX9" fmla="*/ 6190 w 249033"/>
                <a:gd name="connsiteY9" fmla="*/ 236719 h 291023"/>
                <a:gd name="connsiteX10" fmla="*/ 6190 w 249033"/>
                <a:gd name="connsiteY10" fmla="*/ 53849 h 291023"/>
                <a:gd name="connsiteX11" fmla="*/ 0 w 249033"/>
                <a:gd name="connsiteY11" fmla="*/ -12 h 291023"/>
                <a:gd name="connsiteX12" fmla="*/ 61038 w 249033"/>
                <a:gd name="connsiteY12" fmla="*/ -12 h 291023"/>
                <a:gd name="connsiteX13" fmla="*/ 54847 w 249033"/>
                <a:gd name="connsiteY13" fmla="*/ 53849 h 291023"/>
                <a:gd name="connsiteX14" fmla="*/ 54847 w 249033"/>
                <a:gd name="connsiteY14" fmla="*/ 119869 h 291023"/>
                <a:gd name="connsiteX15" fmla="*/ 194182 w 249033"/>
                <a:gd name="connsiteY15" fmla="*/ 119869 h 291023"/>
                <a:gd name="connsiteX16" fmla="*/ 194182 w 249033"/>
                <a:gd name="connsiteY16" fmla="*/ 53849 h 291023"/>
                <a:gd name="connsiteX17" fmla="*/ 187992 w 249033"/>
                <a:gd name="connsiteY17" fmla="*/ -12 h 291023"/>
                <a:gd name="connsiteX18" fmla="*/ 249033 w 249033"/>
                <a:gd name="connsiteY18" fmla="*/ -12 h 291023"/>
                <a:gd name="connsiteX19" fmla="*/ 242840 w 249033"/>
                <a:gd name="connsiteY19" fmla="*/ 53849 h 291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9033" h="291023">
                  <a:moveTo>
                    <a:pt x="242840" y="236719"/>
                  </a:moveTo>
                  <a:cubicBezTo>
                    <a:pt x="242840" y="261480"/>
                    <a:pt x="245051" y="279287"/>
                    <a:pt x="249033" y="291011"/>
                  </a:cubicBezTo>
                  <a:lnTo>
                    <a:pt x="187992" y="291011"/>
                  </a:lnTo>
                  <a:cubicBezTo>
                    <a:pt x="191971" y="279287"/>
                    <a:pt x="194182" y="261474"/>
                    <a:pt x="194182" y="236719"/>
                  </a:cubicBezTo>
                  <a:lnTo>
                    <a:pt x="194182" y="156363"/>
                  </a:lnTo>
                  <a:lnTo>
                    <a:pt x="54847" y="156363"/>
                  </a:lnTo>
                  <a:lnTo>
                    <a:pt x="54847" y="236719"/>
                  </a:lnTo>
                  <a:cubicBezTo>
                    <a:pt x="54847" y="261480"/>
                    <a:pt x="57059" y="279287"/>
                    <a:pt x="61038" y="291011"/>
                  </a:cubicBezTo>
                  <a:lnTo>
                    <a:pt x="0" y="291011"/>
                  </a:lnTo>
                  <a:cubicBezTo>
                    <a:pt x="3979" y="279287"/>
                    <a:pt x="6190" y="261474"/>
                    <a:pt x="6190" y="236719"/>
                  </a:cubicBezTo>
                  <a:lnTo>
                    <a:pt x="6190" y="53849"/>
                  </a:lnTo>
                  <a:cubicBezTo>
                    <a:pt x="6190" y="29525"/>
                    <a:pt x="3979" y="11712"/>
                    <a:pt x="0" y="-12"/>
                  </a:cubicBezTo>
                  <a:lnTo>
                    <a:pt x="61038" y="-12"/>
                  </a:lnTo>
                  <a:cubicBezTo>
                    <a:pt x="57059" y="11712"/>
                    <a:pt x="54847" y="29525"/>
                    <a:pt x="54847" y="53849"/>
                  </a:cubicBezTo>
                  <a:lnTo>
                    <a:pt x="54847" y="119869"/>
                  </a:lnTo>
                  <a:lnTo>
                    <a:pt x="194182" y="119869"/>
                  </a:lnTo>
                  <a:lnTo>
                    <a:pt x="194182" y="53849"/>
                  </a:lnTo>
                  <a:cubicBezTo>
                    <a:pt x="194182" y="29525"/>
                    <a:pt x="191971" y="11712"/>
                    <a:pt x="187992" y="-12"/>
                  </a:cubicBezTo>
                  <a:lnTo>
                    <a:pt x="249033" y="-12"/>
                  </a:lnTo>
                  <a:cubicBezTo>
                    <a:pt x="245051" y="11712"/>
                    <a:pt x="242840" y="29525"/>
                    <a:pt x="242840" y="53849"/>
                  </a:cubicBez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26" name="Freeform: Shape 25">
              <a:extLst>
                <a:ext uri="{FF2B5EF4-FFF2-40B4-BE49-F238E27FC236}">
                  <a16:creationId xmlns:a16="http://schemas.microsoft.com/office/drawing/2014/main" id="{A62D0894-EC1E-9BBC-F8E3-B1DD5C1136C3}"/>
                </a:ext>
              </a:extLst>
            </p:cNvPr>
            <p:cNvSpPr/>
            <p:nvPr/>
          </p:nvSpPr>
          <p:spPr>
            <a:xfrm>
              <a:off x="12377396" y="5404296"/>
              <a:ext cx="218512" cy="210239"/>
            </a:xfrm>
            <a:custGeom>
              <a:avLst/>
              <a:gdLst>
                <a:gd name="connsiteX0" fmla="*/ 115451 w 218512"/>
                <a:gd name="connsiteY0" fmla="*/ -6 h 210239"/>
                <a:gd name="connsiteX1" fmla="*/ 218513 w 218512"/>
                <a:gd name="connsiteY1" fmla="*/ 98593 h 210239"/>
                <a:gd name="connsiteX2" fmla="*/ 102624 w 218512"/>
                <a:gd name="connsiteY2" fmla="*/ 210227 h 210239"/>
                <a:gd name="connsiteX3" fmla="*/ 0 w 218512"/>
                <a:gd name="connsiteY3" fmla="*/ 110752 h 210239"/>
                <a:gd name="connsiteX4" fmla="*/ 115451 w 218512"/>
                <a:gd name="connsiteY4" fmla="*/ -12 h 210239"/>
                <a:gd name="connsiteX5" fmla="*/ 107049 w 218512"/>
                <a:gd name="connsiteY5" fmla="*/ 34750 h 210239"/>
                <a:gd name="connsiteX6" fmla="*/ 48219 w 218512"/>
                <a:gd name="connsiteY6" fmla="*/ 101207 h 210239"/>
                <a:gd name="connsiteX7" fmla="*/ 111475 w 218512"/>
                <a:gd name="connsiteY7" fmla="*/ 175051 h 210239"/>
                <a:gd name="connsiteX8" fmla="*/ 170305 w 218512"/>
                <a:gd name="connsiteY8" fmla="*/ 108594 h 210239"/>
                <a:gd name="connsiteX9" fmla="*/ 107049 w 218512"/>
                <a:gd name="connsiteY9" fmla="*/ 34750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6"/>
                  </a:moveTo>
                  <a:cubicBezTo>
                    <a:pt x="175165" y="-6"/>
                    <a:pt x="218513" y="39954"/>
                    <a:pt x="218513" y="98593"/>
                  </a:cubicBezTo>
                  <a:cubicBezTo>
                    <a:pt x="218513" y="164182"/>
                    <a:pt x="168528" y="210227"/>
                    <a:pt x="102624" y="210227"/>
                  </a:cubicBezTo>
                  <a:cubicBezTo>
                    <a:pt x="42461" y="210227"/>
                    <a:pt x="0" y="170261"/>
                    <a:pt x="0" y="110752"/>
                  </a:cubicBezTo>
                  <a:cubicBezTo>
                    <a:pt x="0" y="46903"/>
                    <a:pt x="49544" y="-12"/>
                    <a:pt x="115451" y="-12"/>
                  </a:cubicBezTo>
                  <a:close/>
                  <a:moveTo>
                    <a:pt x="107049" y="34750"/>
                  </a:moveTo>
                  <a:cubicBezTo>
                    <a:pt x="71663" y="34750"/>
                    <a:pt x="48219" y="65588"/>
                    <a:pt x="48219" y="101207"/>
                  </a:cubicBezTo>
                  <a:cubicBezTo>
                    <a:pt x="48219" y="152898"/>
                    <a:pt x="80070" y="175051"/>
                    <a:pt x="111475" y="175051"/>
                  </a:cubicBezTo>
                  <a:cubicBezTo>
                    <a:pt x="146861" y="175051"/>
                    <a:pt x="170305" y="144210"/>
                    <a:pt x="170305" y="108594"/>
                  </a:cubicBezTo>
                  <a:cubicBezTo>
                    <a:pt x="170305" y="62986"/>
                    <a:pt x="144204" y="34750"/>
                    <a:pt x="107049" y="34750"/>
                  </a:cubicBez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27" name="Freeform: Shape 26">
              <a:extLst>
                <a:ext uri="{FF2B5EF4-FFF2-40B4-BE49-F238E27FC236}">
                  <a16:creationId xmlns:a16="http://schemas.microsoft.com/office/drawing/2014/main" id="{D8F824A5-7881-F5D3-A80F-32EA92E9BF84}"/>
                </a:ext>
              </a:extLst>
            </p:cNvPr>
            <p:cNvSpPr/>
            <p:nvPr/>
          </p:nvSpPr>
          <p:spPr>
            <a:xfrm>
              <a:off x="12639708" y="5310484"/>
              <a:ext cx="59713" cy="299713"/>
            </a:xfrm>
            <a:custGeom>
              <a:avLst/>
              <a:gdLst>
                <a:gd name="connsiteX0" fmla="*/ 6637 w 59713"/>
                <a:gd name="connsiteY0" fmla="*/ 49505 h 299713"/>
                <a:gd name="connsiteX1" fmla="*/ 0 w 59713"/>
                <a:gd name="connsiteY1" fmla="*/ -12 h 299713"/>
                <a:gd name="connsiteX2" fmla="*/ 53079 w 59713"/>
                <a:gd name="connsiteY2" fmla="*/ -12 h 299713"/>
                <a:gd name="connsiteX3" fmla="*/ 53079 w 59713"/>
                <a:gd name="connsiteY3" fmla="*/ 250185 h 299713"/>
                <a:gd name="connsiteX4" fmla="*/ 59713 w 59713"/>
                <a:gd name="connsiteY4" fmla="*/ 299702 h 299713"/>
                <a:gd name="connsiteX5" fmla="*/ 0 w 59713"/>
                <a:gd name="connsiteY5" fmla="*/ 299702 h 299713"/>
                <a:gd name="connsiteX6" fmla="*/ 6637 w 59713"/>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3" h="299713">
                  <a:moveTo>
                    <a:pt x="6637" y="49505"/>
                  </a:moveTo>
                  <a:cubicBezTo>
                    <a:pt x="6637" y="29090"/>
                    <a:pt x="4425" y="12585"/>
                    <a:pt x="0" y="-12"/>
                  </a:cubicBezTo>
                  <a:lnTo>
                    <a:pt x="53079" y="-12"/>
                  </a:lnTo>
                  <a:lnTo>
                    <a:pt x="53079" y="250185"/>
                  </a:lnTo>
                  <a:cubicBezTo>
                    <a:pt x="53079" y="271037"/>
                    <a:pt x="55288" y="287543"/>
                    <a:pt x="59713" y="299702"/>
                  </a:cubicBezTo>
                  <a:lnTo>
                    <a:pt x="0" y="299702"/>
                  </a:lnTo>
                  <a:cubicBezTo>
                    <a:pt x="4425" y="287537"/>
                    <a:pt x="6637" y="271031"/>
                    <a:pt x="6637" y="250185"/>
                  </a:cubicBez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28" name="Freeform: Shape 27">
              <a:extLst>
                <a:ext uri="{FF2B5EF4-FFF2-40B4-BE49-F238E27FC236}">
                  <a16:creationId xmlns:a16="http://schemas.microsoft.com/office/drawing/2014/main" id="{5CC679DA-DCD7-7C69-1C64-00498335168B}"/>
                </a:ext>
              </a:extLst>
            </p:cNvPr>
            <p:cNvSpPr/>
            <p:nvPr/>
          </p:nvSpPr>
          <p:spPr>
            <a:xfrm>
              <a:off x="12733023" y="5409524"/>
              <a:ext cx="218959" cy="292333"/>
            </a:xfrm>
            <a:custGeom>
              <a:avLst/>
              <a:gdLst>
                <a:gd name="connsiteX0" fmla="*/ 218959 w 218959"/>
                <a:gd name="connsiteY0" fmla="*/ -12 h 292333"/>
                <a:gd name="connsiteX1" fmla="*/ 195075 w 218959"/>
                <a:gd name="connsiteY1" fmla="*/ 47335 h 292333"/>
                <a:gd name="connsiteX2" fmla="*/ 133588 w 218959"/>
                <a:gd name="connsiteY2" fmla="*/ 216307 h 292333"/>
                <a:gd name="connsiteX3" fmla="*/ 54410 w 218959"/>
                <a:gd name="connsiteY3" fmla="*/ 292321 h 292333"/>
                <a:gd name="connsiteX4" fmla="*/ 20348 w 218959"/>
                <a:gd name="connsiteY4" fmla="*/ 286673 h 292333"/>
                <a:gd name="connsiteX5" fmla="*/ 20348 w 218959"/>
                <a:gd name="connsiteY5" fmla="*/ 247145 h 292333"/>
                <a:gd name="connsiteX6" fmla="*/ 52199 w 218959"/>
                <a:gd name="connsiteY6" fmla="*/ 258440 h 292333"/>
                <a:gd name="connsiteX7" fmla="*/ 99088 w 218959"/>
                <a:gd name="connsiteY7" fmla="*/ 203710 h 292333"/>
                <a:gd name="connsiteX8" fmla="*/ 100412 w 218959"/>
                <a:gd name="connsiteY8" fmla="*/ 199801 h 292333"/>
                <a:gd name="connsiteX9" fmla="*/ 83160 w 218959"/>
                <a:gd name="connsiteY9" fmla="*/ 199801 h 292333"/>
                <a:gd name="connsiteX10" fmla="*/ 22999 w 218959"/>
                <a:gd name="connsiteY10" fmla="*/ 46034 h 292333"/>
                <a:gd name="connsiteX11" fmla="*/ 0 w 218959"/>
                <a:gd name="connsiteY11" fmla="*/ -12 h 292333"/>
                <a:gd name="connsiteX12" fmla="*/ 60160 w 218959"/>
                <a:gd name="connsiteY12" fmla="*/ -12 h 292333"/>
                <a:gd name="connsiteX13" fmla="*/ 70779 w 218959"/>
                <a:gd name="connsiteY13" fmla="*/ 42556 h 292333"/>
                <a:gd name="connsiteX14" fmla="*/ 100412 w 218959"/>
                <a:gd name="connsiteY14" fmla="*/ 125088 h 292333"/>
                <a:gd name="connsiteX15" fmla="*/ 114127 w 218959"/>
                <a:gd name="connsiteY15" fmla="*/ 166352 h 292333"/>
                <a:gd name="connsiteX16" fmla="*/ 121641 w 218959"/>
                <a:gd name="connsiteY16" fmla="*/ 143770 h 292333"/>
                <a:gd name="connsiteX17" fmla="*/ 127391 w 218959"/>
                <a:gd name="connsiteY17" fmla="*/ 127696 h 292333"/>
                <a:gd name="connsiteX18" fmla="*/ 157474 w 218959"/>
                <a:gd name="connsiteY18" fmla="*/ 40823 h 292333"/>
                <a:gd name="connsiteX19" fmla="*/ 166766 w 218959"/>
                <a:gd name="connsiteY19" fmla="*/ -6 h 292333"/>
                <a:gd name="connsiteX20" fmla="*/ 218959 w 218959"/>
                <a:gd name="connsiteY20" fmla="*/ -6 h 292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3">
                  <a:moveTo>
                    <a:pt x="218959" y="-12"/>
                  </a:moveTo>
                  <a:cubicBezTo>
                    <a:pt x="211438" y="10414"/>
                    <a:pt x="201706" y="29528"/>
                    <a:pt x="195075" y="47335"/>
                  </a:cubicBezTo>
                  <a:lnTo>
                    <a:pt x="133588" y="216307"/>
                  </a:lnTo>
                  <a:cubicBezTo>
                    <a:pt x="114570" y="266690"/>
                    <a:pt x="102183" y="290582"/>
                    <a:pt x="54410" y="292321"/>
                  </a:cubicBezTo>
                  <a:cubicBezTo>
                    <a:pt x="41583" y="292321"/>
                    <a:pt x="30080" y="290582"/>
                    <a:pt x="20348" y="286673"/>
                  </a:cubicBezTo>
                  <a:lnTo>
                    <a:pt x="20348" y="247145"/>
                  </a:lnTo>
                  <a:cubicBezTo>
                    <a:pt x="30080" y="254531"/>
                    <a:pt x="40699" y="258440"/>
                    <a:pt x="52199" y="258440"/>
                  </a:cubicBezTo>
                  <a:cubicBezTo>
                    <a:pt x="72987" y="258440"/>
                    <a:pt x="84490" y="244105"/>
                    <a:pt x="99088" y="203710"/>
                  </a:cubicBezTo>
                  <a:lnTo>
                    <a:pt x="100412" y="199801"/>
                  </a:lnTo>
                  <a:lnTo>
                    <a:pt x="83160" y="199801"/>
                  </a:lnTo>
                  <a:lnTo>
                    <a:pt x="22999" y="46034"/>
                  </a:lnTo>
                  <a:cubicBezTo>
                    <a:pt x="14598" y="24749"/>
                    <a:pt x="7077" y="9113"/>
                    <a:pt x="0" y="-12"/>
                  </a:cubicBezTo>
                  <a:lnTo>
                    <a:pt x="60160" y="-12"/>
                  </a:lnTo>
                  <a:cubicBezTo>
                    <a:pt x="60160" y="8676"/>
                    <a:pt x="63696" y="23011"/>
                    <a:pt x="70779" y="42556"/>
                  </a:cubicBezTo>
                  <a:lnTo>
                    <a:pt x="100412" y="125088"/>
                  </a:lnTo>
                  <a:cubicBezTo>
                    <a:pt x="104394" y="136815"/>
                    <a:pt x="109261" y="150281"/>
                    <a:pt x="114127" y="166352"/>
                  </a:cubicBezTo>
                  <a:cubicBezTo>
                    <a:pt x="116335" y="158102"/>
                    <a:pt x="119430" y="150281"/>
                    <a:pt x="121641" y="143770"/>
                  </a:cubicBezTo>
                  <a:lnTo>
                    <a:pt x="127391" y="127696"/>
                  </a:lnTo>
                  <a:lnTo>
                    <a:pt x="157474" y="40823"/>
                  </a:lnTo>
                  <a:cubicBezTo>
                    <a:pt x="163665" y="22579"/>
                    <a:pt x="166766" y="9113"/>
                    <a:pt x="166766" y="-6"/>
                  </a:cubicBezTo>
                  <a:lnTo>
                    <a:pt x="218959" y="-6"/>
                  </a:ln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29" name="Freeform: Shape 28">
              <a:extLst>
                <a:ext uri="{FF2B5EF4-FFF2-40B4-BE49-F238E27FC236}">
                  <a16:creationId xmlns:a16="http://schemas.microsoft.com/office/drawing/2014/main" id="{5EB9492C-BD65-FA0B-FC7F-10769AB22A50}"/>
                </a:ext>
              </a:extLst>
            </p:cNvPr>
            <p:cNvSpPr/>
            <p:nvPr/>
          </p:nvSpPr>
          <p:spPr>
            <a:xfrm>
              <a:off x="12065982" y="5769948"/>
              <a:ext cx="237095" cy="291026"/>
            </a:xfrm>
            <a:custGeom>
              <a:avLst/>
              <a:gdLst>
                <a:gd name="connsiteX0" fmla="*/ 237096 w 237095"/>
                <a:gd name="connsiteY0" fmla="*/ 46031 h 291026"/>
                <a:gd name="connsiteX1" fmla="*/ 167650 w 237095"/>
                <a:gd name="connsiteY1" fmla="*/ 34738 h 291026"/>
                <a:gd name="connsiteX2" fmla="*/ 142873 w 237095"/>
                <a:gd name="connsiteY2" fmla="*/ 34738 h 291026"/>
                <a:gd name="connsiteX3" fmla="*/ 142873 w 237095"/>
                <a:gd name="connsiteY3" fmla="*/ 236719 h 291026"/>
                <a:gd name="connsiteX4" fmla="*/ 149510 w 237095"/>
                <a:gd name="connsiteY4" fmla="*/ 291014 h 291026"/>
                <a:gd name="connsiteX5" fmla="*/ 88026 w 237095"/>
                <a:gd name="connsiteY5" fmla="*/ 291014 h 291026"/>
                <a:gd name="connsiteX6" fmla="*/ 94216 w 237095"/>
                <a:gd name="connsiteY6" fmla="*/ 236719 h 291026"/>
                <a:gd name="connsiteX7" fmla="*/ 94216 w 237095"/>
                <a:gd name="connsiteY7" fmla="*/ 34738 h 291026"/>
                <a:gd name="connsiteX8" fmla="*/ 69446 w 237095"/>
                <a:gd name="connsiteY8" fmla="*/ 34738 h 291026"/>
                <a:gd name="connsiteX9" fmla="*/ 0 w 237095"/>
                <a:gd name="connsiteY9" fmla="*/ 46031 h 291026"/>
                <a:gd name="connsiteX10" fmla="*/ 0 w 237095"/>
                <a:gd name="connsiteY10" fmla="*/ -12 h 291026"/>
                <a:gd name="connsiteX11" fmla="*/ 237090 w 237095"/>
                <a:gd name="connsiteY11" fmla="*/ -12 h 291026"/>
                <a:gd name="connsiteX12" fmla="*/ 237090 w 237095"/>
                <a:gd name="connsiteY12" fmla="*/ 46031 h 29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7095" h="291026">
                  <a:moveTo>
                    <a:pt x="237096" y="46031"/>
                  </a:moveTo>
                  <a:cubicBezTo>
                    <a:pt x="216307" y="37778"/>
                    <a:pt x="199501" y="34738"/>
                    <a:pt x="167650" y="34738"/>
                  </a:cubicBezTo>
                  <a:lnTo>
                    <a:pt x="142873" y="34738"/>
                  </a:lnTo>
                  <a:lnTo>
                    <a:pt x="142873" y="236719"/>
                  </a:lnTo>
                  <a:cubicBezTo>
                    <a:pt x="142873" y="261480"/>
                    <a:pt x="145085" y="279724"/>
                    <a:pt x="149510" y="291014"/>
                  </a:cubicBezTo>
                  <a:lnTo>
                    <a:pt x="88026" y="291014"/>
                  </a:lnTo>
                  <a:cubicBezTo>
                    <a:pt x="92005" y="279287"/>
                    <a:pt x="94216" y="261474"/>
                    <a:pt x="94216" y="236719"/>
                  </a:cubicBezTo>
                  <a:lnTo>
                    <a:pt x="94216" y="34738"/>
                  </a:lnTo>
                  <a:lnTo>
                    <a:pt x="69446" y="34738"/>
                  </a:lnTo>
                  <a:cubicBezTo>
                    <a:pt x="37595" y="34738"/>
                    <a:pt x="20788" y="37778"/>
                    <a:pt x="0" y="46031"/>
                  </a:cubicBezTo>
                  <a:lnTo>
                    <a:pt x="0" y="-12"/>
                  </a:lnTo>
                  <a:lnTo>
                    <a:pt x="237090" y="-12"/>
                  </a:lnTo>
                  <a:lnTo>
                    <a:pt x="237090" y="46031"/>
                  </a:ln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30" name="Freeform: Shape 29">
              <a:extLst>
                <a:ext uri="{FF2B5EF4-FFF2-40B4-BE49-F238E27FC236}">
                  <a16:creationId xmlns:a16="http://schemas.microsoft.com/office/drawing/2014/main" id="{190830A1-B4D3-15F7-2DF7-97A14568E36C}"/>
                </a:ext>
              </a:extLst>
            </p:cNvPr>
            <p:cNvSpPr/>
            <p:nvPr/>
          </p:nvSpPr>
          <p:spPr>
            <a:xfrm>
              <a:off x="12306614" y="5855099"/>
              <a:ext cx="131385" cy="205886"/>
            </a:xfrm>
            <a:custGeom>
              <a:avLst/>
              <a:gdLst>
                <a:gd name="connsiteX0" fmla="*/ 131373 w 131385"/>
                <a:gd name="connsiteY0" fmla="*/ 47767 h 205886"/>
                <a:gd name="connsiteX1" fmla="*/ 111025 w 131385"/>
                <a:gd name="connsiteY1" fmla="*/ 45596 h 205886"/>
                <a:gd name="connsiteX2" fmla="*/ 53080 w 131385"/>
                <a:gd name="connsiteY2" fmla="*/ 72528 h 205886"/>
                <a:gd name="connsiteX3" fmla="*/ 53080 w 131385"/>
                <a:gd name="connsiteY3" fmla="*/ 156361 h 205886"/>
                <a:gd name="connsiteX4" fmla="*/ 59716 w 131385"/>
                <a:gd name="connsiteY4" fmla="*/ 205875 h 205886"/>
                <a:gd name="connsiteX5" fmla="*/ 0 w 131385"/>
                <a:gd name="connsiteY5" fmla="*/ 205875 h 205886"/>
                <a:gd name="connsiteX6" fmla="*/ 6637 w 131385"/>
                <a:gd name="connsiteY6" fmla="*/ 156361 h 205886"/>
                <a:gd name="connsiteX7" fmla="*/ 6637 w 131385"/>
                <a:gd name="connsiteY7" fmla="*/ 54715 h 205886"/>
                <a:gd name="connsiteX8" fmla="*/ 0 w 131385"/>
                <a:gd name="connsiteY8" fmla="*/ 5198 h 205886"/>
                <a:gd name="connsiteX9" fmla="*/ 45562 w 131385"/>
                <a:gd name="connsiteY9" fmla="*/ 5198 h 205886"/>
                <a:gd name="connsiteX10" fmla="*/ 52199 w 131385"/>
                <a:gd name="connsiteY10" fmla="*/ 40386 h 205886"/>
                <a:gd name="connsiteX11" fmla="*/ 80070 w 131385"/>
                <a:gd name="connsiteY11" fmla="*/ 13022 h 205886"/>
                <a:gd name="connsiteX12" fmla="*/ 119882 w 131385"/>
                <a:gd name="connsiteY12" fmla="*/ -12 h 205886"/>
                <a:gd name="connsiteX13" fmla="*/ 131385 w 131385"/>
                <a:gd name="connsiteY13" fmla="*/ 857 h 205886"/>
                <a:gd name="connsiteX14" fmla="*/ 131385 w 131385"/>
                <a:gd name="connsiteY14" fmla="*/ 47772 h 205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1385" h="205886">
                  <a:moveTo>
                    <a:pt x="131373" y="47767"/>
                  </a:moveTo>
                  <a:cubicBezTo>
                    <a:pt x="124737" y="46465"/>
                    <a:pt x="118100" y="45596"/>
                    <a:pt x="111025" y="45596"/>
                  </a:cubicBezTo>
                  <a:cubicBezTo>
                    <a:pt x="89350" y="45596"/>
                    <a:pt x="69886" y="54721"/>
                    <a:pt x="53080" y="72528"/>
                  </a:cubicBezTo>
                  <a:lnTo>
                    <a:pt x="53080" y="156361"/>
                  </a:lnTo>
                  <a:cubicBezTo>
                    <a:pt x="53080" y="177207"/>
                    <a:pt x="55291" y="193716"/>
                    <a:pt x="59716" y="205875"/>
                  </a:cubicBezTo>
                  <a:lnTo>
                    <a:pt x="0" y="205875"/>
                  </a:lnTo>
                  <a:cubicBezTo>
                    <a:pt x="4425" y="193713"/>
                    <a:pt x="6637" y="177207"/>
                    <a:pt x="6637" y="156361"/>
                  </a:cubicBezTo>
                  <a:lnTo>
                    <a:pt x="6637" y="54715"/>
                  </a:lnTo>
                  <a:cubicBezTo>
                    <a:pt x="6637" y="34301"/>
                    <a:pt x="4425" y="17795"/>
                    <a:pt x="0" y="5198"/>
                  </a:cubicBezTo>
                  <a:lnTo>
                    <a:pt x="45562" y="5198"/>
                  </a:lnTo>
                  <a:lnTo>
                    <a:pt x="52199" y="40386"/>
                  </a:lnTo>
                  <a:cubicBezTo>
                    <a:pt x="58835" y="30397"/>
                    <a:pt x="68121" y="21272"/>
                    <a:pt x="80070" y="13022"/>
                  </a:cubicBezTo>
                  <a:cubicBezTo>
                    <a:pt x="92011" y="4335"/>
                    <a:pt x="105284" y="-12"/>
                    <a:pt x="119882" y="-12"/>
                  </a:cubicBezTo>
                  <a:cubicBezTo>
                    <a:pt x="124748" y="-12"/>
                    <a:pt x="128284" y="426"/>
                    <a:pt x="131385" y="857"/>
                  </a:cubicBezTo>
                  <a:lnTo>
                    <a:pt x="131385" y="47772"/>
                  </a:ln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31" name="Freeform: Shape 30">
              <a:extLst>
                <a:ext uri="{FF2B5EF4-FFF2-40B4-BE49-F238E27FC236}">
                  <a16:creationId xmlns:a16="http://schemas.microsoft.com/office/drawing/2014/main" id="{740E14CC-68C8-346B-E8EC-1626977E6D1D}"/>
                </a:ext>
              </a:extLst>
            </p:cNvPr>
            <p:cNvSpPr/>
            <p:nvPr/>
          </p:nvSpPr>
          <p:spPr>
            <a:xfrm>
              <a:off x="12474698" y="5753439"/>
              <a:ext cx="60162" cy="307534"/>
            </a:xfrm>
            <a:custGeom>
              <a:avLst/>
              <a:gdLst>
                <a:gd name="connsiteX0" fmla="*/ 30080 w 60162"/>
                <a:gd name="connsiteY0" fmla="*/ -12 h 307534"/>
                <a:gd name="connsiteX1" fmla="*/ 60163 w 60162"/>
                <a:gd name="connsiteY1" fmla="*/ 30394 h 307534"/>
                <a:gd name="connsiteX2" fmla="*/ 30080 w 60162"/>
                <a:gd name="connsiteY2" fmla="*/ 60804 h 307534"/>
                <a:gd name="connsiteX3" fmla="*/ 0 w 60162"/>
                <a:gd name="connsiteY3" fmla="*/ 30394 h 307534"/>
                <a:gd name="connsiteX4" fmla="*/ 30080 w 60162"/>
                <a:gd name="connsiteY4" fmla="*/ -12 h 307534"/>
                <a:gd name="connsiteX5" fmla="*/ 7083 w 60162"/>
                <a:gd name="connsiteY5" fmla="*/ 156363 h 307534"/>
                <a:gd name="connsiteX6" fmla="*/ 446 w 60162"/>
                <a:gd name="connsiteY6" fmla="*/ 106849 h 307534"/>
                <a:gd name="connsiteX7" fmla="*/ 53526 w 60162"/>
                <a:gd name="connsiteY7" fmla="*/ 106849 h 307534"/>
                <a:gd name="connsiteX8" fmla="*/ 53526 w 60162"/>
                <a:gd name="connsiteY8" fmla="*/ 258009 h 307534"/>
                <a:gd name="connsiteX9" fmla="*/ 60163 w 60162"/>
                <a:gd name="connsiteY9" fmla="*/ 307523 h 307534"/>
                <a:gd name="connsiteX10" fmla="*/ 446 w 60162"/>
                <a:gd name="connsiteY10" fmla="*/ 307523 h 307534"/>
                <a:gd name="connsiteX11" fmla="*/ 7083 w 60162"/>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2"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83" y="156363"/>
                  </a:moveTo>
                  <a:cubicBezTo>
                    <a:pt x="7083" y="135949"/>
                    <a:pt x="4872" y="119443"/>
                    <a:pt x="446" y="106849"/>
                  </a:cubicBezTo>
                  <a:lnTo>
                    <a:pt x="53526" y="106849"/>
                  </a:lnTo>
                  <a:lnTo>
                    <a:pt x="53526" y="258009"/>
                  </a:lnTo>
                  <a:cubicBezTo>
                    <a:pt x="53526" y="278855"/>
                    <a:pt x="55734" y="295364"/>
                    <a:pt x="60163" y="307523"/>
                  </a:cubicBezTo>
                  <a:lnTo>
                    <a:pt x="446" y="307523"/>
                  </a:lnTo>
                  <a:cubicBezTo>
                    <a:pt x="4866" y="295361"/>
                    <a:pt x="7083" y="278855"/>
                    <a:pt x="7083" y="258009"/>
                  </a:cubicBezTo>
                  <a:close/>
                </a:path>
              </a:pathLst>
            </a:custGeom>
            <a:grpFill/>
            <a:ln w="4047" cap="flat">
              <a:solidFill>
                <a:schemeClr val="tx1"/>
              </a:solidFill>
              <a:prstDash val="solid"/>
              <a:miter/>
            </a:ln>
          </p:spPr>
          <p:txBody>
            <a:bodyPr rtlCol="0" anchor="ctr"/>
            <a:lstStyle/>
            <a:p>
              <a:endParaRPr lang="en-GB" dirty="0">
                <a:solidFill>
                  <a:srgbClr val="FFFF00"/>
                </a:solidFill>
              </a:endParaRPr>
            </a:p>
          </p:txBody>
        </p:sp>
        <p:sp>
          <p:nvSpPr>
            <p:cNvPr id="32" name="Freeform: Shape 31">
              <a:extLst>
                <a:ext uri="{FF2B5EF4-FFF2-40B4-BE49-F238E27FC236}">
                  <a16:creationId xmlns:a16="http://schemas.microsoft.com/office/drawing/2014/main" id="{949BAC32-3AAF-D247-D7C1-39E30BB3FCB9}"/>
                </a:ext>
              </a:extLst>
            </p:cNvPr>
            <p:cNvSpPr/>
            <p:nvPr/>
          </p:nvSpPr>
          <p:spPr>
            <a:xfrm>
              <a:off x="12585292" y="5855099"/>
              <a:ext cx="193304" cy="205892"/>
            </a:xfrm>
            <a:custGeom>
              <a:avLst/>
              <a:gdLst>
                <a:gd name="connsiteX0" fmla="*/ 133585 w 193304"/>
                <a:gd name="connsiteY0" fmla="*/ 205875 h 205892"/>
                <a:gd name="connsiteX1" fmla="*/ 140222 w 193304"/>
                <a:gd name="connsiteY1" fmla="*/ 156361 h 205892"/>
                <a:gd name="connsiteX2" fmla="*/ 140222 w 193304"/>
                <a:gd name="connsiteY2" fmla="*/ 81215 h 205892"/>
                <a:gd name="connsiteX3" fmla="*/ 101294 w 193304"/>
                <a:gd name="connsiteY3" fmla="*/ 36039 h 205892"/>
                <a:gd name="connsiteX4" fmla="*/ 53080 w 193304"/>
                <a:gd name="connsiteY4" fmla="*/ 58630 h 205892"/>
                <a:gd name="connsiteX5" fmla="*/ 53080 w 193304"/>
                <a:gd name="connsiteY5" fmla="*/ 156366 h 205892"/>
                <a:gd name="connsiteX6" fmla="*/ 59716 w 193304"/>
                <a:gd name="connsiteY6" fmla="*/ 205881 h 205892"/>
                <a:gd name="connsiteX7" fmla="*/ 0 w 193304"/>
                <a:gd name="connsiteY7" fmla="*/ 205881 h 205892"/>
                <a:gd name="connsiteX8" fmla="*/ 6636 w 193304"/>
                <a:gd name="connsiteY8" fmla="*/ 156366 h 205892"/>
                <a:gd name="connsiteX9" fmla="*/ 6636 w 193304"/>
                <a:gd name="connsiteY9" fmla="*/ 54721 h 205892"/>
                <a:gd name="connsiteX10" fmla="*/ 0 w 193304"/>
                <a:gd name="connsiteY10" fmla="*/ 5204 h 205892"/>
                <a:gd name="connsiteX11" fmla="*/ 45565 w 193304"/>
                <a:gd name="connsiteY11" fmla="*/ 5204 h 205892"/>
                <a:gd name="connsiteX12" fmla="*/ 50431 w 193304"/>
                <a:gd name="connsiteY12" fmla="*/ 28659 h 205892"/>
                <a:gd name="connsiteX13" fmla="*/ 118108 w 193304"/>
                <a:gd name="connsiteY13" fmla="*/ -12 h 205892"/>
                <a:gd name="connsiteX14" fmla="*/ 186671 w 193304"/>
                <a:gd name="connsiteY14" fmla="*/ 76875 h 205892"/>
                <a:gd name="connsiteX15" fmla="*/ 186671 w 193304"/>
                <a:gd name="connsiteY15" fmla="*/ 156366 h 205892"/>
                <a:gd name="connsiteX16" fmla="*/ 193304 w 193304"/>
                <a:gd name="connsiteY16" fmla="*/ 205881 h 205892"/>
                <a:gd name="connsiteX17" fmla="*/ 133591 w 193304"/>
                <a:gd name="connsiteY17" fmla="*/ 205881 h 205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3304" h="205892">
                  <a:moveTo>
                    <a:pt x="133585" y="205875"/>
                  </a:moveTo>
                  <a:cubicBezTo>
                    <a:pt x="138005" y="193713"/>
                    <a:pt x="140222" y="177207"/>
                    <a:pt x="140222" y="156361"/>
                  </a:cubicBezTo>
                  <a:lnTo>
                    <a:pt x="140222" y="81215"/>
                  </a:lnTo>
                  <a:cubicBezTo>
                    <a:pt x="140222" y="50374"/>
                    <a:pt x="126064" y="36039"/>
                    <a:pt x="101294" y="36039"/>
                  </a:cubicBezTo>
                  <a:cubicBezTo>
                    <a:pt x="84041" y="36039"/>
                    <a:pt x="67678" y="43426"/>
                    <a:pt x="53080" y="58630"/>
                  </a:cubicBezTo>
                  <a:lnTo>
                    <a:pt x="53080" y="156366"/>
                  </a:lnTo>
                  <a:cubicBezTo>
                    <a:pt x="53080" y="177213"/>
                    <a:pt x="55291" y="193721"/>
                    <a:pt x="59716" y="205881"/>
                  </a:cubicBezTo>
                  <a:lnTo>
                    <a:pt x="0" y="205881"/>
                  </a:lnTo>
                  <a:cubicBezTo>
                    <a:pt x="4422" y="193716"/>
                    <a:pt x="6636" y="177213"/>
                    <a:pt x="6636" y="156366"/>
                  </a:cubicBezTo>
                  <a:lnTo>
                    <a:pt x="6636" y="54721"/>
                  </a:lnTo>
                  <a:cubicBezTo>
                    <a:pt x="6636" y="34306"/>
                    <a:pt x="4428" y="17801"/>
                    <a:pt x="0" y="5204"/>
                  </a:cubicBezTo>
                  <a:lnTo>
                    <a:pt x="45565" y="5204"/>
                  </a:lnTo>
                  <a:lnTo>
                    <a:pt x="50431" y="28659"/>
                  </a:lnTo>
                  <a:cubicBezTo>
                    <a:pt x="67237" y="9545"/>
                    <a:pt x="89796" y="-12"/>
                    <a:pt x="118108" y="-12"/>
                  </a:cubicBezTo>
                  <a:cubicBezTo>
                    <a:pt x="163671" y="-12"/>
                    <a:pt x="186671" y="26920"/>
                    <a:pt x="186671" y="76875"/>
                  </a:cubicBezTo>
                  <a:lnTo>
                    <a:pt x="186671" y="156366"/>
                  </a:lnTo>
                  <a:cubicBezTo>
                    <a:pt x="186671" y="177213"/>
                    <a:pt x="188879" y="193721"/>
                    <a:pt x="193304" y="205881"/>
                  </a:cubicBezTo>
                  <a:lnTo>
                    <a:pt x="133591" y="205881"/>
                  </a:ln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33" name="Freeform: Shape 32">
              <a:extLst>
                <a:ext uri="{FF2B5EF4-FFF2-40B4-BE49-F238E27FC236}">
                  <a16:creationId xmlns:a16="http://schemas.microsoft.com/office/drawing/2014/main" id="{FC62F37F-1B16-D06E-1F8A-8453A72583BF}"/>
                </a:ext>
              </a:extLst>
            </p:cNvPr>
            <p:cNvSpPr/>
            <p:nvPr/>
          </p:nvSpPr>
          <p:spPr>
            <a:xfrm>
              <a:off x="12827692" y="5753439"/>
              <a:ext cx="60163" cy="307534"/>
            </a:xfrm>
            <a:custGeom>
              <a:avLst/>
              <a:gdLst>
                <a:gd name="connsiteX0" fmla="*/ 30080 w 60163"/>
                <a:gd name="connsiteY0" fmla="*/ -12 h 307534"/>
                <a:gd name="connsiteX1" fmla="*/ 60163 w 60163"/>
                <a:gd name="connsiteY1" fmla="*/ 30394 h 307534"/>
                <a:gd name="connsiteX2" fmla="*/ 30080 w 60163"/>
                <a:gd name="connsiteY2" fmla="*/ 60804 h 307534"/>
                <a:gd name="connsiteX3" fmla="*/ 0 w 60163"/>
                <a:gd name="connsiteY3" fmla="*/ 30394 h 307534"/>
                <a:gd name="connsiteX4" fmla="*/ 30080 w 60163"/>
                <a:gd name="connsiteY4" fmla="*/ -12 h 307534"/>
                <a:gd name="connsiteX5" fmla="*/ 7077 w 60163"/>
                <a:gd name="connsiteY5" fmla="*/ 156363 h 307534"/>
                <a:gd name="connsiteX6" fmla="*/ 440 w 60163"/>
                <a:gd name="connsiteY6" fmla="*/ 106849 h 307534"/>
                <a:gd name="connsiteX7" fmla="*/ 53520 w 60163"/>
                <a:gd name="connsiteY7" fmla="*/ 106849 h 307534"/>
                <a:gd name="connsiteX8" fmla="*/ 53520 w 60163"/>
                <a:gd name="connsiteY8" fmla="*/ 258009 h 307534"/>
                <a:gd name="connsiteX9" fmla="*/ 60157 w 60163"/>
                <a:gd name="connsiteY9" fmla="*/ 307523 h 307534"/>
                <a:gd name="connsiteX10" fmla="*/ 440 w 60163"/>
                <a:gd name="connsiteY10" fmla="*/ 307523 h 307534"/>
                <a:gd name="connsiteX11" fmla="*/ 7077 w 60163"/>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3"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77" y="156363"/>
                  </a:moveTo>
                  <a:cubicBezTo>
                    <a:pt x="7077" y="135949"/>
                    <a:pt x="4866" y="119443"/>
                    <a:pt x="440" y="106849"/>
                  </a:cubicBezTo>
                  <a:lnTo>
                    <a:pt x="53520" y="106849"/>
                  </a:lnTo>
                  <a:lnTo>
                    <a:pt x="53520" y="258009"/>
                  </a:lnTo>
                  <a:cubicBezTo>
                    <a:pt x="53520" y="278855"/>
                    <a:pt x="55729" y="295364"/>
                    <a:pt x="60157" y="307523"/>
                  </a:cubicBezTo>
                  <a:lnTo>
                    <a:pt x="440" y="307523"/>
                  </a:lnTo>
                  <a:cubicBezTo>
                    <a:pt x="4860" y="295361"/>
                    <a:pt x="7077" y="278855"/>
                    <a:pt x="7077" y="258009"/>
                  </a:cubicBez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34" name="Freeform: Shape 33">
              <a:extLst>
                <a:ext uri="{FF2B5EF4-FFF2-40B4-BE49-F238E27FC236}">
                  <a16:creationId xmlns:a16="http://schemas.microsoft.com/office/drawing/2014/main" id="{E1B9FAEE-CC10-2CFC-1E64-D2857FE74369}"/>
                </a:ext>
              </a:extLst>
            </p:cNvPr>
            <p:cNvSpPr/>
            <p:nvPr/>
          </p:nvSpPr>
          <p:spPr>
            <a:xfrm>
              <a:off x="12921480" y="5806869"/>
              <a:ext cx="149950" cy="258452"/>
            </a:xfrm>
            <a:custGeom>
              <a:avLst/>
              <a:gdLst>
                <a:gd name="connsiteX0" fmla="*/ 149951 w 149950"/>
                <a:gd name="connsiteY0" fmla="*/ 250190 h 258452"/>
                <a:gd name="connsiteX1" fmla="*/ 104832 w 149950"/>
                <a:gd name="connsiteY1" fmla="*/ 258440 h 258452"/>
                <a:gd name="connsiteX2" fmla="*/ 34946 w 149950"/>
                <a:gd name="connsiteY2" fmla="*/ 188074 h 258452"/>
                <a:gd name="connsiteX3" fmla="*/ 34946 w 149950"/>
                <a:gd name="connsiteY3" fmla="*/ 85997 h 258452"/>
                <a:gd name="connsiteX4" fmla="*/ 443 w 149950"/>
                <a:gd name="connsiteY4" fmla="*/ 85997 h 258452"/>
                <a:gd name="connsiteX5" fmla="*/ 0 w 149950"/>
                <a:gd name="connsiteY5" fmla="*/ 85127 h 258452"/>
                <a:gd name="connsiteX6" fmla="*/ 80502 w 149950"/>
                <a:gd name="connsiteY6" fmla="*/ -12 h 258452"/>
                <a:gd name="connsiteX7" fmla="*/ 81389 w 149950"/>
                <a:gd name="connsiteY7" fmla="*/ -12 h 258452"/>
                <a:gd name="connsiteX8" fmla="*/ 81389 w 149950"/>
                <a:gd name="connsiteY8" fmla="*/ 53420 h 258452"/>
                <a:gd name="connsiteX9" fmla="*/ 146856 w 149950"/>
                <a:gd name="connsiteY9" fmla="*/ 53420 h 258452"/>
                <a:gd name="connsiteX10" fmla="*/ 141990 w 149950"/>
                <a:gd name="connsiteY10" fmla="*/ 85997 h 258452"/>
                <a:gd name="connsiteX11" fmla="*/ 81389 w 149950"/>
                <a:gd name="connsiteY11" fmla="*/ 85997 h 258452"/>
                <a:gd name="connsiteX12" fmla="*/ 81389 w 149950"/>
                <a:gd name="connsiteY12" fmla="*/ 188505 h 258452"/>
                <a:gd name="connsiteX13" fmla="*/ 112793 w 149950"/>
                <a:gd name="connsiteY13" fmla="*/ 224125 h 258452"/>
                <a:gd name="connsiteX14" fmla="*/ 149951 w 149950"/>
                <a:gd name="connsiteY14" fmla="*/ 208051 h 258452"/>
                <a:gd name="connsiteX15" fmla="*/ 149951 w 149950"/>
                <a:gd name="connsiteY15" fmla="*/ 250187 h 258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9950" h="258452">
                  <a:moveTo>
                    <a:pt x="149951" y="250190"/>
                  </a:moveTo>
                  <a:cubicBezTo>
                    <a:pt x="137123" y="255838"/>
                    <a:pt x="122085" y="258440"/>
                    <a:pt x="104832" y="258440"/>
                  </a:cubicBezTo>
                  <a:cubicBezTo>
                    <a:pt x="54848" y="258440"/>
                    <a:pt x="34946" y="231943"/>
                    <a:pt x="34946" y="188074"/>
                  </a:cubicBezTo>
                  <a:lnTo>
                    <a:pt x="34946" y="85997"/>
                  </a:lnTo>
                  <a:lnTo>
                    <a:pt x="443" y="85997"/>
                  </a:lnTo>
                  <a:lnTo>
                    <a:pt x="0" y="85127"/>
                  </a:lnTo>
                  <a:lnTo>
                    <a:pt x="80502" y="-12"/>
                  </a:lnTo>
                  <a:lnTo>
                    <a:pt x="81389" y="-12"/>
                  </a:lnTo>
                  <a:lnTo>
                    <a:pt x="81389" y="53420"/>
                  </a:lnTo>
                  <a:lnTo>
                    <a:pt x="146856" y="53420"/>
                  </a:lnTo>
                  <a:lnTo>
                    <a:pt x="141990" y="85997"/>
                  </a:lnTo>
                  <a:lnTo>
                    <a:pt x="81389" y="85997"/>
                  </a:lnTo>
                  <a:lnTo>
                    <a:pt x="81389" y="188505"/>
                  </a:lnTo>
                  <a:cubicBezTo>
                    <a:pt x="81389" y="212398"/>
                    <a:pt x="92005" y="224125"/>
                    <a:pt x="112793" y="224125"/>
                  </a:cubicBezTo>
                  <a:cubicBezTo>
                    <a:pt x="126508" y="224125"/>
                    <a:pt x="138894" y="218915"/>
                    <a:pt x="149951" y="208051"/>
                  </a:cubicBezTo>
                  <a:lnTo>
                    <a:pt x="149951" y="250187"/>
                  </a:lnTo>
                  <a:close/>
                </a:path>
              </a:pathLst>
            </a:custGeom>
            <a:grpFill/>
            <a:ln w="4047" cap="flat">
              <a:solidFill>
                <a:schemeClr val="tx1"/>
              </a:solidFill>
              <a:prstDash val="solid"/>
              <a:miter/>
            </a:ln>
          </p:spPr>
          <p:txBody>
            <a:bodyPr rtlCol="0" anchor="ctr"/>
            <a:lstStyle/>
            <a:p>
              <a:endParaRPr lang="en-GB" dirty="0">
                <a:solidFill>
                  <a:srgbClr val="FFFF00"/>
                </a:solidFill>
              </a:endParaRPr>
            </a:p>
          </p:txBody>
        </p:sp>
        <p:sp>
          <p:nvSpPr>
            <p:cNvPr id="35" name="Freeform: Shape 34">
              <a:extLst>
                <a:ext uri="{FF2B5EF4-FFF2-40B4-BE49-F238E27FC236}">
                  <a16:creationId xmlns:a16="http://schemas.microsoft.com/office/drawing/2014/main" id="{6C4D3C71-6921-C991-DBD9-AFA52E9F2996}"/>
                </a:ext>
              </a:extLst>
            </p:cNvPr>
            <p:cNvSpPr/>
            <p:nvPr/>
          </p:nvSpPr>
          <p:spPr>
            <a:xfrm>
              <a:off x="13097969" y="5860301"/>
              <a:ext cx="218959" cy="292330"/>
            </a:xfrm>
            <a:custGeom>
              <a:avLst/>
              <a:gdLst>
                <a:gd name="connsiteX0" fmla="*/ 218959 w 218959"/>
                <a:gd name="connsiteY0" fmla="*/ -12 h 292330"/>
                <a:gd name="connsiteX1" fmla="*/ 195075 w 218959"/>
                <a:gd name="connsiteY1" fmla="*/ 47332 h 292330"/>
                <a:gd name="connsiteX2" fmla="*/ 133588 w 218959"/>
                <a:gd name="connsiteY2" fmla="*/ 216304 h 292330"/>
                <a:gd name="connsiteX3" fmla="*/ 54410 w 218959"/>
                <a:gd name="connsiteY3" fmla="*/ 292318 h 292330"/>
                <a:gd name="connsiteX4" fmla="*/ 20348 w 218959"/>
                <a:gd name="connsiteY4" fmla="*/ 286673 h 292330"/>
                <a:gd name="connsiteX5" fmla="*/ 20348 w 218959"/>
                <a:gd name="connsiteY5" fmla="*/ 247145 h 292330"/>
                <a:gd name="connsiteX6" fmla="*/ 52199 w 218959"/>
                <a:gd name="connsiteY6" fmla="*/ 258440 h 292330"/>
                <a:gd name="connsiteX7" fmla="*/ 99088 w 218959"/>
                <a:gd name="connsiteY7" fmla="*/ 203707 h 292330"/>
                <a:gd name="connsiteX8" fmla="*/ 100412 w 218959"/>
                <a:gd name="connsiteY8" fmla="*/ 199798 h 292330"/>
                <a:gd name="connsiteX9" fmla="*/ 83160 w 218959"/>
                <a:gd name="connsiteY9" fmla="*/ 199798 h 292330"/>
                <a:gd name="connsiteX10" fmla="*/ 22997 w 218959"/>
                <a:gd name="connsiteY10" fmla="*/ 46031 h 292330"/>
                <a:gd name="connsiteX11" fmla="*/ 0 w 218959"/>
                <a:gd name="connsiteY11" fmla="*/ -12 h 292330"/>
                <a:gd name="connsiteX12" fmla="*/ 60160 w 218959"/>
                <a:gd name="connsiteY12" fmla="*/ -12 h 292330"/>
                <a:gd name="connsiteX13" fmla="*/ 70776 w 218959"/>
                <a:gd name="connsiteY13" fmla="*/ 42553 h 292330"/>
                <a:gd name="connsiteX14" fmla="*/ 100412 w 218959"/>
                <a:gd name="connsiteY14" fmla="*/ 125085 h 292330"/>
                <a:gd name="connsiteX15" fmla="*/ 114124 w 218959"/>
                <a:gd name="connsiteY15" fmla="*/ 166352 h 292330"/>
                <a:gd name="connsiteX16" fmla="*/ 121641 w 218959"/>
                <a:gd name="connsiteY16" fmla="*/ 143767 h 292330"/>
                <a:gd name="connsiteX17" fmla="*/ 127392 w 218959"/>
                <a:gd name="connsiteY17" fmla="*/ 127693 h 292330"/>
                <a:gd name="connsiteX18" fmla="*/ 157472 w 218959"/>
                <a:gd name="connsiteY18" fmla="*/ 40820 h 292330"/>
                <a:gd name="connsiteX19" fmla="*/ 166763 w 218959"/>
                <a:gd name="connsiteY19" fmla="*/ -6 h 292330"/>
                <a:gd name="connsiteX20" fmla="*/ 218959 w 218959"/>
                <a:gd name="connsiteY20" fmla="*/ -6 h 292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0">
                  <a:moveTo>
                    <a:pt x="218959" y="-12"/>
                  </a:moveTo>
                  <a:cubicBezTo>
                    <a:pt x="211435" y="10414"/>
                    <a:pt x="201703" y="29525"/>
                    <a:pt x="195075" y="47332"/>
                  </a:cubicBezTo>
                  <a:lnTo>
                    <a:pt x="133588" y="216304"/>
                  </a:lnTo>
                  <a:cubicBezTo>
                    <a:pt x="114570" y="266690"/>
                    <a:pt x="102183" y="290582"/>
                    <a:pt x="54410" y="292318"/>
                  </a:cubicBezTo>
                  <a:cubicBezTo>
                    <a:pt x="41583" y="292318"/>
                    <a:pt x="30080" y="290582"/>
                    <a:pt x="20348" y="286673"/>
                  </a:cubicBezTo>
                  <a:lnTo>
                    <a:pt x="20348" y="247145"/>
                  </a:lnTo>
                  <a:cubicBezTo>
                    <a:pt x="30080" y="254531"/>
                    <a:pt x="40696" y="258440"/>
                    <a:pt x="52199" y="258440"/>
                  </a:cubicBezTo>
                  <a:cubicBezTo>
                    <a:pt x="72987" y="258440"/>
                    <a:pt x="84490" y="244105"/>
                    <a:pt x="99088" y="203707"/>
                  </a:cubicBezTo>
                  <a:lnTo>
                    <a:pt x="100412" y="199798"/>
                  </a:lnTo>
                  <a:lnTo>
                    <a:pt x="83160" y="199798"/>
                  </a:lnTo>
                  <a:lnTo>
                    <a:pt x="22997" y="46031"/>
                  </a:lnTo>
                  <a:cubicBezTo>
                    <a:pt x="14598" y="24747"/>
                    <a:pt x="7074" y="9113"/>
                    <a:pt x="0" y="-12"/>
                  </a:cubicBezTo>
                  <a:lnTo>
                    <a:pt x="60160" y="-12"/>
                  </a:lnTo>
                  <a:cubicBezTo>
                    <a:pt x="60160" y="8676"/>
                    <a:pt x="63696" y="23008"/>
                    <a:pt x="70776" y="42553"/>
                  </a:cubicBezTo>
                  <a:lnTo>
                    <a:pt x="100412" y="125085"/>
                  </a:lnTo>
                  <a:cubicBezTo>
                    <a:pt x="104392" y="136812"/>
                    <a:pt x="109258" y="150278"/>
                    <a:pt x="114124" y="166352"/>
                  </a:cubicBezTo>
                  <a:cubicBezTo>
                    <a:pt x="116335" y="158102"/>
                    <a:pt x="119430" y="150278"/>
                    <a:pt x="121641" y="143767"/>
                  </a:cubicBezTo>
                  <a:lnTo>
                    <a:pt x="127392" y="127693"/>
                  </a:lnTo>
                  <a:lnTo>
                    <a:pt x="157472" y="40820"/>
                  </a:lnTo>
                  <a:cubicBezTo>
                    <a:pt x="163662" y="22576"/>
                    <a:pt x="166763" y="9113"/>
                    <a:pt x="166763" y="-6"/>
                  </a:cubicBezTo>
                  <a:lnTo>
                    <a:pt x="218959" y="-6"/>
                  </a:ln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36" name="Freeform: Shape 35">
              <a:extLst>
                <a:ext uri="{FF2B5EF4-FFF2-40B4-BE49-F238E27FC236}">
                  <a16:creationId xmlns:a16="http://schemas.microsoft.com/office/drawing/2014/main" id="{0413C2FA-5B38-CF2B-0F36-105E006A4167}"/>
                </a:ext>
              </a:extLst>
            </p:cNvPr>
            <p:cNvSpPr/>
            <p:nvPr/>
          </p:nvSpPr>
          <p:spPr>
            <a:xfrm>
              <a:off x="12069529" y="6204555"/>
              <a:ext cx="187557" cy="300139"/>
            </a:xfrm>
            <a:custGeom>
              <a:avLst/>
              <a:gdLst>
                <a:gd name="connsiteX0" fmla="*/ 0 w 187557"/>
                <a:gd name="connsiteY0" fmla="*/ 228898 h 300139"/>
                <a:gd name="connsiteX1" fmla="*/ 42461 w 187557"/>
                <a:gd name="connsiteY1" fmla="*/ 253227 h 300139"/>
                <a:gd name="connsiteX2" fmla="*/ 89350 w 187557"/>
                <a:gd name="connsiteY2" fmla="*/ 262784 h 300139"/>
                <a:gd name="connsiteX3" fmla="*/ 137564 w 187557"/>
                <a:gd name="connsiteY3" fmla="*/ 223256 h 300139"/>
                <a:gd name="connsiteX4" fmla="*/ 76960 w 187557"/>
                <a:gd name="connsiteY4" fmla="*/ 164616 h 300139"/>
                <a:gd name="connsiteX5" fmla="*/ 37595 w 187557"/>
                <a:gd name="connsiteY5" fmla="*/ 145071 h 300139"/>
                <a:gd name="connsiteX6" fmla="*/ 2208 w 187557"/>
                <a:gd name="connsiteY6" fmla="*/ 82522 h 300139"/>
                <a:gd name="connsiteX7" fmla="*/ 31404 w 187557"/>
                <a:gd name="connsiteY7" fmla="*/ 22141 h 300139"/>
                <a:gd name="connsiteX8" fmla="*/ 108374 w 187557"/>
                <a:gd name="connsiteY8" fmla="*/ -12 h 300139"/>
                <a:gd name="connsiteX9" fmla="*/ 172070 w 187557"/>
                <a:gd name="connsiteY9" fmla="*/ 13454 h 300139"/>
                <a:gd name="connsiteX10" fmla="*/ 172070 w 187557"/>
                <a:gd name="connsiteY10" fmla="*/ 62971 h 300139"/>
                <a:gd name="connsiteX11" fmla="*/ 98201 w 187557"/>
                <a:gd name="connsiteY11" fmla="*/ 36909 h 300139"/>
                <a:gd name="connsiteX12" fmla="*/ 50874 w 187557"/>
                <a:gd name="connsiteY12" fmla="*/ 73829 h 300139"/>
                <a:gd name="connsiteX13" fmla="*/ 58395 w 187557"/>
                <a:gd name="connsiteY13" fmla="*/ 96414 h 300139"/>
                <a:gd name="connsiteX14" fmla="*/ 107939 w 187557"/>
                <a:gd name="connsiteY14" fmla="*/ 125951 h 300139"/>
                <a:gd name="connsiteX15" fmla="*/ 149076 w 187557"/>
                <a:gd name="connsiteY15" fmla="*/ 146366 h 300139"/>
                <a:gd name="connsiteX16" fmla="*/ 187557 w 187557"/>
                <a:gd name="connsiteY16" fmla="*/ 214125 h 300139"/>
                <a:gd name="connsiteX17" fmla="*/ 83168 w 187557"/>
                <a:gd name="connsiteY17" fmla="*/ 300128 h 300139"/>
                <a:gd name="connsiteX18" fmla="*/ 8 w 187557"/>
                <a:gd name="connsiteY18" fmla="*/ 278846 h 300139"/>
                <a:gd name="connsiteX19" fmla="*/ 8 w 187557"/>
                <a:gd name="connsiteY19" fmla="*/ 228892 h 300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7557" h="300139">
                  <a:moveTo>
                    <a:pt x="0" y="228898"/>
                  </a:moveTo>
                  <a:cubicBezTo>
                    <a:pt x="11940" y="238892"/>
                    <a:pt x="26098" y="246710"/>
                    <a:pt x="42461" y="253227"/>
                  </a:cubicBezTo>
                  <a:cubicBezTo>
                    <a:pt x="58829" y="259744"/>
                    <a:pt x="74752" y="262784"/>
                    <a:pt x="89350" y="262784"/>
                  </a:cubicBezTo>
                  <a:cubicBezTo>
                    <a:pt x="119430" y="262784"/>
                    <a:pt x="137564" y="248886"/>
                    <a:pt x="137564" y="223256"/>
                  </a:cubicBezTo>
                  <a:cubicBezTo>
                    <a:pt x="135793" y="191545"/>
                    <a:pt x="115889" y="181557"/>
                    <a:pt x="76960" y="164616"/>
                  </a:cubicBezTo>
                  <a:cubicBezTo>
                    <a:pt x="60594" y="157230"/>
                    <a:pt x="47327" y="150713"/>
                    <a:pt x="37595" y="145071"/>
                  </a:cubicBezTo>
                  <a:cubicBezTo>
                    <a:pt x="18131" y="132906"/>
                    <a:pt x="2208" y="113360"/>
                    <a:pt x="2208" y="82522"/>
                  </a:cubicBezTo>
                  <a:cubicBezTo>
                    <a:pt x="2208" y="56892"/>
                    <a:pt x="11940" y="36477"/>
                    <a:pt x="31404" y="22141"/>
                  </a:cubicBezTo>
                  <a:cubicBezTo>
                    <a:pt x="51306" y="7374"/>
                    <a:pt x="76966" y="-12"/>
                    <a:pt x="108374" y="-12"/>
                  </a:cubicBezTo>
                  <a:cubicBezTo>
                    <a:pt x="133147" y="-12"/>
                    <a:pt x="154376" y="4332"/>
                    <a:pt x="172070" y="13454"/>
                  </a:cubicBezTo>
                  <a:lnTo>
                    <a:pt x="172070" y="62971"/>
                  </a:lnTo>
                  <a:cubicBezTo>
                    <a:pt x="153046" y="48636"/>
                    <a:pt x="123409" y="36909"/>
                    <a:pt x="98201" y="36909"/>
                  </a:cubicBezTo>
                  <a:cubicBezTo>
                    <a:pt x="70332" y="36909"/>
                    <a:pt x="50874" y="49943"/>
                    <a:pt x="50874" y="73829"/>
                  </a:cubicBezTo>
                  <a:cubicBezTo>
                    <a:pt x="50874" y="82516"/>
                    <a:pt x="53529" y="89903"/>
                    <a:pt x="58395" y="96414"/>
                  </a:cubicBezTo>
                  <a:cubicBezTo>
                    <a:pt x="68570" y="108576"/>
                    <a:pt x="81395" y="115087"/>
                    <a:pt x="107939" y="125951"/>
                  </a:cubicBezTo>
                  <a:cubicBezTo>
                    <a:pt x="125192" y="133332"/>
                    <a:pt x="138903" y="139849"/>
                    <a:pt x="149076" y="146366"/>
                  </a:cubicBezTo>
                  <a:cubicBezTo>
                    <a:pt x="170310" y="158963"/>
                    <a:pt x="187557" y="180684"/>
                    <a:pt x="187557" y="214125"/>
                  </a:cubicBezTo>
                  <a:cubicBezTo>
                    <a:pt x="187557" y="267557"/>
                    <a:pt x="146864" y="300128"/>
                    <a:pt x="83168" y="300128"/>
                  </a:cubicBezTo>
                  <a:cubicBezTo>
                    <a:pt x="46014" y="300128"/>
                    <a:pt x="13723" y="288835"/>
                    <a:pt x="8" y="278846"/>
                  </a:cubicBezTo>
                  <a:lnTo>
                    <a:pt x="8" y="228892"/>
                  </a:ln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37" name="Freeform: Shape 36">
              <a:extLst>
                <a:ext uri="{FF2B5EF4-FFF2-40B4-BE49-F238E27FC236}">
                  <a16:creationId xmlns:a16="http://schemas.microsoft.com/office/drawing/2014/main" id="{BEA6D7E9-B77B-DFFE-DEB5-7EA9FDB656BF}"/>
                </a:ext>
              </a:extLst>
            </p:cNvPr>
            <p:cNvSpPr/>
            <p:nvPr/>
          </p:nvSpPr>
          <p:spPr>
            <a:xfrm>
              <a:off x="12295533" y="6294438"/>
              <a:ext cx="174742" cy="210250"/>
            </a:xfrm>
            <a:custGeom>
              <a:avLst/>
              <a:gdLst>
                <a:gd name="connsiteX0" fmla="*/ 115472 w 174742"/>
                <a:gd name="connsiteY0" fmla="*/ 5 h 210250"/>
                <a:gd name="connsiteX1" fmla="*/ 171207 w 174742"/>
                <a:gd name="connsiteY1" fmla="*/ 13040 h 210250"/>
                <a:gd name="connsiteX2" fmla="*/ 171207 w 174742"/>
                <a:gd name="connsiteY2" fmla="*/ 56474 h 210250"/>
                <a:gd name="connsiteX3" fmla="*/ 113702 w 174742"/>
                <a:gd name="connsiteY3" fmla="*/ 35625 h 210250"/>
                <a:gd name="connsiteX4" fmla="*/ 48235 w 174742"/>
                <a:gd name="connsiteY4" fmla="*/ 102520 h 210250"/>
                <a:gd name="connsiteX5" fmla="*/ 117237 w 174742"/>
                <a:gd name="connsiteY5" fmla="*/ 174625 h 210250"/>
                <a:gd name="connsiteX6" fmla="*/ 174743 w 174742"/>
                <a:gd name="connsiteY6" fmla="*/ 148994 h 210250"/>
                <a:gd name="connsiteX7" fmla="*/ 174743 w 174742"/>
                <a:gd name="connsiteY7" fmla="*/ 192432 h 210250"/>
                <a:gd name="connsiteX8" fmla="*/ 106181 w 174742"/>
                <a:gd name="connsiteY8" fmla="*/ 210239 h 210250"/>
                <a:gd name="connsiteX9" fmla="*/ 24 w 174742"/>
                <a:gd name="connsiteY9" fmla="*/ 110332 h 210250"/>
                <a:gd name="connsiteX10" fmla="*/ 115472 w 174742"/>
                <a:gd name="connsiteY10" fmla="*/ 0 h 21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4742" h="210250">
                  <a:moveTo>
                    <a:pt x="115472" y="5"/>
                  </a:moveTo>
                  <a:cubicBezTo>
                    <a:pt x="139802" y="5"/>
                    <a:pt x="160591" y="6522"/>
                    <a:pt x="171207" y="13040"/>
                  </a:cubicBezTo>
                  <a:lnTo>
                    <a:pt x="171207" y="56474"/>
                  </a:lnTo>
                  <a:cubicBezTo>
                    <a:pt x="153076" y="43878"/>
                    <a:pt x="135383" y="35625"/>
                    <a:pt x="113702" y="35625"/>
                  </a:cubicBezTo>
                  <a:cubicBezTo>
                    <a:pt x="71681" y="35625"/>
                    <a:pt x="48235" y="64292"/>
                    <a:pt x="48235" y="102520"/>
                  </a:cubicBezTo>
                  <a:cubicBezTo>
                    <a:pt x="48235" y="146824"/>
                    <a:pt x="79642" y="174625"/>
                    <a:pt x="117237" y="174625"/>
                  </a:cubicBezTo>
                  <a:cubicBezTo>
                    <a:pt x="139797" y="174625"/>
                    <a:pt x="161031" y="162898"/>
                    <a:pt x="174743" y="148994"/>
                  </a:cubicBezTo>
                  <a:lnTo>
                    <a:pt x="174743" y="192432"/>
                  </a:lnTo>
                  <a:cubicBezTo>
                    <a:pt x="167222" y="199381"/>
                    <a:pt x="139356" y="210239"/>
                    <a:pt x="106181" y="210239"/>
                  </a:cubicBezTo>
                  <a:cubicBezTo>
                    <a:pt x="41155" y="210239"/>
                    <a:pt x="24" y="172449"/>
                    <a:pt x="24" y="110332"/>
                  </a:cubicBezTo>
                  <a:cubicBezTo>
                    <a:pt x="-1303" y="47346"/>
                    <a:pt x="52217" y="-870"/>
                    <a:pt x="115472" y="0"/>
                  </a:cubicBez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38" name="Freeform: Shape 37">
              <a:extLst>
                <a:ext uri="{FF2B5EF4-FFF2-40B4-BE49-F238E27FC236}">
                  <a16:creationId xmlns:a16="http://schemas.microsoft.com/office/drawing/2014/main" id="{8F16A66F-BC02-50C7-EDE0-5837C46D41CA}"/>
                </a:ext>
              </a:extLst>
            </p:cNvPr>
            <p:cNvSpPr/>
            <p:nvPr/>
          </p:nvSpPr>
          <p:spPr>
            <a:xfrm>
              <a:off x="12513189" y="6200640"/>
              <a:ext cx="195069" cy="299713"/>
            </a:xfrm>
            <a:custGeom>
              <a:avLst/>
              <a:gdLst>
                <a:gd name="connsiteX0" fmla="*/ 135353 w 195069"/>
                <a:gd name="connsiteY0" fmla="*/ 299702 h 299713"/>
                <a:gd name="connsiteX1" fmla="*/ 141989 w 195069"/>
                <a:gd name="connsiteY1" fmla="*/ 250185 h 299713"/>
                <a:gd name="connsiteX2" fmla="*/ 141989 w 195069"/>
                <a:gd name="connsiteY2" fmla="*/ 175040 h 299713"/>
                <a:gd name="connsiteX3" fmla="*/ 103061 w 195069"/>
                <a:gd name="connsiteY3" fmla="*/ 129863 h 299713"/>
                <a:gd name="connsiteX4" fmla="*/ 53077 w 195069"/>
                <a:gd name="connsiteY4" fmla="*/ 154187 h 299713"/>
                <a:gd name="connsiteX5" fmla="*/ 53077 w 195069"/>
                <a:gd name="connsiteY5" fmla="*/ 250185 h 299713"/>
                <a:gd name="connsiteX6" fmla="*/ 59713 w 195069"/>
                <a:gd name="connsiteY6" fmla="*/ 299702 h 299713"/>
                <a:gd name="connsiteX7" fmla="*/ 0 w 195069"/>
                <a:gd name="connsiteY7" fmla="*/ 299702 h 299713"/>
                <a:gd name="connsiteX8" fmla="*/ 6634 w 195069"/>
                <a:gd name="connsiteY8" fmla="*/ 250185 h 299713"/>
                <a:gd name="connsiteX9" fmla="*/ 6634 w 195069"/>
                <a:gd name="connsiteY9" fmla="*/ 49502 h 299713"/>
                <a:gd name="connsiteX10" fmla="*/ 0 w 195069"/>
                <a:gd name="connsiteY10" fmla="*/ -12 h 299713"/>
                <a:gd name="connsiteX11" fmla="*/ 53077 w 195069"/>
                <a:gd name="connsiteY11" fmla="*/ -12 h 299713"/>
                <a:gd name="connsiteX12" fmla="*/ 53077 w 195069"/>
                <a:gd name="connsiteY12" fmla="*/ 121176 h 299713"/>
                <a:gd name="connsiteX13" fmla="*/ 119871 w 195069"/>
                <a:gd name="connsiteY13" fmla="*/ 93809 h 299713"/>
                <a:gd name="connsiteX14" fmla="*/ 188432 w 195069"/>
                <a:gd name="connsiteY14" fmla="*/ 170693 h 299713"/>
                <a:gd name="connsiteX15" fmla="*/ 188432 w 195069"/>
                <a:gd name="connsiteY15" fmla="*/ 250185 h 299713"/>
                <a:gd name="connsiteX16" fmla="*/ 195069 w 195069"/>
                <a:gd name="connsiteY16" fmla="*/ 299702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5069" h="299713">
                  <a:moveTo>
                    <a:pt x="135353" y="299702"/>
                  </a:moveTo>
                  <a:cubicBezTo>
                    <a:pt x="139772" y="287537"/>
                    <a:pt x="141989" y="271031"/>
                    <a:pt x="141989" y="250185"/>
                  </a:cubicBezTo>
                  <a:lnTo>
                    <a:pt x="141989" y="175040"/>
                  </a:lnTo>
                  <a:cubicBezTo>
                    <a:pt x="141989" y="144199"/>
                    <a:pt x="127832" y="129863"/>
                    <a:pt x="103061" y="129863"/>
                  </a:cubicBezTo>
                  <a:cubicBezTo>
                    <a:pt x="85368" y="129863"/>
                    <a:pt x="68561" y="138113"/>
                    <a:pt x="53077" y="154187"/>
                  </a:cubicBezTo>
                  <a:lnTo>
                    <a:pt x="53077" y="250185"/>
                  </a:lnTo>
                  <a:cubicBezTo>
                    <a:pt x="53077" y="271031"/>
                    <a:pt x="55288" y="287543"/>
                    <a:pt x="59713" y="299702"/>
                  </a:cubicBezTo>
                  <a:lnTo>
                    <a:pt x="0" y="299702"/>
                  </a:lnTo>
                  <a:cubicBezTo>
                    <a:pt x="4425" y="287537"/>
                    <a:pt x="6634" y="271031"/>
                    <a:pt x="6634" y="250185"/>
                  </a:cubicBezTo>
                  <a:lnTo>
                    <a:pt x="6634" y="49502"/>
                  </a:lnTo>
                  <a:cubicBezTo>
                    <a:pt x="6634" y="29087"/>
                    <a:pt x="4425" y="12585"/>
                    <a:pt x="0" y="-12"/>
                  </a:cubicBezTo>
                  <a:lnTo>
                    <a:pt x="53077" y="-12"/>
                  </a:lnTo>
                  <a:lnTo>
                    <a:pt x="53077" y="121176"/>
                  </a:lnTo>
                  <a:cubicBezTo>
                    <a:pt x="70332" y="102934"/>
                    <a:pt x="92445" y="93809"/>
                    <a:pt x="119871" y="93809"/>
                  </a:cubicBezTo>
                  <a:cubicBezTo>
                    <a:pt x="165433" y="93809"/>
                    <a:pt x="188432" y="120738"/>
                    <a:pt x="188432" y="170693"/>
                  </a:cubicBezTo>
                  <a:lnTo>
                    <a:pt x="188432" y="250185"/>
                  </a:lnTo>
                  <a:cubicBezTo>
                    <a:pt x="188432" y="271031"/>
                    <a:pt x="190641" y="287543"/>
                    <a:pt x="195069" y="299702"/>
                  </a:cubicBez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39" name="Freeform: Shape 38">
              <a:extLst>
                <a:ext uri="{FF2B5EF4-FFF2-40B4-BE49-F238E27FC236}">
                  <a16:creationId xmlns:a16="http://schemas.microsoft.com/office/drawing/2014/main" id="{623134C0-2E10-349E-1704-8BAB0E0D2BA5}"/>
                </a:ext>
              </a:extLst>
            </p:cNvPr>
            <p:cNvSpPr/>
            <p:nvPr/>
          </p:nvSpPr>
          <p:spPr>
            <a:xfrm>
              <a:off x="12750273" y="6294452"/>
              <a:ext cx="218512" cy="210239"/>
            </a:xfrm>
            <a:custGeom>
              <a:avLst/>
              <a:gdLst>
                <a:gd name="connsiteX0" fmla="*/ 115451 w 218512"/>
                <a:gd name="connsiteY0" fmla="*/ -12 h 210239"/>
                <a:gd name="connsiteX1" fmla="*/ 218512 w 218512"/>
                <a:gd name="connsiteY1" fmla="*/ 98593 h 210239"/>
                <a:gd name="connsiteX2" fmla="*/ 102624 w 218512"/>
                <a:gd name="connsiteY2" fmla="*/ 210227 h 210239"/>
                <a:gd name="connsiteX3" fmla="*/ 0 w 218512"/>
                <a:gd name="connsiteY3" fmla="*/ 110758 h 210239"/>
                <a:gd name="connsiteX4" fmla="*/ 115451 w 218512"/>
                <a:gd name="connsiteY4" fmla="*/ -6 h 210239"/>
                <a:gd name="connsiteX5" fmla="*/ 107049 w 218512"/>
                <a:gd name="connsiteY5" fmla="*/ 34738 h 210239"/>
                <a:gd name="connsiteX6" fmla="*/ 48219 w 218512"/>
                <a:gd name="connsiteY6" fmla="*/ 101196 h 210239"/>
                <a:gd name="connsiteX7" fmla="*/ 111475 w 218512"/>
                <a:gd name="connsiteY7" fmla="*/ 175039 h 210239"/>
                <a:gd name="connsiteX8" fmla="*/ 170305 w 218512"/>
                <a:gd name="connsiteY8" fmla="*/ 108582 h 210239"/>
                <a:gd name="connsiteX9" fmla="*/ 107055 w 218512"/>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12"/>
                  </a:moveTo>
                  <a:cubicBezTo>
                    <a:pt x="175168" y="-12"/>
                    <a:pt x="218512" y="39951"/>
                    <a:pt x="218512" y="98593"/>
                  </a:cubicBezTo>
                  <a:cubicBezTo>
                    <a:pt x="218512" y="164182"/>
                    <a:pt x="168531" y="210227"/>
                    <a:pt x="102624" y="210227"/>
                  </a:cubicBezTo>
                  <a:cubicBezTo>
                    <a:pt x="42469" y="210227"/>
                    <a:pt x="0" y="170267"/>
                    <a:pt x="0" y="110758"/>
                  </a:cubicBezTo>
                  <a:cubicBezTo>
                    <a:pt x="0" y="46906"/>
                    <a:pt x="49544" y="-6"/>
                    <a:pt x="115451" y="-6"/>
                  </a:cubicBezTo>
                  <a:close/>
                  <a:moveTo>
                    <a:pt x="107049" y="34738"/>
                  </a:moveTo>
                  <a:cubicBezTo>
                    <a:pt x="71663" y="34738"/>
                    <a:pt x="48219" y="65576"/>
                    <a:pt x="48219" y="101196"/>
                  </a:cubicBezTo>
                  <a:cubicBezTo>
                    <a:pt x="48219" y="152886"/>
                    <a:pt x="80070" y="175039"/>
                    <a:pt x="111475" y="175039"/>
                  </a:cubicBezTo>
                  <a:cubicBezTo>
                    <a:pt x="146861" y="175039"/>
                    <a:pt x="170305" y="144199"/>
                    <a:pt x="170305" y="108582"/>
                  </a:cubicBezTo>
                  <a:cubicBezTo>
                    <a:pt x="170305" y="62968"/>
                    <a:pt x="144207" y="34738"/>
                    <a:pt x="107055" y="34738"/>
                  </a:cubicBez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40" name="Freeform: Shape 39">
              <a:extLst>
                <a:ext uri="{FF2B5EF4-FFF2-40B4-BE49-F238E27FC236}">
                  <a16:creationId xmlns:a16="http://schemas.microsoft.com/office/drawing/2014/main" id="{153597FB-4155-3181-1429-A495A2BAB6AE}"/>
                </a:ext>
              </a:extLst>
            </p:cNvPr>
            <p:cNvSpPr/>
            <p:nvPr/>
          </p:nvSpPr>
          <p:spPr>
            <a:xfrm>
              <a:off x="13004181" y="6294452"/>
              <a:ext cx="218515" cy="210239"/>
            </a:xfrm>
            <a:custGeom>
              <a:avLst/>
              <a:gdLst>
                <a:gd name="connsiteX0" fmla="*/ 115451 w 218515"/>
                <a:gd name="connsiteY0" fmla="*/ -12 h 210239"/>
                <a:gd name="connsiteX1" fmla="*/ 218516 w 218515"/>
                <a:gd name="connsiteY1" fmla="*/ 98593 h 210239"/>
                <a:gd name="connsiteX2" fmla="*/ 102624 w 218515"/>
                <a:gd name="connsiteY2" fmla="*/ 210227 h 210239"/>
                <a:gd name="connsiteX3" fmla="*/ 0 w 218515"/>
                <a:gd name="connsiteY3" fmla="*/ 110758 h 210239"/>
                <a:gd name="connsiteX4" fmla="*/ 115451 w 218515"/>
                <a:gd name="connsiteY4" fmla="*/ -6 h 210239"/>
                <a:gd name="connsiteX5" fmla="*/ 107044 w 218515"/>
                <a:gd name="connsiteY5" fmla="*/ 34738 h 210239"/>
                <a:gd name="connsiteX6" fmla="*/ 48214 w 218515"/>
                <a:gd name="connsiteY6" fmla="*/ 101196 h 210239"/>
                <a:gd name="connsiteX7" fmla="*/ 111472 w 218515"/>
                <a:gd name="connsiteY7" fmla="*/ 175039 h 210239"/>
                <a:gd name="connsiteX8" fmla="*/ 170302 w 218515"/>
                <a:gd name="connsiteY8" fmla="*/ 108582 h 210239"/>
                <a:gd name="connsiteX9" fmla="*/ 107049 w 218515"/>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5" h="210239">
                  <a:moveTo>
                    <a:pt x="115451" y="-12"/>
                  </a:moveTo>
                  <a:cubicBezTo>
                    <a:pt x="175168" y="-12"/>
                    <a:pt x="218516" y="39951"/>
                    <a:pt x="218516" y="98593"/>
                  </a:cubicBezTo>
                  <a:cubicBezTo>
                    <a:pt x="218516" y="164182"/>
                    <a:pt x="168531" y="210227"/>
                    <a:pt x="102624" y="210227"/>
                  </a:cubicBezTo>
                  <a:cubicBezTo>
                    <a:pt x="42470" y="210227"/>
                    <a:pt x="0" y="170267"/>
                    <a:pt x="0" y="110758"/>
                  </a:cubicBezTo>
                  <a:cubicBezTo>
                    <a:pt x="0" y="46906"/>
                    <a:pt x="49544" y="-6"/>
                    <a:pt x="115451" y="-6"/>
                  </a:cubicBezTo>
                  <a:close/>
                  <a:moveTo>
                    <a:pt x="107044" y="34738"/>
                  </a:moveTo>
                  <a:cubicBezTo>
                    <a:pt x="71657" y="34738"/>
                    <a:pt x="48214" y="65576"/>
                    <a:pt x="48214" y="101196"/>
                  </a:cubicBezTo>
                  <a:cubicBezTo>
                    <a:pt x="48214" y="152886"/>
                    <a:pt x="80064" y="175039"/>
                    <a:pt x="111472" y="175039"/>
                  </a:cubicBezTo>
                  <a:cubicBezTo>
                    <a:pt x="146856" y="175039"/>
                    <a:pt x="170302" y="144199"/>
                    <a:pt x="170302" y="108582"/>
                  </a:cubicBezTo>
                  <a:cubicBezTo>
                    <a:pt x="170302" y="62968"/>
                    <a:pt x="144201" y="34738"/>
                    <a:pt x="107049" y="34738"/>
                  </a:cubicBezTo>
                  <a:close/>
                </a:path>
              </a:pathLst>
            </a:custGeom>
            <a:grpFill/>
            <a:ln w="4047" cap="flat">
              <a:solidFill>
                <a:schemeClr val="tx1"/>
              </a:solidFill>
              <a:prstDash val="solid"/>
              <a:miter/>
            </a:ln>
          </p:spPr>
          <p:txBody>
            <a:bodyPr rtlCol="0" anchor="ctr"/>
            <a:lstStyle/>
            <a:p>
              <a:endParaRPr lang="en-GB">
                <a:solidFill>
                  <a:srgbClr val="FFFF00"/>
                </a:solidFill>
              </a:endParaRPr>
            </a:p>
          </p:txBody>
        </p:sp>
        <p:sp>
          <p:nvSpPr>
            <p:cNvPr id="41" name="Freeform: Shape 40">
              <a:extLst>
                <a:ext uri="{FF2B5EF4-FFF2-40B4-BE49-F238E27FC236}">
                  <a16:creationId xmlns:a16="http://schemas.microsoft.com/office/drawing/2014/main" id="{7E1F616F-7736-BAE5-D161-56E23A1938C0}"/>
                </a:ext>
              </a:extLst>
            </p:cNvPr>
            <p:cNvSpPr/>
            <p:nvPr/>
          </p:nvSpPr>
          <p:spPr>
            <a:xfrm>
              <a:off x="13266494" y="6200640"/>
              <a:ext cx="59716" cy="299713"/>
            </a:xfrm>
            <a:custGeom>
              <a:avLst/>
              <a:gdLst>
                <a:gd name="connsiteX0" fmla="*/ 6637 w 59716"/>
                <a:gd name="connsiteY0" fmla="*/ 49502 h 299713"/>
                <a:gd name="connsiteX1" fmla="*/ 0 w 59716"/>
                <a:gd name="connsiteY1" fmla="*/ -12 h 299713"/>
                <a:gd name="connsiteX2" fmla="*/ 53080 w 59716"/>
                <a:gd name="connsiteY2" fmla="*/ -12 h 299713"/>
                <a:gd name="connsiteX3" fmla="*/ 53080 w 59716"/>
                <a:gd name="connsiteY3" fmla="*/ 250185 h 299713"/>
                <a:gd name="connsiteX4" fmla="*/ 59717 w 59716"/>
                <a:gd name="connsiteY4" fmla="*/ 299702 h 299713"/>
                <a:gd name="connsiteX5" fmla="*/ 0 w 59716"/>
                <a:gd name="connsiteY5" fmla="*/ 299702 h 299713"/>
                <a:gd name="connsiteX6" fmla="*/ 6637 w 59716"/>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6" h="299713">
                  <a:moveTo>
                    <a:pt x="6637" y="49502"/>
                  </a:moveTo>
                  <a:cubicBezTo>
                    <a:pt x="6637" y="29087"/>
                    <a:pt x="4425" y="12585"/>
                    <a:pt x="0" y="-12"/>
                  </a:cubicBezTo>
                  <a:lnTo>
                    <a:pt x="53080" y="-12"/>
                  </a:lnTo>
                  <a:lnTo>
                    <a:pt x="53080" y="250185"/>
                  </a:lnTo>
                  <a:cubicBezTo>
                    <a:pt x="53080" y="271031"/>
                    <a:pt x="55291" y="287543"/>
                    <a:pt x="59717" y="299702"/>
                  </a:cubicBezTo>
                  <a:lnTo>
                    <a:pt x="0" y="299702"/>
                  </a:lnTo>
                  <a:cubicBezTo>
                    <a:pt x="4425" y="287537"/>
                    <a:pt x="6637" y="271031"/>
                    <a:pt x="6637" y="250185"/>
                  </a:cubicBezTo>
                  <a:close/>
                </a:path>
              </a:pathLst>
            </a:custGeom>
            <a:grpFill/>
            <a:ln w="4047" cap="flat">
              <a:solidFill>
                <a:schemeClr val="tx1"/>
              </a:solidFill>
              <a:prstDash val="solid"/>
              <a:miter/>
            </a:ln>
          </p:spPr>
          <p:txBody>
            <a:bodyPr rtlCol="0" anchor="ctr"/>
            <a:lstStyle/>
            <a:p>
              <a:endParaRPr lang="en-GB">
                <a:solidFill>
                  <a:srgbClr val="FFFF00"/>
                </a:solidFill>
              </a:endParaRPr>
            </a:p>
          </p:txBody>
        </p:sp>
      </p:grpSp>
      <p:sp>
        <p:nvSpPr>
          <p:cNvPr id="42" name="Rectangle: Rounded Corners 41">
            <a:extLst>
              <a:ext uri="{FF2B5EF4-FFF2-40B4-BE49-F238E27FC236}">
                <a16:creationId xmlns:a16="http://schemas.microsoft.com/office/drawing/2014/main" id="{754DB508-4E2C-608B-6AD3-9F78586DAECF}"/>
              </a:ext>
            </a:extLst>
          </p:cNvPr>
          <p:cNvSpPr/>
          <p:nvPr/>
        </p:nvSpPr>
        <p:spPr>
          <a:xfrm>
            <a:off x="1699765" y="33952"/>
            <a:ext cx="8714095" cy="425691"/>
          </a:xfrm>
          <a:prstGeom prst="roundRect">
            <a:avLst/>
          </a:prstGeom>
          <a:solidFill>
            <a:srgbClr val="00B0F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b="1" dirty="0">
                <a:solidFill>
                  <a:srgbClr val="002060"/>
                </a:solidFill>
                <a:latin typeface="Kermit Condensed" panose="020F0503040000060003" pitchFamily="34" charset="0"/>
              </a:rPr>
              <a:t>The theme for this half term: School Mission Statement: </a:t>
            </a:r>
            <a:r>
              <a:rPr lang="en-GB" sz="2000" b="1" dirty="0">
                <a:solidFill>
                  <a:schemeClr val="tx1"/>
                </a:solidFill>
                <a:latin typeface="Kermit Condensed" panose="020F0503040000060003" pitchFamily="34" charset="0"/>
              </a:rPr>
              <a:t>Deeply Christian; Open to All </a:t>
            </a:r>
          </a:p>
        </p:txBody>
      </p:sp>
      <p:sp>
        <p:nvSpPr>
          <p:cNvPr id="43" name="Rectangle: Rounded Corners 42">
            <a:extLst>
              <a:ext uri="{FF2B5EF4-FFF2-40B4-BE49-F238E27FC236}">
                <a16:creationId xmlns:a16="http://schemas.microsoft.com/office/drawing/2014/main" id="{5905E635-A618-1E64-0C3E-B7DC71686C9A}"/>
              </a:ext>
            </a:extLst>
          </p:cNvPr>
          <p:cNvSpPr/>
          <p:nvPr/>
        </p:nvSpPr>
        <p:spPr>
          <a:xfrm>
            <a:off x="1716104" y="508192"/>
            <a:ext cx="8714095" cy="441585"/>
          </a:xfrm>
          <a:prstGeom prst="roundRect">
            <a:avLst/>
          </a:prstGeom>
          <a:solidFill>
            <a:srgbClr val="FFC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dirty="0">
                <a:solidFill>
                  <a:srgbClr val="002060"/>
                </a:solidFill>
                <a:latin typeface="Kermit Condensed" panose="020F0503040000060003" pitchFamily="34" charset="0"/>
              </a:rPr>
              <a:t>The Equality and Diversity theme for this half term: </a:t>
            </a:r>
            <a:r>
              <a:rPr lang="en-GB" sz="2400" b="1" dirty="0">
                <a:solidFill>
                  <a:srgbClr val="7030A0"/>
                </a:solidFill>
                <a:latin typeface="Kermit Condensed" panose="020F0503040000060003" pitchFamily="34" charset="0"/>
              </a:rPr>
              <a:t>Religion/Belief </a:t>
            </a:r>
          </a:p>
        </p:txBody>
      </p:sp>
      <p:sp>
        <p:nvSpPr>
          <p:cNvPr id="44" name="Rectangle: Rounded Corners 43">
            <a:extLst>
              <a:ext uri="{FF2B5EF4-FFF2-40B4-BE49-F238E27FC236}">
                <a16:creationId xmlns:a16="http://schemas.microsoft.com/office/drawing/2014/main" id="{671D59B2-B9F4-C44E-44AD-96EA77F916BE}"/>
              </a:ext>
            </a:extLst>
          </p:cNvPr>
          <p:cNvSpPr/>
          <p:nvPr/>
        </p:nvSpPr>
        <p:spPr>
          <a:xfrm>
            <a:off x="1716104" y="996717"/>
            <a:ext cx="8714095" cy="425691"/>
          </a:xfrm>
          <a:prstGeom prst="roundRect">
            <a:avLst/>
          </a:prstGeom>
          <a:solidFill>
            <a:srgbClr val="00B05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dirty="0">
                <a:solidFill>
                  <a:schemeClr val="tx1"/>
                </a:solidFill>
                <a:latin typeface="Kermit Condensed" panose="020F0503040000060003" pitchFamily="34" charset="0"/>
              </a:rPr>
              <a:t>The theme for this week: </a:t>
            </a:r>
            <a:r>
              <a:rPr lang="en-GB" sz="2400" b="1" dirty="0">
                <a:solidFill>
                  <a:srgbClr val="FFFF00"/>
                </a:solidFill>
                <a:latin typeface="Kermit Condensed" panose="020F0503040000060003" pitchFamily="34" charset="0"/>
              </a:rPr>
              <a:t>Remembrance</a:t>
            </a:r>
          </a:p>
        </p:txBody>
      </p:sp>
      <p:sp>
        <p:nvSpPr>
          <p:cNvPr id="4" name="Speech Bubble: Rectangle with Corners Rounded 3">
            <a:extLst>
              <a:ext uri="{FF2B5EF4-FFF2-40B4-BE49-F238E27FC236}">
                <a16:creationId xmlns:a16="http://schemas.microsoft.com/office/drawing/2014/main" id="{78193535-D75E-F8B1-BA52-813D50513C1E}"/>
              </a:ext>
            </a:extLst>
          </p:cNvPr>
          <p:cNvSpPr/>
          <p:nvPr/>
        </p:nvSpPr>
        <p:spPr>
          <a:xfrm>
            <a:off x="2954594" y="2617640"/>
            <a:ext cx="3097162" cy="1174981"/>
          </a:xfrm>
          <a:prstGeom prst="wedgeRoundRectCallout">
            <a:avLst/>
          </a:prstGeom>
          <a:solidFill>
            <a:srgbClr val="7030A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latin typeface="Kermit Condensed" panose="020F0503040000060003" pitchFamily="34" charset="0"/>
                <a:ea typeface="ADLaM Display" panose="02010000000000000000" pitchFamily="2" charset="0"/>
                <a:cs typeface="ADLaM Display" panose="02010000000000000000" pitchFamily="2" charset="0"/>
                <a:hlinkClick r:id="rId7">
                  <a:extLst>
                    <a:ext uri="{A12FA001-AC4F-418D-AE19-62706E023703}">
                      <ahyp:hlinkClr xmlns:ahyp="http://schemas.microsoft.com/office/drawing/2018/hyperlinkcolor" val="tx"/>
                    </a:ext>
                  </a:extLst>
                </a:hlinkClick>
              </a:rPr>
              <a:t>Word of the Day</a:t>
            </a:r>
          </a:p>
          <a:p>
            <a:pPr algn="ctr"/>
            <a:r>
              <a:rPr lang="en-GB" sz="3200" dirty="0">
                <a:solidFill>
                  <a:schemeClr val="tx1"/>
                </a:solidFill>
                <a:latin typeface="Kermit Condensed" panose="020F0503040000060003" pitchFamily="34" charset="0"/>
                <a:ea typeface="ADLaM Display" panose="02010000000000000000" pitchFamily="2" charset="0"/>
                <a:cs typeface="ADLaM Display" panose="02010000000000000000" pitchFamily="2" charset="0"/>
                <a:hlinkClick r:id="rId7">
                  <a:extLst>
                    <a:ext uri="{A12FA001-AC4F-418D-AE19-62706E023703}">
                      <ahyp:hlinkClr xmlns:ahyp="http://schemas.microsoft.com/office/drawing/2018/hyperlinkcolor" val="tx"/>
                    </a:ext>
                  </a:extLst>
                </a:hlinkClick>
              </a:rPr>
              <a:t> Merriam-Webster</a:t>
            </a:r>
            <a:endParaRPr lang="en-GB" sz="3200" dirty="0">
              <a:solidFill>
                <a:schemeClr val="tx1"/>
              </a:solidFill>
              <a:latin typeface="Kermit Condensed" panose="020F0503040000060003" pitchFamily="34" charset="0"/>
              <a:ea typeface="ADLaM Display" panose="02010000000000000000" pitchFamily="2" charset="0"/>
              <a:cs typeface="ADLaM Display" panose="02010000000000000000" pitchFamily="2" charset="0"/>
            </a:endParaRPr>
          </a:p>
        </p:txBody>
      </p:sp>
      <p:sp>
        <p:nvSpPr>
          <p:cNvPr id="7" name="TextBox 6">
            <a:extLst>
              <a:ext uri="{FF2B5EF4-FFF2-40B4-BE49-F238E27FC236}">
                <a16:creationId xmlns:a16="http://schemas.microsoft.com/office/drawing/2014/main" id="{97F34203-C1D7-D21A-A017-407D89581A2E}"/>
              </a:ext>
            </a:extLst>
          </p:cNvPr>
          <p:cNvSpPr txBox="1"/>
          <p:nvPr/>
        </p:nvSpPr>
        <p:spPr>
          <a:xfrm>
            <a:off x="204206" y="5339765"/>
            <a:ext cx="7197467" cy="1138773"/>
          </a:xfrm>
          <a:prstGeom prst="rect">
            <a:avLst/>
          </a:prstGeom>
          <a:ln w="28575">
            <a:solidFill>
              <a:srgbClr val="FFFF00"/>
            </a:solidFill>
          </a:ln>
        </p:spPr>
        <p:style>
          <a:lnRef idx="2">
            <a:schemeClr val="dk1">
              <a:shade val="15000"/>
            </a:schemeClr>
          </a:lnRef>
          <a:fillRef idx="1">
            <a:schemeClr val="dk1"/>
          </a:fillRef>
          <a:effectRef idx="0">
            <a:schemeClr val="dk1"/>
          </a:effectRef>
          <a:fontRef idx="minor">
            <a:schemeClr val="lt1"/>
          </a:fontRef>
        </p:style>
        <p:txBody>
          <a:bodyPr wrap="square" lIns="91440" tIns="45720" rIns="91440" bIns="45720" anchor="t">
            <a:spAutoFit/>
          </a:bodyPr>
          <a:lstStyle/>
          <a:p>
            <a:pPr algn="ctr"/>
            <a:r>
              <a:rPr lang="en-GB" sz="3400" b="1" dirty="0">
                <a:solidFill>
                  <a:srgbClr val="FFFF00"/>
                </a:solidFill>
                <a:latin typeface="Kermit Condensed" panose="020F0503040000060003" pitchFamily="34" charset="0"/>
              </a:rPr>
              <a:t>Watch: More on Remembrance…</a:t>
            </a:r>
          </a:p>
          <a:p>
            <a:pPr algn="ctr"/>
            <a:r>
              <a:rPr lang="en-GB" sz="3400" b="1" dirty="0">
                <a:solidFill>
                  <a:schemeClr val="tx1"/>
                </a:solidFill>
                <a:latin typeface="Kermit Condensed" panose="020F0503040000060003" pitchFamily="34" charset="0"/>
                <a:hlinkClick r:id="rId8">
                  <a:extLst>
                    <a:ext uri="{A12FA001-AC4F-418D-AE19-62706E023703}">
                      <ahyp:hlinkClr xmlns:ahyp="http://schemas.microsoft.com/office/drawing/2018/hyperlinkcolor" val="tx"/>
                    </a:ext>
                  </a:extLst>
                </a:hlinkClick>
              </a:rPr>
              <a:t>https://youtu.be/oBTJyT6y6UA</a:t>
            </a:r>
            <a:endParaRPr lang="en-GB" sz="3400" b="1" dirty="0">
              <a:solidFill>
                <a:schemeClr val="tx1"/>
              </a:solidFill>
              <a:latin typeface="Kermit Condensed" panose="020F0503040000060003" pitchFamily="34" charset="0"/>
            </a:endParaRPr>
          </a:p>
        </p:txBody>
      </p:sp>
      <p:sp>
        <p:nvSpPr>
          <p:cNvPr id="3" name="TextBox 2">
            <a:hlinkClick r:id="rId9" action="ppaction://hlinksldjump"/>
            <a:extLst>
              <a:ext uri="{FF2B5EF4-FFF2-40B4-BE49-F238E27FC236}">
                <a16:creationId xmlns:a16="http://schemas.microsoft.com/office/drawing/2014/main" id="{9F448480-4F0C-BC4B-BBC9-3B6399D4E3DE}"/>
              </a:ext>
            </a:extLst>
          </p:cNvPr>
          <p:cNvSpPr txBox="1"/>
          <p:nvPr/>
        </p:nvSpPr>
        <p:spPr>
          <a:xfrm>
            <a:off x="180896" y="1582881"/>
            <a:ext cx="7197466" cy="908864"/>
          </a:xfrm>
          <a:prstGeom prst="flowChartTerminator">
            <a:avLst/>
          </a:prstGeom>
          <a:ln>
            <a:solidFill>
              <a:schemeClr val="tx1"/>
            </a:solidFill>
          </a:ln>
        </p:spPr>
        <p:style>
          <a:lnRef idx="3">
            <a:schemeClr val="lt1"/>
          </a:lnRef>
          <a:fillRef idx="1">
            <a:schemeClr val="accent6"/>
          </a:fillRef>
          <a:effectRef idx="1">
            <a:schemeClr val="accent6"/>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dirty="0">
                <a:solidFill>
                  <a:schemeClr val="tx1"/>
                </a:solidFill>
                <a:latin typeface="Kermit Condensed" panose="020F0503040000060003" pitchFamily="34" charset="0"/>
                <a:ea typeface="ADLaM Display" panose="02010000000000000000" pitchFamily="2" charset="0"/>
                <a:cs typeface="ADLaM Display" panose="02010000000000000000" pitchFamily="2" charset="0"/>
              </a:rPr>
              <a:t>Click for the challenge of the day</a:t>
            </a:r>
          </a:p>
        </p:txBody>
      </p:sp>
      <p:sp>
        <p:nvSpPr>
          <p:cNvPr id="13" name="TextBox 12">
            <a:hlinkClick r:id="rId10" action="ppaction://hlinksldjump"/>
            <a:extLst>
              <a:ext uri="{FF2B5EF4-FFF2-40B4-BE49-F238E27FC236}">
                <a16:creationId xmlns:a16="http://schemas.microsoft.com/office/drawing/2014/main" id="{3338FDFF-8508-81AA-A640-2603C135C885}"/>
              </a:ext>
            </a:extLst>
          </p:cNvPr>
          <p:cNvSpPr txBox="1"/>
          <p:nvPr/>
        </p:nvSpPr>
        <p:spPr>
          <a:xfrm>
            <a:off x="4218400" y="3840001"/>
            <a:ext cx="3008746" cy="1452384"/>
          </a:xfrm>
          <a:prstGeom prst="cloud">
            <a:avLst/>
          </a:prstGeom>
          <a:ln w="38100">
            <a:solidFill>
              <a:srgbClr val="7030A0"/>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dirty="0">
                <a:solidFill>
                  <a:srgbClr val="7030A0"/>
                </a:solidFill>
                <a:latin typeface="Kermit Condensed" panose="020F0503040000060003" pitchFamily="34" charset="0"/>
              </a:rPr>
              <a:t>Click for a prayer</a:t>
            </a:r>
          </a:p>
        </p:txBody>
      </p:sp>
      <p:pic>
        <p:nvPicPr>
          <p:cNvPr id="12" name="Picture 11">
            <a:extLst>
              <a:ext uri="{FF2B5EF4-FFF2-40B4-BE49-F238E27FC236}">
                <a16:creationId xmlns:a16="http://schemas.microsoft.com/office/drawing/2014/main" id="{1A65F671-F846-7B2D-06DD-4B58769D3808}"/>
              </a:ext>
            </a:extLst>
          </p:cNvPr>
          <p:cNvPicPr>
            <a:picLocks noChangeAspect="1"/>
          </p:cNvPicPr>
          <p:nvPr/>
        </p:nvPicPr>
        <p:blipFill>
          <a:blip r:embed="rId11"/>
          <a:stretch>
            <a:fillRect/>
          </a:stretch>
        </p:blipFill>
        <p:spPr>
          <a:xfrm>
            <a:off x="7688826" y="1490256"/>
            <a:ext cx="4319915" cy="3793045"/>
          </a:xfrm>
          <a:prstGeom prst="rect">
            <a:avLst/>
          </a:prstGeom>
          <a:ln w="38100">
            <a:solidFill>
              <a:schemeClr val="bg1"/>
            </a:solidFill>
            <a:extLst>
              <a:ext uri="{C807C97D-BFC1-408E-A445-0C87EB9F89A2}">
                <ask:lineSketchStyleProps xmlns:ask="http://schemas.microsoft.com/office/drawing/2018/sketchyshapes" sd="3974026758">
                  <a:custGeom>
                    <a:avLst/>
                    <a:gdLst>
                      <a:gd name="csX0" fmla="*/ 0 w 4319915"/>
                      <a:gd name="csY0" fmla="*/ 0 h 3793045"/>
                      <a:gd name="csX1" fmla="*/ 496790 w 4319915"/>
                      <a:gd name="csY1" fmla="*/ 0 h 3793045"/>
                      <a:gd name="csX2" fmla="*/ 950381 w 4319915"/>
                      <a:gd name="csY2" fmla="*/ 0 h 3793045"/>
                      <a:gd name="csX3" fmla="*/ 1447172 w 4319915"/>
                      <a:gd name="csY3" fmla="*/ 0 h 3793045"/>
                      <a:gd name="csX4" fmla="*/ 1857563 w 4319915"/>
                      <a:gd name="csY4" fmla="*/ 0 h 3793045"/>
                      <a:gd name="csX5" fmla="*/ 2397553 w 4319915"/>
                      <a:gd name="csY5" fmla="*/ 0 h 3793045"/>
                      <a:gd name="csX6" fmla="*/ 2894343 w 4319915"/>
                      <a:gd name="csY6" fmla="*/ 0 h 3793045"/>
                      <a:gd name="csX7" fmla="*/ 3347934 w 4319915"/>
                      <a:gd name="csY7" fmla="*/ 0 h 3793045"/>
                      <a:gd name="csX8" fmla="*/ 3758326 w 4319915"/>
                      <a:gd name="csY8" fmla="*/ 0 h 3793045"/>
                      <a:gd name="csX9" fmla="*/ 4319915 w 4319915"/>
                      <a:gd name="csY9" fmla="*/ 0 h 3793045"/>
                      <a:gd name="csX10" fmla="*/ 4319915 w 4319915"/>
                      <a:gd name="csY10" fmla="*/ 541864 h 3793045"/>
                      <a:gd name="csX11" fmla="*/ 4319915 w 4319915"/>
                      <a:gd name="csY11" fmla="*/ 1121658 h 3793045"/>
                      <a:gd name="csX12" fmla="*/ 4319915 w 4319915"/>
                      <a:gd name="csY12" fmla="*/ 1625591 h 3793045"/>
                      <a:gd name="csX13" fmla="*/ 4319915 w 4319915"/>
                      <a:gd name="csY13" fmla="*/ 2205385 h 3793045"/>
                      <a:gd name="csX14" fmla="*/ 4319915 w 4319915"/>
                      <a:gd name="csY14" fmla="*/ 2823109 h 3793045"/>
                      <a:gd name="csX15" fmla="*/ 4319915 w 4319915"/>
                      <a:gd name="csY15" fmla="*/ 3793045 h 3793045"/>
                      <a:gd name="csX16" fmla="*/ 3866324 w 4319915"/>
                      <a:gd name="csY16" fmla="*/ 3793045 h 3793045"/>
                      <a:gd name="csX17" fmla="*/ 3369534 w 4319915"/>
                      <a:gd name="csY17" fmla="*/ 3793045 h 3793045"/>
                      <a:gd name="csX18" fmla="*/ 2872743 w 4319915"/>
                      <a:gd name="csY18" fmla="*/ 3793045 h 3793045"/>
                      <a:gd name="csX19" fmla="*/ 2375953 w 4319915"/>
                      <a:gd name="csY19" fmla="*/ 3793045 h 3793045"/>
                      <a:gd name="csX20" fmla="*/ 1922362 w 4319915"/>
                      <a:gd name="csY20" fmla="*/ 3793045 h 3793045"/>
                      <a:gd name="csX21" fmla="*/ 1468771 w 4319915"/>
                      <a:gd name="csY21" fmla="*/ 3793045 h 3793045"/>
                      <a:gd name="csX22" fmla="*/ 1015180 w 4319915"/>
                      <a:gd name="csY22" fmla="*/ 3793045 h 3793045"/>
                      <a:gd name="csX23" fmla="*/ 0 w 4319915"/>
                      <a:gd name="csY23" fmla="*/ 3793045 h 3793045"/>
                      <a:gd name="csX24" fmla="*/ 0 w 4319915"/>
                      <a:gd name="csY24" fmla="*/ 3327042 h 3793045"/>
                      <a:gd name="csX25" fmla="*/ 0 w 4319915"/>
                      <a:gd name="csY25" fmla="*/ 2785179 h 3793045"/>
                      <a:gd name="csX26" fmla="*/ 0 w 4319915"/>
                      <a:gd name="csY26" fmla="*/ 2281246 h 3793045"/>
                      <a:gd name="csX27" fmla="*/ 0 w 4319915"/>
                      <a:gd name="csY27" fmla="*/ 1701452 h 3793045"/>
                      <a:gd name="csX28" fmla="*/ 0 w 4319915"/>
                      <a:gd name="csY28" fmla="*/ 1083727 h 3793045"/>
                      <a:gd name="csX29" fmla="*/ 0 w 4319915"/>
                      <a:gd name="csY29" fmla="*/ 466003 h 3793045"/>
                      <a:gd name="csX30" fmla="*/ 0 w 4319915"/>
                      <a:gd name="csY30" fmla="*/ 0 h 379304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4319915" h="3793045" fill="none" extrusionOk="0">
                        <a:moveTo>
                          <a:pt x="0" y="0"/>
                        </a:moveTo>
                        <a:cubicBezTo>
                          <a:pt x="110195" y="-48370"/>
                          <a:pt x="316382" y="51897"/>
                          <a:pt x="496790" y="0"/>
                        </a:cubicBezTo>
                        <a:cubicBezTo>
                          <a:pt x="677198" y="-51897"/>
                          <a:pt x="725801" y="52572"/>
                          <a:pt x="950381" y="0"/>
                        </a:cubicBezTo>
                        <a:cubicBezTo>
                          <a:pt x="1174961" y="-52572"/>
                          <a:pt x="1235590" y="50345"/>
                          <a:pt x="1447172" y="0"/>
                        </a:cubicBezTo>
                        <a:cubicBezTo>
                          <a:pt x="1658754" y="-50345"/>
                          <a:pt x="1682676" y="14420"/>
                          <a:pt x="1857563" y="0"/>
                        </a:cubicBezTo>
                        <a:cubicBezTo>
                          <a:pt x="2032450" y="-14420"/>
                          <a:pt x="2285771" y="43916"/>
                          <a:pt x="2397553" y="0"/>
                        </a:cubicBezTo>
                        <a:cubicBezTo>
                          <a:pt x="2509335" y="-43916"/>
                          <a:pt x="2717864" y="21537"/>
                          <a:pt x="2894343" y="0"/>
                        </a:cubicBezTo>
                        <a:cubicBezTo>
                          <a:pt x="3070822" y="-21537"/>
                          <a:pt x="3148728" y="50044"/>
                          <a:pt x="3347934" y="0"/>
                        </a:cubicBezTo>
                        <a:cubicBezTo>
                          <a:pt x="3547140" y="-50044"/>
                          <a:pt x="3637737" y="25537"/>
                          <a:pt x="3758326" y="0"/>
                        </a:cubicBezTo>
                        <a:cubicBezTo>
                          <a:pt x="3878915" y="-25537"/>
                          <a:pt x="4169436" y="40552"/>
                          <a:pt x="4319915" y="0"/>
                        </a:cubicBezTo>
                        <a:cubicBezTo>
                          <a:pt x="4384040" y="194962"/>
                          <a:pt x="4285465" y="338255"/>
                          <a:pt x="4319915" y="541864"/>
                        </a:cubicBezTo>
                        <a:cubicBezTo>
                          <a:pt x="4354365" y="745473"/>
                          <a:pt x="4307839" y="965459"/>
                          <a:pt x="4319915" y="1121658"/>
                        </a:cubicBezTo>
                        <a:cubicBezTo>
                          <a:pt x="4331991" y="1277857"/>
                          <a:pt x="4319502" y="1400865"/>
                          <a:pt x="4319915" y="1625591"/>
                        </a:cubicBezTo>
                        <a:cubicBezTo>
                          <a:pt x="4320328" y="1850317"/>
                          <a:pt x="4319882" y="1922912"/>
                          <a:pt x="4319915" y="2205385"/>
                        </a:cubicBezTo>
                        <a:cubicBezTo>
                          <a:pt x="4319948" y="2487858"/>
                          <a:pt x="4271810" y="2578376"/>
                          <a:pt x="4319915" y="2823109"/>
                        </a:cubicBezTo>
                        <a:cubicBezTo>
                          <a:pt x="4368020" y="3067842"/>
                          <a:pt x="4215394" y="3598364"/>
                          <a:pt x="4319915" y="3793045"/>
                        </a:cubicBezTo>
                        <a:cubicBezTo>
                          <a:pt x="4164086" y="3836434"/>
                          <a:pt x="4071250" y="3762576"/>
                          <a:pt x="3866324" y="3793045"/>
                        </a:cubicBezTo>
                        <a:cubicBezTo>
                          <a:pt x="3661398" y="3823514"/>
                          <a:pt x="3482397" y="3773106"/>
                          <a:pt x="3369534" y="3793045"/>
                        </a:cubicBezTo>
                        <a:cubicBezTo>
                          <a:pt x="3256671" y="3812984"/>
                          <a:pt x="3076313" y="3743091"/>
                          <a:pt x="2872743" y="3793045"/>
                        </a:cubicBezTo>
                        <a:cubicBezTo>
                          <a:pt x="2669173" y="3842999"/>
                          <a:pt x="2594531" y="3739720"/>
                          <a:pt x="2375953" y="3793045"/>
                        </a:cubicBezTo>
                        <a:cubicBezTo>
                          <a:pt x="2157375" y="3846370"/>
                          <a:pt x="2124734" y="3774825"/>
                          <a:pt x="1922362" y="3793045"/>
                        </a:cubicBezTo>
                        <a:cubicBezTo>
                          <a:pt x="1719990" y="3811265"/>
                          <a:pt x="1639597" y="3782869"/>
                          <a:pt x="1468771" y="3793045"/>
                        </a:cubicBezTo>
                        <a:cubicBezTo>
                          <a:pt x="1297945" y="3803221"/>
                          <a:pt x="1184870" y="3772394"/>
                          <a:pt x="1015180" y="3793045"/>
                        </a:cubicBezTo>
                        <a:cubicBezTo>
                          <a:pt x="845490" y="3813696"/>
                          <a:pt x="412442" y="3731544"/>
                          <a:pt x="0" y="3793045"/>
                        </a:cubicBezTo>
                        <a:cubicBezTo>
                          <a:pt x="-37227" y="3689143"/>
                          <a:pt x="6187" y="3472910"/>
                          <a:pt x="0" y="3327042"/>
                        </a:cubicBezTo>
                        <a:cubicBezTo>
                          <a:pt x="-6187" y="3181174"/>
                          <a:pt x="24777" y="3020022"/>
                          <a:pt x="0" y="2785179"/>
                        </a:cubicBezTo>
                        <a:cubicBezTo>
                          <a:pt x="-24777" y="2550336"/>
                          <a:pt x="19444" y="2463327"/>
                          <a:pt x="0" y="2281246"/>
                        </a:cubicBezTo>
                        <a:cubicBezTo>
                          <a:pt x="-19444" y="2099165"/>
                          <a:pt x="35966" y="1924766"/>
                          <a:pt x="0" y="1701452"/>
                        </a:cubicBezTo>
                        <a:cubicBezTo>
                          <a:pt x="-35966" y="1478138"/>
                          <a:pt x="29819" y="1210608"/>
                          <a:pt x="0" y="1083727"/>
                        </a:cubicBezTo>
                        <a:cubicBezTo>
                          <a:pt x="-29819" y="956846"/>
                          <a:pt x="42785" y="601766"/>
                          <a:pt x="0" y="466003"/>
                        </a:cubicBezTo>
                        <a:cubicBezTo>
                          <a:pt x="-42785" y="330240"/>
                          <a:pt x="14170" y="148873"/>
                          <a:pt x="0" y="0"/>
                        </a:cubicBezTo>
                        <a:close/>
                      </a:path>
                      <a:path w="4319915" h="3793045" stroke="0" extrusionOk="0">
                        <a:moveTo>
                          <a:pt x="0" y="0"/>
                        </a:moveTo>
                        <a:cubicBezTo>
                          <a:pt x="182283" y="-4412"/>
                          <a:pt x="360772" y="58980"/>
                          <a:pt x="496790" y="0"/>
                        </a:cubicBezTo>
                        <a:cubicBezTo>
                          <a:pt x="632808" y="-58980"/>
                          <a:pt x="917296" y="67593"/>
                          <a:pt x="1079979" y="0"/>
                        </a:cubicBezTo>
                        <a:cubicBezTo>
                          <a:pt x="1242662" y="-67593"/>
                          <a:pt x="1438666" y="53000"/>
                          <a:pt x="1576769" y="0"/>
                        </a:cubicBezTo>
                        <a:cubicBezTo>
                          <a:pt x="1714872" y="-53000"/>
                          <a:pt x="1810745" y="44035"/>
                          <a:pt x="1987161" y="0"/>
                        </a:cubicBezTo>
                        <a:cubicBezTo>
                          <a:pt x="2163577" y="-44035"/>
                          <a:pt x="2273315" y="3289"/>
                          <a:pt x="2527150" y="0"/>
                        </a:cubicBezTo>
                        <a:cubicBezTo>
                          <a:pt x="2780985" y="-3289"/>
                          <a:pt x="2914563" y="2590"/>
                          <a:pt x="3067140" y="0"/>
                        </a:cubicBezTo>
                        <a:cubicBezTo>
                          <a:pt x="3219717" y="-2590"/>
                          <a:pt x="3383655" y="31032"/>
                          <a:pt x="3477532" y="0"/>
                        </a:cubicBezTo>
                        <a:cubicBezTo>
                          <a:pt x="3571409" y="-31032"/>
                          <a:pt x="4075436" y="31971"/>
                          <a:pt x="4319915" y="0"/>
                        </a:cubicBezTo>
                        <a:cubicBezTo>
                          <a:pt x="4327342" y="181757"/>
                          <a:pt x="4284045" y="238599"/>
                          <a:pt x="4319915" y="428072"/>
                        </a:cubicBezTo>
                        <a:cubicBezTo>
                          <a:pt x="4355785" y="617545"/>
                          <a:pt x="4288242" y="746514"/>
                          <a:pt x="4319915" y="969936"/>
                        </a:cubicBezTo>
                        <a:cubicBezTo>
                          <a:pt x="4351588" y="1193358"/>
                          <a:pt x="4293895" y="1312375"/>
                          <a:pt x="4319915" y="1435938"/>
                        </a:cubicBezTo>
                        <a:cubicBezTo>
                          <a:pt x="4345935" y="1559501"/>
                          <a:pt x="4272496" y="1897428"/>
                          <a:pt x="4319915" y="2053663"/>
                        </a:cubicBezTo>
                        <a:cubicBezTo>
                          <a:pt x="4367334" y="2209899"/>
                          <a:pt x="4304892" y="2410378"/>
                          <a:pt x="4319915" y="2595527"/>
                        </a:cubicBezTo>
                        <a:cubicBezTo>
                          <a:pt x="4334938" y="2780676"/>
                          <a:pt x="4312264" y="3012808"/>
                          <a:pt x="4319915" y="3137390"/>
                        </a:cubicBezTo>
                        <a:cubicBezTo>
                          <a:pt x="4327566" y="3261972"/>
                          <a:pt x="4289018" y="3635426"/>
                          <a:pt x="4319915" y="3793045"/>
                        </a:cubicBezTo>
                        <a:cubicBezTo>
                          <a:pt x="4086871" y="3818077"/>
                          <a:pt x="4019249" y="3740959"/>
                          <a:pt x="3823125" y="3793045"/>
                        </a:cubicBezTo>
                        <a:cubicBezTo>
                          <a:pt x="3627001" y="3845131"/>
                          <a:pt x="3562661" y="3746960"/>
                          <a:pt x="3412733" y="3793045"/>
                        </a:cubicBezTo>
                        <a:cubicBezTo>
                          <a:pt x="3262805" y="3839130"/>
                          <a:pt x="3099848" y="3774644"/>
                          <a:pt x="2915943" y="3793045"/>
                        </a:cubicBezTo>
                        <a:cubicBezTo>
                          <a:pt x="2732038" y="3811446"/>
                          <a:pt x="2563715" y="3789522"/>
                          <a:pt x="2375953" y="3793045"/>
                        </a:cubicBezTo>
                        <a:cubicBezTo>
                          <a:pt x="2188191" y="3796568"/>
                          <a:pt x="2032014" y="3785403"/>
                          <a:pt x="1749566" y="3793045"/>
                        </a:cubicBezTo>
                        <a:cubicBezTo>
                          <a:pt x="1467118" y="3800687"/>
                          <a:pt x="1320866" y="3790452"/>
                          <a:pt x="1209576" y="3793045"/>
                        </a:cubicBezTo>
                        <a:cubicBezTo>
                          <a:pt x="1098286" y="3795638"/>
                          <a:pt x="947809" y="3773978"/>
                          <a:pt x="755985" y="3793045"/>
                        </a:cubicBezTo>
                        <a:cubicBezTo>
                          <a:pt x="564161" y="3812112"/>
                          <a:pt x="285551" y="3751863"/>
                          <a:pt x="0" y="3793045"/>
                        </a:cubicBezTo>
                        <a:cubicBezTo>
                          <a:pt x="-68052" y="3545397"/>
                          <a:pt x="45826" y="3317484"/>
                          <a:pt x="0" y="3175321"/>
                        </a:cubicBezTo>
                        <a:cubicBezTo>
                          <a:pt x="-45826" y="3033158"/>
                          <a:pt x="59431" y="2863350"/>
                          <a:pt x="0" y="2595527"/>
                        </a:cubicBezTo>
                        <a:cubicBezTo>
                          <a:pt x="-59431" y="2327704"/>
                          <a:pt x="56544" y="2245663"/>
                          <a:pt x="0" y="2091593"/>
                        </a:cubicBezTo>
                        <a:cubicBezTo>
                          <a:pt x="-56544" y="1937523"/>
                          <a:pt x="14994" y="1692105"/>
                          <a:pt x="0" y="1587660"/>
                        </a:cubicBezTo>
                        <a:cubicBezTo>
                          <a:pt x="-14994" y="1483215"/>
                          <a:pt x="18030" y="1339938"/>
                          <a:pt x="0" y="1159588"/>
                        </a:cubicBezTo>
                        <a:cubicBezTo>
                          <a:pt x="-18030" y="979238"/>
                          <a:pt x="55403" y="774926"/>
                          <a:pt x="0" y="617724"/>
                        </a:cubicBezTo>
                        <a:cubicBezTo>
                          <a:pt x="-55403" y="460522"/>
                          <a:pt x="68222" y="143175"/>
                          <a:pt x="0" y="0"/>
                        </a:cubicBezTo>
                        <a:close/>
                      </a:path>
                    </a:pathLst>
                  </a:custGeom>
                  <ask:type>
                    <ask:lineSketchNone/>
                  </ask:type>
                </ask:lineSketchStyleProps>
              </a:ext>
            </a:extLst>
          </a:ln>
        </p:spPr>
      </p:pic>
      <p:sp>
        <p:nvSpPr>
          <p:cNvPr id="9" name="TextBox 8">
            <a:hlinkClick r:id="rId12" action="ppaction://hlinksldjump"/>
            <a:extLst>
              <a:ext uri="{FF2B5EF4-FFF2-40B4-BE49-F238E27FC236}">
                <a16:creationId xmlns:a16="http://schemas.microsoft.com/office/drawing/2014/main" id="{10C13656-E7AE-C779-1B62-089D26350C6A}"/>
              </a:ext>
            </a:extLst>
          </p:cNvPr>
          <p:cNvSpPr txBox="1"/>
          <p:nvPr/>
        </p:nvSpPr>
        <p:spPr>
          <a:xfrm>
            <a:off x="8612186" y="5182275"/>
            <a:ext cx="3172793" cy="1546086"/>
          </a:xfrm>
          <a:prstGeom prst="cloud">
            <a:avLst/>
          </a:prstGeom>
          <a:ln w="38100">
            <a:solidFill>
              <a:srgbClr val="00B050"/>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000" b="1" dirty="0">
                <a:solidFill>
                  <a:srgbClr val="00B050"/>
                </a:solidFill>
                <a:latin typeface="Kermit Condensed" panose="020F0503040000060003" pitchFamily="34" charset="0"/>
              </a:rPr>
              <a:t>Click for a prayer</a:t>
            </a:r>
            <a:endParaRPr lang="en-US" sz="3000" dirty="0">
              <a:solidFill>
                <a:srgbClr val="00B050"/>
              </a:solidFill>
              <a:latin typeface="Kermit Condensed" panose="020F0503040000060003" pitchFamily="34" charset="0"/>
            </a:endParaRPr>
          </a:p>
        </p:txBody>
      </p:sp>
    </p:spTree>
    <p:extLst>
      <p:ext uri="{BB962C8B-B14F-4D97-AF65-F5344CB8AC3E}">
        <p14:creationId xmlns:p14="http://schemas.microsoft.com/office/powerpoint/2010/main" val="1675910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1000"/>
                                        <p:tgtEl>
                                          <p:spTgt spid="42"/>
                                        </p:tgtEl>
                                      </p:cBhvr>
                                    </p:animEffect>
                                    <p:anim calcmode="lin" valueType="num">
                                      <p:cBhvr>
                                        <p:cTn id="8" dur="1000" fill="hold"/>
                                        <p:tgtEl>
                                          <p:spTgt spid="42"/>
                                        </p:tgtEl>
                                        <p:attrNameLst>
                                          <p:attrName>ppt_x</p:attrName>
                                        </p:attrNameLst>
                                      </p:cBhvr>
                                      <p:tavLst>
                                        <p:tav tm="0">
                                          <p:val>
                                            <p:strVal val="#ppt_x"/>
                                          </p:val>
                                        </p:tav>
                                        <p:tav tm="100000">
                                          <p:val>
                                            <p:strVal val="#ppt_x"/>
                                          </p:val>
                                        </p:tav>
                                      </p:tavLst>
                                    </p:anim>
                                    <p:anim calcmode="lin" valueType="num">
                                      <p:cBhvr>
                                        <p:cTn id="9"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43"/>
                                        </p:tgtEl>
                                        <p:attrNameLst>
                                          <p:attrName>style.visibility</p:attrName>
                                        </p:attrNameLst>
                                      </p:cBhvr>
                                      <p:to>
                                        <p:strVal val="visible"/>
                                      </p:to>
                                    </p:set>
                                    <p:animEffect transition="in" filter="fade">
                                      <p:cBhvr>
                                        <p:cTn id="14" dur="1000"/>
                                        <p:tgtEl>
                                          <p:spTgt spid="43"/>
                                        </p:tgtEl>
                                      </p:cBhvr>
                                    </p:animEffect>
                                    <p:anim calcmode="lin" valueType="num">
                                      <p:cBhvr>
                                        <p:cTn id="15" dur="1000" fill="hold"/>
                                        <p:tgtEl>
                                          <p:spTgt spid="43"/>
                                        </p:tgtEl>
                                        <p:attrNameLst>
                                          <p:attrName>ppt_x</p:attrName>
                                        </p:attrNameLst>
                                      </p:cBhvr>
                                      <p:tavLst>
                                        <p:tav tm="0">
                                          <p:val>
                                            <p:strVal val="#ppt_x"/>
                                          </p:val>
                                        </p:tav>
                                        <p:tav tm="100000">
                                          <p:val>
                                            <p:strVal val="#ppt_x"/>
                                          </p:val>
                                        </p:tav>
                                      </p:tavLst>
                                    </p:anim>
                                    <p:anim calcmode="lin" valueType="num">
                                      <p:cBhvr>
                                        <p:cTn id="16"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44"/>
                                        </p:tgtEl>
                                        <p:attrNameLst>
                                          <p:attrName>style.visibility</p:attrName>
                                        </p:attrNameLst>
                                      </p:cBhvr>
                                      <p:to>
                                        <p:strVal val="visible"/>
                                      </p:to>
                                    </p:set>
                                    <p:animEffect transition="in" filter="fade">
                                      <p:cBhvr>
                                        <p:cTn id="21" dur="1000"/>
                                        <p:tgtEl>
                                          <p:spTgt spid="44"/>
                                        </p:tgtEl>
                                      </p:cBhvr>
                                    </p:animEffect>
                                    <p:anim calcmode="lin" valueType="num">
                                      <p:cBhvr>
                                        <p:cTn id="22" dur="1000" fill="hold"/>
                                        <p:tgtEl>
                                          <p:spTgt spid="44"/>
                                        </p:tgtEl>
                                        <p:attrNameLst>
                                          <p:attrName>ppt_x</p:attrName>
                                        </p:attrNameLst>
                                      </p:cBhvr>
                                      <p:tavLst>
                                        <p:tav tm="0">
                                          <p:val>
                                            <p:strVal val="#ppt_x"/>
                                          </p:val>
                                        </p:tav>
                                        <p:tav tm="100000">
                                          <p:val>
                                            <p:strVal val="#ppt_x"/>
                                          </p:val>
                                        </p:tav>
                                      </p:tavLst>
                                    </p:anim>
                                    <p:anim calcmode="lin" valueType="num">
                                      <p:cBhvr>
                                        <p:cTn id="23"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 presetClass="entr" presetSubtype="16" fill="hold" grpId="0" nodeType="click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box(in)">
                                      <p:cBhvr>
                                        <p:cTn id="28" dur="2000"/>
                                        <p:tgtEl>
                                          <p:spTgt spid="3"/>
                                        </p:tgtEl>
                                      </p:cBhvr>
                                    </p:animEffect>
                                  </p:childTnLst>
                                </p:cTn>
                              </p:par>
                            </p:childTnLst>
                          </p:cTn>
                        </p:par>
                      </p:childTnLst>
                    </p:cTn>
                  </p:par>
                  <p:par>
                    <p:cTn id="29" fill="hold">
                      <p:stCondLst>
                        <p:cond delay="indefinite"/>
                      </p:stCondLst>
                      <p:childTnLst>
                        <p:par>
                          <p:cTn id="30" fill="hold">
                            <p:stCondLst>
                              <p:cond delay="0"/>
                            </p:stCondLst>
                            <p:childTnLst>
                              <p:par>
                                <p:cTn id="31" presetID="4" presetClass="entr" presetSubtype="16"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box(in)">
                                      <p:cBhvr>
                                        <p:cTn id="33" dur="2000"/>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fade">
                                      <p:cBhvr>
                                        <p:cTn id="38" dur="1000"/>
                                        <p:tgtEl>
                                          <p:spTgt spid="7"/>
                                        </p:tgtEl>
                                      </p:cBhvr>
                                    </p:animEffect>
                                    <p:anim calcmode="lin" valueType="num">
                                      <p:cBhvr>
                                        <p:cTn id="39" dur="1000" fill="hold"/>
                                        <p:tgtEl>
                                          <p:spTgt spid="7"/>
                                        </p:tgtEl>
                                        <p:attrNameLst>
                                          <p:attrName>ppt_x</p:attrName>
                                        </p:attrNameLst>
                                      </p:cBhvr>
                                      <p:tavLst>
                                        <p:tav tm="0">
                                          <p:val>
                                            <p:strVal val="#ppt_x"/>
                                          </p:val>
                                        </p:tav>
                                        <p:tav tm="100000">
                                          <p:val>
                                            <p:strVal val="#ppt_x"/>
                                          </p:val>
                                        </p:tav>
                                      </p:tavLst>
                                    </p:anim>
                                    <p:anim calcmode="lin" valueType="num">
                                      <p:cBhvr>
                                        <p:cTn id="4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5" presetClass="entr" presetSubtype="10" fill="hold" grpId="0" nodeType="click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checkerboard(across)">
                                      <p:cBhvr>
                                        <p:cTn id="45" dur="500"/>
                                        <p:tgtEl>
                                          <p:spTgt spid="4"/>
                                        </p:tgtEl>
                                      </p:cBhvr>
                                    </p:animEffect>
                                  </p:childTnLst>
                                </p:cTn>
                              </p:par>
                            </p:childTnLst>
                          </p:cTn>
                        </p:par>
                      </p:childTnLst>
                    </p:cTn>
                  </p:par>
                  <p:par>
                    <p:cTn id="46" fill="hold">
                      <p:stCondLst>
                        <p:cond delay="indefinite"/>
                      </p:stCondLst>
                      <p:childTnLst>
                        <p:par>
                          <p:cTn id="47" fill="hold">
                            <p:stCondLst>
                              <p:cond delay="0"/>
                            </p:stCondLst>
                            <p:childTnLst>
                              <p:par>
                                <p:cTn id="48" presetID="26" presetClass="entr" presetSubtype="0" fill="hold" nodeType="click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wipe(down)">
                                      <p:cBhvr>
                                        <p:cTn id="50" dur="580">
                                          <p:stCondLst>
                                            <p:cond delay="0"/>
                                          </p:stCondLst>
                                        </p:cTn>
                                        <p:tgtEl>
                                          <p:spTgt spid="12"/>
                                        </p:tgtEl>
                                      </p:cBhvr>
                                    </p:animEffect>
                                    <p:anim calcmode="lin" valueType="num">
                                      <p:cBhvr>
                                        <p:cTn id="51"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52"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53"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54"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55"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56" dur="26">
                                          <p:stCondLst>
                                            <p:cond delay="650"/>
                                          </p:stCondLst>
                                        </p:cTn>
                                        <p:tgtEl>
                                          <p:spTgt spid="12"/>
                                        </p:tgtEl>
                                      </p:cBhvr>
                                      <p:to x="100000" y="60000"/>
                                    </p:animScale>
                                    <p:animScale>
                                      <p:cBhvr>
                                        <p:cTn id="57" dur="166" decel="50000">
                                          <p:stCondLst>
                                            <p:cond delay="676"/>
                                          </p:stCondLst>
                                        </p:cTn>
                                        <p:tgtEl>
                                          <p:spTgt spid="12"/>
                                        </p:tgtEl>
                                      </p:cBhvr>
                                      <p:to x="100000" y="100000"/>
                                    </p:animScale>
                                    <p:animScale>
                                      <p:cBhvr>
                                        <p:cTn id="58" dur="26">
                                          <p:stCondLst>
                                            <p:cond delay="1312"/>
                                          </p:stCondLst>
                                        </p:cTn>
                                        <p:tgtEl>
                                          <p:spTgt spid="12"/>
                                        </p:tgtEl>
                                      </p:cBhvr>
                                      <p:to x="100000" y="80000"/>
                                    </p:animScale>
                                    <p:animScale>
                                      <p:cBhvr>
                                        <p:cTn id="59" dur="166" decel="50000">
                                          <p:stCondLst>
                                            <p:cond delay="1338"/>
                                          </p:stCondLst>
                                        </p:cTn>
                                        <p:tgtEl>
                                          <p:spTgt spid="12"/>
                                        </p:tgtEl>
                                      </p:cBhvr>
                                      <p:to x="100000" y="100000"/>
                                    </p:animScale>
                                    <p:animScale>
                                      <p:cBhvr>
                                        <p:cTn id="60" dur="26">
                                          <p:stCondLst>
                                            <p:cond delay="1642"/>
                                          </p:stCondLst>
                                        </p:cTn>
                                        <p:tgtEl>
                                          <p:spTgt spid="12"/>
                                        </p:tgtEl>
                                      </p:cBhvr>
                                      <p:to x="100000" y="90000"/>
                                    </p:animScale>
                                    <p:animScale>
                                      <p:cBhvr>
                                        <p:cTn id="61" dur="166" decel="50000">
                                          <p:stCondLst>
                                            <p:cond delay="1668"/>
                                          </p:stCondLst>
                                        </p:cTn>
                                        <p:tgtEl>
                                          <p:spTgt spid="12"/>
                                        </p:tgtEl>
                                      </p:cBhvr>
                                      <p:to x="100000" y="100000"/>
                                    </p:animScale>
                                    <p:animScale>
                                      <p:cBhvr>
                                        <p:cTn id="62" dur="26">
                                          <p:stCondLst>
                                            <p:cond delay="1808"/>
                                          </p:stCondLst>
                                        </p:cTn>
                                        <p:tgtEl>
                                          <p:spTgt spid="12"/>
                                        </p:tgtEl>
                                      </p:cBhvr>
                                      <p:to x="100000" y="95000"/>
                                    </p:animScale>
                                    <p:animScale>
                                      <p:cBhvr>
                                        <p:cTn id="63" dur="166" decel="50000">
                                          <p:stCondLst>
                                            <p:cond delay="1834"/>
                                          </p:stCondLst>
                                        </p:cTn>
                                        <p:tgtEl>
                                          <p:spTgt spid="12"/>
                                        </p:tgtEl>
                                      </p:cBhvr>
                                      <p:to x="100000" y="100000"/>
                                    </p:animScale>
                                  </p:childTnLst>
                                </p:cTn>
                              </p:par>
                            </p:childTnLst>
                          </p:cTn>
                        </p:par>
                      </p:childTnLst>
                    </p:cTn>
                  </p:par>
                  <p:par>
                    <p:cTn id="64" fill="hold">
                      <p:stCondLst>
                        <p:cond delay="indefinite"/>
                      </p:stCondLst>
                      <p:childTnLst>
                        <p:par>
                          <p:cTn id="65" fill="hold">
                            <p:stCondLst>
                              <p:cond delay="0"/>
                            </p:stCondLst>
                            <p:childTnLst>
                              <p:par>
                                <p:cTn id="66" presetID="37" presetClass="entr" presetSubtype="0" fill="hold" grpId="0" nodeType="clickEffect">
                                  <p:stCondLst>
                                    <p:cond delay="0"/>
                                  </p:stCondLst>
                                  <p:childTnLst>
                                    <p:set>
                                      <p:cBhvr>
                                        <p:cTn id="67" dur="1" fill="hold">
                                          <p:stCondLst>
                                            <p:cond delay="0"/>
                                          </p:stCondLst>
                                        </p:cTn>
                                        <p:tgtEl>
                                          <p:spTgt spid="13"/>
                                        </p:tgtEl>
                                        <p:attrNameLst>
                                          <p:attrName>style.visibility</p:attrName>
                                        </p:attrNameLst>
                                      </p:cBhvr>
                                      <p:to>
                                        <p:strVal val="visible"/>
                                      </p:to>
                                    </p:set>
                                    <p:animEffect transition="in" filter="fade">
                                      <p:cBhvr>
                                        <p:cTn id="68" dur="1000"/>
                                        <p:tgtEl>
                                          <p:spTgt spid="13"/>
                                        </p:tgtEl>
                                      </p:cBhvr>
                                    </p:animEffect>
                                    <p:anim calcmode="lin" valueType="num">
                                      <p:cBhvr>
                                        <p:cTn id="69" dur="1000" fill="hold"/>
                                        <p:tgtEl>
                                          <p:spTgt spid="13"/>
                                        </p:tgtEl>
                                        <p:attrNameLst>
                                          <p:attrName>ppt_x</p:attrName>
                                        </p:attrNameLst>
                                      </p:cBhvr>
                                      <p:tavLst>
                                        <p:tav tm="0">
                                          <p:val>
                                            <p:strVal val="#ppt_x"/>
                                          </p:val>
                                        </p:tav>
                                        <p:tav tm="100000">
                                          <p:val>
                                            <p:strVal val="#ppt_x"/>
                                          </p:val>
                                        </p:tav>
                                      </p:tavLst>
                                    </p:anim>
                                    <p:anim calcmode="lin" valueType="num">
                                      <p:cBhvr>
                                        <p:cTn id="70" dur="900" decel="100000" fill="hold"/>
                                        <p:tgtEl>
                                          <p:spTgt spid="13"/>
                                        </p:tgtEl>
                                        <p:attrNameLst>
                                          <p:attrName>ppt_y</p:attrName>
                                        </p:attrNameLst>
                                      </p:cBhvr>
                                      <p:tavLst>
                                        <p:tav tm="0">
                                          <p:val>
                                            <p:strVal val="#ppt_y+1"/>
                                          </p:val>
                                        </p:tav>
                                        <p:tav tm="100000">
                                          <p:val>
                                            <p:strVal val="#ppt_y-.03"/>
                                          </p:val>
                                        </p:tav>
                                      </p:tavLst>
                                    </p:anim>
                                    <p:anim calcmode="lin" valueType="num">
                                      <p:cBhvr>
                                        <p:cTn id="71"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42" presetClass="entr" presetSubtype="0" fill="hold" grpId="0" nodeType="clickEffect">
                                  <p:stCondLst>
                                    <p:cond delay="0"/>
                                  </p:stCondLst>
                                  <p:childTnLst>
                                    <p:set>
                                      <p:cBhvr>
                                        <p:cTn id="75" dur="1" fill="hold">
                                          <p:stCondLst>
                                            <p:cond delay="0"/>
                                          </p:stCondLst>
                                        </p:cTn>
                                        <p:tgtEl>
                                          <p:spTgt spid="9"/>
                                        </p:tgtEl>
                                        <p:attrNameLst>
                                          <p:attrName>style.visibility</p:attrName>
                                        </p:attrNameLst>
                                      </p:cBhvr>
                                      <p:to>
                                        <p:strVal val="visible"/>
                                      </p:to>
                                    </p:set>
                                    <p:animEffect transition="in" filter="fade">
                                      <p:cBhvr>
                                        <p:cTn id="76" dur="1000"/>
                                        <p:tgtEl>
                                          <p:spTgt spid="9"/>
                                        </p:tgtEl>
                                      </p:cBhvr>
                                    </p:animEffect>
                                    <p:anim calcmode="lin" valueType="num">
                                      <p:cBhvr>
                                        <p:cTn id="77" dur="1000" fill="hold"/>
                                        <p:tgtEl>
                                          <p:spTgt spid="9"/>
                                        </p:tgtEl>
                                        <p:attrNameLst>
                                          <p:attrName>ppt_x</p:attrName>
                                        </p:attrNameLst>
                                      </p:cBhvr>
                                      <p:tavLst>
                                        <p:tav tm="0">
                                          <p:val>
                                            <p:strVal val="#ppt_x"/>
                                          </p:val>
                                        </p:tav>
                                        <p:tav tm="100000">
                                          <p:val>
                                            <p:strVal val="#ppt_x"/>
                                          </p:val>
                                        </p:tav>
                                      </p:tavLst>
                                    </p:anim>
                                    <p:anim calcmode="lin" valueType="num">
                                      <p:cBhvr>
                                        <p:cTn id="7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2" grpId="0" animBg="1"/>
      <p:bldP spid="43" grpId="0" animBg="1"/>
      <p:bldP spid="44" grpId="0" animBg="1"/>
      <p:bldP spid="4" grpId="0" animBg="1"/>
      <p:bldP spid="7" grpId="0" animBg="1"/>
      <p:bldP spid="3" grpId="0" animBg="1"/>
      <p:bldP spid="13" grpId="0" animBg="1"/>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a:extLst>
              <a:ext uri="{FF2B5EF4-FFF2-40B4-BE49-F238E27FC236}">
                <a16:creationId xmlns:a16="http://schemas.microsoft.com/office/drawing/2014/main" id="{BCFF474F-152D-3EAB-09E1-1F3B22A5D5C0}"/>
              </a:ext>
            </a:extLst>
          </p:cNvPr>
          <p:cNvPicPr>
            <a:picLocks noChangeAspect="1"/>
          </p:cNvPicPr>
          <p:nvPr/>
        </p:nvPicPr>
        <p:blipFill>
          <a:blip r:embed="rId3"/>
          <a:stretch>
            <a:fillRect/>
          </a:stretch>
        </p:blipFill>
        <p:spPr>
          <a:xfrm>
            <a:off x="12191" y="0"/>
            <a:ext cx="12167617" cy="6858000"/>
          </a:xfrm>
          <a:prstGeom prst="rect">
            <a:avLst/>
          </a:prstGeom>
        </p:spPr>
      </p:pic>
      <p:pic>
        <p:nvPicPr>
          <p:cNvPr id="1032" name="Picture 8" descr="The Holy Trinity Church of England Secondary School - Headteacher's Welcome">
            <a:extLst>
              <a:ext uri="{FF2B5EF4-FFF2-40B4-BE49-F238E27FC236}">
                <a16:creationId xmlns:a16="http://schemas.microsoft.com/office/drawing/2014/main" id="{0089AFA7-B29F-4839-9E97-1399A8A8D6D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58861" y="-37847"/>
            <a:ext cx="1518612" cy="1359228"/>
          </a:xfrm>
          <a:prstGeom prst="roundRect">
            <a:avLst>
              <a:gd name="adj" fmla="val 23460"/>
            </a:avLst>
          </a:prstGeom>
          <a:ln>
            <a:noFill/>
          </a:ln>
          <a:effectLst>
            <a:outerShdw blurRad="152400" dist="12000" dir="900000" sy="98000" kx="110000" ky="200000" algn="tl" rotWithShape="0">
              <a:schemeClr val="tx1">
                <a:alpha val="30000"/>
              </a:scheme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10" name="TextBox 9">
            <a:hlinkClick r:id="rId5" action="ppaction://hlinksldjump"/>
            <a:extLst>
              <a:ext uri="{FF2B5EF4-FFF2-40B4-BE49-F238E27FC236}">
                <a16:creationId xmlns:a16="http://schemas.microsoft.com/office/drawing/2014/main" id="{E5D9A191-F16B-4EA9-BFBB-107EC652BF44}"/>
              </a:ext>
            </a:extLst>
          </p:cNvPr>
          <p:cNvSpPr txBox="1"/>
          <p:nvPr/>
        </p:nvSpPr>
        <p:spPr>
          <a:xfrm>
            <a:off x="8862494" y="257046"/>
            <a:ext cx="1195735" cy="76944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2200" b="1" dirty="0">
                <a:latin typeface="Kermit Condensed" panose="020F0503040000060003" pitchFamily="34" charset="0"/>
              </a:rPr>
              <a:t>Click to go back</a:t>
            </a:r>
          </a:p>
        </p:txBody>
      </p:sp>
      <p:grpSp>
        <p:nvGrpSpPr>
          <p:cNvPr id="4" name="Graphic 5">
            <a:extLst>
              <a:ext uri="{FF2B5EF4-FFF2-40B4-BE49-F238E27FC236}">
                <a16:creationId xmlns:a16="http://schemas.microsoft.com/office/drawing/2014/main" id="{A305F2C7-DA71-DFE6-20A5-66A3FF693802}"/>
              </a:ext>
            </a:extLst>
          </p:cNvPr>
          <p:cNvGrpSpPr/>
          <p:nvPr/>
        </p:nvGrpSpPr>
        <p:grpSpPr>
          <a:xfrm>
            <a:off x="9665110" y="5671668"/>
            <a:ext cx="4596592" cy="1031785"/>
            <a:chOff x="10780741" y="5310484"/>
            <a:chExt cx="5567519" cy="1238520"/>
          </a:xfrm>
          <a:solidFill>
            <a:schemeClr val="bg1"/>
          </a:solidFill>
        </p:grpSpPr>
        <p:sp>
          <p:nvSpPr>
            <p:cNvPr id="7" name="Freeform: Shape 6">
              <a:extLst>
                <a:ext uri="{FF2B5EF4-FFF2-40B4-BE49-F238E27FC236}">
                  <a16:creationId xmlns:a16="http://schemas.microsoft.com/office/drawing/2014/main" id="{76C854D0-91A7-E076-FA37-750505903FFF}"/>
                </a:ext>
              </a:extLst>
            </p:cNvPr>
            <p:cNvSpPr/>
            <p:nvPr/>
          </p:nvSpPr>
          <p:spPr>
            <a:xfrm>
              <a:off x="11007371" y="5525344"/>
              <a:ext cx="77045" cy="637430"/>
            </a:xfrm>
            <a:custGeom>
              <a:avLst/>
              <a:gdLst>
                <a:gd name="connsiteX0" fmla="*/ 0 w 77045"/>
                <a:gd name="connsiteY0" fmla="*/ 637418 h 637430"/>
                <a:gd name="connsiteX1" fmla="*/ 33 w 77045"/>
                <a:gd name="connsiteY1" fmla="*/ 637293 h 637430"/>
                <a:gd name="connsiteX2" fmla="*/ 13745 w 77045"/>
                <a:gd name="connsiteY2" fmla="*/ 470812 h 637430"/>
                <a:gd name="connsiteX3" fmla="*/ 13745 w 77045"/>
                <a:gd name="connsiteY3" fmla="*/ 166594 h 637430"/>
                <a:gd name="connsiteX4" fmla="*/ 39 w 77045"/>
                <a:gd name="connsiteY4" fmla="*/ 113 h 637430"/>
                <a:gd name="connsiteX5" fmla="*/ 5 w 77045"/>
                <a:gd name="connsiteY5" fmla="*/ -12 h 637430"/>
                <a:gd name="connsiteX6" fmla="*/ 77046 w 77045"/>
                <a:gd name="connsiteY6" fmla="*/ -12 h 637430"/>
                <a:gd name="connsiteX7" fmla="*/ 77014 w 77045"/>
                <a:gd name="connsiteY7" fmla="*/ 111 h 637430"/>
                <a:gd name="connsiteX8" fmla="*/ 63299 w 77045"/>
                <a:gd name="connsiteY8" fmla="*/ 166594 h 637430"/>
                <a:gd name="connsiteX9" fmla="*/ 63299 w 77045"/>
                <a:gd name="connsiteY9" fmla="*/ 470812 h 637430"/>
                <a:gd name="connsiteX10" fmla="*/ 77014 w 77045"/>
                <a:gd name="connsiteY10" fmla="*/ 637287 h 637430"/>
                <a:gd name="connsiteX11" fmla="*/ 77046 w 77045"/>
                <a:gd name="connsiteY11" fmla="*/ 637418 h 637430"/>
                <a:gd name="connsiteX12" fmla="*/ 5 w 77045"/>
                <a:gd name="connsiteY12" fmla="*/ 637418 h 637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045" h="637430">
                  <a:moveTo>
                    <a:pt x="0" y="637418"/>
                  </a:moveTo>
                  <a:lnTo>
                    <a:pt x="33" y="637293"/>
                  </a:lnTo>
                  <a:cubicBezTo>
                    <a:pt x="8362" y="605069"/>
                    <a:pt x="13745" y="539726"/>
                    <a:pt x="13745" y="470812"/>
                  </a:cubicBezTo>
                  <a:lnTo>
                    <a:pt x="13745" y="166594"/>
                  </a:lnTo>
                  <a:cubicBezTo>
                    <a:pt x="13745" y="97680"/>
                    <a:pt x="8362" y="32337"/>
                    <a:pt x="39" y="113"/>
                  </a:cubicBezTo>
                  <a:lnTo>
                    <a:pt x="5" y="-12"/>
                  </a:lnTo>
                  <a:lnTo>
                    <a:pt x="77046" y="-12"/>
                  </a:lnTo>
                  <a:lnTo>
                    <a:pt x="77014" y="111"/>
                  </a:lnTo>
                  <a:cubicBezTo>
                    <a:pt x="68685" y="32328"/>
                    <a:pt x="63299" y="97669"/>
                    <a:pt x="63299" y="166594"/>
                  </a:cubicBezTo>
                  <a:lnTo>
                    <a:pt x="63299" y="470812"/>
                  </a:lnTo>
                  <a:cubicBezTo>
                    <a:pt x="63299" y="539732"/>
                    <a:pt x="68685" y="605075"/>
                    <a:pt x="77014" y="637287"/>
                  </a:cubicBezTo>
                  <a:lnTo>
                    <a:pt x="77046" y="637418"/>
                  </a:lnTo>
                  <a:lnTo>
                    <a:pt x="5" y="637418"/>
                  </a:ln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8" name="Freeform: Shape 7">
              <a:extLst>
                <a:ext uri="{FF2B5EF4-FFF2-40B4-BE49-F238E27FC236}">
                  <a16:creationId xmlns:a16="http://schemas.microsoft.com/office/drawing/2014/main" id="{5EB386F2-C38B-4CF2-E6DC-D740E862EF2F}"/>
                </a:ext>
              </a:extLst>
            </p:cNvPr>
            <p:cNvSpPr/>
            <p:nvPr/>
          </p:nvSpPr>
          <p:spPr>
            <a:xfrm>
              <a:off x="11599188" y="5526371"/>
              <a:ext cx="74364" cy="635373"/>
            </a:xfrm>
            <a:custGeom>
              <a:avLst/>
              <a:gdLst>
                <a:gd name="connsiteX0" fmla="*/ 0 w 74364"/>
                <a:gd name="connsiteY0" fmla="*/ 635361 h 635373"/>
                <a:gd name="connsiteX1" fmla="*/ 13451 w 74364"/>
                <a:gd name="connsiteY1" fmla="*/ 469782 h 635373"/>
                <a:gd name="connsiteX2" fmla="*/ 13451 w 74364"/>
                <a:gd name="connsiteY2" fmla="*/ 165564 h 635373"/>
                <a:gd name="connsiteX3" fmla="*/ 0 w 74364"/>
                <a:gd name="connsiteY3" fmla="*/ -12 h 635373"/>
                <a:gd name="connsiteX4" fmla="*/ 74358 w 74364"/>
                <a:gd name="connsiteY4" fmla="*/ -12 h 635373"/>
                <a:gd name="connsiteX5" fmla="*/ 60936 w 74364"/>
                <a:gd name="connsiteY5" fmla="*/ 165564 h 635373"/>
                <a:gd name="connsiteX6" fmla="*/ 60936 w 74364"/>
                <a:gd name="connsiteY6" fmla="*/ 469782 h 635373"/>
                <a:gd name="connsiteX7" fmla="*/ 74364 w 74364"/>
                <a:gd name="connsiteY7" fmla="*/ 635361 h 635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364" h="635373">
                  <a:moveTo>
                    <a:pt x="0" y="635361"/>
                  </a:moveTo>
                  <a:cubicBezTo>
                    <a:pt x="8194" y="602525"/>
                    <a:pt x="13451" y="537888"/>
                    <a:pt x="13451" y="469782"/>
                  </a:cubicBezTo>
                  <a:lnTo>
                    <a:pt x="13451" y="165564"/>
                  </a:lnTo>
                  <a:cubicBezTo>
                    <a:pt x="13451" y="97374"/>
                    <a:pt x="8183" y="32658"/>
                    <a:pt x="0" y="-12"/>
                  </a:cubicBezTo>
                  <a:lnTo>
                    <a:pt x="74358" y="-12"/>
                  </a:lnTo>
                  <a:cubicBezTo>
                    <a:pt x="66178" y="32731"/>
                    <a:pt x="60936" y="97374"/>
                    <a:pt x="60936" y="165564"/>
                  </a:cubicBezTo>
                  <a:lnTo>
                    <a:pt x="60936" y="469782"/>
                  </a:lnTo>
                  <a:cubicBezTo>
                    <a:pt x="60936" y="538057"/>
                    <a:pt x="66196" y="602776"/>
                    <a:pt x="74364" y="635361"/>
                  </a:cubicBez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9" name="Freeform: Shape 8">
              <a:extLst>
                <a:ext uri="{FF2B5EF4-FFF2-40B4-BE49-F238E27FC236}">
                  <a16:creationId xmlns:a16="http://schemas.microsoft.com/office/drawing/2014/main" id="{59FC1EF8-5B9B-3053-721B-FC7E0D6C3869}"/>
                </a:ext>
              </a:extLst>
            </p:cNvPr>
            <p:cNvSpPr/>
            <p:nvPr/>
          </p:nvSpPr>
          <p:spPr>
            <a:xfrm>
              <a:off x="11204303" y="5982159"/>
              <a:ext cx="89294" cy="119064"/>
            </a:xfrm>
            <a:custGeom>
              <a:avLst/>
              <a:gdLst>
                <a:gd name="connsiteX0" fmla="*/ 89295 w 89294"/>
                <a:gd name="connsiteY0" fmla="*/ 119052 h 119064"/>
                <a:gd name="connsiteX1" fmla="*/ 8098 w 89294"/>
                <a:gd name="connsiteY1" fmla="*/ 80480 h 119064"/>
                <a:gd name="connsiteX2" fmla="*/ 0 w 89294"/>
                <a:gd name="connsiteY2" fmla="*/ -12 h 119064"/>
                <a:gd name="connsiteX3" fmla="*/ 1948 w 89294"/>
                <a:gd name="connsiteY3" fmla="*/ 3045 h 119064"/>
                <a:gd name="connsiteX4" fmla="*/ 29003 w 89294"/>
                <a:gd name="connsiteY4" fmla="*/ 39172 h 119064"/>
                <a:gd name="connsiteX5" fmla="*/ 89295 w 89294"/>
                <a:gd name="connsiteY5" fmla="*/ 82695 h 119064"/>
                <a:gd name="connsiteX6" fmla="*/ 89295 w 89294"/>
                <a:gd name="connsiteY6" fmla="*/ 119046 h 11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94" h="119064">
                  <a:moveTo>
                    <a:pt x="89295" y="119052"/>
                  </a:moveTo>
                  <a:cubicBezTo>
                    <a:pt x="57814" y="113299"/>
                    <a:pt x="31238" y="100676"/>
                    <a:pt x="8098" y="80480"/>
                  </a:cubicBezTo>
                  <a:lnTo>
                    <a:pt x="0" y="-12"/>
                  </a:lnTo>
                  <a:cubicBezTo>
                    <a:pt x="650" y="1021"/>
                    <a:pt x="1301" y="2039"/>
                    <a:pt x="1948" y="3045"/>
                  </a:cubicBezTo>
                  <a:cubicBezTo>
                    <a:pt x="10948" y="17051"/>
                    <a:pt x="19802" y="28872"/>
                    <a:pt x="29003" y="39172"/>
                  </a:cubicBezTo>
                  <a:cubicBezTo>
                    <a:pt x="48246" y="60713"/>
                    <a:pt x="67975" y="74952"/>
                    <a:pt x="89295" y="82695"/>
                  </a:cubicBezTo>
                  <a:lnTo>
                    <a:pt x="89295" y="119046"/>
                  </a:ln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11" name="Freeform: Shape 10">
              <a:extLst>
                <a:ext uri="{FF2B5EF4-FFF2-40B4-BE49-F238E27FC236}">
                  <a16:creationId xmlns:a16="http://schemas.microsoft.com/office/drawing/2014/main" id="{36011C4F-FA69-532C-53F7-2651D5122233}"/>
                </a:ext>
              </a:extLst>
            </p:cNvPr>
            <p:cNvSpPr/>
            <p:nvPr/>
          </p:nvSpPr>
          <p:spPr>
            <a:xfrm>
              <a:off x="10780741" y="5317392"/>
              <a:ext cx="1121071" cy="1231612"/>
            </a:xfrm>
            <a:custGeom>
              <a:avLst/>
              <a:gdLst>
                <a:gd name="connsiteX0" fmla="*/ 560528 w 1121071"/>
                <a:gd name="connsiteY0" fmla="*/ 1231600 h 1231612"/>
                <a:gd name="connsiteX1" fmla="*/ 175389 w 1121071"/>
                <a:gd name="connsiteY1" fmla="*/ 1074962 h 1231612"/>
                <a:gd name="connsiteX2" fmla="*/ 15856 w 1121071"/>
                <a:gd name="connsiteY2" fmla="*/ 696734 h 1231612"/>
                <a:gd name="connsiteX3" fmla="*/ 15856 w 1121071"/>
                <a:gd name="connsiteY3" fmla="*/ 173788 h 1231612"/>
                <a:gd name="connsiteX4" fmla="*/ 2371 w 1121071"/>
                <a:gd name="connsiteY4" fmla="*/ 9081 h 1231612"/>
                <a:gd name="connsiteX5" fmla="*/ 0 w 1121071"/>
                <a:gd name="connsiteY5" fmla="*/ -12 h 1231612"/>
                <a:gd name="connsiteX6" fmla="*/ 1121071 w 1121071"/>
                <a:gd name="connsiteY6" fmla="*/ -12 h 1231612"/>
                <a:gd name="connsiteX7" fmla="*/ 1118705 w 1121071"/>
                <a:gd name="connsiteY7" fmla="*/ 9093 h 1231612"/>
                <a:gd name="connsiteX8" fmla="*/ 1105222 w 1121071"/>
                <a:gd name="connsiteY8" fmla="*/ 172674 h 1231612"/>
                <a:gd name="connsiteX9" fmla="*/ 1105222 w 1121071"/>
                <a:gd name="connsiteY9" fmla="*/ 696734 h 1231612"/>
                <a:gd name="connsiteX10" fmla="*/ 945696 w 1121071"/>
                <a:gd name="connsiteY10" fmla="*/ 1074962 h 1231612"/>
                <a:gd name="connsiteX11" fmla="*/ 560534 w 1121071"/>
                <a:gd name="connsiteY11" fmla="*/ 1231600 h 1231612"/>
                <a:gd name="connsiteX12" fmla="*/ 57733 w 1121071"/>
                <a:gd name="connsiteY12" fmla="*/ 49642 h 1231612"/>
                <a:gd name="connsiteX13" fmla="*/ 64063 w 1121071"/>
                <a:gd name="connsiteY13" fmla="*/ 167983 h 1231612"/>
                <a:gd name="connsiteX14" fmla="*/ 64063 w 1121071"/>
                <a:gd name="connsiteY14" fmla="*/ 696734 h 1231612"/>
                <a:gd name="connsiteX15" fmla="*/ 209489 w 1121071"/>
                <a:gd name="connsiteY15" fmla="*/ 1041452 h 1231612"/>
                <a:gd name="connsiteX16" fmla="*/ 560528 w 1121071"/>
                <a:gd name="connsiteY16" fmla="*/ 1184265 h 1231612"/>
                <a:gd name="connsiteX17" fmla="*/ 911567 w 1121071"/>
                <a:gd name="connsiteY17" fmla="*/ 1041452 h 1231612"/>
                <a:gd name="connsiteX18" fmla="*/ 1056993 w 1121071"/>
                <a:gd name="connsiteY18" fmla="*/ 696734 h 1231612"/>
                <a:gd name="connsiteX19" fmla="*/ 1056993 w 1121071"/>
                <a:gd name="connsiteY19" fmla="*/ 173788 h 1231612"/>
                <a:gd name="connsiteX20" fmla="*/ 1063344 w 1121071"/>
                <a:gd name="connsiteY20" fmla="*/ 49642 h 1231612"/>
                <a:gd name="connsiteX21" fmla="*/ 1063613 w 1121071"/>
                <a:gd name="connsiteY21" fmla="*/ 47349 h 1231612"/>
                <a:gd name="connsiteX22" fmla="*/ 57460 w 1121071"/>
                <a:gd name="connsiteY22" fmla="*/ 47349 h 1231612"/>
                <a:gd name="connsiteX23" fmla="*/ 57728 w 1121071"/>
                <a:gd name="connsiteY23" fmla="*/ 49642 h 1231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21071" h="1231612">
                  <a:moveTo>
                    <a:pt x="560528" y="1231600"/>
                  </a:moveTo>
                  <a:cubicBezTo>
                    <a:pt x="415026" y="1231600"/>
                    <a:pt x="278252" y="1175972"/>
                    <a:pt x="175389" y="1074962"/>
                  </a:cubicBezTo>
                  <a:cubicBezTo>
                    <a:pt x="72509" y="973938"/>
                    <a:pt x="15856" y="839617"/>
                    <a:pt x="15856" y="696734"/>
                  </a:cubicBezTo>
                  <a:lnTo>
                    <a:pt x="15856" y="173788"/>
                  </a:lnTo>
                  <a:cubicBezTo>
                    <a:pt x="15856" y="105437"/>
                    <a:pt x="10561" y="40785"/>
                    <a:pt x="2371" y="9081"/>
                  </a:cubicBezTo>
                  <a:lnTo>
                    <a:pt x="0" y="-12"/>
                  </a:lnTo>
                  <a:lnTo>
                    <a:pt x="1121071" y="-12"/>
                  </a:lnTo>
                  <a:lnTo>
                    <a:pt x="1118705" y="9093"/>
                  </a:lnTo>
                  <a:cubicBezTo>
                    <a:pt x="1110578" y="40462"/>
                    <a:pt x="1105289" y="104673"/>
                    <a:pt x="1105222" y="172674"/>
                  </a:cubicBezTo>
                  <a:lnTo>
                    <a:pt x="1105222" y="696734"/>
                  </a:lnTo>
                  <a:cubicBezTo>
                    <a:pt x="1105222" y="839597"/>
                    <a:pt x="1048568" y="973918"/>
                    <a:pt x="945696" y="1074962"/>
                  </a:cubicBezTo>
                  <a:cubicBezTo>
                    <a:pt x="842810" y="1175972"/>
                    <a:pt x="706021" y="1231600"/>
                    <a:pt x="560534" y="1231600"/>
                  </a:cubicBezTo>
                  <a:close/>
                  <a:moveTo>
                    <a:pt x="57733" y="49642"/>
                  </a:moveTo>
                  <a:cubicBezTo>
                    <a:pt x="61630" y="82864"/>
                    <a:pt x="63880" y="124895"/>
                    <a:pt x="64063" y="167983"/>
                  </a:cubicBezTo>
                  <a:lnTo>
                    <a:pt x="64063" y="696734"/>
                  </a:lnTo>
                  <a:cubicBezTo>
                    <a:pt x="64063" y="826939"/>
                    <a:pt x="115712" y="949364"/>
                    <a:pt x="209489" y="1041452"/>
                  </a:cubicBezTo>
                  <a:cubicBezTo>
                    <a:pt x="303265" y="1133546"/>
                    <a:pt x="427935" y="1184265"/>
                    <a:pt x="560528" y="1184265"/>
                  </a:cubicBezTo>
                  <a:cubicBezTo>
                    <a:pt x="693121" y="1184265"/>
                    <a:pt x="817785" y="1133546"/>
                    <a:pt x="911567" y="1041452"/>
                  </a:cubicBezTo>
                  <a:cubicBezTo>
                    <a:pt x="1005349" y="949387"/>
                    <a:pt x="1056993" y="826962"/>
                    <a:pt x="1056993" y="696734"/>
                  </a:cubicBezTo>
                  <a:lnTo>
                    <a:pt x="1056993" y="173788"/>
                  </a:lnTo>
                  <a:cubicBezTo>
                    <a:pt x="1056993" y="129297"/>
                    <a:pt x="1059310" y="84045"/>
                    <a:pt x="1063344" y="49642"/>
                  </a:cubicBezTo>
                  <a:lnTo>
                    <a:pt x="1063613" y="47349"/>
                  </a:lnTo>
                  <a:lnTo>
                    <a:pt x="57460" y="47349"/>
                  </a:lnTo>
                  <a:lnTo>
                    <a:pt x="57728" y="49642"/>
                  </a:ln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12" name="Freeform: Shape 11">
              <a:extLst>
                <a:ext uri="{FF2B5EF4-FFF2-40B4-BE49-F238E27FC236}">
                  <a16:creationId xmlns:a16="http://schemas.microsoft.com/office/drawing/2014/main" id="{E1C9E8B5-B8EC-3367-7E02-752A83287F97}"/>
                </a:ext>
              </a:extLst>
            </p:cNvPr>
            <p:cNvSpPr/>
            <p:nvPr/>
          </p:nvSpPr>
          <p:spPr>
            <a:xfrm>
              <a:off x="11222279" y="5590812"/>
              <a:ext cx="366526" cy="707329"/>
            </a:xfrm>
            <a:custGeom>
              <a:avLst/>
              <a:gdLst>
                <a:gd name="connsiteX0" fmla="*/ 81684 w 366526"/>
                <a:gd name="connsiteY0" fmla="*/ 707318 h 707329"/>
                <a:gd name="connsiteX1" fmla="*/ 95141 w 366526"/>
                <a:gd name="connsiteY1" fmla="*/ 541742 h 707329"/>
                <a:gd name="connsiteX2" fmla="*/ 95141 w 366526"/>
                <a:gd name="connsiteY2" fmla="*/ 301910 h 707329"/>
                <a:gd name="connsiteX3" fmla="*/ 118902 w 366526"/>
                <a:gd name="connsiteY3" fmla="*/ 317199 h 707329"/>
                <a:gd name="connsiteX4" fmla="*/ 142628 w 366526"/>
                <a:gd name="connsiteY4" fmla="*/ 333466 h 707329"/>
                <a:gd name="connsiteX5" fmla="*/ 142628 w 366526"/>
                <a:gd name="connsiteY5" fmla="*/ 479327 h 707329"/>
                <a:gd name="connsiteX6" fmla="*/ 146494 w 366526"/>
                <a:gd name="connsiteY6" fmla="*/ 478432 h 707329"/>
                <a:gd name="connsiteX7" fmla="*/ 165897 w 366526"/>
                <a:gd name="connsiteY7" fmla="*/ 471588 h 707329"/>
                <a:gd name="connsiteX8" fmla="*/ 206076 w 366526"/>
                <a:gd name="connsiteY8" fmla="*/ 402455 h 707329"/>
                <a:gd name="connsiteX9" fmla="*/ 166095 w 366526"/>
                <a:gd name="connsiteY9" fmla="*/ 322147 h 707329"/>
                <a:gd name="connsiteX10" fmla="*/ 146316 w 366526"/>
                <a:gd name="connsiteY10" fmla="*/ 307202 h 707329"/>
                <a:gd name="connsiteX11" fmla="*/ 143168 w 366526"/>
                <a:gd name="connsiteY11" fmla="*/ 305014 h 707329"/>
                <a:gd name="connsiteX12" fmla="*/ 131861 w 366526"/>
                <a:gd name="connsiteY12" fmla="*/ 297584 h 707329"/>
                <a:gd name="connsiteX13" fmla="*/ 74606 w 366526"/>
                <a:gd name="connsiteY13" fmla="*/ 260742 h 707329"/>
                <a:gd name="connsiteX14" fmla="*/ 72827 w 366526"/>
                <a:gd name="connsiteY14" fmla="*/ 259555 h 707329"/>
                <a:gd name="connsiteX15" fmla="*/ 43808 w 366526"/>
                <a:gd name="connsiteY15" fmla="*/ 236844 h 707329"/>
                <a:gd name="connsiteX16" fmla="*/ 24496 w 366526"/>
                <a:gd name="connsiteY16" fmla="*/ 215464 h 707329"/>
                <a:gd name="connsiteX17" fmla="*/ 0 w 366526"/>
                <a:gd name="connsiteY17" fmla="*/ 142565 h 707329"/>
                <a:gd name="connsiteX18" fmla="*/ 59859 w 366526"/>
                <a:gd name="connsiteY18" fmla="*/ 48837 h 707329"/>
                <a:gd name="connsiteX19" fmla="*/ 67109 w 366526"/>
                <a:gd name="connsiteY19" fmla="*/ 46010 h 707329"/>
                <a:gd name="connsiteX20" fmla="*/ 70414 w 366526"/>
                <a:gd name="connsiteY20" fmla="*/ 83465 h 707329"/>
                <a:gd name="connsiteX21" fmla="*/ 48785 w 366526"/>
                <a:gd name="connsiteY21" fmla="*/ 133554 h 707329"/>
                <a:gd name="connsiteX22" fmla="*/ 71517 w 366526"/>
                <a:gd name="connsiteY22" fmla="*/ 191108 h 707329"/>
                <a:gd name="connsiteX23" fmla="*/ 73778 w 366526"/>
                <a:gd name="connsiteY23" fmla="*/ 193643 h 707329"/>
                <a:gd name="connsiteX24" fmla="*/ 89907 w 366526"/>
                <a:gd name="connsiteY24" fmla="*/ 209084 h 707329"/>
                <a:gd name="connsiteX25" fmla="*/ 95100 w 366526"/>
                <a:gd name="connsiteY25" fmla="*/ 213494 h 707329"/>
                <a:gd name="connsiteX26" fmla="*/ 95100 w 366526"/>
                <a:gd name="connsiteY26" fmla="*/ 155019 h 707329"/>
                <a:gd name="connsiteX27" fmla="*/ 81824 w 366526"/>
                <a:gd name="connsiteY27" fmla="*/ 519 h 707329"/>
                <a:gd name="connsiteX28" fmla="*/ 112388 w 366526"/>
                <a:gd name="connsiteY28" fmla="*/ -12 h 707329"/>
                <a:gd name="connsiteX29" fmla="*/ 125437 w 366526"/>
                <a:gd name="connsiteY29" fmla="*/ -12 h 707329"/>
                <a:gd name="connsiteX30" fmla="*/ 155908 w 366526"/>
                <a:gd name="connsiteY30" fmla="*/ 519 h 707329"/>
                <a:gd name="connsiteX31" fmla="*/ 149767 w 366526"/>
                <a:gd name="connsiteY31" fmla="*/ 35502 h 707329"/>
                <a:gd name="connsiteX32" fmla="*/ 149382 w 366526"/>
                <a:gd name="connsiteY32" fmla="*/ 38507 h 707329"/>
                <a:gd name="connsiteX33" fmla="*/ 152439 w 366526"/>
                <a:gd name="connsiteY33" fmla="*/ 38942 h 707329"/>
                <a:gd name="connsiteX34" fmla="*/ 165243 w 366526"/>
                <a:gd name="connsiteY34" fmla="*/ 41144 h 707329"/>
                <a:gd name="connsiteX35" fmla="*/ 217322 w 366526"/>
                <a:gd name="connsiteY35" fmla="*/ 59759 h 707329"/>
                <a:gd name="connsiteX36" fmla="*/ 225517 w 366526"/>
                <a:gd name="connsiteY36" fmla="*/ 131226 h 707329"/>
                <a:gd name="connsiteX37" fmla="*/ 220473 w 366526"/>
                <a:gd name="connsiteY37" fmla="*/ 124863 h 707329"/>
                <a:gd name="connsiteX38" fmla="*/ 164598 w 366526"/>
                <a:gd name="connsiteY38" fmla="*/ 78429 h 707329"/>
                <a:gd name="connsiteX39" fmla="*/ 149723 w 366526"/>
                <a:gd name="connsiteY39" fmla="*/ 73106 h 707329"/>
                <a:gd name="connsiteX40" fmla="*/ 146015 w 366526"/>
                <a:gd name="connsiteY40" fmla="*/ 72111 h 707329"/>
                <a:gd name="connsiteX41" fmla="*/ 145624 w 366526"/>
                <a:gd name="connsiteY41" fmla="*/ 77703 h 707329"/>
                <a:gd name="connsiteX42" fmla="*/ 145379 w 366526"/>
                <a:gd name="connsiteY42" fmla="*/ 81420 h 707329"/>
                <a:gd name="connsiteX43" fmla="*/ 142590 w 366526"/>
                <a:gd name="connsiteY43" fmla="*/ 165559 h 707329"/>
                <a:gd name="connsiteX44" fmla="*/ 142590 w 366526"/>
                <a:gd name="connsiteY44" fmla="*/ 238489 h 707329"/>
                <a:gd name="connsiteX45" fmla="*/ 201047 w 366526"/>
                <a:gd name="connsiteY45" fmla="*/ 238489 h 707329"/>
                <a:gd name="connsiteX46" fmla="*/ 201047 w 366526"/>
                <a:gd name="connsiteY46" fmla="*/ 238358 h 707329"/>
                <a:gd name="connsiteX47" fmla="*/ 354434 w 366526"/>
                <a:gd name="connsiteY47" fmla="*/ 227725 h 707329"/>
                <a:gd name="connsiteX48" fmla="*/ 366527 w 366526"/>
                <a:gd name="connsiteY48" fmla="*/ 225172 h 707329"/>
                <a:gd name="connsiteX49" fmla="*/ 366527 w 366526"/>
                <a:gd name="connsiteY49" fmla="*/ 298196 h 707329"/>
                <a:gd name="connsiteX50" fmla="*/ 354434 w 366526"/>
                <a:gd name="connsiteY50" fmla="*/ 295664 h 707329"/>
                <a:gd name="connsiteX51" fmla="*/ 218898 w 366526"/>
                <a:gd name="connsiteY51" fmla="*/ 285148 h 707329"/>
                <a:gd name="connsiteX52" fmla="*/ 199267 w 366526"/>
                <a:gd name="connsiteY52" fmla="*/ 285148 h 707329"/>
                <a:gd name="connsiteX53" fmla="*/ 204796 w 366526"/>
                <a:gd name="connsiteY53" fmla="*/ 290553 h 707329"/>
                <a:gd name="connsiteX54" fmla="*/ 205116 w 366526"/>
                <a:gd name="connsiteY54" fmla="*/ 290790 h 707329"/>
                <a:gd name="connsiteX55" fmla="*/ 223527 w 366526"/>
                <a:gd name="connsiteY55" fmla="*/ 308203 h 707329"/>
                <a:gd name="connsiteX56" fmla="*/ 256805 w 366526"/>
                <a:gd name="connsiteY56" fmla="*/ 391466 h 707329"/>
                <a:gd name="connsiteX57" fmla="*/ 165193 w 366526"/>
                <a:gd name="connsiteY57" fmla="*/ 507604 h 707329"/>
                <a:gd name="connsiteX58" fmla="*/ 145274 w 366526"/>
                <a:gd name="connsiteY58" fmla="*/ 511703 h 707329"/>
                <a:gd name="connsiteX59" fmla="*/ 142614 w 366526"/>
                <a:gd name="connsiteY59" fmla="*/ 512108 h 707329"/>
                <a:gd name="connsiteX60" fmla="*/ 142614 w 366526"/>
                <a:gd name="connsiteY60" fmla="*/ 541730 h 707329"/>
                <a:gd name="connsiteX61" fmla="*/ 156048 w 366526"/>
                <a:gd name="connsiteY61" fmla="*/ 707306 h 707329"/>
                <a:gd name="connsiteX62" fmla="*/ 81689 w 366526"/>
                <a:gd name="connsiteY62" fmla="*/ 707306 h 707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366526" h="707329">
                  <a:moveTo>
                    <a:pt x="81684" y="707318"/>
                  </a:moveTo>
                  <a:cubicBezTo>
                    <a:pt x="89878" y="674499"/>
                    <a:pt x="95141" y="609862"/>
                    <a:pt x="95141" y="541742"/>
                  </a:cubicBezTo>
                  <a:lnTo>
                    <a:pt x="95141" y="301910"/>
                  </a:lnTo>
                  <a:lnTo>
                    <a:pt x="118902" y="317199"/>
                  </a:lnTo>
                  <a:cubicBezTo>
                    <a:pt x="128771" y="323533"/>
                    <a:pt x="136327" y="328705"/>
                    <a:pt x="142628" y="333466"/>
                  </a:cubicBezTo>
                  <a:lnTo>
                    <a:pt x="142628" y="479327"/>
                  </a:lnTo>
                  <a:lnTo>
                    <a:pt x="146494" y="478432"/>
                  </a:lnTo>
                  <a:cubicBezTo>
                    <a:pt x="153364" y="476842"/>
                    <a:pt x="159887" y="474534"/>
                    <a:pt x="165897" y="471588"/>
                  </a:cubicBezTo>
                  <a:cubicBezTo>
                    <a:pt x="192558" y="458437"/>
                    <a:pt x="206076" y="435181"/>
                    <a:pt x="206076" y="402455"/>
                  </a:cubicBezTo>
                  <a:cubicBezTo>
                    <a:pt x="206076" y="369730"/>
                    <a:pt x="194115" y="345733"/>
                    <a:pt x="166095" y="322147"/>
                  </a:cubicBezTo>
                  <a:cubicBezTo>
                    <a:pt x="160255" y="317223"/>
                    <a:pt x="153787" y="312336"/>
                    <a:pt x="146316" y="307202"/>
                  </a:cubicBezTo>
                  <a:lnTo>
                    <a:pt x="143168" y="305014"/>
                  </a:lnTo>
                  <a:cubicBezTo>
                    <a:pt x="140324" y="303094"/>
                    <a:pt x="136768" y="300717"/>
                    <a:pt x="131861" y="297584"/>
                  </a:cubicBezTo>
                  <a:lnTo>
                    <a:pt x="74606" y="260742"/>
                  </a:lnTo>
                  <a:cubicBezTo>
                    <a:pt x="74262" y="260506"/>
                    <a:pt x="72827" y="259555"/>
                    <a:pt x="72827" y="259555"/>
                  </a:cubicBezTo>
                  <a:cubicBezTo>
                    <a:pt x="61919" y="252279"/>
                    <a:pt x="52155" y="244642"/>
                    <a:pt x="43808" y="236844"/>
                  </a:cubicBezTo>
                  <a:cubicBezTo>
                    <a:pt x="36437" y="229968"/>
                    <a:pt x="29934" y="222771"/>
                    <a:pt x="24496" y="215464"/>
                  </a:cubicBezTo>
                  <a:cubicBezTo>
                    <a:pt x="8238" y="193654"/>
                    <a:pt x="0" y="169129"/>
                    <a:pt x="0" y="142565"/>
                  </a:cubicBezTo>
                  <a:cubicBezTo>
                    <a:pt x="0" y="98057"/>
                    <a:pt x="20698" y="65646"/>
                    <a:pt x="59859" y="48837"/>
                  </a:cubicBezTo>
                  <a:cubicBezTo>
                    <a:pt x="62208" y="47836"/>
                    <a:pt x="64641" y="46888"/>
                    <a:pt x="67109" y="46010"/>
                  </a:cubicBezTo>
                  <a:cubicBezTo>
                    <a:pt x="68389" y="57387"/>
                    <a:pt x="69501" y="69978"/>
                    <a:pt x="70414" y="83465"/>
                  </a:cubicBezTo>
                  <a:cubicBezTo>
                    <a:pt x="56061" y="94541"/>
                    <a:pt x="48785" y="111391"/>
                    <a:pt x="48785" y="133554"/>
                  </a:cubicBezTo>
                  <a:cubicBezTo>
                    <a:pt x="48785" y="155719"/>
                    <a:pt x="56006" y="173158"/>
                    <a:pt x="71517" y="191108"/>
                  </a:cubicBezTo>
                  <a:cubicBezTo>
                    <a:pt x="72226" y="191948"/>
                    <a:pt x="73005" y="192797"/>
                    <a:pt x="73778" y="193643"/>
                  </a:cubicBezTo>
                  <a:cubicBezTo>
                    <a:pt x="78416" y="198757"/>
                    <a:pt x="83694" y="203806"/>
                    <a:pt x="89907" y="209084"/>
                  </a:cubicBezTo>
                  <a:lnTo>
                    <a:pt x="95100" y="213494"/>
                  </a:lnTo>
                  <a:lnTo>
                    <a:pt x="95100" y="155019"/>
                  </a:lnTo>
                  <a:cubicBezTo>
                    <a:pt x="94578" y="90600"/>
                    <a:pt x="89505" y="31649"/>
                    <a:pt x="81824" y="519"/>
                  </a:cubicBezTo>
                  <a:lnTo>
                    <a:pt x="112388" y="-12"/>
                  </a:lnTo>
                  <a:lnTo>
                    <a:pt x="125437" y="-12"/>
                  </a:lnTo>
                  <a:lnTo>
                    <a:pt x="155908" y="519"/>
                  </a:lnTo>
                  <a:cubicBezTo>
                    <a:pt x="153624" y="9810"/>
                    <a:pt x="151564" y="21576"/>
                    <a:pt x="149767" y="35502"/>
                  </a:cubicBezTo>
                  <a:lnTo>
                    <a:pt x="149382" y="38507"/>
                  </a:lnTo>
                  <a:lnTo>
                    <a:pt x="152439" y="38942"/>
                  </a:lnTo>
                  <a:cubicBezTo>
                    <a:pt x="156882" y="39569"/>
                    <a:pt x="161191" y="40307"/>
                    <a:pt x="165243" y="41144"/>
                  </a:cubicBezTo>
                  <a:cubicBezTo>
                    <a:pt x="184658" y="45103"/>
                    <a:pt x="203124" y="51702"/>
                    <a:pt x="217322" y="59759"/>
                  </a:cubicBezTo>
                  <a:lnTo>
                    <a:pt x="225517" y="131226"/>
                  </a:lnTo>
                  <a:cubicBezTo>
                    <a:pt x="223857" y="129087"/>
                    <a:pt x="222177" y="126966"/>
                    <a:pt x="220473" y="124863"/>
                  </a:cubicBezTo>
                  <a:cubicBezTo>
                    <a:pt x="202077" y="102190"/>
                    <a:pt x="183800" y="87003"/>
                    <a:pt x="164598" y="78429"/>
                  </a:cubicBezTo>
                  <a:cubicBezTo>
                    <a:pt x="159665" y="76227"/>
                    <a:pt x="154659" y="74439"/>
                    <a:pt x="149723" y="73106"/>
                  </a:cubicBezTo>
                  <a:lnTo>
                    <a:pt x="146015" y="72111"/>
                  </a:lnTo>
                  <a:lnTo>
                    <a:pt x="145624" y="77703"/>
                  </a:lnTo>
                  <a:cubicBezTo>
                    <a:pt x="145537" y="78937"/>
                    <a:pt x="145446" y="80174"/>
                    <a:pt x="145379" y="81420"/>
                  </a:cubicBezTo>
                  <a:cubicBezTo>
                    <a:pt x="143576" y="107576"/>
                    <a:pt x="142608" y="136675"/>
                    <a:pt x="142590" y="165559"/>
                  </a:cubicBezTo>
                  <a:lnTo>
                    <a:pt x="142590" y="238489"/>
                  </a:lnTo>
                  <a:lnTo>
                    <a:pt x="201047" y="238489"/>
                  </a:lnTo>
                  <a:lnTo>
                    <a:pt x="201047" y="238358"/>
                  </a:lnTo>
                  <a:cubicBezTo>
                    <a:pt x="260653" y="238224"/>
                    <a:pt x="319342" y="234154"/>
                    <a:pt x="354434" y="227725"/>
                  </a:cubicBezTo>
                  <a:cubicBezTo>
                    <a:pt x="359061" y="226850"/>
                    <a:pt x="363032" y="226015"/>
                    <a:pt x="366527" y="225172"/>
                  </a:cubicBezTo>
                  <a:lnTo>
                    <a:pt x="366527" y="298196"/>
                  </a:lnTo>
                  <a:cubicBezTo>
                    <a:pt x="362836" y="297312"/>
                    <a:pt x="358810" y="296464"/>
                    <a:pt x="354434" y="295664"/>
                  </a:cubicBezTo>
                  <a:cubicBezTo>
                    <a:pt x="322627" y="289795"/>
                    <a:pt x="273229" y="285956"/>
                    <a:pt x="218898" y="285148"/>
                  </a:cubicBezTo>
                  <a:lnTo>
                    <a:pt x="199267" y="285148"/>
                  </a:lnTo>
                  <a:lnTo>
                    <a:pt x="204796" y="290553"/>
                  </a:lnTo>
                  <a:lnTo>
                    <a:pt x="205116" y="290790"/>
                  </a:lnTo>
                  <a:cubicBezTo>
                    <a:pt x="212267" y="296825"/>
                    <a:pt x="218323" y="302543"/>
                    <a:pt x="223527" y="308203"/>
                  </a:cubicBezTo>
                  <a:cubicBezTo>
                    <a:pt x="246233" y="332704"/>
                    <a:pt x="256805" y="359161"/>
                    <a:pt x="256805" y="391466"/>
                  </a:cubicBezTo>
                  <a:cubicBezTo>
                    <a:pt x="256805" y="448842"/>
                    <a:pt x="222559" y="492257"/>
                    <a:pt x="165193" y="507604"/>
                  </a:cubicBezTo>
                  <a:cubicBezTo>
                    <a:pt x="158924" y="509273"/>
                    <a:pt x="152223" y="510650"/>
                    <a:pt x="145274" y="511703"/>
                  </a:cubicBezTo>
                  <a:lnTo>
                    <a:pt x="142614" y="512108"/>
                  </a:lnTo>
                  <a:lnTo>
                    <a:pt x="142614" y="541730"/>
                  </a:lnTo>
                  <a:cubicBezTo>
                    <a:pt x="142614" y="609906"/>
                    <a:pt x="147874" y="674624"/>
                    <a:pt x="156048" y="707306"/>
                  </a:cubicBezTo>
                  <a:lnTo>
                    <a:pt x="81689" y="707306"/>
                  </a:ln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13" name="Freeform: Shape 12">
              <a:extLst>
                <a:ext uri="{FF2B5EF4-FFF2-40B4-BE49-F238E27FC236}">
                  <a16:creationId xmlns:a16="http://schemas.microsoft.com/office/drawing/2014/main" id="{C795F201-67C3-12EB-C9B0-034A94B746E8}"/>
                </a:ext>
              </a:extLst>
            </p:cNvPr>
            <p:cNvSpPr/>
            <p:nvPr/>
          </p:nvSpPr>
          <p:spPr>
            <a:xfrm>
              <a:off x="11093493" y="5816370"/>
              <a:ext cx="197858" cy="73024"/>
            </a:xfrm>
            <a:custGeom>
              <a:avLst/>
              <a:gdLst>
                <a:gd name="connsiteX0" fmla="*/ 0 w 197858"/>
                <a:gd name="connsiteY0" fmla="*/ -12 h 73024"/>
                <a:gd name="connsiteX1" fmla="*/ 141572 w 197858"/>
                <a:gd name="connsiteY1" fmla="*/ 12923 h 73024"/>
                <a:gd name="connsiteX2" fmla="*/ 166594 w 197858"/>
                <a:gd name="connsiteY2" fmla="*/ 37302 h 73024"/>
                <a:gd name="connsiteX3" fmla="*/ 190361 w 197858"/>
                <a:gd name="connsiteY3" fmla="*/ 54774 h 73024"/>
                <a:gd name="connsiteX4" fmla="*/ 197858 w 197858"/>
                <a:gd name="connsiteY4" fmla="*/ 59590 h 73024"/>
                <a:gd name="connsiteX5" fmla="*/ 165474 w 197858"/>
                <a:gd name="connsiteY5" fmla="*/ 59803 h 73024"/>
                <a:gd name="connsiteX6" fmla="*/ 0 w 197858"/>
                <a:gd name="connsiteY6" fmla="*/ 73012 h 73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7858" h="73024">
                  <a:moveTo>
                    <a:pt x="0" y="-12"/>
                  </a:moveTo>
                  <a:cubicBezTo>
                    <a:pt x="28968" y="6963"/>
                    <a:pt x="81619" y="11777"/>
                    <a:pt x="141572" y="12923"/>
                  </a:cubicBezTo>
                  <a:cubicBezTo>
                    <a:pt x="148816" y="21386"/>
                    <a:pt x="157223" y="29572"/>
                    <a:pt x="166594" y="37302"/>
                  </a:cubicBezTo>
                  <a:cubicBezTo>
                    <a:pt x="173846" y="43303"/>
                    <a:pt x="181842" y="49187"/>
                    <a:pt x="190361" y="54774"/>
                  </a:cubicBezTo>
                  <a:lnTo>
                    <a:pt x="197858" y="59590"/>
                  </a:lnTo>
                  <a:lnTo>
                    <a:pt x="165474" y="59803"/>
                  </a:lnTo>
                  <a:cubicBezTo>
                    <a:pt x="97244" y="59958"/>
                    <a:pt x="32659" y="65124"/>
                    <a:pt x="0" y="73012"/>
                  </a:cubicBez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14" name="Freeform: Shape 13">
              <a:extLst>
                <a:ext uri="{FF2B5EF4-FFF2-40B4-BE49-F238E27FC236}">
                  <a16:creationId xmlns:a16="http://schemas.microsoft.com/office/drawing/2014/main" id="{76C3DEC1-FE19-D580-E123-19CE990F09C1}"/>
                </a:ext>
              </a:extLst>
            </p:cNvPr>
            <p:cNvSpPr/>
            <p:nvPr/>
          </p:nvSpPr>
          <p:spPr>
            <a:xfrm>
              <a:off x="11172936" y="5526371"/>
              <a:ext cx="336295" cy="55649"/>
            </a:xfrm>
            <a:custGeom>
              <a:avLst/>
              <a:gdLst>
                <a:gd name="connsiteX0" fmla="*/ 0 w 336295"/>
                <a:gd name="connsiteY0" fmla="*/ 55637 h 55649"/>
                <a:gd name="connsiteX1" fmla="*/ 8629 w 336295"/>
                <a:gd name="connsiteY1" fmla="*/ 358 h 55649"/>
                <a:gd name="connsiteX2" fmla="*/ 8728 w 336295"/>
                <a:gd name="connsiteY2" fmla="*/ -12 h 55649"/>
                <a:gd name="connsiteX3" fmla="*/ 327593 w 336295"/>
                <a:gd name="connsiteY3" fmla="*/ -12 h 55649"/>
                <a:gd name="connsiteX4" fmla="*/ 327695 w 336295"/>
                <a:gd name="connsiteY4" fmla="*/ 370 h 55649"/>
                <a:gd name="connsiteX5" fmla="*/ 336295 w 336295"/>
                <a:gd name="connsiteY5" fmla="*/ 55544 h 55649"/>
                <a:gd name="connsiteX6" fmla="*/ 168338 w 336295"/>
                <a:gd name="connsiteY6" fmla="*/ 42489 h 55649"/>
                <a:gd name="connsiteX7" fmla="*/ 0 w 336295"/>
                <a:gd name="connsiteY7" fmla="*/ 55637 h 55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6295" h="55649">
                  <a:moveTo>
                    <a:pt x="0" y="55637"/>
                  </a:moveTo>
                  <a:cubicBezTo>
                    <a:pt x="2299" y="32393"/>
                    <a:pt x="5277" y="13299"/>
                    <a:pt x="8629" y="358"/>
                  </a:cubicBezTo>
                  <a:lnTo>
                    <a:pt x="8728" y="-12"/>
                  </a:lnTo>
                  <a:lnTo>
                    <a:pt x="327593" y="-12"/>
                  </a:lnTo>
                  <a:lnTo>
                    <a:pt x="327695" y="370"/>
                  </a:lnTo>
                  <a:cubicBezTo>
                    <a:pt x="331029" y="13291"/>
                    <a:pt x="333996" y="32349"/>
                    <a:pt x="336295" y="55544"/>
                  </a:cubicBezTo>
                  <a:cubicBezTo>
                    <a:pt x="302796" y="47600"/>
                    <a:pt x="237207" y="42489"/>
                    <a:pt x="168338" y="42489"/>
                  </a:cubicBezTo>
                  <a:cubicBezTo>
                    <a:pt x="99470" y="42489"/>
                    <a:pt x="33397" y="47638"/>
                    <a:pt x="0" y="55637"/>
                  </a:cubicBez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15" name="Freeform: Shape 14">
              <a:extLst>
                <a:ext uri="{FF2B5EF4-FFF2-40B4-BE49-F238E27FC236}">
                  <a16:creationId xmlns:a16="http://schemas.microsoft.com/office/drawing/2014/main" id="{BE588367-84C9-8D0A-0A32-E9A6D2F23DA7}"/>
                </a:ext>
              </a:extLst>
            </p:cNvPr>
            <p:cNvSpPr/>
            <p:nvPr/>
          </p:nvSpPr>
          <p:spPr>
            <a:xfrm>
              <a:off x="12080597" y="5319174"/>
              <a:ext cx="249033" cy="291023"/>
            </a:xfrm>
            <a:custGeom>
              <a:avLst/>
              <a:gdLst>
                <a:gd name="connsiteX0" fmla="*/ 242840 w 249033"/>
                <a:gd name="connsiteY0" fmla="*/ 236719 h 291023"/>
                <a:gd name="connsiteX1" fmla="*/ 249033 w 249033"/>
                <a:gd name="connsiteY1" fmla="*/ 291011 h 291023"/>
                <a:gd name="connsiteX2" fmla="*/ 187992 w 249033"/>
                <a:gd name="connsiteY2" fmla="*/ 291011 h 291023"/>
                <a:gd name="connsiteX3" fmla="*/ 194182 w 249033"/>
                <a:gd name="connsiteY3" fmla="*/ 236719 h 291023"/>
                <a:gd name="connsiteX4" fmla="*/ 194182 w 249033"/>
                <a:gd name="connsiteY4" fmla="*/ 156363 h 291023"/>
                <a:gd name="connsiteX5" fmla="*/ 54847 w 249033"/>
                <a:gd name="connsiteY5" fmla="*/ 156363 h 291023"/>
                <a:gd name="connsiteX6" fmla="*/ 54847 w 249033"/>
                <a:gd name="connsiteY6" fmla="*/ 236719 h 291023"/>
                <a:gd name="connsiteX7" fmla="*/ 61038 w 249033"/>
                <a:gd name="connsiteY7" fmla="*/ 291011 h 291023"/>
                <a:gd name="connsiteX8" fmla="*/ 0 w 249033"/>
                <a:gd name="connsiteY8" fmla="*/ 291011 h 291023"/>
                <a:gd name="connsiteX9" fmla="*/ 6190 w 249033"/>
                <a:gd name="connsiteY9" fmla="*/ 236719 h 291023"/>
                <a:gd name="connsiteX10" fmla="*/ 6190 w 249033"/>
                <a:gd name="connsiteY10" fmla="*/ 53849 h 291023"/>
                <a:gd name="connsiteX11" fmla="*/ 0 w 249033"/>
                <a:gd name="connsiteY11" fmla="*/ -12 h 291023"/>
                <a:gd name="connsiteX12" fmla="*/ 61038 w 249033"/>
                <a:gd name="connsiteY12" fmla="*/ -12 h 291023"/>
                <a:gd name="connsiteX13" fmla="*/ 54847 w 249033"/>
                <a:gd name="connsiteY13" fmla="*/ 53849 h 291023"/>
                <a:gd name="connsiteX14" fmla="*/ 54847 w 249033"/>
                <a:gd name="connsiteY14" fmla="*/ 119869 h 291023"/>
                <a:gd name="connsiteX15" fmla="*/ 194182 w 249033"/>
                <a:gd name="connsiteY15" fmla="*/ 119869 h 291023"/>
                <a:gd name="connsiteX16" fmla="*/ 194182 w 249033"/>
                <a:gd name="connsiteY16" fmla="*/ 53849 h 291023"/>
                <a:gd name="connsiteX17" fmla="*/ 187992 w 249033"/>
                <a:gd name="connsiteY17" fmla="*/ -12 h 291023"/>
                <a:gd name="connsiteX18" fmla="*/ 249033 w 249033"/>
                <a:gd name="connsiteY18" fmla="*/ -12 h 291023"/>
                <a:gd name="connsiteX19" fmla="*/ 242840 w 249033"/>
                <a:gd name="connsiteY19" fmla="*/ 53849 h 291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9033" h="291023">
                  <a:moveTo>
                    <a:pt x="242840" y="236719"/>
                  </a:moveTo>
                  <a:cubicBezTo>
                    <a:pt x="242840" y="261480"/>
                    <a:pt x="245051" y="279287"/>
                    <a:pt x="249033" y="291011"/>
                  </a:cubicBezTo>
                  <a:lnTo>
                    <a:pt x="187992" y="291011"/>
                  </a:lnTo>
                  <a:cubicBezTo>
                    <a:pt x="191971" y="279287"/>
                    <a:pt x="194182" y="261474"/>
                    <a:pt x="194182" y="236719"/>
                  </a:cubicBezTo>
                  <a:lnTo>
                    <a:pt x="194182" y="156363"/>
                  </a:lnTo>
                  <a:lnTo>
                    <a:pt x="54847" y="156363"/>
                  </a:lnTo>
                  <a:lnTo>
                    <a:pt x="54847" y="236719"/>
                  </a:lnTo>
                  <a:cubicBezTo>
                    <a:pt x="54847" y="261480"/>
                    <a:pt x="57059" y="279287"/>
                    <a:pt x="61038" y="291011"/>
                  </a:cubicBezTo>
                  <a:lnTo>
                    <a:pt x="0" y="291011"/>
                  </a:lnTo>
                  <a:cubicBezTo>
                    <a:pt x="3979" y="279287"/>
                    <a:pt x="6190" y="261474"/>
                    <a:pt x="6190" y="236719"/>
                  </a:cubicBezTo>
                  <a:lnTo>
                    <a:pt x="6190" y="53849"/>
                  </a:lnTo>
                  <a:cubicBezTo>
                    <a:pt x="6190" y="29525"/>
                    <a:pt x="3979" y="11712"/>
                    <a:pt x="0" y="-12"/>
                  </a:cubicBezTo>
                  <a:lnTo>
                    <a:pt x="61038" y="-12"/>
                  </a:lnTo>
                  <a:cubicBezTo>
                    <a:pt x="57059" y="11712"/>
                    <a:pt x="54847" y="29525"/>
                    <a:pt x="54847" y="53849"/>
                  </a:cubicBezTo>
                  <a:lnTo>
                    <a:pt x="54847" y="119869"/>
                  </a:lnTo>
                  <a:lnTo>
                    <a:pt x="194182" y="119869"/>
                  </a:lnTo>
                  <a:lnTo>
                    <a:pt x="194182" y="53849"/>
                  </a:lnTo>
                  <a:cubicBezTo>
                    <a:pt x="194182" y="29525"/>
                    <a:pt x="191971" y="11712"/>
                    <a:pt x="187992" y="-12"/>
                  </a:cubicBezTo>
                  <a:lnTo>
                    <a:pt x="249033" y="-12"/>
                  </a:lnTo>
                  <a:cubicBezTo>
                    <a:pt x="245051" y="11712"/>
                    <a:pt x="242840" y="29525"/>
                    <a:pt x="242840" y="53849"/>
                  </a:cubicBez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16" name="Freeform: Shape 15">
              <a:extLst>
                <a:ext uri="{FF2B5EF4-FFF2-40B4-BE49-F238E27FC236}">
                  <a16:creationId xmlns:a16="http://schemas.microsoft.com/office/drawing/2014/main" id="{9C0A8D1E-7FCA-6E26-ACCE-78E0D7872324}"/>
                </a:ext>
              </a:extLst>
            </p:cNvPr>
            <p:cNvSpPr/>
            <p:nvPr/>
          </p:nvSpPr>
          <p:spPr>
            <a:xfrm>
              <a:off x="12377396" y="5404296"/>
              <a:ext cx="218512" cy="210239"/>
            </a:xfrm>
            <a:custGeom>
              <a:avLst/>
              <a:gdLst>
                <a:gd name="connsiteX0" fmla="*/ 115451 w 218512"/>
                <a:gd name="connsiteY0" fmla="*/ -6 h 210239"/>
                <a:gd name="connsiteX1" fmla="*/ 218513 w 218512"/>
                <a:gd name="connsiteY1" fmla="*/ 98593 h 210239"/>
                <a:gd name="connsiteX2" fmla="*/ 102624 w 218512"/>
                <a:gd name="connsiteY2" fmla="*/ 210227 h 210239"/>
                <a:gd name="connsiteX3" fmla="*/ 0 w 218512"/>
                <a:gd name="connsiteY3" fmla="*/ 110752 h 210239"/>
                <a:gd name="connsiteX4" fmla="*/ 115451 w 218512"/>
                <a:gd name="connsiteY4" fmla="*/ -12 h 210239"/>
                <a:gd name="connsiteX5" fmla="*/ 107049 w 218512"/>
                <a:gd name="connsiteY5" fmla="*/ 34750 h 210239"/>
                <a:gd name="connsiteX6" fmla="*/ 48219 w 218512"/>
                <a:gd name="connsiteY6" fmla="*/ 101207 h 210239"/>
                <a:gd name="connsiteX7" fmla="*/ 111475 w 218512"/>
                <a:gd name="connsiteY7" fmla="*/ 175051 h 210239"/>
                <a:gd name="connsiteX8" fmla="*/ 170305 w 218512"/>
                <a:gd name="connsiteY8" fmla="*/ 108594 h 210239"/>
                <a:gd name="connsiteX9" fmla="*/ 107049 w 218512"/>
                <a:gd name="connsiteY9" fmla="*/ 34750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6"/>
                  </a:moveTo>
                  <a:cubicBezTo>
                    <a:pt x="175165" y="-6"/>
                    <a:pt x="218513" y="39954"/>
                    <a:pt x="218513" y="98593"/>
                  </a:cubicBezTo>
                  <a:cubicBezTo>
                    <a:pt x="218513" y="164182"/>
                    <a:pt x="168528" y="210227"/>
                    <a:pt x="102624" y="210227"/>
                  </a:cubicBezTo>
                  <a:cubicBezTo>
                    <a:pt x="42461" y="210227"/>
                    <a:pt x="0" y="170261"/>
                    <a:pt x="0" y="110752"/>
                  </a:cubicBezTo>
                  <a:cubicBezTo>
                    <a:pt x="0" y="46903"/>
                    <a:pt x="49544" y="-12"/>
                    <a:pt x="115451" y="-12"/>
                  </a:cubicBezTo>
                  <a:close/>
                  <a:moveTo>
                    <a:pt x="107049" y="34750"/>
                  </a:moveTo>
                  <a:cubicBezTo>
                    <a:pt x="71663" y="34750"/>
                    <a:pt x="48219" y="65588"/>
                    <a:pt x="48219" y="101207"/>
                  </a:cubicBezTo>
                  <a:cubicBezTo>
                    <a:pt x="48219" y="152898"/>
                    <a:pt x="80070" y="175051"/>
                    <a:pt x="111475" y="175051"/>
                  </a:cubicBezTo>
                  <a:cubicBezTo>
                    <a:pt x="146861" y="175051"/>
                    <a:pt x="170305" y="144210"/>
                    <a:pt x="170305" y="108594"/>
                  </a:cubicBezTo>
                  <a:cubicBezTo>
                    <a:pt x="170305" y="62986"/>
                    <a:pt x="144204" y="34750"/>
                    <a:pt x="107049" y="34750"/>
                  </a:cubicBez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17" name="Freeform: Shape 16">
              <a:extLst>
                <a:ext uri="{FF2B5EF4-FFF2-40B4-BE49-F238E27FC236}">
                  <a16:creationId xmlns:a16="http://schemas.microsoft.com/office/drawing/2014/main" id="{96FF0706-3EFA-3910-C770-CB4E4D160BA6}"/>
                </a:ext>
              </a:extLst>
            </p:cNvPr>
            <p:cNvSpPr/>
            <p:nvPr/>
          </p:nvSpPr>
          <p:spPr>
            <a:xfrm>
              <a:off x="12639708" y="5310484"/>
              <a:ext cx="59713" cy="299713"/>
            </a:xfrm>
            <a:custGeom>
              <a:avLst/>
              <a:gdLst>
                <a:gd name="connsiteX0" fmla="*/ 6637 w 59713"/>
                <a:gd name="connsiteY0" fmla="*/ 49505 h 299713"/>
                <a:gd name="connsiteX1" fmla="*/ 0 w 59713"/>
                <a:gd name="connsiteY1" fmla="*/ -12 h 299713"/>
                <a:gd name="connsiteX2" fmla="*/ 53079 w 59713"/>
                <a:gd name="connsiteY2" fmla="*/ -12 h 299713"/>
                <a:gd name="connsiteX3" fmla="*/ 53079 w 59713"/>
                <a:gd name="connsiteY3" fmla="*/ 250185 h 299713"/>
                <a:gd name="connsiteX4" fmla="*/ 59713 w 59713"/>
                <a:gd name="connsiteY4" fmla="*/ 299702 h 299713"/>
                <a:gd name="connsiteX5" fmla="*/ 0 w 59713"/>
                <a:gd name="connsiteY5" fmla="*/ 299702 h 299713"/>
                <a:gd name="connsiteX6" fmla="*/ 6637 w 59713"/>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3" h="299713">
                  <a:moveTo>
                    <a:pt x="6637" y="49505"/>
                  </a:moveTo>
                  <a:cubicBezTo>
                    <a:pt x="6637" y="29090"/>
                    <a:pt x="4425" y="12585"/>
                    <a:pt x="0" y="-12"/>
                  </a:cubicBezTo>
                  <a:lnTo>
                    <a:pt x="53079" y="-12"/>
                  </a:lnTo>
                  <a:lnTo>
                    <a:pt x="53079" y="250185"/>
                  </a:lnTo>
                  <a:cubicBezTo>
                    <a:pt x="53079" y="271037"/>
                    <a:pt x="55288" y="287543"/>
                    <a:pt x="59713" y="299702"/>
                  </a:cubicBezTo>
                  <a:lnTo>
                    <a:pt x="0" y="299702"/>
                  </a:lnTo>
                  <a:cubicBezTo>
                    <a:pt x="4425" y="287537"/>
                    <a:pt x="6637" y="271031"/>
                    <a:pt x="6637" y="250185"/>
                  </a:cubicBez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18" name="Freeform: Shape 17">
              <a:extLst>
                <a:ext uri="{FF2B5EF4-FFF2-40B4-BE49-F238E27FC236}">
                  <a16:creationId xmlns:a16="http://schemas.microsoft.com/office/drawing/2014/main" id="{3B5CD511-114B-0D71-1233-EC29A5692260}"/>
                </a:ext>
              </a:extLst>
            </p:cNvPr>
            <p:cNvSpPr/>
            <p:nvPr/>
          </p:nvSpPr>
          <p:spPr>
            <a:xfrm>
              <a:off x="12733023" y="5409524"/>
              <a:ext cx="218959" cy="292333"/>
            </a:xfrm>
            <a:custGeom>
              <a:avLst/>
              <a:gdLst>
                <a:gd name="connsiteX0" fmla="*/ 218959 w 218959"/>
                <a:gd name="connsiteY0" fmla="*/ -12 h 292333"/>
                <a:gd name="connsiteX1" fmla="*/ 195075 w 218959"/>
                <a:gd name="connsiteY1" fmla="*/ 47335 h 292333"/>
                <a:gd name="connsiteX2" fmla="*/ 133588 w 218959"/>
                <a:gd name="connsiteY2" fmla="*/ 216307 h 292333"/>
                <a:gd name="connsiteX3" fmla="*/ 54410 w 218959"/>
                <a:gd name="connsiteY3" fmla="*/ 292321 h 292333"/>
                <a:gd name="connsiteX4" fmla="*/ 20348 w 218959"/>
                <a:gd name="connsiteY4" fmla="*/ 286673 h 292333"/>
                <a:gd name="connsiteX5" fmla="*/ 20348 w 218959"/>
                <a:gd name="connsiteY5" fmla="*/ 247145 h 292333"/>
                <a:gd name="connsiteX6" fmla="*/ 52199 w 218959"/>
                <a:gd name="connsiteY6" fmla="*/ 258440 h 292333"/>
                <a:gd name="connsiteX7" fmla="*/ 99088 w 218959"/>
                <a:gd name="connsiteY7" fmla="*/ 203710 h 292333"/>
                <a:gd name="connsiteX8" fmla="*/ 100412 w 218959"/>
                <a:gd name="connsiteY8" fmla="*/ 199801 h 292333"/>
                <a:gd name="connsiteX9" fmla="*/ 83160 w 218959"/>
                <a:gd name="connsiteY9" fmla="*/ 199801 h 292333"/>
                <a:gd name="connsiteX10" fmla="*/ 22999 w 218959"/>
                <a:gd name="connsiteY10" fmla="*/ 46034 h 292333"/>
                <a:gd name="connsiteX11" fmla="*/ 0 w 218959"/>
                <a:gd name="connsiteY11" fmla="*/ -12 h 292333"/>
                <a:gd name="connsiteX12" fmla="*/ 60160 w 218959"/>
                <a:gd name="connsiteY12" fmla="*/ -12 h 292333"/>
                <a:gd name="connsiteX13" fmla="*/ 70779 w 218959"/>
                <a:gd name="connsiteY13" fmla="*/ 42556 h 292333"/>
                <a:gd name="connsiteX14" fmla="*/ 100412 w 218959"/>
                <a:gd name="connsiteY14" fmla="*/ 125088 h 292333"/>
                <a:gd name="connsiteX15" fmla="*/ 114127 w 218959"/>
                <a:gd name="connsiteY15" fmla="*/ 166352 h 292333"/>
                <a:gd name="connsiteX16" fmla="*/ 121641 w 218959"/>
                <a:gd name="connsiteY16" fmla="*/ 143770 h 292333"/>
                <a:gd name="connsiteX17" fmla="*/ 127391 w 218959"/>
                <a:gd name="connsiteY17" fmla="*/ 127696 h 292333"/>
                <a:gd name="connsiteX18" fmla="*/ 157474 w 218959"/>
                <a:gd name="connsiteY18" fmla="*/ 40823 h 292333"/>
                <a:gd name="connsiteX19" fmla="*/ 166766 w 218959"/>
                <a:gd name="connsiteY19" fmla="*/ -6 h 292333"/>
                <a:gd name="connsiteX20" fmla="*/ 218959 w 218959"/>
                <a:gd name="connsiteY20" fmla="*/ -6 h 292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3">
                  <a:moveTo>
                    <a:pt x="218959" y="-12"/>
                  </a:moveTo>
                  <a:cubicBezTo>
                    <a:pt x="211438" y="10414"/>
                    <a:pt x="201706" y="29528"/>
                    <a:pt x="195075" y="47335"/>
                  </a:cubicBezTo>
                  <a:lnTo>
                    <a:pt x="133588" y="216307"/>
                  </a:lnTo>
                  <a:cubicBezTo>
                    <a:pt x="114570" y="266690"/>
                    <a:pt x="102183" y="290582"/>
                    <a:pt x="54410" y="292321"/>
                  </a:cubicBezTo>
                  <a:cubicBezTo>
                    <a:pt x="41583" y="292321"/>
                    <a:pt x="30080" y="290582"/>
                    <a:pt x="20348" y="286673"/>
                  </a:cubicBezTo>
                  <a:lnTo>
                    <a:pt x="20348" y="247145"/>
                  </a:lnTo>
                  <a:cubicBezTo>
                    <a:pt x="30080" y="254531"/>
                    <a:pt x="40699" y="258440"/>
                    <a:pt x="52199" y="258440"/>
                  </a:cubicBezTo>
                  <a:cubicBezTo>
                    <a:pt x="72987" y="258440"/>
                    <a:pt x="84490" y="244105"/>
                    <a:pt x="99088" y="203710"/>
                  </a:cubicBezTo>
                  <a:lnTo>
                    <a:pt x="100412" y="199801"/>
                  </a:lnTo>
                  <a:lnTo>
                    <a:pt x="83160" y="199801"/>
                  </a:lnTo>
                  <a:lnTo>
                    <a:pt x="22999" y="46034"/>
                  </a:lnTo>
                  <a:cubicBezTo>
                    <a:pt x="14598" y="24749"/>
                    <a:pt x="7077" y="9113"/>
                    <a:pt x="0" y="-12"/>
                  </a:cubicBezTo>
                  <a:lnTo>
                    <a:pt x="60160" y="-12"/>
                  </a:lnTo>
                  <a:cubicBezTo>
                    <a:pt x="60160" y="8676"/>
                    <a:pt x="63696" y="23011"/>
                    <a:pt x="70779" y="42556"/>
                  </a:cubicBezTo>
                  <a:lnTo>
                    <a:pt x="100412" y="125088"/>
                  </a:lnTo>
                  <a:cubicBezTo>
                    <a:pt x="104394" y="136815"/>
                    <a:pt x="109261" y="150281"/>
                    <a:pt x="114127" y="166352"/>
                  </a:cubicBezTo>
                  <a:cubicBezTo>
                    <a:pt x="116335" y="158102"/>
                    <a:pt x="119430" y="150281"/>
                    <a:pt x="121641" y="143770"/>
                  </a:cubicBezTo>
                  <a:lnTo>
                    <a:pt x="127391" y="127696"/>
                  </a:lnTo>
                  <a:lnTo>
                    <a:pt x="157474" y="40823"/>
                  </a:lnTo>
                  <a:cubicBezTo>
                    <a:pt x="163665" y="22579"/>
                    <a:pt x="166766" y="9113"/>
                    <a:pt x="166766" y="-6"/>
                  </a:cubicBezTo>
                  <a:lnTo>
                    <a:pt x="218959" y="-6"/>
                  </a:ln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19" name="Freeform: Shape 18">
              <a:extLst>
                <a:ext uri="{FF2B5EF4-FFF2-40B4-BE49-F238E27FC236}">
                  <a16:creationId xmlns:a16="http://schemas.microsoft.com/office/drawing/2014/main" id="{F44E8953-767E-8DFC-682A-E1579E73CB6D}"/>
                </a:ext>
              </a:extLst>
            </p:cNvPr>
            <p:cNvSpPr/>
            <p:nvPr/>
          </p:nvSpPr>
          <p:spPr>
            <a:xfrm>
              <a:off x="12065982" y="5769948"/>
              <a:ext cx="237095" cy="291026"/>
            </a:xfrm>
            <a:custGeom>
              <a:avLst/>
              <a:gdLst>
                <a:gd name="connsiteX0" fmla="*/ 237096 w 237095"/>
                <a:gd name="connsiteY0" fmla="*/ 46031 h 291026"/>
                <a:gd name="connsiteX1" fmla="*/ 167650 w 237095"/>
                <a:gd name="connsiteY1" fmla="*/ 34738 h 291026"/>
                <a:gd name="connsiteX2" fmla="*/ 142873 w 237095"/>
                <a:gd name="connsiteY2" fmla="*/ 34738 h 291026"/>
                <a:gd name="connsiteX3" fmla="*/ 142873 w 237095"/>
                <a:gd name="connsiteY3" fmla="*/ 236719 h 291026"/>
                <a:gd name="connsiteX4" fmla="*/ 149510 w 237095"/>
                <a:gd name="connsiteY4" fmla="*/ 291014 h 291026"/>
                <a:gd name="connsiteX5" fmla="*/ 88026 w 237095"/>
                <a:gd name="connsiteY5" fmla="*/ 291014 h 291026"/>
                <a:gd name="connsiteX6" fmla="*/ 94216 w 237095"/>
                <a:gd name="connsiteY6" fmla="*/ 236719 h 291026"/>
                <a:gd name="connsiteX7" fmla="*/ 94216 w 237095"/>
                <a:gd name="connsiteY7" fmla="*/ 34738 h 291026"/>
                <a:gd name="connsiteX8" fmla="*/ 69446 w 237095"/>
                <a:gd name="connsiteY8" fmla="*/ 34738 h 291026"/>
                <a:gd name="connsiteX9" fmla="*/ 0 w 237095"/>
                <a:gd name="connsiteY9" fmla="*/ 46031 h 291026"/>
                <a:gd name="connsiteX10" fmla="*/ 0 w 237095"/>
                <a:gd name="connsiteY10" fmla="*/ -12 h 291026"/>
                <a:gd name="connsiteX11" fmla="*/ 237090 w 237095"/>
                <a:gd name="connsiteY11" fmla="*/ -12 h 291026"/>
                <a:gd name="connsiteX12" fmla="*/ 237090 w 237095"/>
                <a:gd name="connsiteY12" fmla="*/ 46031 h 29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7095" h="291026">
                  <a:moveTo>
                    <a:pt x="237096" y="46031"/>
                  </a:moveTo>
                  <a:cubicBezTo>
                    <a:pt x="216307" y="37778"/>
                    <a:pt x="199501" y="34738"/>
                    <a:pt x="167650" y="34738"/>
                  </a:cubicBezTo>
                  <a:lnTo>
                    <a:pt x="142873" y="34738"/>
                  </a:lnTo>
                  <a:lnTo>
                    <a:pt x="142873" y="236719"/>
                  </a:lnTo>
                  <a:cubicBezTo>
                    <a:pt x="142873" y="261480"/>
                    <a:pt x="145085" y="279724"/>
                    <a:pt x="149510" y="291014"/>
                  </a:cubicBezTo>
                  <a:lnTo>
                    <a:pt x="88026" y="291014"/>
                  </a:lnTo>
                  <a:cubicBezTo>
                    <a:pt x="92005" y="279287"/>
                    <a:pt x="94216" y="261474"/>
                    <a:pt x="94216" y="236719"/>
                  </a:cubicBezTo>
                  <a:lnTo>
                    <a:pt x="94216" y="34738"/>
                  </a:lnTo>
                  <a:lnTo>
                    <a:pt x="69446" y="34738"/>
                  </a:lnTo>
                  <a:cubicBezTo>
                    <a:pt x="37595" y="34738"/>
                    <a:pt x="20788" y="37778"/>
                    <a:pt x="0" y="46031"/>
                  </a:cubicBezTo>
                  <a:lnTo>
                    <a:pt x="0" y="-12"/>
                  </a:lnTo>
                  <a:lnTo>
                    <a:pt x="237090" y="-12"/>
                  </a:lnTo>
                  <a:lnTo>
                    <a:pt x="237090" y="46031"/>
                  </a:ln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20" name="Freeform: Shape 19">
              <a:extLst>
                <a:ext uri="{FF2B5EF4-FFF2-40B4-BE49-F238E27FC236}">
                  <a16:creationId xmlns:a16="http://schemas.microsoft.com/office/drawing/2014/main" id="{3E569C96-CA60-1B21-9ACC-B103AFE52EC1}"/>
                </a:ext>
              </a:extLst>
            </p:cNvPr>
            <p:cNvSpPr/>
            <p:nvPr/>
          </p:nvSpPr>
          <p:spPr>
            <a:xfrm>
              <a:off x="12306614" y="5855099"/>
              <a:ext cx="131385" cy="205886"/>
            </a:xfrm>
            <a:custGeom>
              <a:avLst/>
              <a:gdLst>
                <a:gd name="connsiteX0" fmla="*/ 131373 w 131385"/>
                <a:gd name="connsiteY0" fmla="*/ 47767 h 205886"/>
                <a:gd name="connsiteX1" fmla="*/ 111025 w 131385"/>
                <a:gd name="connsiteY1" fmla="*/ 45596 h 205886"/>
                <a:gd name="connsiteX2" fmla="*/ 53080 w 131385"/>
                <a:gd name="connsiteY2" fmla="*/ 72528 h 205886"/>
                <a:gd name="connsiteX3" fmla="*/ 53080 w 131385"/>
                <a:gd name="connsiteY3" fmla="*/ 156361 h 205886"/>
                <a:gd name="connsiteX4" fmla="*/ 59716 w 131385"/>
                <a:gd name="connsiteY4" fmla="*/ 205875 h 205886"/>
                <a:gd name="connsiteX5" fmla="*/ 0 w 131385"/>
                <a:gd name="connsiteY5" fmla="*/ 205875 h 205886"/>
                <a:gd name="connsiteX6" fmla="*/ 6637 w 131385"/>
                <a:gd name="connsiteY6" fmla="*/ 156361 h 205886"/>
                <a:gd name="connsiteX7" fmla="*/ 6637 w 131385"/>
                <a:gd name="connsiteY7" fmla="*/ 54715 h 205886"/>
                <a:gd name="connsiteX8" fmla="*/ 0 w 131385"/>
                <a:gd name="connsiteY8" fmla="*/ 5198 h 205886"/>
                <a:gd name="connsiteX9" fmla="*/ 45562 w 131385"/>
                <a:gd name="connsiteY9" fmla="*/ 5198 h 205886"/>
                <a:gd name="connsiteX10" fmla="*/ 52199 w 131385"/>
                <a:gd name="connsiteY10" fmla="*/ 40386 h 205886"/>
                <a:gd name="connsiteX11" fmla="*/ 80070 w 131385"/>
                <a:gd name="connsiteY11" fmla="*/ 13022 h 205886"/>
                <a:gd name="connsiteX12" fmla="*/ 119882 w 131385"/>
                <a:gd name="connsiteY12" fmla="*/ -12 h 205886"/>
                <a:gd name="connsiteX13" fmla="*/ 131385 w 131385"/>
                <a:gd name="connsiteY13" fmla="*/ 857 h 205886"/>
                <a:gd name="connsiteX14" fmla="*/ 131385 w 131385"/>
                <a:gd name="connsiteY14" fmla="*/ 47772 h 205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1385" h="205886">
                  <a:moveTo>
                    <a:pt x="131373" y="47767"/>
                  </a:moveTo>
                  <a:cubicBezTo>
                    <a:pt x="124737" y="46465"/>
                    <a:pt x="118100" y="45596"/>
                    <a:pt x="111025" y="45596"/>
                  </a:cubicBezTo>
                  <a:cubicBezTo>
                    <a:pt x="89350" y="45596"/>
                    <a:pt x="69886" y="54721"/>
                    <a:pt x="53080" y="72528"/>
                  </a:cubicBezTo>
                  <a:lnTo>
                    <a:pt x="53080" y="156361"/>
                  </a:lnTo>
                  <a:cubicBezTo>
                    <a:pt x="53080" y="177207"/>
                    <a:pt x="55291" y="193716"/>
                    <a:pt x="59716" y="205875"/>
                  </a:cubicBezTo>
                  <a:lnTo>
                    <a:pt x="0" y="205875"/>
                  </a:lnTo>
                  <a:cubicBezTo>
                    <a:pt x="4425" y="193713"/>
                    <a:pt x="6637" y="177207"/>
                    <a:pt x="6637" y="156361"/>
                  </a:cubicBezTo>
                  <a:lnTo>
                    <a:pt x="6637" y="54715"/>
                  </a:lnTo>
                  <a:cubicBezTo>
                    <a:pt x="6637" y="34301"/>
                    <a:pt x="4425" y="17795"/>
                    <a:pt x="0" y="5198"/>
                  </a:cubicBezTo>
                  <a:lnTo>
                    <a:pt x="45562" y="5198"/>
                  </a:lnTo>
                  <a:lnTo>
                    <a:pt x="52199" y="40386"/>
                  </a:lnTo>
                  <a:cubicBezTo>
                    <a:pt x="58835" y="30397"/>
                    <a:pt x="68121" y="21272"/>
                    <a:pt x="80070" y="13022"/>
                  </a:cubicBezTo>
                  <a:cubicBezTo>
                    <a:pt x="92011" y="4335"/>
                    <a:pt x="105284" y="-12"/>
                    <a:pt x="119882" y="-12"/>
                  </a:cubicBezTo>
                  <a:cubicBezTo>
                    <a:pt x="124748" y="-12"/>
                    <a:pt x="128284" y="426"/>
                    <a:pt x="131385" y="857"/>
                  </a:cubicBezTo>
                  <a:lnTo>
                    <a:pt x="131385" y="47772"/>
                  </a:ln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21" name="Freeform: Shape 20">
              <a:extLst>
                <a:ext uri="{FF2B5EF4-FFF2-40B4-BE49-F238E27FC236}">
                  <a16:creationId xmlns:a16="http://schemas.microsoft.com/office/drawing/2014/main" id="{C4D76CF5-87DE-B8DE-8296-67A452CCFAA6}"/>
                </a:ext>
              </a:extLst>
            </p:cNvPr>
            <p:cNvSpPr/>
            <p:nvPr/>
          </p:nvSpPr>
          <p:spPr>
            <a:xfrm>
              <a:off x="12474698" y="5753439"/>
              <a:ext cx="60162" cy="307534"/>
            </a:xfrm>
            <a:custGeom>
              <a:avLst/>
              <a:gdLst>
                <a:gd name="connsiteX0" fmla="*/ 30080 w 60162"/>
                <a:gd name="connsiteY0" fmla="*/ -12 h 307534"/>
                <a:gd name="connsiteX1" fmla="*/ 60163 w 60162"/>
                <a:gd name="connsiteY1" fmla="*/ 30394 h 307534"/>
                <a:gd name="connsiteX2" fmla="*/ 30080 w 60162"/>
                <a:gd name="connsiteY2" fmla="*/ 60804 h 307534"/>
                <a:gd name="connsiteX3" fmla="*/ 0 w 60162"/>
                <a:gd name="connsiteY3" fmla="*/ 30394 h 307534"/>
                <a:gd name="connsiteX4" fmla="*/ 30080 w 60162"/>
                <a:gd name="connsiteY4" fmla="*/ -12 h 307534"/>
                <a:gd name="connsiteX5" fmla="*/ 7083 w 60162"/>
                <a:gd name="connsiteY5" fmla="*/ 156363 h 307534"/>
                <a:gd name="connsiteX6" fmla="*/ 446 w 60162"/>
                <a:gd name="connsiteY6" fmla="*/ 106849 h 307534"/>
                <a:gd name="connsiteX7" fmla="*/ 53526 w 60162"/>
                <a:gd name="connsiteY7" fmla="*/ 106849 h 307534"/>
                <a:gd name="connsiteX8" fmla="*/ 53526 w 60162"/>
                <a:gd name="connsiteY8" fmla="*/ 258009 h 307534"/>
                <a:gd name="connsiteX9" fmla="*/ 60163 w 60162"/>
                <a:gd name="connsiteY9" fmla="*/ 307523 h 307534"/>
                <a:gd name="connsiteX10" fmla="*/ 446 w 60162"/>
                <a:gd name="connsiteY10" fmla="*/ 307523 h 307534"/>
                <a:gd name="connsiteX11" fmla="*/ 7083 w 60162"/>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2"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83" y="156363"/>
                  </a:moveTo>
                  <a:cubicBezTo>
                    <a:pt x="7083" y="135949"/>
                    <a:pt x="4872" y="119443"/>
                    <a:pt x="446" y="106849"/>
                  </a:cubicBezTo>
                  <a:lnTo>
                    <a:pt x="53526" y="106849"/>
                  </a:lnTo>
                  <a:lnTo>
                    <a:pt x="53526" y="258009"/>
                  </a:lnTo>
                  <a:cubicBezTo>
                    <a:pt x="53526" y="278855"/>
                    <a:pt x="55734" y="295364"/>
                    <a:pt x="60163" y="307523"/>
                  </a:cubicBezTo>
                  <a:lnTo>
                    <a:pt x="446" y="307523"/>
                  </a:lnTo>
                  <a:cubicBezTo>
                    <a:pt x="4866" y="295361"/>
                    <a:pt x="7083" y="278855"/>
                    <a:pt x="7083" y="258009"/>
                  </a:cubicBezTo>
                  <a:close/>
                </a:path>
              </a:pathLst>
            </a:custGeom>
            <a:grpFill/>
            <a:ln w="4047" cap="flat">
              <a:solidFill>
                <a:schemeClr val="tx1"/>
              </a:solidFill>
              <a:prstDash val="solid"/>
              <a:miter/>
            </a:ln>
          </p:spPr>
          <p:txBody>
            <a:bodyPr rtlCol="0" anchor="ctr"/>
            <a:lstStyle/>
            <a:p>
              <a:endParaRPr lang="en-GB" dirty="0">
                <a:ln>
                  <a:solidFill>
                    <a:srgbClr val="FFC000"/>
                  </a:solidFill>
                </a:ln>
                <a:solidFill>
                  <a:srgbClr val="FFC000"/>
                </a:solidFill>
              </a:endParaRPr>
            </a:p>
          </p:txBody>
        </p:sp>
        <p:sp>
          <p:nvSpPr>
            <p:cNvPr id="22" name="Freeform: Shape 21">
              <a:extLst>
                <a:ext uri="{FF2B5EF4-FFF2-40B4-BE49-F238E27FC236}">
                  <a16:creationId xmlns:a16="http://schemas.microsoft.com/office/drawing/2014/main" id="{3959EECC-9486-B9B5-9965-E3DB9EE24B93}"/>
                </a:ext>
              </a:extLst>
            </p:cNvPr>
            <p:cNvSpPr/>
            <p:nvPr/>
          </p:nvSpPr>
          <p:spPr>
            <a:xfrm>
              <a:off x="12585292" y="5855099"/>
              <a:ext cx="193304" cy="205892"/>
            </a:xfrm>
            <a:custGeom>
              <a:avLst/>
              <a:gdLst>
                <a:gd name="connsiteX0" fmla="*/ 133585 w 193304"/>
                <a:gd name="connsiteY0" fmla="*/ 205875 h 205892"/>
                <a:gd name="connsiteX1" fmla="*/ 140222 w 193304"/>
                <a:gd name="connsiteY1" fmla="*/ 156361 h 205892"/>
                <a:gd name="connsiteX2" fmla="*/ 140222 w 193304"/>
                <a:gd name="connsiteY2" fmla="*/ 81215 h 205892"/>
                <a:gd name="connsiteX3" fmla="*/ 101294 w 193304"/>
                <a:gd name="connsiteY3" fmla="*/ 36039 h 205892"/>
                <a:gd name="connsiteX4" fmla="*/ 53080 w 193304"/>
                <a:gd name="connsiteY4" fmla="*/ 58630 h 205892"/>
                <a:gd name="connsiteX5" fmla="*/ 53080 w 193304"/>
                <a:gd name="connsiteY5" fmla="*/ 156366 h 205892"/>
                <a:gd name="connsiteX6" fmla="*/ 59716 w 193304"/>
                <a:gd name="connsiteY6" fmla="*/ 205881 h 205892"/>
                <a:gd name="connsiteX7" fmla="*/ 0 w 193304"/>
                <a:gd name="connsiteY7" fmla="*/ 205881 h 205892"/>
                <a:gd name="connsiteX8" fmla="*/ 6636 w 193304"/>
                <a:gd name="connsiteY8" fmla="*/ 156366 h 205892"/>
                <a:gd name="connsiteX9" fmla="*/ 6636 w 193304"/>
                <a:gd name="connsiteY9" fmla="*/ 54721 h 205892"/>
                <a:gd name="connsiteX10" fmla="*/ 0 w 193304"/>
                <a:gd name="connsiteY10" fmla="*/ 5204 h 205892"/>
                <a:gd name="connsiteX11" fmla="*/ 45565 w 193304"/>
                <a:gd name="connsiteY11" fmla="*/ 5204 h 205892"/>
                <a:gd name="connsiteX12" fmla="*/ 50431 w 193304"/>
                <a:gd name="connsiteY12" fmla="*/ 28659 h 205892"/>
                <a:gd name="connsiteX13" fmla="*/ 118108 w 193304"/>
                <a:gd name="connsiteY13" fmla="*/ -12 h 205892"/>
                <a:gd name="connsiteX14" fmla="*/ 186671 w 193304"/>
                <a:gd name="connsiteY14" fmla="*/ 76875 h 205892"/>
                <a:gd name="connsiteX15" fmla="*/ 186671 w 193304"/>
                <a:gd name="connsiteY15" fmla="*/ 156366 h 205892"/>
                <a:gd name="connsiteX16" fmla="*/ 193304 w 193304"/>
                <a:gd name="connsiteY16" fmla="*/ 205881 h 205892"/>
                <a:gd name="connsiteX17" fmla="*/ 133591 w 193304"/>
                <a:gd name="connsiteY17" fmla="*/ 205881 h 205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3304" h="205892">
                  <a:moveTo>
                    <a:pt x="133585" y="205875"/>
                  </a:moveTo>
                  <a:cubicBezTo>
                    <a:pt x="138005" y="193713"/>
                    <a:pt x="140222" y="177207"/>
                    <a:pt x="140222" y="156361"/>
                  </a:cubicBezTo>
                  <a:lnTo>
                    <a:pt x="140222" y="81215"/>
                  </a:lnTo>
                  <a:cubicBezTo>
                    <a:pt x="140222" y="50374"/>
                    <a:pt x="126064" y="36039"/>
                    <a:pt x="101294" y="36039"/>
                  </a:cubicBezTo>
                  <a:cubicBezTo>
                    <a:pt x="84041" y="36039"/>
                    <a:pt x="67678" y="43426"/>
                    <a:pt x="53080" y="58630"/>
                  </a:cubicBezTo>
                  <a:lnTo>
                    <a:pt x="53080" y="156366"/>
                  </a:lnTo>
                  <a:cubicBezTo>
                    <a:pt x="53080" y="177213"/>
                    <a:pt x="55291" y="193721"/>
                    <a:pt x="59716" y="205881"/>
                  </a:cubicBezTo>
                  <a:lnTo>
                    <a:pt x="0" y="205881"/>
                  </a:lnTo>
                  <a:cubicBezTo>
                    <a:pt x="4422" y="193716"/>
                    <a:pt x="6636" y="177213"/>
                    <a:pt x="6636" y="156366"/>
                  </a:cubicBezTo>
                  <a:lnTo>
                    <a:pt x="6636" y="54721"/>
                  </a:lnTo>
                  <a:cubicBezTo>
                    <a:pt x="6636" y="34306"/>
                    <a:pt x="4428" y="17801"/>
                    <a:pt x="0" y="5204"/>
                  </a:cubicBezTo>
                  <a:lnTo>
                    <a:pt x="45565" y="5204"/>
                  </a:lnTo>
                  <a:lnTo>
                    <a:pt x="50431" y="28659"/>
                  </a:lnTo>
                  <a:cubicBezTo>
                    <a:pt x="67237" y="9545"/>
                    <a:pt x="89796" y="-12"/>
                    <a:pt x="118108" y="-12"/>
                  </a:cubicBezTo>
                  <a:cubicBezTo>
                    <a:pt x="163671" y="-12"/>
                    <a:pt x="186671" y="26920"/>
                    <a:pt x="186671" y="76875"/>
                  </a:cubicBezTo>
                  <a:lnTo>
                    <a:pt x="186671" y="156366"/>
                  </a:lnTo>
                  <a:cubicBezTo>
                    <a:pt x="186671" y="177213"/>
                    <a:pt x="188879" y="193721"/>
                    <a:pt x="193304" y="205881"/>
                  </a:cubicBezTo>
                  <a:lnTo>
                    <a:pt x="133591" y="205881"/>
                  </a:ln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23" name="Freeform: Shape 22">
              <a:extLst>
                <a:ext uri="{FF2B5EF4-FFF2-40B4-BE49-F238E27FC236}">
                  <a16:creationId xmlns:a16="http://schemas.microsoft.com/office/drawing/2014/main" id="{2C0FD915-6F5D-FB92-878E-36551215C941}"/>
                </a:ext>
              </a:extLst>
            </p:cNvPr>
            <p:cNvSpPr/>
            <p:nvPr/>
          </p:nvSpPr>
          <p:spPr>
            <a:xfrm>
              <a:off x="12827692" y="5753439"/>
              <a:ext cx="60163" cy="307534"/>
            </a:xfrm>
            <a:custGeom>
              <a:avLst/>
              <a:gdLst>
                <a:gd name="connsiteX0" fmla="*/ 30080 w 60163"/>
                <a:gd name="connsiteY0" fmla="*/ -12 h 307534"/>
                <a:gd name="connsiteX1" fmla="*/ 60163 w 60163"/>
                <a:gd name="connsiteY1" fmla="*/ 30394 h 307534"/>
                <a:gd name="connsiteX2" fmla="*/ 30080 w 60163"/>
                <a:gd name="connsiteY2" fmla="*/ 60804 h 307534"/>
                <a:gd name="connsiteX3" fmla="*/ 0 w 60163"/>
                <a:gd name="connsiteY3" fmla="*/ 30394 h 307534"/>
                <a:gd name="connsiteX4" fmla="*/ 30080 w 60163"/>
                <a:gd name="connsiteY4" fmla="*/ -12 h 307534"/>
                <a:gd name="connsiteX5" fmla="*/ 7077 w 60163"/>
                <a:gd name="connsiteY5" fmla="*/ 156363 h 307534"/>
                <a:gd name="connsiteX6" fmla="*/ 440 w 60163"/>
                <a:gd name="connsiteY6" fmla="*/ 106849 h 307534"/>
                <a:gd name="connsiteX7" fmla="*/ 53520 w 60163"/>
                <a:gd name="connsiteY7" fmla="*/ 106849 h 307534"/>
                <a:gd name="connsiteX8" fmla="*/ 53520 w 60163"/>
                <a:gd name="connsiteY8" fmla="*/ 258009 h 307534"/>
                <a:gd name="connsiteX9" fmla="*/ 60157 w 60163"/>
                <a:gd name="connsiteY9" fmla="*/ 307523 h 307534"/>
                <a:gd name="connsiteX10" fmla="*/ 440 w 60163"/>
                <a:gd name="connsiteY10" fmla="*/ 307523 h 307534"/>
                <a:gd name="connsiteX11" fmla="*/ 7077 w 60163"/>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3"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77" y="156363"/>
                  </a:moveTo>
                  <a:cubicBezTo>
                    <a:pt x="7077" y="135949"/>
                    <a:pt x="4866" y="119443"/>
                    <a:pt x="440" y="106849"/>
                  </a:cubicBezTo>
                  <a:lnTo>
                    <a:pt x="53520" y="106849"/>
                  </a:lnTo>
                  <a:lnTo>
                    <a:pt x="53520" y="258009"/>
                  </a:lnTo>
                  <a:cubicBezTo>
                    <a:pt x="53520" y="278855"/>
                    <a:pt x="55729" y="295364"/>
                    <a:pt x="60157" y="307523"/>
                  </a:cubicBezTo>
                  <a:lnTo>
                    <a:pt x="440" y="307523"/>
                  </a:lnTo>
                  <a:cubicBezTo>
                    <a:pt x="4860" y="295361"/>
                    <a:pt x="7077" y="278855"/>
                    <a:pt x="7077" y="258009"/>
                  </a:cubicBez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24" name="Freeform: Shape 23">
              <a:extLst>
                <a:ext uri="{FF2B5EF4-FFF2-40B4-BE49-F238E27FC236}">
                  <a16:creationId xmlns:a16="http://schemas.microsoft.com/office/drawing/2014/main" id="{E5695A5B-8694-50C5-4652-A41415430BB0}"/>
                </a:ext>
              </a:extLst>
            </p:cNvPr>
            <p:cNvSpPr/>
            <p:nvPr/>
          </p:nvSpPr>
          <p:spPr>
            <a:xfrm>
              <a:off x="12921480" y="5806869"/>
              <a:ext cx="149950" cy="258452"/>
            </a:xfrm>
            <a:custGeom>
              <a:avLst/>
              <a:gdLst>
                <a:gd name="connsiteX0" fmla="*/ 149951 w 149950"/>
                <a:gd name="connsiteY0" fmla="*/ 250190 h 258452"/>
                <a:gd name="connsiteX1" fmla="*/ 104832 w 149950"/>
                <a:gd name="connsiteY1" fmla="*/ 258440 h 258452"/>
                <a:gd name="connsiteX2" fmla="*/ 34946 w 149950"/>
                <a:gd name="connsiteY2" fmla="*/ 188074 h 258452"/>
                <a:gd name="connsiteX3" fmla="*/ 34946 w 149950"/>
                <a:gd name="connsiteY3" fmla="*/ 85997 h 258452"/>
                <a:gd name="connsiteX4" fmla="*/ 443 w 149950"/>
                <a:gd name="connsiteY4" fmla="*/ 85997 h 258452"/>
                <a:gd name="connsiteX5" fmla="*/ 0 w 149950"/>
                <a:gd name="connsiteY5" fmla="*/ 85127 h 258452"/>
                <a:gd name="connsiteX6" fmla="*/ 80502 w 149950"/>
                <a:gd name="connsiteY6" fmla="*/ -12 h 258452"/>
                <a:gd name="connsiteX7" fmla="*/ 81389 w 149950"/>
                <a:gd name="connsiteY7" fmla="*/ -12 h 258452"/>
                <a:gd name="connsiteX8" fmla="*/ 81389 w 149950"/>
                <a:gd name="connsiteY8" fmla="*/ 53420 h 258452"/>
                <a:gd name="connsiteX9" fmla="*/ 146856 w 149950"/>
                <a:gd name="connsiteY9" fmla="*/ 53420 h 258452"/>
                <a:gd name="connsiteX10" fmla="*/ 141990 w 149950"/>
                <a:gd name="connsiteY10" fmla="*/ 85997 h 258452"/>
                <a:gd name="connsiteX11" fmla="*/ 81389 w 149950"/>
                <a:gd name="connsiteY11" fmla="*/ 85997 h 258452"/>
                <a:gd name="connsiteX12" fmla="*/ 81389 w 149950"/>
                <a:gd name="connsiteY12" fmla="*/ 188505 h 258452"/>
                <a:gd name="connsiteX13" fmla="*/ 112793 w 149950"/>
                <a:gd name="connsiteY13" fmla="*/ 224125 h 258452"/>
                <a:gd name="connsiteX14" fmla="*/ 149951 w 149950"/>
                <a:gd name="connsiteY14" fmla="*/ 208051 h 258452"/>
                <a:gd name="connsiteX15" fmla="*/ 149951 w 149950"/>
                <a:gd name="connsiteY15" fmla="*/ 250187 h 258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9950" h="258452">
                  <a:moveTo>
                    <a:pt x="149951" y="250190"/>
                  </a:moveTo>
                  <a:cubicBezTo>
                    <a:pt x="137123" y="255838"/>
                    <a:pt x="122085" y="258440"/>
                    <a:pt x="104832" y="258440"/>
                  </a:cubicBezTo>
                  <a:cubicBezTo>
                    <a:pt x="54848" y="258440"/>
                    <a:pt x="34946" y="231943"/>
                    <a:pt x="34946" y="188074"/>
                  </a:cubicBezTo>
                  <a:lnTo>
                    <a:pt x="34946" y="85997"/>
                  </a:lnTo>
                  <a:lnTo>
                    <a:pt x="443" y="85997"/>
                  </a:lnTo>
                  <a:lnTo>
                    <a:pt x="0" y="85127"/>
                  </a:lnTo>
                  <a:lnTo>
                    <a:pt x="80502" y="-12"/>
                  </a:lnTo>
                  <a:lnTo>
                    <a:pt x="81389" y="-12"/>
                  </a:lnTo>
                  <a:lnTo>
                    <a:pt x="81389" y="53420"/>
                  </a:lnTo>
                  <a:lnTo>
                    <a:pt x="146856" y="53420"/>
                  </a:lnTo>
                  <a:lnTo>
                    <a:pt x="141990" y="85997"/>
                  </a:lnTo>
                  <a:lnTo>
                    <a:pt x="81389" y="85997"/>
                  </a:lnTo>
                  <a:lnTo>
                    <a:pt x="81389" y="188505"/>
                  </a:lnTo>
                  <a:cubicBezTo>
                    <a:pt x="81389" y="212398"/>
                    <a:pt x="92005" y="224125"/>
                    <a:pt x="112793" y="224125"/>
                  </a:cubicBezTo>
                  <a:cubicBezTo>
                    <a:pt x="126508" y="224125"/>
                    <a:pt x="138894" y="218915"/>
                    <a:pt x="149951" y="208051"/>
                  </a:cubicBezTo>
                  <a:lnTo>
                    <a:pt x="149951" y="250187"/>
                  </a:lnTo>
                  <a:close/>
                </a:path>
              </a:pathLst>
            </a:custGeom>
            <a:grpFill/>
            <a:ln w="4047" cap="flat">
              <a:solidFill>
                <a:schemeClr val="tx1"/>
              </a:solidFill>
              <a:prstDash val="solid"/>
              <a:miter/>
            </a:ln>
          </p:spPr>
          <p:txBody>
            <a:bodyPr rtlCol="0" anchor="ctr"/>
            <a:lstStyle/>
            <a:p>
              <a:endParaRPr lang="en-GB" dirty="0">
                <a:ln>
                  <a:solidFill>
                    <a:srgbClr val="FFC000"/>
                  </a:solidFill>
                </a:ln>
                <a:solidFill>
                  <a:srgbClr val="FFC000"/>
                </a:solidFill>
              </a:endParaRPr>
            </a:p>
          </p:txBody>
        </p:sp>
        <p:sp>
          <p:nvSpPr>
            <p:cNvPr id="25" name="Freeform: Shape 24">
              <a:extLst>
                <a:ext uri="{FF2B5EF4-FFF2-40B4-BE49-F238E27FC236}">
                  <a16:creationId xmlns:a16="http://schemas.microsoft.com/office/drawing/2014/main" id="{3CD3894B-C79C-6E23-D534-2DCC56C27DA5}"/>
                </a:ext>
              </a:extLst>
            </p:cNvPr>
            <p:cNvSpPr/>
            <p:nvPr/>
          </p:nvSpPr>
          <p:spPr>
            <a:xfrm>
              <a:off x="13097969" y="5860301"/>
              <a:ext cx="218959" cy="292330"/>
            </a:xfrm>
            <a:custGeom>
              <a:avLst/>
              <a:gdLst>
                <a:gd name="connsiteX0" fmla="*/ 218959 w 218959"/>
                <a:gd name="connsiteY0" fmla="*/ -12 h 292330"/>
                <a:gd name="connsiteX1" fmla="*/ 195075 w 218959"/>
                <a:gd name="connsiteY1" fmla="*/ 47332 h 292330"/>
                <a:gd name="connsiteX2" fmla="*/ 133588 w 218959"/>
                <a:gd name="connsiteY2" fmla="*/ 216304 h 292330"/>
                <a:gd name="connsiteX3" fmla="*/ 54410 w 218959"/>
                <a:gd name="connsiteY3" fmla="*/ 292318 h 292330"/>
                <a:gd name="connsiteX4" fmla="*/ 20348 w 218959"/>
                <a:gd name="connsiteY4" fmla="*/ 286673 h 292330"/>
                <a:gd name="connsiteX5" fmla="*/ 20348 w 218959"/>
                <a:gd name="connsiteY5" fmla="*/ 247145 h 292330"/>
                <a:gd name="connsiteX6" fmla="*/ 52199 w 218959"/>
                <a:gd name="connsiteY6" fmla="*/ 258440 h 292330"/>
                <a:gd name="connsiteX7" fmla="*/ 99088 w 218959"/>
                <a:gd name="connsiteY7" fmla="*/ 203707 h 292330"/>
                <a:gd name="connsiteX8" fmla="*/ 100412 w 218959"/>
                <a:gd name="connsiteY8" fmla="*/ 199798 h 292330"/>
                <a:gd name="connsiteX9" fmla="*/ 83160 w 218959"/>
                <a:gd name="connsiteY9" fmla="*/ 199798 h 292330"/>
                <a:gd name="connsiteX10" fmla="*/ 22997 w 218959"/>
                <a:gd name="connsiteY10" fmla="*/ 46031 h 292330"/>
                <a:gd name="connsiteX11" fmla="*/ 0 w 218959"/>
                <a:gd name="connsiteY11" fmla="*/ -12 h 292330"/>
                <a:gd name="connsiteX12" fmla="*/ 60160 w 218959"/>
                <a:gd name="connsiteY12" fmla="*/ -12 h 292330"/>
                <a:gd name="connsiteX13" fmla="*/ 70776 w 218959"/>
                <a:gd name="connsiteY13" fmla="*/ 42553 h 292330"/>
                <a:gd name="connsiteX14" fmla="*/ 100412 w 218959"/>
                <a:gd name="connsiteY14" fmla="*/ 125085 h 292330"/>
                <a:gd name="connsiteX15" fmla="*/ 114124 w 218959"/>
                <a:gd name="connsiteY15" fmla="*/ 166352 h 292330"/>
                <a:gd name="connsiteX16" fmla="*/ 121641 w 218959"/>
                <a:gd name="connsiteY16" fmla="*/ 143767 h 292330"/>
                <a:gd name="connsiteX17" fmla="*/ 127392 w 218959"/>
                <a:gd name="connsiteY17" fmla="*/ 127693 h 292330"/>
                <a:gd name="connsiteX18" fmla="*/ 157472 w 218959"/>
                <a:gd name="connsiteY18" fmla="*/ 40820 h 292330"/>
                <a:gd name="connsiteX19" fmla="*/ 166763 w 218959"/>
                <a:gd name="connsiteY19" fmla="*/ -6 h 292330"/>
                <a:gd name="connsiteX20" fmla="*/ 218959 w 218959"/>
                <a:gd name="connsiteY20" fmla="*/ -6 h 292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0">
                  <a:moveTo>
                    <a:pt x="218959" y="-12"/>
                  </a:moveTo>
                  <a:cubicBezTo>
                    <a:pt x="211435" y="10414"/>
                    <a:pt x="201703" y="29525"/>
                    <a:pt x="195075" y="47332"/>
                  </a:cubicBezTo>
                  <a:lnTo>
                    <a:pt x="133588" y="216304"/>
                  </a:lnTo>
                  <a:cubicBezTo>
                    <a:pt x="114570" y="266690"/>
                    <a:pt x="102183" y="290582"/>
                    <a:pt x="54410" y="292318"/>
                  </a:cubicBezTo>
                  <a:cubicBezTo>
                    <a:pt x="41583" y="292318"/>
                    <a:pt x="30080" y="290582"/>
                    <a:pt x="20348" y="286673"/>
                  </a:cubicBezTo>
                  <a:lnTo>
                    <a:pt x="20348" y="247145"/>
                  </a:lnTo>
                  <a:cubicBezTo>
                    <a:pt x="30080" y="254531"/>
                    <a:pt x="40696" y="258440"/>
                    <a:pt x="52199" y="258440"/>
                  </a:cubicBezTo>
                  <a:cubicBezTo>
                    <a:pt x="72987" y="258440"/>
                    <a:pt x="84490" y="244105"/>
                    <a:pt x="99088" y="203707"/>
                  </a:cubicBezTo>
                  <a:lnTo>
                    <a:pt x="100412" y="199798"/>
                  </a:lnTo>
                  <a:lnTo>
                    <a:pt x="83160" y="199798"/>
                  </a:lnTo>
                  <a:lnTo>
                    <a:pt x="22997" y="46031"/>
                  </a:lnTo>
                  <a:cubicBezTo>
                    <a:pt x="14598" y="24747"/>
                    <a:pt x="7074" y="9113"/>
                    <a:pt x="0" y="-12"/>
                  </a:cubicBezTo>
                  <a:lnTo>
                    <a:pt x="60160" y="-12"/>
                  </a:lnTo>
                  <a:cubicBezTo>
                    <a:pt x="60160" y="8676"/>
                    <a:pt x="63696" y="23008"/>
                    <a:pt x="70776" y="42553"/>
                  </a:cubicBezTo>
                  <a:lnTo>
                    <a:pt x="100412" y="125085"/>
                  </a:lnTo>
                  <a:cubicBezTo>
                    <a:pt x="104392" y="136812"/>
                    <a:pt x="109258" y="150278"/>
                    <a:pt x="114124" y="166352"/>
                  </a:cubicBezTo>
                  <a:cubicBezTo>
                    <a:pt x="116335" y="158102"/>
                    <a:pt x="119430" y="150278"/>
                    <a:pt x="121641" y="143767"/>
                  </a:cubicBezTo>
                  <a:lnTo>
                    <a:pt x="127392" y="127693"/>
                  </a:lnTo>
                  <a:lnTo>
                    <a:pt x="157472" y="40820"/>
                  </a:lnTo>
                  <a:cubicBezTo>
                    <a:pt x="163662" y="22576"/>
                    <a:pt x="166763" y="9113"/>
                    <a:pt x="166763" y="-6"/>
                  </a:cubicBezTo>
                  <a:lnTo>
                    <a:pt x="218959" y="-6"/>
                  </a:ln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26" name="Freeform: Shape 25">
              <a:extLst>
                <a:ext uri="{FF2B5EF4-FFF2-40B4-BE49-F238E27FC236}">
                  <a16:creationId xmlns:a16="http://schemas.microsoft.com/office/drawing/2014/main" id="{EE4F6083-AA8A-3F7B-CC7C-A0A0F03D80FF}"/>
                </a:ext>
              </a:extLst>
            </p:cNvPr>
            <p:cNvSpPr/>
            <p:nvPr/>
          </p:nvSpPr>
          <p:spPr>
            <a:xfrm>
              <a:off x="12069529" y="6204555"/>
              <a:ext cx="187557" cy="300139"/>
            </a:xfrm>
            <a:custGeom>
              <a:avLst/>
              <a:gdLst>
                <a:gd name="connsiteX0" fmla="*/ 0 w 187557"/>
                <a:gd name="connsiteY0" fmla="*/ 228898 h 300139"/>
                <a:gd name="connsiteX1" fmla="*/ 42461 w 187557"/>
                <a:gd name="connsiteY1" fmla="*/ 253227 h 300139"/>
                <a:gd name="connsiteX2" fmla="*/ 89350 w 187557"/>
                <a:gd name="connsiteY2" fmla="*/ 262784 h 300139"/>
                <a:gd name="connsiteX3" fmla="*/ 137564 w 187557"/>
                <a:gd name="connsiteY3" fmla="*/ 223256 h 300139"/>
                <a:gd name="connsiteX4" fmla="*/ 76960 w 187557"/>
                <a:gd name="connsiteY4" fmla="*/ 164616 h 300139"/>
                <a:gd name="connsiteX5" fmla="*/ 37595 w 187557"/>
                <a:gd name="connsiteY5" fmla="*/ 145071 h 300139"/>
                <a:gd name="connsiteX6" fmla="*/ 2208 w 187557"/>
                <a:gd name="connsiteY6" fmla="*/ 82522 h 300139"/>
                <a:gd name="connsiteX7" fmla="*/ 31404 w 187557"/>
                <a:gd name="connsiteY7" fmla="*/ 22141 h 300139"/>
                <a:gd name="connsiteX8" fmla="*/ 108374 w 187557"/>
                <a:gd name="connsiteY8" fmla="*/ -12 h 300139"/>
                <a:gd name="connsiteX9" fmla="*/ 172070 w 187557"/>
                <a:gd name="connsiteY9" fmla="*/ 13454 h 300139"/>
                <a:gd name="connsiteX10" fmla="*/ 172070 w 187557"/>
                <a:gd name="connsiteY10" fmla="*/ 62971 h 300139"/>
                <a:gd name="connsiteX11" fmla="*/ 98201 w 187557"/>
                <a:gd name="connsiteY11" fmla="*/ 36909 h 300139"/>
                <a:gd name="connsiteX12" fmla="*/ 50874 w 187557"/>
                <a:gd name="connsiteY12" fmla="*/ 73829 h 300139"/>
                <a:gd name="connsiteX13" fmla="*/ 58395 w 187557"/>
                <a:gd name="connsiteY13" fmla="*/ 96414 h 300139"/>
                <a:gd name="connsiteX14" fmla="*/ 107939 w 187557"/>
                <a:gd name="connsiteY14" fmla="*/ 125951 h 300139"/>
                <a:gd name="connsiteX15" fmla="*/ 149076 w 187557"/>
                <a:gd name="connsiteY15" fmla="*/ 146366 h 300139"/>
                <a:gd name="connsiteX16" fmla="*/ 187557 w 187557"/>
                <a:gd name="connsiteY16" fmla="*/ 214125 h 300139"/>
                <a:gd name="connsiteX17" fmla="*/ 83168 w 187557"/>
                <a:gd name="connsiteY17" fmla="*/ 300128 h 300139"/>
                <a:gd name="connsiteX18" fmla="*/ 8 w 187557"/>
                <a:gd name="connsiteY18" fmla="*/ 278846 h 300139"/>
                <a:gd name="connsiteX19" fmla="*/ 8 w 187557"/>
                <a:gd name="connsiteY19" fmla="*/ 228892 h 300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7557" h="300139">
                  <a:moveTo>
                    <a:pt x="0" y="228898"/>
                  </a:moveTo>
                  <a:cubicBezTo>
                    <a:pt x="11940" y="238892"/>
                    <a:pt x="26098" y="246710"/>
                    <a:pt x="42461" y="253227"/>
                  </a:cubicBezTo>
                  <a:cubicBezTo>
                    <a:pt x="58829" y="259744"/>
                    <a:pt x="74752" y="262784"/>
                    <a:pt x="89350" y="262784"/>
                  </a:cubicBezTo>
                  <a:cubicBezTo>
                    <a:pt x="119430" y="262784"/>
                    <a:pt x="137564" y="248886"/>
                    <a:pt x="137564" y="223256"/>
                  </a:cubicBezTo>
                  <a:cubicBezTo>
                    <a:pt x="135793" y="191545"/>
                    <a:pt x="115889" y="181557"/>
                    <a:pt x="76960" y="164616"/>
                  </a:cubicBezTo>
                  <a:cubicBezTo>
                    <a:pt x="60594" y="157230"/>
                    <a:pt x="47327" y="150713"/>
                    <a:pt x="37595" y="145071"/>
                  </a:cubicBezTo>
                  <a:cubicBezTo>
                    <a:pt x="18131" y="132906"/>
                    <a:pt x="2208" y="113360"/>
                    <a:pt x="2208" y="82522"/>
                  </a:cubicBezTo>
                  <a:cubicBezTo>
                    <a:pt x="2208" y="56892"/>
                    <a:pt x="11940" y="36477"/>
                    <a:pt x="31404" y="22141"/>
                  </a:cubicBezTo>
                  <a:cubicBezTo>
                    <a:pt x="51306" y="7374"/>
                    <a:pt x="76966" y="-12"/>
                    <a:pt x="108374" y="-12"/>
                  </a:cubicBezTo>
                  <a:cubicBezTo>
                    <a:pt x="133147" y="-12"/>
                    <a:pt x="154376" y="4332"/>
                    <a:pt x="172070" y="13454"/>
                  </a:cubicBezTo>
                  <a:lnTo>
                    <a:pt x="172070" y="62971"/>
                  </a:lnTo>
                  <a:cubicBezTo>
                    <a:pt x="153046" y="48636"/>
                    <a:pt x="123409" y="36909"/>
                    <a:pt x="98201" y="36909"/>
                  </a:cubicBezTo>
                  <a:cubicBezTo>
                    <a:pt x="70332" y="36909"/>
                    <a:pt x="50874" y="49943"/>
                    <a:pt x="50874" y="73829"/>
                  </a:cubicBezTo>
                  <a:cubicBezTo>
                    <a:pt x="50874" y="82516"/>
                    <a:pt x="53529" y="89903"/>
                    <a:pt x="58395" y="96414"/>
                  </a:cubicBezTo>
                  <a:cubicBezTo>
                    <a:pt x="68570" y="108576"/>
                    <a:pt x="81395" y="115087"/>
                    <a:pt x="107939" y="125951"/>
                  </a:cubicBezTo>
                  <a:cubicBezTo>
                    <a:pt x="125192" y="133332"/>
                    <a:pt x="138903" y="139849"/>
                    <a:pt x="149076" y="146366"/>
                  </a:cubicBezTo>
                  <a:cubicBezTo>
                    <a:pt x="170310" y="158963"/>
                    <a:pt x="187557" y="180684"/>
                    <a:pt x="187557" y="214125"/>
                  </a:cubicBezTo>
                  <a:cubicBezTo>
                    <a:pt x="187557" y="267557"/>
                    <a:pt x="146864" y="300128"/>
                    <a:pt x="83168" y="300128"/>
                  </a:cubicBezTo>
                  <a:cubicBezTo>
                    <a:pt x="46014" y="300128"/>
                    <a:pt x="13723" y="288835"/>
                    <a:pt x="8" y="278846"/>
                  </a:cubicBezTo>
                  <a:lnTo>
                    <a:pt x="8" y="228892"/>
                  </a:ln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27" name="Freeform: Shape 26">
              <a:extLst>
                <a:ext uri="{FF2B5EF4-FFF2-40B4-BE49-F238E27FC236}">
                  <a16:creationId xmlns:a16="http://schemas.microsoft.com/office/drawing/2014/main" id="{0CB669BD-3402-B7EF-947A-C08F3FF9C61A}"/>
                </a:ext>
              </a:extLst>
            </p:cNvPr>
            <p:cNvSpPr/>
            <p:nvPr/>
          </p:nvSpPr>
          <p:spPr>
            <a:xfrm>
              <a:off x="12295533" y="6294438"/>
              <a:ext cx="174742" cy="210250"/>
            </a:xfrm>
            <a:custGeom>
              <a:avLst/>
              <a:gdLst>
                <a:gd name="connsiteX0" fmla="*/ 115472 w 174742"/>
                <a:gd name="connsiteY0" fmla="*/ 5 h 210250"/>
                <a:gd name="connsiteX1" fmla="*/ 171207 w 174742"/>
                <a:gd name="connsiteY1" fmla="*/ 13040 h 210250"/>
                <a:gd name="connsiteX2" fmla="*/ 171207 w 174742"/>
                <a:gd name="connsiteY2" fmla="*/ 56474 h 210250"/>
                <a:gd name="connsiteX3" fmla="*/ 113702 w 174742"/>
                <a:gd name="connsiteY3" fmla="*/ 35625 h 210250"/>
                <a:gd name="connsiteX4" fmla="*/ 48235 w 174742"/>
                <a:gd name="connsiteY4" fmla="*/ 102520 h 210250"/>
                <a:gd name="connsiteX5" fmla="*/ 117237 w 174742"/>
                <a:gd name="connsiteY5" fmla="*/ 174625 h 210250"/>
                <a:gd name="connsiteX6" fmla="*/ 174743 w 174742"/>
                <a:gd name="connsiteY6" fmla="*/ 148994 h 210250"/>
                <a:gd name="connsiteX7" fmla="*/ 174743 w 174742"/>
                <a:gd name="connsiteY7" fmla="*/ 192432 h 210250"/>
                <a:gd name="connsiteX8" fmla="*/ 106181 w 174742"/>
                <a:gd name="connsiteY8" fmla="*/ 210239 h 210250"/>
                <a:gd name="connsiteX9" fmla="*/ 24 w 174742"/>
                <a:gd name="connsiteY9" fmla="*/ 110332 h 210250"/>
                <a:gd name="connsiteX10" fmla="*/ 115472 w 174742"/>
                <a:gd name="connsiteY10" fmla="*/ 0 h 21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4742" h="210250">
                  <a:moveTo>
                    <a:pt x="115472" y="5"/>
                  </a:moveTo>
                  <a:cubicBezTo>
                    <a:pt x="139802" y="5"/>
                    <a:pt x="160591" y="6522"/>
                    <a:pt x="171207" y="13040"/>
                  </a:cubicBezTo>
                  <a:lnTo>
                    <a:pt x="171207" y="56474"/>
                  </a:lnTo>
                  <a:cubicBezTo>
                    <a:pt x="153076" y="43878"/>
                    <a:pt x="135383" y="35625"/>
                    <a:pt x="113702" y="35625"/>
                  </a:cubicBezTo>
                  <a:cubicBezTo>
                    <a:pt x="71681" y="35625"/>
                    <a:pt x="48235" y="64292"/>
                    <a:pt x="48235" y="102520"/>
                  </a:cubicBezTo>
                  <a:cubicBezTo>
                    <a:pt x="48235" y="146824"/>
                    <a:pt x="79642" y="174625"/>
                    <a:pt x="117237" y="174625"/>
                  </a:cubicBezTo>
                  <a:cubicBezTo>
                    <a:pt x="139797" y="174625"/>
                    <a:pt x="161031" y="162898"/>
                    <a:pt x="174743" y="148994"/>
                  </a:cubicBezTo>
                  <a:lnTo>
                    <a:pt x="174743" y="192432"/>
                  </a:lnTo>
                  <a:cubicBezTo>
                    <a:pt x="167222" y="199381"/>
                    <a:pt x="139356" y="210239"/>
                    <a:pt x="106181" y="210239"/>
                  </a:cubicBezTo>
                  <a:cubicBezTo>
                    <a:pt x="41155" y="210239"/>
                    <a:pt x="24" y="172449"/>
                    <a:pt x="24" y="110332"/>
                  </a:cubicBezTo>
                  <a:cubicBezTo>
                    <a:pt x="-1303" y="47346"/>
                    <a:pt x="52217" y="-870"/>
                    <a:pt x="115472" y="0"/>
                  </a:cubicBez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28" name="Freeform: Shape 27">
              <a:extLst>
                <a:ext uri="{FF2B5EF4-FFF2-40B4-BE49-F238E27FC236}">
                  <a16:creationId xmlns:a16="http://schemas.microsoft.com/office/drawing/2014/main" id="{269FB6D8-99F3-7591-F93B-A3CC38D36FA1}"/>
                </a:ext>
              </a:extLst>
            </p:cNvPr>
            <p:cNvSpPr/>
            <p:nvPr/>
          </p:nvSpPr>
          <p:spPr>
            <a:xfrm>
              <a:off x="12513189" y="6200640"/>
              <a:ext cx="195069" cy="299713"/>
            </a:xfrm>
            <a:custGeom>
              <a:avLst/>
              <a:gdLst>
                <a:gd name="connsiteX0" fmla="*/ 135353 w 195069"/>
                <a:gd name="connsiteY0" fmla="*/ 299702 h 299713"/>
                <a:gd name="connsiteX1" fmla="*/ 141989 w 195069"/>
                <a:gd name="connsiteY1" fmla="*/ 250185 h 299713"/>
                <a:gd name="connsiteX2" fmla="*/ 141989 w 195069"/>
                <a:gd name="connsiteY2" fmla="*/ 175040 h 299713"/>
                <a:gd name="connsiteX3" fmla="*/ 103061 w 195069"/>
                <a:gd name="connsiteY3" fmla="*/ 129863 h 299713"/>
                <a:gd name="connsiteX4" fmla="*/ 53077 w 195069"/>
                <a:gd name="connsiteY4" fmla="*/ 154187 h 299713"/>
                <a:gd name="connsiteX5" fmla="*/ 53077 w 195069"/>
                <a:gd name="connsiteY5" fmla="*/ 250185 h 299713"/>
                <a:gd name="connsiteX6" fmla="*/ 59713 w 195069"/>
                <a:gd name="connsiteY6" fmla="*/ 299702 h 299713"/>
                <a:gd name="connsiteX7" fmla="*/ 0 w 195069"/>
                <a:gd name="connsiteY7" fmla="*/ 299702 h 299713"/>
                <a:gd name="connsiteX8" fmla="*/ 6634 w 195069"/>
                <a:gd name="connsiteY8" fmla="*/ 250185 h 299713"/>
                <a:gd name="connsiteX9" fmla="*/ 6634 w 195069"/>
                <a:gd name="connsiteY9" fmla="*/ 49502 h 299713"/>
                <a:gd name="connsiteX10" fmla="*/ 0 w 195069"/>
                <a:gd name="connsiteY10" fmla="*/ -12 h 299713"/>
                <a:gd name="connsiteX11" fmla="*/ 53077 w 195069"/>
                <a:gd name="connsiteY11" fmla="*/ -12 h 299713"/>
                <a:gd name="connsiteX12" fmla="*/ 53077 w 195069"/>
                <a:gd name="connsiteY12" fmla="*/ 121176 h 299713"/>
                <a:gd name="connsiteX13" fmla="*/ 119871 w 195069"/>
                <a:gd name="connsiteY13" fmla="*/ 93809 h 299713"/>
                <a:gd name="connsiteX14" fmla="*/ 188432 w 195069"/>
                <a:gd name="connsiteY14" fmla="*/ 170693 h 299713"/>
                <a:gd name="connsiteX15" fmla="*/ 188432 w 195069"/>
                <a:gd name="connsiteY15" fmla="*/ 250185 h 299713"/>
                <a:gd name="connsiteX16" fmla="*/ 195069 w 195069"/>
                <a:gd name="connsiteY16" fmla="*/ 299702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5069" h="299713">
                  <a:moveTo>
                    <a:pt x="135353" y="299702"/>
                  </a:moveTo>
                  <a:cubicBezTo>
                    <a:pt x="139772" y="287537"/>
                    <a:pt x="141989" y="271031"/>
                    <a:pt x="141989" y="250185"/>
                  </a:cubicBezTo>
                  <a:lnTo>
                    <a:pt x="141989" y="175040"/>
                  </a:lnTo>
                  <a:cubicBezTo>
                    <a:pt x="141989" y="144199"/>
                    <a:pt x="127832" y="129863"/>
                    <a:pt x="103061" y="129863"/>
                  </a:cubicBezTo>
                  <a:cubicBezTo>
                    <a:pt x="85368" y="129863"/>
                    <a:pt x="68561" y="138113"/>
                    <a:pt x="53077" y="154187"/>
                  </a:cubicBezTo>
                  <a:lnTo>
                    <a:pt x="53077" y="250185"/>
                  </a:lnTo>
                  <a:cubicBezTo>
                    <a:pt x="53077" y="271031"/>
                    <a:pt x="55288" y="287543"/>
                    <a:pt x="59713" y="299702"/>
                  </a:cubicBezTo>
                  <a:lnTo>
                    <a:pt x="0" y="299702"/>
                  </a:lnTo>
                  <a:cubicBezTo>
                    <a:pt x="4425" y="287537"/>
                    <a:pt x="6634" y="271031"/>
                    <a:pt x="6634" y="250185"/>
                  </a:cubicBezTo>
                  <a:lnTo>
                    <a:pt x="6634" y="49502"/>
                  </a:lnTo>
                  <a:cubicBezTo>
                    <a:pt x="6634" y="29087"/>
                    <a:pt x="4425" y="12585"/>
                    <a:pt x="0" y="-12"/>
                  </a:cubicBezTo>
                  <a:lnTo>
                    <a:pt x="53077" y="-12"/>
                  </a:lnTo>
                  <a:lnTo>
                    <a:pt x="53077" y="121176"/>
                  </a:lnTo>
                  <a:cubicBezTo>
                    <a:pt x="70332" y="102934"/>
                    <a:pt x="92445" y="93809"/>
                    <a:pt x="119871" y="93809"/>
                  </a:cubicBezTo>
                  <a:cubicBezTo>
                    <a:pt x="165433" y="93809"/>
                    <a:pt x="188432" y="120738"/>
                    <a:pt x="188432" y="170693"/>
                  </a:cubicBezTo>
                  <a:lnTo>
                    <a:pt x="188432" y="250185"/>
                  </a:lnTo>
                  <a:cubicBezTo>
                    <a:pt x="188432" y="271031"/>
                    <a:pt x="190641" y="287543"/>
                    <a:pt x="195069" y="299702"/>
                  </a:cubicBez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29" name="Freeform: Shape 28">
              <a:extLst>
                <a:ext uri="{FF2B5EF4-FFF2-40B4-BE49-F238E27FC236}">
                  <a16:creationId xmlns:a16="http://schemas.microsoft.com/office/drawing/2014/main" id="{48E078AE-F5F0-BD20-0F31-DF85D2FEBC8D}"/>
                </a:ext>
              </a:extLst>
            </p:cNvPr>
            <p:cNvSpPr/>
            <p:nvPr/>
          </p:nvSpPr>
          <p:spPr>
            <a:xfrm>
              <a:off x="12750273" y="6294452"/>
              <a:ext cx="218512" cy="210239"/>
            </a:xfrm>
            <a:custGeom>
              <a:avLst/>
              <a:gdLst>
                <a:gd name="connsiteX0" fmla="*/ 115451 w 218512"/>
                <a:gd name="connsiteY0" fmla="*/ -12 h 210239"/>
                <a:gd name="connsiteX1" fmla="*/ 218512 w 218512"/>
                <a:gd name="connsiteY1" fmla="*/ 98593 h 210239"/>
                <a:gd name="connsiteX2" fmla="*/ 102624 w 218512"/>
                <a:gd name="connsiteY2" fmla="*/ 210227 h 210239"/>
                <a:gd name="connsiteX3" fmla="*/ 0 w 218512"/>
                <a:gd name="connsiteY3" fmla="*/ 110758 h 210239"/>
                <a:gd name="connsiteX4" fmla="*/ 115451 w 218512"/>
                <a:gd name="connsiteY4" fmla="*/ -6 h 210239"/>
                <a:gd name="connsiteX5" fmla="*/ 107049 w 218512"/>
                <a:gd name="connsiteY5" fmla="*/ 34738 h 210239"/>
                <a:gd name="connsiteX6" fmla="*/ 48219 w 218512"/>
                <a:gd name="connsiteY6" fmla="*/ 101196 h 210239"/>
                <a:gd name="connsiteX7" fmla="*/ 111475 w 218512"/>
                <a:gd name="connsiteY7" fmla="*/ 175039 h 210239"/>
                <a:gd name="connsiteX8" fmla="*/ 170305 w 218512"/>
                <a:gd name="connsiteY8" fmla="*/ 108582 h 210239"/>
                <a:gd name="connsiteX9" fmla="*/ 107055 w 218512"/>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12"/>
                  </a:moveTo>
                  <a:cubicBezTo>
                    <a:pt x="175168" y="-12"/>
                    <a:pt x="218512" y="39951"/>
                    <a:pt x="218512" y="98593"/>
                  </a:cubicBezTo>
                  <a:cubicBezTo>
                    <a:pt x="218512" y="164182"/>
                    <a:pt x="168531" y="210227"/>
                    <a:pt x="102624" y="210227"/>
                  </a:cubicBezTo>
                  <a:cubicBezTo>
                    <a:pt x="42469" y="210227"/>
                    <a:pt x="0" y="170267"/>
                    <a:pt x="0" y="110758"/>
                  </a:cubicBezTo>
                  <a:cubicBezTo>
                    <a:pt x="0" y="46906"/>
                    <a:pt x="49544" y="-6"/>
                    <a:pt x="115451" y="-6"/>
                  </a:cubicBezTo>
                  <a:close/>
                  <a:moveTo>
                    <a:pt x="107049" y="34738"/>
                  </a:moveTo>
                  <a:cubicBezTo>
                    <a:pt x="71663" y="34738"/>
                    <a:pt x="48219" y="65576"/>
                    <a:pt x="48219" y="101196"/>
                  </a:cubicBezTo>
                  <a:cubicBezTo>
                    <a:pt x="48219" y="152886"/>
                    <a:pt x="80070" y="175039"/>
                    <a:pt x="111475" y="175039"/>
                  </a:cubicBezTo>
                  <a:cubicBezTo>
                    <a:pt x="146861" y="175039"/>
                    <a:pt x="170305" y="144199"/>
                    <a:pt x="170305" y="108582"/>
                  </a:cubicBezTo>
                  <a:cubicBezTo>
                    <a:pt x="170305" y="62968"/>
                    <a:pt x="144207" y="34738"/>
                    <a:pt x="107055" y="34738"/>
                  </a:cubicBez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30" name="Freeform: Shape 29">
              <a:extLst>
                <a:ext uri="{FF2B5EF4-FFF2-40B4-BE49-F238E27FC236}">
                  <a16:creationId xmlns:a16="http://schemas.microsoft.com/office/drawing/2014/main" id="{BEF6A80B-DB3A-B182-D41F-328E5A25A626}"/>
                </a:ext>
              </a:extLst>
            </p:cNvPr>
            <p:cNvSpPr/>
            <p:nvPr/>
          </p:nvSpPr>
          <p:spPr>
            <a:xfrm>
              <a:off x="13004181" y="6294452"/>
              <a:ext cx="218515" cy="210239"/>
            </a:xfrm>
            <a:custGeom>
              <a:avLst/>
              <a:gdLst>
                <a:gd name="connsiteX0" fmla="*/ 115451 w 218515"/>
                <a:gd name="connsiteY0" fmla="*/ -12 h 210239"/>
                <a:gd name="connsiteX1" fmla="*/ 218516 w 218515"/>
                <a:gd name="connsiteY1" fmla="*/ 98593 h 210239"/>
                <a:gd name="connsiteX2" fmla="*/ 102624 w 218515"/>
                <a:gd name="connsiteY2" fmla="*/ 210227 h 210239"/>
                <a:gd name="connsiteX3" fmla="*/ 0 w 218515"/>
                <a:gd name="connsiteY3" fmla="*/ 110758 h 210239"/>
                <a:gd name="connsiteX4" fmla="*/ 115451 w 218515"/>
                <a:gd name="connsiteY4" fmla="*/ -6 h 210239"/>
                <a:gd name="connsiteX5" fmla="*/ 107044 w 218515"/>
                <a:gd name="connsiteY5" fmla="*/ 34738 h 210239"/>
                <a:gd name="connsiteX6" fmla="*/ 48214 w 218515"/>
                <a:gd name="connsiteY6" fmla="*/ 101196 h 210239"/>
                <a:gd name="connsiteX7" fmla="*/ 111472 w 218515"/>
                <a:gd name="connsiteY7" fmla="*/ 175039 h 210239"/>
                <a:gd name="connsiteX8" fmla="*/ 170302 w 218515"/>
                <a:gd name="connsiteY8" fmla="*/ 108582 h 210239"/>
                <a:gd name="connsiteX9" fmla="*/ 107049 w 218515"/>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5" h="210239">
                  <a:moveTo>
                    <a:pt x="115451" y="-12"/>
                  </a:moveTo>
                  <a:cubicBezTo>
                    <a:pt x="175168" y="-12"/>
                    <a:pt x="218516" y="39951"/>
                    <a:pt x="218516" y="98593"/>
                  </a:cubicBezTo>
                  <a:cubicBezTo>
                    <a:pt x="218516" y="164182"/>
                    <a:pt x="168531" y="210227"/>
                    <a:pt x="102624" y="210227"/>
                  </a:cubicBezTo>
                  <a:cubicBezTo>
                    <a:pt x="42470" y="210227"/>
                    <a:pt x="0" y="170267"/>
                    <a:pt x="0" y="110758"/>
                  </a:cubicBezTo>
                  <a:cubicBezTo>
                    <a:pt x="0" y="46906"/>
                    <a:pt x="49544" y="-6"/>
                    <a:pt x="115451" y="-6"/>
                  </a:cubicBezTo>
                  <a:close/>
                  <a:moveTo>
                    <a:pt x="107044" y="34738"/>
                  </a:moveTo>
                  <a:cubicBezTo>
                    <a:pt x="71657" y="34738"/>
                    <a:pt x="48214" y="65576"/>
                    <a:pt x="48214" y="101196"/>
                  </a:cubicBezTo>
                  <a:cubicBezTo>
                    <a:pt x="48214" y="152886"/>
                    <a:pt x="80064" y="175039"/>
                    <a:pt x="111472" y="175039"/>
                  </a:cubicBezTo>
                  <a:cubicBezTo>
                    <a:pt x="146856" y="175039"/>
                    <a:pt x="170302" y="144199"/>
                    <a:pt x="170302" y="108582"/>
                  </a:cubicBezTo>
                  <a:cubicBezTo>
                    <a:pt x="170302" y="62968"/>
                    <a:pt x="144201" y="34738"/>
                    <a:pt x="107049" y="34738"/>
                  </a:cubicBez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sp>
          <p:nvSpPr>
            <p:cNvPr id="31" name="Freeform: Shape 30">
              <a:extLst>
                <a:ext uri="{FF2B5EF4-FFF2-40B4-BE49-F238E27FC236}">
                  <a16:creationId xmlns:a16="http://schemas.microsoft.com/office/drawing/2014/main" id="{DD9B7C36-A203-6B18-7802-4720FE779B7A}"/>
                </a:ext>
              </a:extLst>
            </p:cNvPr>
            <p:cNvSpPr/>
            <p:nvPr/>
          </p:nvSpPr>
          <p:spPr>
            <a:xfrm>
              <a:off x="13266494" y="6200640"/>
              <a:ext cx="59716" cy="299713"/>
            </a:xfrm>
            <a:custGeom>
              <a:avLst/>
              <a:gdLst>
                <a:gd name="connsiteX0" fmla="*/ 6637 w 59716"/>
                <a:gd name="connsiteY0" fmla="*/ 49502 h 299713"/>
                <a:gd name="connsiteX1" fmla="*/ 0 w 59716"/>
                <a:gd name="connsiteY1" fmla="*/ -12 h 299713"/>
                <a:gd name="connsiteX2" fmla="*/ 53080 w 59716"/>
                <a:gd name="connsiteY2" fmla="*/ -12 h 299713"/>
                <a:gd name="connsiteX3" fmla="*/ 53080 w 59716"/>
                <a:gd name="connsiteY3" fmla="*/ 250185 h 299713"/>
                <a:gd name="connsiteX4" fmla="*/ 59717 w 59716"/>
                <a:gd name="connsiteY4" fmla="*/ 299702 h 299713"/>
                <a:gd name="connsiteX5" fmla="*/ 0 w 59716"/>
                <a:gd name="connsiteY5" fmla="*/ 299702 h 299713"/>
                <a:gd name="connsiteX6" fmla="*/ 6637 w 59716"/>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6" h="299713">
                  <a:moveTo>
                    <a:pt x="6637" y="49502"/>
                  </a:moveTo>
                  <a:cubicBezTo>
                    <a:pt x="6637" y="29087"/>
                    <a:pt x="4425" y="12585"/>
                    <a:pt x="0" y="-12"/>
                  </a:cubicBezTo>
                  <a:lnTo>
                    <a:pt x="53080" y="-12"/>
                  </a:lnTo>
                  <a:lnTo>
                    <a:pt x="53080" y="250185"/>
                  </a:lnTo>
                  <a:cubicBezTo>
                    <a:pt x="53080" y="271031"/>
                    <a:pt x="55291" y="287543"/>
                    <a:pt x="59717" y="299702"/>
                  </a:cubicBezTo>
                  <a:lnTo>
                    <a:pt x="0" y="299702"/>
                  </a:lnTo>
                  <a:cubicBezTo>
                    <a:pt x="4425" y="287537"/>
                    <a:pt x="6637" y="271031"/>
                    <a:pt x="6637" y="250185"/>
                  </a:cubicBezTo>
                  <a:close/>
                </a:path>
              </a:pathLst>
            </a:custGeom>
            <a:grpFill/>
            <a:ln w="4047" cap="flat">
              <a:solidFill>
                <a:schemeClr val="tx1"/>
              </a:solidFill>
              <a:prstDash val="solid"/>
              <a:miter/>
            </a:ln>
          </p:spPr>
          <p:txBody>
            <a:bodyPr rtlCol="0" anchor="ctr"/>
            <a:lstStyle/>
            <a:p>
              <a:endParaRPr lang="en-GB">
                <a:ln>
                  <a:solidFill>
                    <a:srgbClr val="FFC000"/>
                  </a:solidFill>
                </a:ln>
                <a:solidFill>
                  <a:srgbClr val="FFC000"/>
                </a:solidFill>
              </a:endParaRPr>
            </a:p>
          </p:txBody>
        </p:sp>
      </p:grpSp>
      <p:sp>
        <p:nvSpPr>
          <p:cNvPr id="6" name="Rectangle: Rounded Corners 5">
            <a:extLst>
              <a:ext uri="{FF2B5EF4-FFF2-40B4-BE49-F238E27FC236}">
                <a16:creationId xmlns:a16="http://schemas.microsoft.com/office/drawing/2014/main" id="{B17699E2-DF46-2034-F941-3D2D723E9D6B}"/>
              </a:ext>
            </a:extLst>
          </p:cNvPr>
          <p:cNvSpPr/>
          <p:nvPr/>
        </p:nvSpPr>
        <p:spPr>
          <a:xfrm>
            <a:off x="6224631" y="1392317"/>
            <a:ext cx="5852843" cy="4643241"/>
          </a:xfrm>
          <a:prstGeom prst="roundRect">
            <a:avLst/>
          </a:prstGeom>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solidFill>
                  <a:srgbClr val="FFFF00"/>
                </a:solidFill>
                <a:latin typeface="Kermit Condensed" panose="020F0503040000060003" pitchFamily="34" charset="0"/>
              </a:rPr>
              <a:t>This verse, written to the people living in Corinth, reminded them that our time on earth is temporary.  There is also no guarantee that we will live long, healthy lives.  Paul encourages them (and us) that we can look forward to an eternity built by God; i.e. something that will last forever and not perish!</a:t>
            </a:r>
          </a:p>
          <a:p>
            <a:pPr algn="ctr"/>
            <a:endParaRPr lang="en-GB" sz="2400" dirty="0">
              <a:solidFill>
                <a:srgbClr val="FFFF00"/>
              </a:solidFill>
              <a:latin typeface="Kermit Condensed" panose="020F0503040000060003" pitchFamily="34" charset="0"/>
            </a:endParaRPr>
          </a:p>
          <a:p>
            <a:pPr algn="ctr"/>
            <a:r>
              <a:rPr lang="en-GB" sz="2400" dirty="0">
                <a:solidFill>
                  <a:schemeClr val="bg1"/>
                </a:solidFill>
                <a:latin typeface="Kermit Condensed" panose="020F0503040000060003" pitchFamily="34" charset="0"/>
              </a:rPr>
              <a:t>The One Big Question:</a:t>
            </a:r>
          </a:p>
          <a:p>
            <a:pPr algn="ctr"/>
            <a:r>
              <a:rPr lang="en-GB" sz="2400" dirty="0">
                <a:solidFill>
                  <a:schemeClr val="tx1"/>
                </a:solidFill>
                <a:latin typeface="Kermit Condensed" panose="020F0503040000060003" pitchFamily="34" charset="0"/>
              </a:rPr>
              <a:t>If we live a maximum of 120 years on earth but live on for eternity after that, should this have an impact on what we do now?</a:t>
            </a:r>
          </a:p>
        </p:txBody>
      </p:sp>
      <p:pic>
        <p:nvPicPr>
          <p:cNvPr id="3" name="Picture 2">
            <a:extLst>
              <a:ext uri="{FF2B5EF4-FFF2-40B4-BE49-F238E27FC236}">
                <a16:creationId xmlns:a16="http://schemas.microsoft.com/office/drawing/2014/main" id="{E62886C1-BA1E-D9B2-16CB-CFC18B03D620}"/>
              </a:ext>
            </a:extLst>
          </p:cNvPr>
          <p:cNvPicPr>
            <a:picLocks noChangeAspect="1"/>
          </p:cNvPicPr>
          <p:nvPr/>
        </p:nvPicPr>
        <p:blipFill>
          <a:blip r:embed="rId6"/>
          <a:srcRect l="8847" r="9345" b="4255"/>
          <a:stretch>
            <a:fillRect/>
          </a:stretch>
        </p:blipFill>
        <p:spPr>
          <a:xfrm>
            <a:off x="114525" y="1321381"/>
            <a:ext cx="5941157" cy="4763815"/>
          </a:xfrm>
          <a:custGeom>
            <a:avLst/>
            <a:gdLst>
              <a:gd name="csX0" fmla="*/ 0 w 5941157"/>
              <a:gd name="csY0" fmla="*/ 0 h 4763815"/>
              <a:gd name="csX1" fmla="*/ 475293 w 5941157"/>
              <a:gd name="csY1" fmla="*/ 0 h 4763815"/>
              <a:gd name="csX2" fmla="*/ 1188231 w 5941157"/>
              <a:gd name="csY2" fmla="*/ 0 h 4763815"/>
              <a:gd name="csX3" fmla="*/ 1901170 w 5941157"/>
              <a:gd name="csY3" fmla="*/ 0 h 4763815"/>
              <a:gd name="csX4" fmla="*/ 2435874 w 5941157"/>
              <a:gd name="csY4" fmla="*/ 0 h 4763815"/>
              <a:gd name="csX5" fmla="*/ 3089402 w 5941157"/>
              <a:gd name="csY5" fmla="*/ 0 h 4763815"/>
              <a:gd name="csX6" fmla="*/ 3802340 w 5941157"/>
              <a:gd name="csY6" fmla="*/ 0 h 4763815"/>
              <a:gd name="csX7" fmla="*/ 4455868 w 5941157"/>
              <a:gd name="csY7" fmla="*/ 0 h 4763815"/>
              <a:gd name="csX8" fmla="*/ 4990572 w 5941157"/>
              <a:gd name="csY8" fmla="*/ 0 h 4763815"/>
              <a:gd name="csX9" fmla="*/ 5941157 w 5941157"/>
              <a:gd name="csY9" fmla="*/ 0 h 4763815"/>
              <a:gd name="csX10" fmla="*/ 5941157 w 5941157"/>
              <a:gd name="csY10" fmla="*/ 595477 h 4763815"/>
              <a:gd name="csX11" fmla="*/ 5941157 w 5941157"/>
              <a:gd name="csY11" fmla="*/ 1238592 h 4763815"/>
              <a:gd name="csX12" fmla="*/ 5941157 w 5941157"/>
              <a:gd name="csY12" fmla="*/ 1786431 h 4763815"/>
              <a:gd name="csX13" fmla="*/ 5941157 w 5941157"/>
              <a:gd name="csY13" fmla="*/ 2286631 h 4763815"/>
              <a:gd name="csX14" fmla="*/ 5941157 w 5941157"/>
              <a:gd name="csY14" fmla="*/ 2786832 h 4763815"/>
              <a:gd name="csX15" fmla="*/ 5941157 w 5941157"/>
              <a:gd name="csY15" fmla="*/ 3287032 h 4763815"/>
              <a:gd name="csX16" fmla="*/ 5941157 w 5941157"/>
              <a:gd name="csY16" fmla="*/ 3834871 h 4763815"/>
              <a:gd name="csX17" fmla="*/ 5941157 w 5941157"/>
              <a:gd name="csY17" fmla="*/ 4763815 h 4763815"/>
              <a:gd name="csX18" fmla="*/ 5287630 w 5941157"/>
              <a:gd name="csY18" fmla="*/ 4763815 h 4763815"/>
              <a:gd name="csX19" fmla="*/ 4693514 w 5941157"/>
              <a:gd name="csY19" fmla="*/ 4763815 h 4763815"/>
              <a:gd name="csX20" fmla="*/ 4039987 w 5941157"/>
              <a:gd name="csY20" fmla="*/ 4763815 h 4763815"/>
              <a:gd name="csX21" fmla="*/ 3564694 w 5941157"/>
              <a:gd name="csY21" fmla="*/ 4763815 h 4763815"/>
              <a:gd name="csX22" fmla="*/ 2911167 w 5941157"/>
              <a:gd name="csY22" fmla="*/ 4763815 h 4763815"/>
              <a:gd name="csX23" fmla="*/ 2495286 w 5941157"/>
              <a:gd name="csY23" fmla="*/ 4763815 h 4763815"/>
              <a:gd name="csX24" fmla="*/ 2079405 w 5941157"/>
              <a:gd name="csY24" fmla="*/ 4763815 h 4763815"/>
              <a:gd name="csX25" fmla="*/ 1663524 w 5941157"/>
              <a:gd name="csY25" fmla="*/ 4763815 h 4763815"/>
              <a:gd name="csX26" fmla="*/ 1069408 w 5941157"/>
              <a:gd name="csY26" fmla="*/ 4763815 h 4763815"/>
              <a:gd name="csX27" fmla="*/ 534704 w 5941157"/>
              <a:gd name="csY27" fmla="*/ 4763815 h 4763815"/>
              <a:gd name="csX28" fmla="*/ 0 w 5941157"/>
              <a:gd name="csY28" fmla="*/ 4763815 h 4763815"/>
              <a:gd name="csX29" fmla="*/ 0 w 5941157"/>
              <a:gd name="csY29" fmla="*/ 4263614 h 4763815"/>
              <a:gd name="csX30" fmla="*/ 0 w 5941157"/>
              <a:gd name="csY30" fmla="*/ 3811052 h 4763815"/>
              <a:gd name="csX31" fmla="*/ 0 w 5941157"/>
              <a:gd name="csY31" fmla="*/ 3167937 h 4763815"/>
              <a:gd name="csX32" fmla="*/ 0 w 5941157"/>
              <a:gd name="csY32" fmla="*/ 2572460 h 4763815"/>
              <a:gd name="csX33" fmla="*/ 0 w 5941157"/>
              <a:gd name="csY33" fmla="*/ 2119898 h 4763815"/>
              <a:gd name="csX34" fmla="*/ 0 w 5941157"/>
              <a:gd name="csY34" fmla="*/ 1476783 h 4763815"/>
              <a:gd name="csX35" fmla="*/ 0 w 5941157"/>
              <a:gd name="csY35" fmla="*/ 1024220 h 4763815"/>
              <a:gd name="csX36" fmla="*/ 0 w 5941157"/>
              <a:gd name="csY36" fmla="*/ 571658 h 4763815"/>
              <a:gd name="csX37" fmla="*/ 0 w 5941157"/>
              <a:gd name="csY37" fmla="*/ 0 h 47638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5941157" h="4763815" fill="none" extrusionOk="0">
                <a:moveTo>
                  <a:pt x="0" y="0"/>
                </a:moveTo>
                <a:cubicBezTo>
                  <a:pt x="112999" y="-4112"/>
                  <a:pt x="352246" y="8691"/>
                  <a:pt x="475293" y="0"/>
                </a:cubicBezTo>
                <a:cubicBezTo>
                  <a:pt x="598340" y="-8691"/>
                  <a:pt x="1029596" y="60125"/>
                  <a:pt x="1188231" y="0"/>
                </a:cubicBezTo>
                <a:cubicBezTo>
                  <a:pt x="1346866" y="-60125"/>
                  <a:pt x="1708369" y="32718"/>
                  <a:pt x="1901170" y="0"/>
                </a:cubicBezTo>
                <a:cubicBezTo>
                  <a:pt x="2093971" y="-32718"/>
                  <a:pt x="2194686" y="23271"/>
                  <a:pt x="2435874" y="0"/>
                </a:cubicBezTo>
                <a:cubicBezTo>
                  <a:pt x="2677062" y="-23271"/>
                  <a:pt x="2807385" y="30098"/>
                  <a:pt x="3089402" y="0"/>
                </a:cubicBezTo>
                <a:cubicBezTo>
                  <a:pt x="3371419" y="-30098"/>
                  <a:pt x="3520440" y="37073"/>
                  <a:pt x="3802340" y="0"/>
                </a:cubicBezTo>
                <a:cubicBezTo>
                  <a:pt x="4084240" y="-37073"/>
                  <a:pt x="4207013" y="54707"/>
                  <a:pt x="4455868" y="0"/>
                </a:cubicBezTo>
                <a:cubicBezTo>
                  <a:pt x="4704723" y="-54707"/>
                  <a:pt x="4856245" y="54962"/>
                  <a:pt x="4990572" y="0"/>
                </a:cubicBezTo>
                <a:cubicBezTo>
                  <a:pt x="5124899" y="-54962"/>
                  <a:pt x="5745678" y="58019"/>
                  <a:pt x="5941157" y="0"/>
                </a:cubicBezTo>
                <a:cubicBezTo>
                  <a:pt x="5971279" y="222973"/>
                  <a:pt x="5938161" y="359278"/>
                  <a:pt x="5941157" y="595477"/>
                </a:cubicBezTo>
                <a:cubicBezTo>
                  <a:pt x="5944153" y="831676"/>
                  <a:pt x="5901135" y="928751"/>
                  <a:pt x="5941157" y="1238592"/>
                </a:cubicBezTo>
                <a:cubicBezTo>
                  <a:pt x="5981179" y="1548433"/>
                  <a:pt x="5899826" y="1585069"/>
                  <a:pt x="5941157" y="1786431"/>
                </a:cubicBezTo>
                <a:cubicBezTo>
                  <a:pt x="5982488" y="1987793"/>
                  <a:pt x="5932654" y="2129757"/>
                  <a:pt x="5941157" y="2286631"/>
                </a:cubicBezTo>
                <a:cubicBezTo>
                  <a:pt x="5949660" y="2443505"/>
                  <a:pt x="5889224" y="2616063"/>
                  <a:pt x="5941157" y="2786832"/>
                </a:cubicBezTo>
                <a:cubicBezTo>
                  <a:pt x="5993090" y="2957601"/>
                  <a:pt x="5913711" y="3044733"/>
                  <a:pt x="5941157" y="3287032"/>
                </a:cubicBezTo>
                <a:cubicBezTo>
                  <a:pt x="5968603" y="3529331"/>
                  <a:pt x="5906314" y="3671355"/>
                  <a:pt x="5941157" y="3834871"/>
                </a:cubicBezTo>
                <a:cubicBezTo>
                  <a:pt x="5976000" y="3998387"/>
                  <a:pt x="5840416" y="4367168"/>
                  <a:pt x="5941157" y="4763815"/>
                </a:cubicBezTo>
                <a:cubicBezTo>
                  <a:pt x="5774338" y="4805474"/>
                  <a:pt x="5600834" y="4690432"/>
                  <a:pt x="5287630" y="4763815"/>
                </a:cubicBezTo>
                <a:cubicBezTo>
                  <a:pt x="4974426" y="4837198"/>
                  <a:pt x="4832310" y="4731741"/>
                  <a:pt x="4693514" y="4763815"/>
                </a:cubicBezTo>
                <a:cubicBezTo>
                  <a:pt x="4554718" y="4795889"/>
                  <a:pt x="4213458" y="4743981"/>
                  <a:pt x="4039987" y="4763815"/>
                </a:cubicBezTo>
                <a:cubicBezTo>
                  <a:pt x="3866516" y="4783649"/>
                  <a:pt x="3719734" y="4713621"/>
                  <a:pt x="3564694" y="4763815"/>
                </a:cubicBezTo>
                <a:cubicBezTo>
                  <a:pt x="3409654" y="4814009"/>
                  <a:pt x="3195906" y="4686256"/>
                  <a:pt x="2911167" y="4763815"/>
                </a:cubicBezTo>
                <a:cubicBezTo>
                  <a:pt x="2626428" y="4841374"/>
                  <a:pt x="2687297" y="4759146"/>
                  <a:pt x="2495286" y="4763815"/>
                </a:cubicBezTo>
                <a:cubicBezTo>
                  <a:pt x="2303275" y="4768484"/>
                  <a:pt x="2275013" y="4740257"/>
                  <a:pt x="2079405" y="4763815"/>
                </a:cubicBezTo>
                <a:cubicBezTo>
                  <a:pt x="1883797" y="4787373"/>
                  <a:pt x="1859060" y="4739370"/>
                  <a:pt x="1663524" y="4763815"/>
                </a:cubicBezTo>
                <a:cubicBezTo>
                  <a:pt x="1467988" y="4788260"/>
                  <a:pt x="1192506" y="4703973"/>
                  <a:pt x="1069408" y="4763815"/>
                </a:cubicBezTo>
                <a:cubicBezTo>
                  <a:pt x="946310" y="4823657"/>
                  <a:pt x="762898" y="4754383"/>
                  <a:pt x="534704" y="4763815"/>
                </a:cubicBezTo>
                <a:cubicBezTo>
                  <a:pt x="306510" y="4773247"/>
                  <a:pt x="259613" y="4710632"/>
                  <a:pt x="0" y="4763815"/>
                </a:cubicBezTo>
                <a:cubicBezTo>
                  <a:pt x="-11565" y="4654549"/>
                  <a:pt x="21412" y="4439792"/>
                  <a:pt x="0" y="4263614"/>
                </a:cubicBezTo>
                <a:cubicBezTo>
                  <a:pt x="-21412" y="4087436"/>
                  <a:pt x="50151" y="4033879"/>
                  <a:pt x="0" y="3811052"/>
                </a:cubicBezTo>
                <a:cubicBezTo>
                  <a:pt x="-50151" y="3588225"/>
                  <a:pt x="2418" y="3330680"/>
                  <a:pt x="0" y="3167937"/>
                </a:cubicBezTo>
                <a:cubicBezTo>
                  <a:pt x="-2418" y="3005195"/>
                  <a:pt x="32808" y="2697900"/>
                  <a:pt x="0" y="2572460"/>
                </a:cubicBezTo>
                <a:cubicBezTo>
                  <a:pt x="-32808" y="2447020"/>
                  <a:pt x="50647" y="2218960"/>
                  <a:pt x="0" y="2119898"/>
                </a:cubicBezTo>
                <a:cubicBezTo>
                  <a:pt x="-50647" y="2020836"/>
                  <a:pt x="28641" y="1612914"/>
                  <a:pt x="0" y="1476783"/>
                </a:cubicBezTo>
                <a:cubicBezTo>
                  <a:pt x="-28641" y="1340653"/>
                  <a:pt x="4104" y="1169857"/>
                  <a:pt x="0" y="1024220"/>
                </a:cubicBezTo>
                <a:cubicBezTo>
                  <a:pt x="-4104" y="878583"/>
                  <a:pt x="17538" y="774159"/>
                  <a:pt x="0" y="571658"/>
                </a:cubicBezTo>
                <a:cubicBezTo>
                  <a:pt x="-17538" y="369157"/>
                  <a:pt x="8502" y="227264"/>
                  <a:pt x="0" y="0"/>
                </a:cubicBezTo>
                <a:close/>
              </a:path>
              <a:path w="5941157" h="4763815" stroke="0" extrusionOk="0">
                <a:moveTo>
                  <a:pt x="0" y="0"/>
                </a:moveTo>
                <a:cubicBezTo>
                  <a:pt x="88507" y="-15626"/>
                  <a:pt x="244829" y="3938"/>
                  <a:pt x="415881" y="0"/>
                </a:cubicBezTo>
                <a:cubicBezTo>
                  <a:pt x="586933" y="-3938"/>
                  <a:pt x="671491" y="52402"/>
                  <a:pt x="891174" y="0"/>
                </a:cubicBezTo>
                <a:cubicBezTo>
                  <a:pt x="1110857" y="-52402"/>
                  <a:pt x="1392673" y="50972"/>
                  <a:pt x="1544701" y="0"/>
                </a:cubicBezTo>
                <a:cubicBezTo>
                  <a:pt x="1696729" y="-50972"/>
                  <a:pt x="1882492" y="67788"/>
                  <a:pt x="2138817" y="0"/>
                </a:cubicBezTo>
                <a:cubicBezTo>
                  <a:pt x="2395142" y="-67788"/>
                  <a:pt x="2553700" y="34099"/>
                  <a:pt x="2673521" y="0"/>
                </a:cubicBezTo>
                <a:cubicBezTo>
                  <a:pt x="2793342" y="-34099"/>
                  <a:pt x="3063727" y="10993"/>
                  <a:pt x="3208225" y="0"/>
                </a:cubicBezTo>
                <a:cubicBezTo>
                  <a:pt x="3352723" y="-10993"/>
                  <a:pt x="3598784" y="14902"/>
                  <a:pt x="3742929" y="0"/>
                </a:cubicBezTo>
                <a:cubicBezTo>
                  <a:pt x="3887074" y="-14902"/>
                  <a:pt x="4287180" y="61566"/>
                  <a:pt x="4455868" y="0"/>
                </a:cubicBezTo>
                <a:cubicBezTo>
                  <a:pt x="4624556" y="-61566"/>
                  <a:pt x="4742555" y="27288"/>
                  <a:pt x="4871749" y="0"/>
                </a:cubicBezTo>
                <a:cubicBezTo>
                  <a:pt x="5000943" y="-27288"/>
                  <a:pt x="5633225" y="29157"/>
                  <a:pt x="5941157" y="0"/>
                </a:cubicBezTo>
                <a:cubicBezTo>
                  <a:pt x="6015476" y="241369"/>
                  <a:pt x="5889956" y="535387"/>
                  <a:pt x="5941157" y="690753"/>
                </a:cubicBezTo>
                <a:cubicBezTo>
                  <a:pt x="5992358" y="846119"/>
                  <a:pt x="5875442" y="1179321"/>
                  <a:pt x="5941157" y="1333868"/>
                </a:cubicBezTo>
                <a:cubicBezTo>
                  <a:pt x="6006872" y="1488416"/>
                  <a:pt x="5906457" y="1620384"/>
                  <a:pt x="5941157" y="1834069"/>
                </a:cubicBezTo>
                <a:cubicBezTo>
                  <a:pt x="5975857" y="2047754"/>
                  <a:pt x="5889489" y="2288116"/>
                  <a:pt x="5941157" y="2429546"/>
                </a:cubicBezTo>
                <a:cubicBezTo>
                  <a:pt x="5992825" y="2570976"/>
                  <a:pt x="5933516" y="2841020"/>
                  <a:pt x="5941157" y="2977384"/>
                </a:cubicBezTo>
                <a:cubicBezTo>
                  <a:pt x="5948798" y="3113748"/>
                  <a:pt x="5922617" y="3344847"/>
                  <a:pt x="5941157" y="3477585"/>
                </a:cubicBezTo>
                <a:cubicBezTo>
                  <a:pt x="5959697" y="3610323"/>
                  <a:pt x="5887136" y="3870653"/>
                  <a:pt x="5941157" y="3977786"/>
                </a:cubicBezTo>
                <a:cubicBezTo>
                  <a:pt x="5995178" y="4084919"/>
                  <a:pt x="5891235" y="4571967"/>
                  <a:pt x="5941157" y="4763815"/>
                </a:cubicBezTo>
                <a:cubicBezTo>
                  <a:pt x="5763157" y="4775691"/>
                  <a:pt x="5536090" y="4718604"/>
                  <a:pt x="5347041" y="4763815"/>
                </a:cubicBezTo>
                <a:cubicBezTo>
                  <a:pt x="5157992" y="4809026"/>
                  <a:pt x="5123919" y="4744166"/>
                  <a:pt x="4931160" y="4763815"/>
                </a:cubicBezTo>
                <a:cubicBezTo>
                  <a:pt x="4738401" y="4783464"/>
                  <a:pt x="4667053" y="4749753"/>
                  <a:pt x="4455868" y="4763815"/>
                </a:cubicBezTo>
                <a:cubicBezTo>
                  <a:pt x="4244683" y="4777877"/>
                  <a:pt x="4155719" y="4741610"/>
                  <a:pt x="3861752" y="4763815"/>
                </a:cubicBezTo>
                <a:cubicBezTo>
                  <a:pt x="3567785" y="4786020"/>
                  <a:pt x="3501777" y="4735850"/>
                  <a:pt x="3386459" y="4763815"/>
                </a:cubicBezTo>
                <a:cubicBezTo>
                  <a:pt x="3271141" y="4791780"/>
                  <a:pt x="2938076" y="4700948"/>
                  <a:pt x="2732932" y="4763815"/>
                </a:cubicBezTo>
                <a:cubicBezTo>
                  <a:pt x="2527788" y="4826682"/>
                  <a:pt x="2377518" y="4712428"/>
                  <a:pt x="2138817" y="4763815"/>
                </a:cubicBezTo>
                <a:cubicBezTo>
                  <a:pt x="1900116" y="4815202"/>
                  <a:pt x="1821972" y="4743529"/>
                  <a:pt x="1544701" y="4763815"/>
                </a:cubicBezTo>
                <a:cubicBezTo>
                  <a:pt x="1267430" y="4784101"/>
                  <a:pt x="1187552" y="4759945"/>
                  <a:pt x="831762" y="4763815"/>
                </a:cubicBezTo>
                <a:cubicBezTo>
                  <a:pt x="475972" y="4767685"/>
                  <a:pt x="178823" y="4719202"/>
                  <a:pt x="0" y="4763815"/>
                </a:cubicBezTo>
                <a:cubicBezTo>
                  <a:pt x="-531" y="4488587"/>
                  <a:pt x="32544" y="4395956"/>
                  <a:pt x="0" y="4120700"/>
                </a:cubicBezTo>
                <a:cubicBezTo>
                  <a:pt x="-32544" y="3845444"/>
                  <a:pt x="34465" y="3811481"/>
                  <a:pt x="0" y="3668138"/>
                </a:cubicBezTo>
                <a:cubicBezTo>
                  <a:pt x="-34465" y="3524795"/>
                  <a:pt x="50512" y="3429691"/>
                  <a:pt x="0" y="3215575"/>
                </a:cubicBezTo>
                <a:cubicBezTo>
                  <a:pt x="-50512" y="3001459"/>
                  <a:pt x="12113" y="2938779"/>
                  <a:pt x="0" y="2763013"/>
                </a:cubicBezTo>
                <a:cubicBezTo>
                  <a:pt x="-12113" y="2587247"/>
                  <a:pt x="3903" y="2443706"/>
                  <a:pt x="0" y="2262812"/>
                </a:cubicBezTo>
                <a:cubicBezTo>
                  <a:pt x="-3903" y="2081918"/>
                  <a:pt x="50924" y="1903373"/>
                  <a:pt x="0" y="1714973"/>
                </a:cubicBezTo>
                <a:cubicBezTo>
                  <a:pt x="-50924" y="1526573"/>
                  <a:pt x="3641" y="1214314"/>
                  <a:pt x="0" y="1024220"/>
                </a:cubicBezTo>
                <a:cubicBezTo>
                  <a:pt x="-3641" y="834126"/>
                  <a:pt x="41902" y="369074"/>
                  <a:pt x="0" y="0"/>
                </a:cubicBezTo>
                <a:close/>
              </a:path>
            </a:pathLst>
          </a:custGeom>
          <a:ln w="57150">
            <a:solidFill>
              <a:schemeClr val="tx1"/>
            </a:solidFill>
            <a:extLst>
              <a:ext uri="{C807C97D-BFC1-408E-A445-0C87EB9F89A2}">
                <ask:lineSketchStyleProps xmlns:ask="http://schemas.microsoft.com/office/drawing/2018/sketchyshapes" sd="3289578754">
                  <a:prstGeom prst="rect">
                    <a:avLst/>
                  </a:prstGeom>
                  <ask:type>
                    <ask:lineSketchScribble/>
                  </ask:type>
                </ask:lineSketchStyleProps>
              </a:ext>
            </a:extLst>
          </a:ln>
        </p:spPr>
      </p:pic>
    </p:spTree>
    <p:extLst>
      <p:ext uri="{BB962C8B-B14F-4D97-AF65-F5344CB8AC3E}">
        <p14:creationId xmlns:p14="http://schemas.microsoft.com/office/powerpoint/2010/main" val="24339121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638A00-65C2-EDC8-7C39-44B93D26EA46}"/>
            </a:ext>
          </a:extLst>
        </p:cNvPr>
        <p:cNvGrpSpPr/>
        <p:nvPr/>
      </p:nvGrpSpPr>
      <p:grpSpPr>
        <a:xfrm>
          <a:off x="0" y="0"/>
          <a:ext cx="0" cy="0"/>
          <a:chOff x="0" y="0"/>
          <a:chExt cx="0" cy="0"/>
        </a:xfrm>
      </p:grpSpPr>
      <p:pic>
        <p:nvPicPr>
          <p:cNvPr id="32" name="Picture 31">
            <a:extLst>
              <a:ext uri="{FF2B5EF4-FFF2-40B4-BE49-F238E27FC236}">
                <a16:creationId xmlns:a16="http://schemas.microsoft.com/office/drawing/2014/main" id="{2F29A855-70BE-9095-A308-A7FAFB433E2D}"/>
              </a:ext>
            </a:extLst>
          </p:cNvPr>
          <p:cNvPicPr>
            <a:picLocks noChangeAspect="1"/>
          </p:cNvPicPr>
          <p:nvPr/>
        </p:nvPicPr>
        <p:blipFill>
          <a:blip r:embed="rId3"/>
          <a:stretch>
            <a:fillRect/>
          </a:stretch>
        </p:blipFill>
        <p:spPr>
          <a:xfrm>
            <a:off x="24383" y="0"/>
            <a:ext cx="12167617" cy="6858000"/>
          </a:xfrm>
          <a:prstGeom prst="rect">
            <a:avLst/>
          </a:prstGeom>
        </p:spPr>
      </p:pic>
      <p:pic>
        <p:nvPicPr>
          <p:cNvPr id="1032" name="Picture 8" descr="The Holy Trinity Church of England Secondary School - Headteacher's Welcome">
            <a:extLst>
              <a:ext uri="{FF2B5EF4-FFF2-40B4-BE49-F238E27FC236}">
                <a16:creationId xmlns:a16="http://schemas.microsoft.com/office/drawing/2014/main" id="{00149578-9166-1D60-A876-DEF05FF6156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58861" y="-37847"/>
            <a:ext cx="1518612" cy="1359228"/>
          </a:xfrm>
          <a:prstGeom prst="roundRect">
            <a:avLst>
              <a:gd name="adj" fmla="val 23460"/>
            </a:avLst>
          </a:prstGeom>
          <a:ln>
            <a:noFill/>
          </a:ln>
          <a:effectLst>
            <a:outerShdw blurRad="152400" dist="12000" dir="900000" sy="98000" kx="110000" ky="200000" algn="tl" rotWithShape="0">
              <a:schemeClr val="tx1">
                <a:alpha val="30000"/>
              </a:scheme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10" name="TextBox 9">
            <a:hlinkClick r:id="rId5" action="ppaction://hlinksldjump"/>
            <a:extLst>
              <a:ext uri="{FF2B5EF4-FFF2-40B4-BE49-F238E27FC236}">
                <a16:creationId xmlns:a16="http://schemas.microsoft.com/office/drawing/2014/main" id="{C06DE2ED-27EE-FEDD-4023-D2BED29F6CB7}"/>
              </a:ext>
            </a:extLst>
          </p:cNvPr>
          <p:cNvSpPr txBox="1"/>
          <p:nvPr/>
        </p:nvSpPr>
        <p:spPr>
          <a:xfrm>
            <a:off x="8383436" y="130660"/>
            <a:ext cx="1305848" cy="83099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2400" b="1" dirty="0">
                <a:latin typeface="Kermit Condensed" panose="020F0503040000060003" pitchFamily="34" charset="0"/>
              </a:rPr>
              <a:t>Click to go back</a:t>
            </a:r>
          </a:p>
        </p:txBody>
      </p:sp>
      <p:grpSp>
        <p:nvGrpSpPr>
          <p:cNvPr id="6" name="Graphic 5">
            <a:extLst>
              <a:ext uri="{FF2B5EF4-FFF2-40B4-BE49-F238E27FC236}">
                <a16:creationId xmlns:a16="http://schemas.microsoft.com/office/drawing/2014/main" id="{D83C30E0-4D77-27F9-E771-6BAEBB8C1E5D}"/>
              </a:ext>
            </a:extLst>
          </p:cNvPr>
          <p:cNvGrpSpPr/>
          <p:nvPr/>
        </p:nvGrpSpPr>
        <p:grpSpPr>
          <a:xfrm>
            <a:off x="9990538" y="5722374"/>
            <a:ext cx="4368458" cy="918280"/>
            <a:chOff x="10780741" y="5310484"/>
            <a:chExt cx="5567519" cy="1238520"/>
          </a:xfrm>
          <a:solidFill>
            <a:schemeClr val="bg1"/>
          </a:solidFill>
        </p:grpSpPr>
        <p:sp>
          <p:nvSpPr>
            <p:cNvPr id="7" name="Freeform: Shape 6">
              <a:extLst>
                <a:ext uri="{FF2B5EF4-FFF2-40B4-BE49-F238E27FC236}">
                  <a16:creationId xmlns:a16="http://schemas.microsoft.com/office/drawing/2014/main" id="{2233BC4C-CBF3-CA6D-7ECA-DDAE8B878AFA}"/>
                </a:ext>
              </a:extLst>
            </p:cNvPr>
            <p:cNvSpPr/>
            <p:nvPr/>
          </p:nvSpPr>
          <p:spPr>
            <a:xfrm>
              <a:off x="11007371" y="5525344"/>
              <a:ext cx="77045" cy="637430"/>
            </a:xfrm>
            <a:custGeom>
              <a:avLst/>
              <a:gdLst>
                <a:gd name="connsiteX0" fmla="*/ 0 w 77045"/>
                <a:gd name="connsiteY0" fmla="*/ 637418 h 637430"/>
                <a:gd name="connsiteX1" fmla="*/ 33 w 77045"/>
                <a:gd name="connsiteY1" fmla="*/ 637293 h 637430"/>
                <a:gd name="connsiteX2" fmla="*/ 13745 w 77045"/>
                <a:gd name="connsiteY2" fmla="*/ 470812 h 637430"/>
                <a:gd name="connsiteX3" fmla="*/ 13745 w 77045"/>
                <a:gd name="connsiteY3" fmla="*/ 166594 h 637430"/>
                <a:gd name="connsiteX4" fmla="*/ 39 w 77045"/>
                <a:gd name="connsiteY4" fmla="*/ 113 h 637430"/>
                <a:gd name="connsiteX5" fmla="*/ 5 w 77045"/>
                <a:gd name="connsiteY5" fmla="*/ -12 h 637430"/>
                <a:gd name="connsiteX6" fmla="*/ 77046 w 77045"/>
                <a:gd name="connsiteY6" fmla="*/ -12 h 637430"/>
                <a:gd name="connsiteX7" fmla="*/ 77014 w 77045"/>
                <a:gd name="connsiteY7" fmla="*/ 111 h 637430"/>
                <a:gd name="connsiteX8" fmla="*/ 63299 w 77045"/>
                <a:gd name="connsiteY8" fmla="*/ 166594 h 637430"/>
                <a:gd name="connsiteX9" fmla="*/ 63299 w 77045"/>
                <a:gd name="connsiteY9" fmla="*/ 470812 h 637430"/>
                <a:gd name="connsiteX10" fmla="*/ 77014 w 77045"/>
                <a:gd name="connsiteY10" fmla="*/ 637287 h 637430"/>
                <a:gd name="connsiteX11" fmla="*/ 77046 w 77045"/>
                <a:gd name="connsiteY11" fmla="*/ 637418 h 637430"/>
                <a:gd name="connsiteX12" fmla="*/ 5 w 77045"/>
                <a:gd name="connsiteY12" fmla="*/ 637418 h 637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045" h="637430">
                  <a:moveTo>
                    <a:pt x="0" y="637418"/>
                  </a:moveTo>
                  <a:lnTo>
                    <a:pt x="33" y="637293"/>
                  </a:lnTo>
                  <a:cubicBezTo>
                    <a:pt x="8362" y="605069"/>
                    <a:pt x="13745" y="539726"/>
                    <a:pt x="13745" y="470812"/>
                  </a:cubicBezTo>
                  <a:lnTo>
                    <a:pt x="13745" y="166594"/>
                  </a:lnTo>
                  <a:cubicBezTo>
                    <a:pt x="13745" y="97680"/>
                    <a:pt x="8362" y="32337"/>
                    <a:pt x="39" y="113"/>
                  </a:cubicBezTo>
                  <a:lnTo>
                    <a:pt x="5" y="-12"/>
                  </a:lnTo>
                  <a:lnTo>
                    <a:pt x="77046" y="-12"/>
                  </a:lnTo>
                  <a:lnTo>
                    <a:pt x="77014" y="111"/>
                  </a:lnTo>
                  <a:cubicBezTo>
                    <a:pt x="68685" y="32328"/>
                    <a:pt x="63299" y="97669"/>
                    <a:pt x="63299" y="166594"/>
                  </a:cubicBezTo>
                  <a:lnTo>
                    <a:pt x="63299" y="470812"/>
                  </a:lnTo>
                  <a:cubicBezTo>
                    <a:pt x="63299" y="539732"/>
                    <a:pt x="68685" y="605075"/>
                    <a:pt x="77014" y="637287"/>
                  </a:cubicBezTo>
                  <a:lnTo>
                    <a:pt x="77046" y="637418"/>
                  </a:lnTo>
                  <a:lnTo>
                    <a:pt x="5" y="637418"/>
                  </a:lnTo>
                  <a:close/>
                </a:path>
              </a:pathLst>
            </a:custGeom>
            <a:grpFill/>
            <a:ln w="4047" cap="flat">
              <a:solidFill>
                <a:schemeClr val="tx1"/>
              </a:solid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7AE83A61-17EB-5549-4B52-92FD9EF2F2A9}"/>
                </a:ext>
              </a:extLst>
            </p:cNvPr>
            <p:cNvSpPr/>
            <p:nvPr/>
          </p:nvSpPr>
          <p:spPr>
            <a:xfrm>
              <a:off x="11599188" y="5526371"/>
              <a:ext cx="74364" cy="635373"/>
            </a:xfrm>
            <a:custGeom>
              <a:avLst/>
              <a:gdLst>
                <a:gd name="connsiteX0" fmla="*/ 0 w 74364"/>
                <a:gd name="connsiteY0" fmla="*/ 635361 h 635373"/>
                <a:gd name="connsiteX1" fmla="*/ 13451 w 74364"/>
                <a:gd name="connsiteY1" fmla="*/ 469782 h 635373"/>
                <a:gd name="connsiteX2" fmla="*/ 13451 w 74364"/>
                <a:gd name="connsiteY2" fmla="*/ 165564 h 635373"/>
                <a:gd name="connsiteX3" fmla="*/ 0 w 74364"/>
                <a:gd name="connsiteY3" fmla="*/ -12 h 635373"/>
                <a:gd name="connsiteX4" fmla="*/ 74358 w 74364"/>
                <a:gd name="connsiteY4" fmla="*/ -12 h 635373"/>
                <a:gd name="connsiteX5" fmla="*/ 60936 w 74364"/>
                <a:gd name="connsiteY5" fmla="*/ 165564 h 635373"/>
                <a:gd name="connsiteX6" fmla="*/ 60936 w 74364"/>
                <a:gd name="connsiteY6" fmla="*/ 469782 h 635373"/>
                <a:gd name="connsiteX7" fmla="*/ 74364 w 74364"/>
                <a:gd name="connsiteY7" fmla="*/ 635361 h 635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364" h="635373">
                  <a:moveTo>
                    <a:pt x="0" y="635361"/>
                  </a:moveTo>
                  <a:cubicBezTo>
                    <a:pt x="8194" y="602525"/>
                    <a:pt x="13451" y="537888"/>
                    <a:pt x="13451" y="469782"/>
                  </a:cubicBezTo>
                  <a:lnTo>
                    <a:pt x="13451" y="165564"/>
                  </a:lnTo>
                  <a:cubicBezTo>
                    <a:pt x="13451" y="97374"/>
                    <a:pt x="8183" y="32658"/>
                    <a:pt x="0" y="-12"/>
                  </a:cubicBezTo>
                  <a:lnTo>
                    <a:pt x="74358" y="-12"/>
                  </a:lnTo>
                  <a:cubicBezTo>
                    <a:pt x="66178" y="32731"/>
                    <a:pt x="60936" y="97374"/>
                    <a:pt x="60936" y="165564"/>
                  </a:cubicBezTo>
                  <a:lnTo>
                    <a:pt x="60936" y="469782"/>
                  </a:lnTo>
                  <a:cubicBezTo>
                    <a:pt x="60936" y="538057"/>
                    <a:pt x="66196" y="602776"/>
                    <a:pt x="74364" y="635361"/>
                  </a:cubicBezTo>
                  <a:close/>
                </a:path>
              </a:pathLst>
            </a:custGeom>
            <a:grpFill/>
            <a:ln w="4047" cap="flat">
              <a:solidFill>
                <a:schemeClr val="tx1"/>
              </a:solid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BBC73706-A6FB-B18A-1E46-F280B47D30D7}"/>
                </a:ext>
              </a:extLst>
            </p:cNvPr>
            <p:cNvSpPr/>
            <p:nvPr/>
          </p:nvSpPr>
          <p:spPr>
            <a:xfrm>
              <a:off x="11204303" y="5982159"/>
              <a:ext cx="89294" cy="119064"/>
            </a:xfrm>
            <a:custGeom>
              <a:avLst/>
              <a:gdLst>
                <a:gd name="connsiteX0" fmla="*/ 89295 w 89294"/>
                <a:gd name="connsiteY0" fmla="*/ 119052 h 119064"/>
                <a:gd name="connsiteX1" fmla="*/ 8098 w 89294"/>
                <a:gd name="connsiteY1" fmla="*/ 80480 h 119064"/>
                <a:gd name="connsiteX2" fmla="*/ 0 w 89294"/>
                <a:gd name="connsiteY2" fmla="*/ -12 h 119064"/>
                <a:gd name="connsiteX3" fmla="*/ 1948 w 89294"/>
                <a:gd name="connsiteY3" fmla="*/ 3045 h 119064"/>
                <a:gd name="connsiteX4" fmla="*/ 29003 w 89294"/>
                <a:gd name="connsiteY4" fmla="*/ 39172 h 119064"/>
                <a:gd name="connsiteX5" fmla="*/ 89295 w 89294"/>
                <a:gd name="connsiteY5" fmla="*/ 82695 h 119064"/>
                <a:gd name="connsiteX6" fmla="*/ 89295 w 89294"/>
                <a:gd name="connsiteY6" fmla="*/ 119046 h 11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94" h="119064">
                  <a:moveTo>
                    <a:pt x="89295" y="119052"/>
                  </a:moveTo>
                  <a:cubicBezTo>
                    <a:pt x="57814" y="113299"/>
                    <a:pt x="31238" y="100676"/>
                    <a:pt x="8098" y="80480"/>
                  </a:cubicBezTo>
                  <a:lnTo>
                    <a:pt x="0" y="-12"/>
                  </a:lnTo>
                  <a:cubicBezTo>
                    <a:pt x="650" y="1021"/>
                    <a:pt x="1301" y="2039"/>
                    <a:pt x="1948" y="3045"/>
                  </a:cubicBezTo>
                  <a:cubicBezTo>
                    <a:pt x="10948" y="17051"/>
                    <a:pt x="19802" y="28872"/>
                    <a:pt x="29003" y="39172"/>
                  </a:cubicBezTo>
                  <a:cubicBezTo>
                    <a:pt x="48246" y="60713"/>
                    <a:pt x="67975" y="74952"/>
                    <a:pt x="89295" y="82695"/>
                  </a:cubicBezTo>
                  <a:lnTo>
                    <a:pt x="89295" y="119046"/>
                  </a:lnTo>
                  <a:close/>
                </a:path>
              </a:pathLst>
            </a:custGeom>
            <a:grpFill/>
            <a:ln w="4047" cap="flat">
              <a:solidFill>
                <a:schemeClr val="tx1"/>
              </a:solid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9C27BA6B-89BB-3737-D47E-9F0C2E0F3AAB}"/>
                </a:ext>
              </a:extLst>
            </p:cNvPr>
            <p:cNvSpPr/>
            <p:nvPr/>
          </p:nvSpPr>
          <p:spPr>
            <a:xfrm>
              <a:off x="10780741" y="5317392"/>
              <a:ext cx="1121071" cy="1231612"/>
            </a:xfrm>
            <a:custGeom>
              <a:avLst/>
              <a:gdLst>
                <a:gd name="connsiteX0" fmla="*/ 560528 w 1121071"/>
                <a:gd name="connsiteY0" fmla="*/ 1231600 h 1231612"/>
                <a:gd name="connsiteX1" fmla="*/ 175389 w 1121071"/>
                <a:gd name="connsiteY1" fmla="*/ 1074962 h 1231612"/>
                <a:gd name="connsiteX2" fmla="*/ 15856 w 1121071"/>
                <a:gd name="connsiteY2" fmla="*/ 696734 h 1231612"/>
                <a:gd name="connsiteX3" fmla="*/ 15856 w 1121071"/>
                <a:gd name="connsiteY3" fmla="*/ 173788 h 1231612"/>
                <a:gd name="connsiteX4" fmla="*/ 2371 w 1121071"/>
                <a:gd name="connsiteY4" fmla="*/ 9081 h 1231612"/>
                <a:gd name="connsiteX5" fmla="*/ 0 w 1121071"/>
                <a:gd name="connsiteY5" fmla="*/ -12 h 1231612"/>
                <a:gd name="connsiteX6" fmla="*/ 1121071 w 1121071"/>
                <a:gd name="connsiteY6" fmla="*/ -12 h 1231612"/>
                <a:gd name="connsiteX7" fmla="*/ 1118705 w 1121071"/>
                <a:gd name="connsiteY7" fmla="*/ 9093 h 1231612"/>
                <a:gd name="connsiteX8" fmla="*/ 1105222 w 1121071"/>
                <a:gd name="connsiteY8" fmla="*/ 172674 h 1231612"/>
                <a:gd name="connsiteX9" fmla="*/ 1105222 w 1121071"/>
                <a:gd name="connsiteY9" fmla="*/ 696734 h 1231612"/>
                <a:gd name="connsiteX10" fmla="*/ 945696 w 1121071"/>
                <a:gd name="connsiteY10" fmla="*/ 1074962 h 1231612"/>
                <a:gd name="connsiteX11" fmla="*/ 560534 w 1121071"/>
                <a:gd name="connsiteY11" fmla="*/ 1231600 h 1231612"/>
                <a:gd name="connsiteX12" fmla="*/ 57733 w 1121071"/>
                <a:gd name="connsiteY12" fmla="*/ 49642 h 1231612"/>
                <a:gd name="connsiteX13" fmla="*/ 64063 w 1121071"/>
                <a:gd name="connsiteY13" fmla="*/ 167983 h 1231612"/>
                <a:gd name="connsiteX14" fmla="*/ 64063 w 1121071"/>
                <a:gd name="connsiteY14" fmla="*/ 696734 h 1231612"/>
                <a:gd name="connsiteX15" fmla="*/ 209489 w 1121071"/>
                <a:gd name="connsiteY15" fmla="*/ 1041452 h 1231612"/>
                <a:gd name="connsiteX16" fmla="*/ 560528 w 1121071"/>
                <a:gd name="connsiteY16" fmla="*/ 1184265 h 1231612"/>
                <a:gd name="connsiteX17" fmla="*/ 911567 w 1121071"/>
                <a:gd name="connsiteY17" fmla="*/ 1041452 h 1231612"/>
                <a:gd name="connsiteX18" fmla="*/ 1056993 w 1121071"/>
                <a:gd name="connsiteY18" fmla="*/ 696734 h 1231612"/>
                <a:gd name="connsiteX19" fmla="*/ 1056993 w 1121071"/>
                <a:gd name="connsiteY19" fmla="*/ 173788 h 1231612"/>
                <a:gd name="connsiteX20" fmla="*/ 1063344 w 1121071"/>
                <a:gd name="connsiteY20" fmla="*/ 49642 h 1231612"/>
                <a:gd name="connsiteX21" fmla="*/ 1063613 w 1121071"/>
                <a:gd name="connsiteY21" fmla="*/ 47349 h 1231612"/>
                <a:gd name="connsiteX22" fmla="*/ 57460 w 1121071"/>
                <a:gd name="connsiteY22" fmla="*/ 47349 h 1231612"/>
                <a:gd name="connsiteX23" fmla="*/ 57728 w 1121071"/>
                <a:gd name="connsiteY23" fmla="*/ 49642 h 1231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21071" h="1231612">
                  <a:moveTo>
                    <a:pt x="560528" y="1231600"/>
                  </a:moveTo>
                  <a:cubicBezTo>
                    <a:pt x="415026" y="1231600"/>
                    <a:pt x="278252" y="1175972"/>
                    <a:pt x="175389" y="1074962"/>
                  </a:cubicBezTo>
                  <a:cubicBezTo>
                    <a:pt x="72509" y="973938"/>
                    <a:pt x="15856" y="839617"/>
                    <a:pt x="15856" y="696734"/>
                  </a:cubicBezTo>
                  <a:lnTo>
                    <a:pt x="15856" y="173788"/>
                  </a:lnTo>
                  <a:cubicBezTo>
                    <a:pt x="15856" y="105437"/>
                    <a:pt x="10561" y="40785"/>
                    <a:pt x="2371" y="9081"/>
                  </a:cubicBezTo>
                  <a:lnTo>
                    <a:pt x="0" y="-12"/>
                  </a:lnTo>
                  <a:lnTo>
                    <a:pt x="1121071" y="-12"/>
                  </a:lnTo>
                  <a:lnTo>
                    <a:pt x="1118705" y="9093"/>
                  </a:lnTo>
                  <a:cubicBezTo>
                    <a:pt x="1110578" y="40462"/>
                    <a:pt x="1105289" y="104673"/>
                    <a:pt x="1105222" y="172674"/>
                  </a:cubicBezTo>
                  <a:lnTo>
                    <a:pt x="1105222" y="696734"/>
                  </a:lnTo>
                  <a:cubicBezTo>
                    <a:pt x="1105222" y="839597"/>
                    <a:pt x="1048568" y="973918"/>
                    <a:pt x="945696" y="1074962"/>
                  </a:cubicBezTo>
                  <a:cubicBezTo>
                    <a:pt x="842810" y="1175972"/>
                    <a:pt x="706021" y="1231600"/>
                    <a:pt x="560534" y="1231600"/>
                  </a:cubicBezTo>
                  <a:close/>
                  <a:moveTo>
                    <a:pt x="57733" y="49642"/>
                  </a:moveTo>
                  <a:cubicBezTo>
                    <a:pt x="61630" y="82864"/>
                    <a:pt x="63880" y="124895"/>
                    <a:pt x="64063" y="167983"/>
                  </a:cubicBezTo>
                  <a:lnTo>
                    <a:pt x="64063" y="696734"/>
                  </a:lnTo>
                  <a:cubicBezTo>
                    <a:pt x="64063" y="826939"/>
                    <a:pt x="115712" y="949364"/>
                    <a:pt x="209489" y="1041452"/>
                  </a:cubicBezTo>
                  <a:cubicBezTo>
                    <a:pt x="303265" y="1133546"/>
                    <a:pt x="427935" y="1184265"/>
                    <a:pt x="560528" y="1184265"/>
                  </a:cubicBezTo>
                  <a:cubicBezTo>
                    <a:pt x="693121" y="1184265"/>
                    <a:pt x="817785" y="1133546"/>
                    <a:pt x="911567" y="1041452"/>
                  </a:cubicBezTo>
                  <a:cubicBezTo>
                    <a:pt x="1005349" y="949387"/>
                    <a:pt x="1056993" y="826962"/>
                    <a:pt x="1056993" y="696734"/>
                  </a:cubicBezTo>
                  <a:lnTo>
                    <a:pt x="1056993" y="173788"/>
                  </a:lnTo>
                  <a:cubicBezTo>
                    <a:pt x="1056993" y="129297"/>
                    <a:pt x="1059310" y="84045"/>
                    <a:pt x="1063344" y="49642"/>
                  </a:cubicBezTo>
                  <a:lnTo>
                    <a:pt x="1063613" y="47349"/>
                  </a:lnTo>
                  <a:lnTo>
                    <a:pt x="57460" y="47349"/>
                  </a:lnTo>
                  <a:lnTo>
                    <a:pt x="57728" y="49642"/>
                  </a:lnTo>
                  <a:close/>
                </a:path>
              </a:pathLst>
            </a:custGeom>
            <a:grpFill/>
            <a:ln w="4047" cap="flat">
              <a:solidFill>
                <a:schemeClr val="tx1"/>
              </a:solid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9A985E4E-086D-1147-ADEF-5729B4361BF1}"/>
                </a:ext>
              </a:extLst>
            </p:cNvPr>
            <p:cNvSpPr/>
            <p:nvPr/>
          </p:nvSpPr>
          <p:spPr>
            <a:xfrm>
              <a:off x="11222279" y="5590812"/>
              <a:ext cx="366526" cy="707329"/>
            </a:xfrm>
            <a:custGeom>
              <a:avLst/>
              <a:gdLst>
                <a:gd name="connsiteX0" fmla="*/ 81684 w 366526"/>
                <a:gd name="connsiteY0" fmla="*/ 707318 h 707329"/>
                <a:gd name="connsiteX1" fmla="*/ 95141 w 366526"/>
                <a:gd name="connsiteY1" fmla="*/ 541742 h 707329"/>
                <a:gd name="connsiteX2" fmla="*/ 95141 w 366526"/>
                <a:gd name="connsiteY2" fmla="*/ 301910 h 707329"/>
                <a:gd name="connsiteX3" fmla="*/ 118902 w 366526"/>
                <a:gd name="connsiteY3" fmla="*/ 317199 h 707329"/>
                <a:gd name="connsiteX4" fmla="*/ 142628 w 366526"/>
                <a:gd name="connsiteY4" fmla="*/ 333466 h 707329"/>
                <a:gd name="connsiteX5" fmla="*/ 142628 w 366526"/>
                <a:gd name="connsiteY5" fmla="*/ 479327 h 707329"/>
                <a:gd name="connsiteX6" fmla="*/ 146494 w 366526"/>
                <a:gd name="connsiteY6" fmla="*/ 478432 h 707329"/>
                <a:gd name="connsiteX7" fmla="*/ 165897 w 366526"/>
                <a:gd name="connsiteY7" fmla="*/ 471588 h 707329"/>
                <a:gd name="connsiteX8" fmla="*/ 206076 w 366526"/>
                <a:gd name="connsiteY8" fmla="*/ 402455 h 707329"/>
                <a:gd name="connsiteX9" fmla="*/ 166095 w 366526"/>
                <a:gd name="connsiteY9" fmla="*/ 322147 h 707329"/>
                <a:gd name="connsiteX10" fmla="*/ 146316 w 366526"/>
                <a:gd name="connsiteY10" fmla="*/ 307202 h 707329"/>
                <a:gd name="connsiteX11" fmla="*/ 143168 w 366526"/>
                <a:gd name="connsiteY11" fmla="*/ 305014 h 707329"/>
                <a:gd name="connsiteX12" fmla="*/ 131861 w 366526"/>
                <a:gd name="connsiteY12" fmla="*/ 297584 h 707329"/>
                <a:gd name="connsiteX13" fmla="*/ 74606 w 366526"/>
                <a:gd name="connsiteY13" fmla="*/ 260742 h 707329"/>
                <a:gd name="connsiteX14" fmla="*/ 72827 w 366526"/>
                <a:gd name="connsiteY14" fmla="*/ 259555 h 707329"/>
                <a:gd name="connsiteX15" fmla="*/ 43808 w 366526"/>
                <a:gd name="connsiteY15" fmla="*/ 236844 h 707329"/>
                <a:gd name="connsiteX16" fmla="*/ 24496 w 366526"/>
                <a:gd name="connsiteY16" fmla="*/ 215464 h 707329"/>
                <a:gd name="connsiteX17" fmla="*/ 0 w 366526"/>
                <a:gd name="connsiteY17" fmla="*/ 142565 h 707329"/>
                <a:gd name="connsiteX18" fmla="*/ 59859 w 366526"/>
                <a:gd name="connsiteY18" fmla="*/ 48837 h 707329"/>
                <a:gd name="connsiteX19" fmla="*/ 67109 w 366526"/>
                <a:gd name="connsiteY19" fmla="*/ 46010 h 707329"/>
                <a:gd name="connsiteX20" fmla="*/ 70414 w 366526"/>
                <a:gd name="connsiteY20" fmla="*/ 83465 h 707329"/>
                <a:gd name="connsiteX21" fmla="*/ 48785 w 366526"/>
                <a:gd name="connsiteY21" fmla="*/ 133554 h 707329"/>
                <a:gd name="connsiteX22" fmla="*/ 71517 w 366526"/>
                <a:gd name="connsiteY22" fmla="*/ 191108 h 707329"/>
                <a:gd name="connsiteX23" fmla="*/ 73778 w 366526"/>
                <a:gd name="connsiteY23" fmla="*/ 193643 h 707329"/>
                <a:gd name="connsiteX24" fmla="*/ 89907 w 366526"/>
                <a:gd name="connsiteY24" fmla="*/ 209084 h 707329"/>
                <a:gd name="connsiteX25" fmla="*/ 95100 w 366526"/>
                <a:gd name="connsiteY25" fmla="*/ 213494 h 707329"/>
                <a:gd name="connsiteX26" fmla="*/ 95100 w 366526"/>
                <a:gd name="connsiteY26" fmla="*/ 155019 h 707329"/>
                <a:gd name="connsiteX27" fmla="*/ 81824 w 366526"/>
                <a:gd name="connsiteY27" fmla="*/ 519 h 707329"/>
                <a:gd name="connsiteX28" fmla="*/ 112388 w 366526"/>
                <a:gd name="connsiteY28" fmla="*/ -12 h 707329"/>
                <a:gd name="connsiteX29" fmla="*/ 125437 w 366526"/>
                <a:gd name="connsiteY29" fmla="*/ -12 h 707329"/>
                <a:gd name="connsiteX30" fmla="*/ 155908 w 366526"/>
                <a:gd name="connsiteY30" fmla="*/ 519 h 707329"/>
                <a:gd name="connsiteX31" fmla="*/ 149767 w 366526"/>
                <a:gd name="connsiteY31" fmla="*/ 35502 h 707329"/>
                <a:gd name="connsiteX32" fmla="*/ 149382 w 366526"/>
                <a:gd name="connsiteY32" fmla="*/ 38507 h 707329"/>
                <a:gd name="connsiteX33" fmla="*/ 152439 w 366526"/>
                <a:gd name="connsiteY33" fmla="*/ 38942 h 707329"/>
                <a:gd name="connsiteX34" fmla="*/ 165243 w 366526"/>
                <a:gd name="connsiteY34" fmla="*/ 41144 h 707329"/>
                <a:gd name="connsiteX35" fmla="*/ 217322 w 366526"/>
                <a:gd name="connsiteY35" fmla="*/ 59759 h 707329"/>
                <a:gd name="connsiteX36" fmla="*/ 225517 w 366526"/>
                <a:gd name="connsiteY36" fmla="*/ 131226 h 707329"/>
                <a:gd name="connsiteX37" fmla="*/ 220473 w 366526"/>
                <a:gd name="connsiteY37" fmla="*/ 124863 h 707329"/>
                <a:gd name="connsiteX38" fmla="*/ 164598 w 366526"/>
                <a:gd name="connsiteY38" fmla="*/ 78429 h 707329"/>
                <a:gd name="connsiteX39" fmla="*/ 149723 w 366526"/>
                <a:gd name="connsiteY39" fmla="*/ 73106 h 707329"/>
                <a:gd name="connsiteX40" fmla="*/ 146015 w 366526"/>
                <a:gd name="connsiteY40" fmla="*/ 72111 h 707329"/>
                <a:gd name="connsiteX41" fmla="*/ 145624 w 366526"/>
                <a:gd name="connsiteY41" fmla="*/ 77703 h 707329"/>
                <a:gd name="connsiteX42" fmla="*/ 145379 w 366526"/>
                <a:gd name="connsiteY42" fmla="*/ 81420 h 707329"/>
                <a:gd name="connsiteX43" fmla="*/ 142590 w 366526"/>
                <a:gd name="connsiteY43" fmla="*/ 165559 h 707329"/>
                <a:gd name="connsiteX44" fmla="*/ 142590 w 366526"/>
                <a:gd name="connsiteY44" fmla="*/ 238489 h 707329"/>
                <a:gd name="connsiteX45" fmla="*/ 201047 w 366526"/>
                <a:gd name="connsiteY45" fmla="*/ 238489 h 707329"/>
                <a:gd name="connsiteX46" fmla="*/ 201047 w 366526"/>
                <a:gd name="connsiteY46" fmla="*/ 238358 h 707329"/>
                <a:gd name="connsiteX47" fmla="*/ 354434 w 366526"/>
                <a:gd name="connsiteY47" fmla="*/ 227725 h 707329"/>
                <a:gd name="connsiteX48" fmla="*/ 366527 w 366526"/>
                <a:gd name="connsiteY48" fmla="*/ 225172 h 707329"/>
                <a:gd name="connsiteX49" fmla="*/ 366527 w 366526"/>
                <a:gd name="connsiteY49" fmla="*/ 298196 h 707329"/>
                <a:gd name="connsiteX50" fmla="*/ 354434 w 366526"/>
                <a:gd name="connsiteY50" fmla="*/ 295664 h 707329"/>
                <a:gd name="connsiteX51" fmla="*/ 218898 w 366526"/>
                <a:gd name="connsiteY51" fmla="*/ 285148 h 707329"/>
                <a:gd name="connsiteX52" fmla="*/ 199267 w 366526"/>
                <a:gd name="connsiteY52" fmla="*/ 285148 h 707329"/>
                <a:gd name="connsiteX53" fmla="*/ 204796 w 366526"/>
                <a:gd name="connsiteY53" fmla="*/ 290553 h 707329"/>
                <a:gd name="connsiteX54" fmla="*/ 205116 w 366526"/>
                <a:gd name="connsiteY54" fmla="*/ 290790 h 707329"/>
                <a:gd name="connsiteX55" fmla="*/ 223527 w 366526"/>
                <a:gd name="connsiteY55" fmla="*/ 308203 h 707329"/>
                <a:gd name="connsiteX56" fmla="*/ 256805 w 366526"/>
                <a:gd name="connsiteY56" fmla="*/ 391466 h 707329"/>
                <a:gd name="connsiteX57" fmla="*/ 165193 w 366526"/>
                <a:gd name="connsiteY57" fmla="*/ 507604 h 707329"/>
                <a:gd name="connsiteX58" fmla="*/ 145274 w 366526"/>
                <a:gd name="connsiteY58" fmla="*/ 511703 h 707329"/>
                <a:gd name="connsiteX59" fmla="*/ 142614 w 366526"/>
                <a:gd name="connsiteY59" fmla="*/ 512108 h 707329"/>
                <a:gd name="connsiteX60" fmla="*/ 142614 w 366526"/>
                <a:gd name="connsiteY60" fmla="*/ 541730 h 707329"/>
                <a:gd name="connsiteX61" fmla="*/ 156048 w 366526"/>
                <a:gd name="connsiteY61" fmla="*/ 707306 h 707329"/>
                <a:gd name="connsiteX62" fmla="*/ 81689 w 366526"/>
                <a:gd name="connsiteY62" fmla="*/ 707306 h 707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366526" h="707329">
                  <a:moveTo>
                    <a:pt x="81684" y="707318"/>
                  </a:moveTo>
                  <a:cubicBezTo>
                    <a:pt x="89878" y="674499"/>
                    <a:pt x="95141" y="609862"/>
                    <a:pt x="95141" y="541742"/>
                  </a:cubicBezTo>
                  <a:lnTo>
                    <a:pt x="95141" y="301910"/>
                  </a:lnTo>
                  <a:lnTo>
                    <a:pt x="118902" y="317199"/>
                  </a:lnTo>
                  <a:cubicBezTo>
                    <a:pt x="128771" y="323533"/>
                    <a:pt x="136327" y="328705"/>
                    <a:pt x="142628" y="333466"/>
                  </a:cubicBezTo>
                  <a:lnTo>
                    <a:pt x="142628" y="479327"/>
                  </a:lnTo>
                  <a:lnTo>
                    <a:pt x="146494" y="478432"/>
                  </a:lnTo>
                  <a:cubicBezTo>
                    <a:pt x="153364" y="476842"/>
                    <a:pt x="159887" y="474534"/>
                    <a:pt x="165897" y="471588"/>
                  </a:cubicBezTo>
                  <a:cubicBezTo>
                    <a:pt x="192558" y="458437"/>
                    <a:pt x="206076" y="435181"/>
                    <a:pt x="206076" y="402455"/>
                  </a:cubicBezTo>
                  <a:cubicBezTo>
                    <a:pt x="206076" y="369730"/>
                    <a:pt x="194115" y="345733"/>
                    <a:pt x="166095" y="322147"/>
                  </a:cubicBezTo>
                  <a:cubicBezTo>
                    <a:pt x="160255" y="317223"/>
                    <a:pt x="153787" y="312336"/>
                    <a:pt x="146316" y="307202"/>
                  </a:cubicBezTo>
                  <a:lnTo>
                    <a:pt x="143168" y="305014"/>
                  </a:lnTo>
                  <a:cubicBezTo>
                    <a:pt x="140324" y="303094"/>
                    <a:pt x="136768" y="300717"/>
                    <a:pt x="131861" y="297584"/>
                  </a:cubicBezTo>
                  <a:lnTo>
                    <a:pt x="74606" y="260742"/>
                  </a:lnTo>
                  <a:cubicBezTo>
                    <a:pt x="74262" y="260506"/>
                    <a:pt x="72827" y="259555"/>
                    <a:pt x="72827" y="259555"/>
                  </a:cubicBezTo>
                  <a:cubicBezTo>
                    <a:pt x="61919" y="252279"/>
                    <a:pt x="52155" y="244642"/>
                    <a:pt x="43808" y="236844"/>
                  </a:cubicBezTo>
                  <a:cubicBezTo>
                    <a:pt x="36437" y="229968"/>
                    <a:pt x="29934" y="222771"/>
                    <a:pt x="24496" y="215464"/>
                  </a:cubicBezTo>
                  <a:cubicBezTo>
                    <a:pt x="8238" y="193654"/>
                    <a:pt x="0" y="169129"/>
                    <a:pt x="0" y="142565"/>
                  </a:cubicBezTo>
                  <a:cubicBezTo>
                    <a:pt x="0" y="98057"/>
                    <a:pt x="20698" y="65646"/>
                    <a:pt x="59859" y="48837"/>
                  </a:cubicBezTo>
                  <a:cubicBezTo>
                    <a:pt x="62208" y="47836"/>
                    <a:pt x="64641" y="46888"/>
                    <a:pt x="67109" y="46010"/>
                  </a:cubicBezTo>
                  <a:cubicBezTo>
                    <a:pt x="68389" y="57387"/>
                    <a:pt x="69501" y="69978"/>
                    <a:pt x="70414" y="83465"/>
                  </a:cubicBezTo>
                  <a:cubicBezTo>
                    <a:pt x="56061" y="94541"/>
                    <a:pt x="48785" y="111391"/>
                    <a:pt x="48785" y="133554"/>
                  </a:cubicBezTo>
                  <a:cubicBezTo>
                    <a:pt x="48785" y="155719"/>
                    <a:pt x="56006" y="173158"/>
                    <a:pt x="71517" y="191108"/>
                  </a:cubicBezTo>
                  <a:cubicBezTo>
                    <a:pt x="72226" y="191948"/>
                    <a:pt x="73005" y="192797"/>
                    <a:pt x="73778" y="193643"/>
                  </a:cubicBezTo>
                  <a:cubicBezTo>
                    <a:pt x="78416" y="198757"/>
                    <a:pt x="83694" y="203806"/>
                    <a:pt x="89907" y="209084"/>
                  </a:cubicBezTo>
                  <a:lnTo>
                    <a:pt x="95100" y="213494"/>
                  </a:lnTo>
                  <a:lnTo>
                    <a:pt x="95100" y="155019"/>
                  </a:lnTo>
                  <a:cubicBezTo>
                    <a:pt x="94578" y="90600"/>
                    <a:pt x="89505" y="31649"/>
                    <a:pt x="81824" y="519"/>
                  </a:cubicBezTo>
                  <a:lnTo>
                    <a:pt x="112388" y="-12"/>
                  </a:lnTo>
                  <a:lnTo>
                    <a:pt x="125437" y="-12"/>
                  </a:lnTo>
                  <a:lnTo>
                    <a:pt x="155908" y="519"/>
                  </a:lnTo>
                  <a:cubicBezTo>
                    <a:pt x="153624" y="9810"/>
                    <a:pt x="151564" y="21576"/>
                    <a:pt x="149767" y="35502"/>
                  </a:cubicBezTo>
                  <a:lnTo>
                    <a:pt x="149382" y="38507"/>
                  </a:lnTo>
                  <a:lnTo>
                    <a:pt x="152439" y="38942"/>
                  </a:lnTo>
                  <a:cubicBezTo>
                    <a:pt x="156882" y="39569"/>
                    <a:pt x="161191" y="40307"/>
                    <a:pt x="165243" y="41144"/>
                  </a:cubicBezTo>
                  <a:cubicBezTo>
                    <a:pt x="184658" y="45103"/>
                    <a:pt x="203124" y="51702"/>
                    <a:pt x="217322" y="59759"/>
                  </a:cubicBezTo>
                  <a:lnTo>
                    <a:pt x="225517" y="131226"/>
                  </a:lnTo>
                  <a:cubicBezTo>
                    <a:pt x="223857" y="129087"/>
                    <a:pt x="222177" y="126966"/>
                    <a:pt x="220473" y="124863"/>
                  </a:cubicBezTo>
                  <a:cubicBezTo>
                    <a:pt x="202077" y="102190"/>
                    <a:pt x="183800" y="87003"/>
                    <a:pt x="164598" y="78429"/>
                  </a:cubicBezTo>
                  <a:cubicBezTo>
                    <a:pt x="159665" y="76227"/>
                    <a:pt x="154659" y="74439"/>
                    <a:pt x="149723" y="73106"/>
                  </a:cubicBezTo>
                  <a:lnTo>
                    <a:pt x="146015" y="72111"/>
                  </a:lnTo>
                  <a:lnTo>
                    <a:pt x="145624" y="77703"/>
                  </a:lnTo>
                  <a:cubicBezTo>
                    <a:pt x="145537" y="78937"/>
                    <a:pt x="145446" y="80174"/>
                    <a:pt x="145379" y="81420"/>
                  </a:cubicBezTo>
                  <a:cubicBezTo>
                    <a:pt x="143576" y="107576"/>
                    <a:pt x="142608" y="136675"/>
                    <a:pt x="142590" y="165559"/>
                  </a:cubicBezTo>
                  <a:lnTo>
                    <a:pt x="142590" y="238489"/>
                  </a:lnTo>
                  <a:lnTo>
                    <a:pt x="201047" y="238489"/>
                  </a:lnTo>
                  <a:lnTo>
                    <a:pt x="201047" y="238358"/>
                  </a:lnTo>
                  <a:cubicBezTo>
                    <a:pt x="260653" y="238224"/>
                    <a:pt x="319342" y="234154"/>
                    <a:pt x="354434" y="227725"/>
                  </a:cubicBezTo>
                  <a:cubicBezTo>
                    <a:pt x="359061" y="226850"/>
                    <a:pt x="363032" y="226015"/>
                    <a:pt x="366527" y="225172"/>
                  </a:cubicBezTo>
                  <a:lnTo>
                    <a:pt x="366527" y="298196"/>
                  </a:lnTo>
                  <a:cubicBezTo>
                    <a:pt x="362836" y="297312"/>
                    <a:pt x="358810" y="296464"/>
                    <a:pt x="354434" y="295664"/>
                  </a:cubicBezTo>
                  <a:cubicBezTo>
                    <a:pt x="322627" y="289795"/>
                    <a:pt x="273229" y="285956"/>
                    <a:pt x="218898" y="285148"/>
                  </a:cubicBezTo>
                  <a:lnTo>
                    <a:pt x="199267" y="285148"/>
                  </a:lnTo>
                  <a:lnTo>
                    <a:pt x="204796" y="290553"/>
                  </a:lnTo>
                  <a:lnTo>
                    <a:pt x="205116" y="290790"/>
                  </a:lnTo>
                  <a:cubicBezTo>
                    <a:pt x="212267" y="296825"/>
                    <a:pt x="218323" y="302543"/>
                    <a:pt x="223527" y="308203"/>
                  </a:cubicBezTo>
                  <a:cubicBezTo>
                    <a:pt x="246233" y="332704"/>
                    <a:pt x="256805" y="359161"/>
                    <a:pt x="256805" y="391466"/>
                  </a:cubicBezTo>
                  <a:cubicBezTo>
                    <a:pt x="256805" y="448842"/>
                    <a:pt x="222559" y="492257"/>
                    <a:pt x="165193" y="507604"/>
                  </a:cubicBezTo>
                  <a:cubicBezTo>
                    <a:pt x="158924" y="509273"/>
                    <a:pt x="152223" y="510650"/>
                    <a:pt x="145274" y="511703"/>
                  </a:cubicBezTo>
                  <a:lnTo>
                    <a:pt x="142614" y="512108"/>
                  </a:lnTo>
                  <a:lnTo>
                    <a:pt x="142614" y="541730"/>
                  </a:lnTo>
                  <a:cubicBezTo>
                    <a:pt x="142614" y="609906"/>
                    <a:pt x="147874" y="674624"/>
                    <a:pt x="156048" y="707306"/>
                  </a:cubicBezTo>
                  <a:lnTo>
                    <a:pt x="81689" y="707306"/>
                  </a:lnTo>
                  <a:close/>
                </a:path>
              </a:pathLst>
            </a:custGeom>
            <a:grpFill/>
            <a:ln w="4047" cap="flat">
              <a:solidFill>
                <a:schemeClr val="tx1"/>
              </a:solid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A6B29B4F-3717-730B-7DE7-DAA2A782245C}"/>
                </a:ext>
              </a:extLst>
            </p:cNvPr>
            <p:cNvSpPr/>
            <p:nvPr/>
          </p:nvSpPr>
          <p:spPr>
            <a:xfrm>
              <a:off x="11093493" y="5816370"/>
              <a:ext cx="197858" cy="73024"/>
            </a:xfrm>
            <a:custGeom>
              <a:avLst/>
              <a:gdLst>
                <a:gd name="connsiteX0" fmla="*/ 0 w 197858"/>
                <a:gd name="connsiteY0" fmla="*/ -12 h 73024"/>
                <a:gd name="connsiteX1" fmla="*/ 141572 w 197858"/>
                <a:gd name="connsiteY1" fmla="*/ 12923 h 73024"/>
                <a:gd name="connsiteX2" fmla="*/ 166594 w 197858"/>
                <a:gd name="connsiteY2" fmla="*/ 37302 h 73024"/>
                <a:gd name="connsiteX3" fmla="*/ 190361 w 197858"/>
                <a:gd name="connsiteY3" fmla="*/ 54774 h 73024"/>
                <a:gd name="connsiteX4" fmla="*/ 197858 w 197858"/>
                <a:gd name="connsiteY4" fmla="*/ 59590 h 73024"/>
                <a:gd name="connsiteX5" fmla="*/ 165474 w 197858"/>
                <a:gd name="connsiteY5" fmla="*/ 59803 h 73024"/>
                <a:gd name="connsiteX6" fmla="*/ 0 w 197858"/>
                <a:gd name="connsiteY6" fmla="*/ 73012 h 73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7858" h="73024">
                  <a:moveTo>
                    <a:pt x="0" y="-12"/>
                  </a:moveTo>
                  <a:cubicBezTo>
                    <a:pt x="28968" y="6963"/>
                    <a:pt x="81619" y="11777"/>
                    <a:pt x="141572" y="12923"/>
                  </a:cubicBezTo>
                  <a:cubicBezTo>
                    <a:pt x="148816" y="21386"/>
                    <a:pt x="157223" y="29572"/>
                    <a:pt x="166594" y="37302"/>
                  </a:cubicBezTo>
                  <a:cubicBezTo>
                    <a:pt x="173846" y="43303"/>
                    <a:pt x="181842" y="49187"/>
                    <a:pt x="190361" y="54774"/>
                  </a:cubicBezTo>
                  <a:lnTo>
                    <a:pt x="197858" y="59590"/>
                  </a:lnTo>
                  <a:lnTo>
                    <a:pt x="165474" y="59803"/>
                  </a:lnTo>
                  <a:cubicBezTo>
                    <a:pt x="97244" y="59958"/>
                    <a:pt x="32659" y="65124"/>
                    <a:pt x="0" y="73012"/>
                  </a:cubicBezTo>
                  <a:close/>
                </a:path>
              </a:pathLst>
            </a:custGeom>
            <a:grpFill/>
            <a:ln w="4047" cap="flat">
              <a:solidFill>
                <a:schemeClr val="tx1"/>
              </a:solid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C7E6B77D-B1F6-FB9B-94D1-0E74694D678C}"/>
                </a:ext>
              </a:extLst>
            </p:cNvPr>
            <p:cNvSpPr/>
            <p:nvPr/>
          </p:nvSpPr>
          <p:spPr>
            <a:xfrm>
              <a:off x="11172936" y="5526371"/>
              <a:ext cx="336295" cy="55649"/>
            </a:xfrm>
            <a:custGeom>
              <a:avLst/>
              <a:gdLst>
                <a:gd name="connsiteX0" fmla="*/ 0 w 336295"/>
                <a:gd name="connsiteY0" fmla="*/ 55637 h 55649"/>
                <a:gd name="connsiteX1" fmla="*/ 8629 w 336295"/>
                <a:gd name="connsiteY1" fmla="*/ 358 h 55649"/>
                <a:gd name="connsiteX2" fmla="*/ 8728 w 336295"/>
                <a:gd name="connsiteY2" fmla="*/ -12 h 55649"/>
                <a:gd name="connsiteX3" fmla="*/ 327593 w 336295"/>
                <a:gd name="connsiteY3" fmla="*/ -12 h 55649"/>
                <a:gd name="connsiteX4" fmla="*/ 327695 w 336295"/>
                <a:gd name="connsiteY4" fmla="*/ 370 h 55649"/>
                <a:gd name="connsiteX5" fmla="*/ 336295 w 336295"/>
                <a:gd name="connsiteY5" fmla="*/ 55544 h 55649"/>
                <a:gd name="connsiteX6" fmla="*/ 168338 w 336295"/>
                <a:gd name="connsiteY6" fmla="*/ 42489 h 55649"/>
                <a:gd name="connsiteX7" fmla="*/ 0 w 336295"/>
                <a:gd name="connsiteY7" fmla="*/ 55637 h 55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6295" h="55649">
                  <a:moveTo>
                    <a:pt x="0" y="55637"/>
                  </a:moveTo>
                  <a:cubicBezTo>
                    <a:pt x="2299" y="32393"/>
                    <a:pt x="5277" y="13299"/>
                    <a:pt x="8629" y="358"/>
                  </a:cubicBezTo>
                  <a:lnTo>
                    <a:pt x="8728" y="-12"/>
                  </a:lnTo>
                  <a:lnTo>
                    <a:pt x="327593" y="-12"/>
                  </a:lnTo>
                  <a:lnTo>
                    <a:pt x="327695" y="370"/>
                  </a:lnTo>
                  <a:cubicBezTo>
                    <a:pt x="331029" y="13291"/>
                    <a:pt x="333996" y="32349"/>
                    <a:pt x="336295" y="55544"/>
                  </a:cubicBezTo>
                  <a:cubicBezTo>
                    <a:pt x="302796" y="47600"/>
                    <a:pt x="237207" y="42489"/>
                    <a:pt x="168338" y="42489"/>
                  </a:cubicBezTo>
                  <a:cubicBezTo>
                    <a:pt x="99470" y="42489"/>
                    <a:pt x="33397" y="47638"/>
                    <a:pt x="0" y="55637"/>
                  </a:cubicBezTo>
                  <a:close/>
                </a:path>
              </a:pathLst>
            </a:custGeom>
            <a:grpFill/>
            <a:ln w="4047" cap="flat">
              <a:solidFill>
                <a:schemeClr val="tx1"/>
              </a:solid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0BDD2915-3D2E-F41F-6F7E-FD5CC14DE913}"/>
                </a:ext>
              </a:extLst>
            </p:cNvPr>
            <p:cNvSpPr/>
            <p:nvPr/>
          </p:nvSpPr>
          <p:spPr>
            <a:xfrm>
              <a:off x="12080597" y="5319174"/>
              <a:ext cx="249033" cy="291023"/>
            </a:xfrm>
            <a:custGeom>
              <a:avLst/>
              <a:gdLst>
                <a:gd name="connsiteX0" fmla="*/ 242840 w 249033"/>
                <a:gd name="connsiteY0" fmla="*/ 236719 h 291023"/>
                <a:gd name="connsiteX1" fmla="*/ 249033 w 249033"/>
                <a:gd name="connsiteY1" fmla="*/ 291011 h 291023"/>
                <a:gd name="connsiteX2" fmla="*/ 187992 w 249033"/>
                <a:gd name="connsiteY2" fmla="*/ 291011 h 291023"/>
                <a:gd name="connsiteX3" fmla="*/ 194182 w 249033"/>
                <a:gd name="connsiteY3" fmla="*/ 236719 h 291023"/>
                <a:gd name="connsiteX4" fmla="*/ 194182 w 249033"/>
                <a:gd name="connsiteY4" fmla="*/ 156363 h 291023"/>
                <a:gd name="connsiteX5" fmla="*/ 54847 w 249033"/>
                <a:gd name="connsiteY5" fmla="*/ 156363 h 291023"/>
                <a:gd name="connsiteX6" fmla="*/ 54847 w 249033"/>
                <a:gd name="connsiteY6" fmla="*/ 236719 h 291023"/>
                <a:gd name="connsiteX7" fmla="*/ 61038 w 249033"/>
                <a:gd name="connsiteY7" fmla="*/ 291011 h 291023"/>
                <a:gd name="connsiteX8" fmla="*/ 0 w 249033"/>
                <a:gd name="connsiteY8" fmla="*/ 291011 h 291023"/>
                <a:gd name="connsiteX9" fmla="*/ 6190 w 249033"/>
                <a:gd name="connsiteY9" fmla="*/ 236719 h 291023"/>
                <a:gd name="connsiteX10" fmla="*/ 6190 w 249033"/>
                <a:gd name="connsiteY10" fmla="*/ 53849 h 291023"/>
                <a:gd name="connsiteX11" fmla="*/ 0 w 249033"/>
                <a:gd name="connsiteY11" fmla="*/ -12 h 291023"/>
                <a:gd name="connsiteX12" fmla="*/ 61038 w 249033"/>
                <a:gd name="connsiteY12" fmla="*/ -12 h 291023"/>
                <a:gd name="connsiteX13" fmla="*/ 54847 w 249033"/>
                <a:gd name="connsiteY13" fmla="*/ 53849 h 291023"/>
                <a:gd name="connsiteX14" fmla="*/ 54847 w 249033"/>
                <a:gd name="connsiteY14" fmla="*/ 119869 h 291023"/>
                <a:gd name="connsiteX15" fmla="*/ 194182 w 249033"/>
                <a:gd name="connsiteY15" fmla="*/ 119869 h 291023"/>
                <a:gd name="connsiteX16" fmla="*/ 194182 w 249033"/>
                <a:gd name="connsiteY16" fmla="*/ 53849 h 291023"/>
                <a:gd name="connsiteX17" fmla="*/ 187992 w 249033"/>
                <a:gd name="connsiteY17" fmla="*/ -12 h 291023"/>
                <a:gd name="connsiteX18" fmla="*/ 249033 w 249033"/>
                <a:gd name="connsiteY18" fmla="*/ -12 h 291023"/>
                <a:gd name="connsiteX19" fmla="*/ 242840 w 249033"/>
                <a:gd name="connsiteY19" fmla="*/ 53849 h 291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9033" h="291023">
                  <a:moveTo>
                    <a:pt x="242840" y="236719"/>
                  </a:moveTo>
                  <a:cubicBezTo>
                    <a:pt x="242840" y="261480"/>
                    <a:pt x="245051" y="279287"/>
                    <a:pt x="249033" y="291011"/>
                  </a:cubicBezTo>
                  <a:lnTo>
                    <a:pt x="187992" y="291011"/>
                  </a:lnTo>
                  <a:cubicBezTo>
                    <a:pt x="191971" y="279287"/>
                    <a:pt x="194182" y="261474"/>
                    <a:pt x="194182" y="236719"/>
                  </a:cubicBezTo>
                  <a:lnTo>
                    <a:pt x="194182" y="156363"/>
                  </a:lnTo>
                  <a:lnTo>
                    <a:pt x="54847" y="156363"/>
                  </a:lnTo>
                  <a:lnTo>
                    <a:pt x="54847" y="236719"/>
                  </a:lnTo>
                  <a:cubicBezTo>
                    <a:pt x="54847" y="261480"/>
                    <a:pt x="57059" y="279287"/>
                    <a:pt x="61038" y="291011"/>
                  </a:cubicBezTo>
                  <a:lnTo>
                    <a:pt x="0" y="291011"/>
                  </a:lnTo>
                  <a:cubicBezTo>
                    <a:pt x="3979" y="279287"/>
                    <a:pt x="6190" y="261474"/>
                    <a:pt x="6190" y="236719"/>
                  </a:cubicBezTo>
                  <a:lnTo>
                    <a:pt x="6190" y="53849"/>
                  </a:lnTo>
                  <a:cubicBezTo>
                    <a:pt x="6190" y="29525"/>
                    <a:pt x="3979" y="11712"/>
                    <a:pt x="0" y="-12"/>
                  </a:cubicBezTo>
                  <a:lnTo>
                    <a:pt x="61038" y="-12"/>
                  </a:lnTo>
                  <a:cubicBezTo>
                    <a:pt x="57059" y="11712"/>
                    <a:pt x="54847" y="29525"/>
                    <a:pt x="54847" y="53849"/>
                  </a:cubicBezTo>
                  <a:lnTo>
                    <a:pt x="54847" y="119869"/>
                  </a:lnTo>
                  <a:lnTo>
                    <a:pt x="194182" y="119869"/>
                  </a:lnTo>
                  <a:lnTo>
                    <a:pt x="194182" y="53849"/>
                  </a:lnTo>
                  <a:cubicBezTo>
                    <a:pt x="194182" y="29525"/>
                    <a:pt x="191971" y="11712"/>
                    <a:pt x="187992" y="-12"/>
                  </a:cubicBezTo>
                  <a:lnTo>
                    <a:pt x="249033" y="-12"/>
                  </a:lnTo>
                  <a:cubicBezTo>
                    <a:pt x="245051" y="11712"/>
                    <a:pt x="242840" y="29525"/>
                    <a:pt x="242840" y="53849"/>
                  </a:cubicBezTo>
                  <a:close/>
                </a:path>
              </a:pathLst>
            </a:custGeom>
            <a:grpFill/>
            <a:ln w="4047" cap="flat">
              <a:solidFill>
                <a:schemeClr val="tx1"/>
              </a:solid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860BFC98-C81F-3373-C0EE-965DC51EA587}"/>
                </a:ext>
              </a:extLst>
            </p:cNvPr>
            <p:cNvSpPr/>
            <p:nvPr/>
          </p:nvSpPr>
          <p:spPr>
            <a:xfrm>
              <a:off x="12377396" y="5404296"/>
              <a:ext cx="218512" cy="210239"/>
            </a:xfrm>
            <a:custGeom>
              <a:avLst/>
              <a:gdLst>
                <a:gd name="connsiteX0" fmla="*/ 115451 w 218512"/>
                <a:gd name="connsiteY0" fmla="*/ -6 h 210239"/>
                <a:gd name="connsiteX1" fmla="*/ 218513 w 218512"/>
                <a:gd name="connsiteY1" fmla="*/ 98593 h 210239"/>
                <a:gd name="connsiteX2" fmla="*/ 102624 w 218512"/>
                <a:gd name="connsiteY2" fmla="*/ 210227 h 210239"/>
                <a:gd name="connsiteX3" fmla="*/ 0 w 218512"/>
                <a:gd name="connsiteY3" fmla="*/ 110752 h 210239"/>
                <a:gd name="connsiteX4" fmla="*/ 115451 w 218512"/>
                <a:gd name="connsiteY4" fmla="*/ -12 h 210239"/>
                <a:gd name="connsiteX5" fmla="*/ 107049 w 218512"/>
                <a:gd name="connsiteY5" fmla="*/ 34750 h 210239"/>
                <a:gd name="connsiteX6" fmla="*/ 48219 w 218512"/>
                <a:gd name="connsiteY6" fmla="*/ 101207 h 210239"/>
                <a:gd name="connsiteX7" fmla="*/ 111475 w 218512"/>
                <a:gd name="connsiteY7" fmla="*/ 175051 h 210239"/>
                <a:gd name="connsiteX8" fmla="*/ 170305 w 218512"/>
                <a:gd name="connsiteY8" fmla="*/ 108594 h 210239"/>
                <a:gd name="connsiteX9" fmla="*/ 107049 w 218512"/>
                <a:gd name="connsiteY9" fmla="*/ 34750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6"/>
                  </a:moveTo>
                  <a:cubicBezTo>
                    <a:pt x="175165" y="-6"/>
                    <a:pt x="218513" y="39954"/>
                    <a:pt x="218513" y="98593"/>
                  </a:cubicBezTo>
                  <a:cubicBezTo>
                    <a:pt x="218513" y="164182"/>
                    <a:pt x="168528" y="210227"/>
                    <a:pt x="102624" y="210227"/>
                  </a:cubicBezTo>
                  <a:cubicBezTo>
                    <a:pt x="42461" y="210227"/>
                    <a:pt x="0" y="170261"/>
                    <a:pt x="0" y="110752"/>
                  </a:cubicBezTo>
                  <a:cubicBezTo>
                    <a:pt x="0" y="46903"/>
                    <a:pt x="49544" y="-12"/>
                    <a:pt x="115451" y="-12"/>
                  </a:cubicBezTo>
                  <a:close/>
                  <a:moveTo>
                    <a:pt x="107049" y="34750"/>
                  </a:moveTo>
                  <a:cubicBezTo>
                    <a:pt x="71663" y="34750"/>
                    <a:pt x="48219" y="65588"/>
                    <a:pt x="48219" y="101207"/>
                  </a:cubicBezTo>
                  <a:cubicBezTo>
                    <a:pt x="48219" y="152898"/>
                    <a:pt x="80070" y="175051"/>
                    <a:pt x="111475" y="175051"/>
                  </a:cubicBezTo>
                  <a:cubicBezTo>
                    <a:pt x="146861" y="175051"/>
                    <a:pt x="170305" y="144210"/>
                    <a:pt x="170305" y="108594"/>
                  </a:cubicBezTo>
                  <a:cubicBezTo>
                    <a:pt x="170305" y="62986"/>
                    <a:pt x="144204" y="34750"/>
                    <a:pt x="107049" y="34750"/>
                  </a:cubicBezTo>
                  <a:close/>
                </a:path>
              </a:pathLst>
            </a:custGeom>
            <a:grpFill/>
            <a:ln w="4047" cap="flat">
              <a:solidFill>
                <a:schemeClr val="tx1"/>
              </a:solid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9ABCC039-5E20-AF83-30AC-79122CC50DA9}"/>
                </a:ext>
              </a:extLst>
            </p:cNvPr>
            <p:cNvSpPr/>
            <p:nvPr/>
          </p:nvSpPr>
          <p:spPr>
            <a:xfrm>
              <a:off x="12639708" y="5310484"/>
              <a:ext cx="59713" cy="299713"/>
            </a:xfrm>
            <a:custGeom>
              <a:avLst/>
              <a:gdLst>
                <a:gd name="connsiteX0" fmla="*/ 6637 w 59713"/>
                <a:gd name="connsiteY0" fmla="*/ 49505 h 299713"/>
                <a:gd name="connsiteX1" fmla="*/ 0 w 59713"/>
                <a:gd name="connsiteY1" fmla="*/ -12 h 299713"/>
                <a:gd name="connsiteX2" fmla="*/ 53079 w 59713"/>
                <a:gd name="connsiteY2" fmla="*/ -12 h 299713"/>
                <a:gd name="connsiteX3" fmla="*/ 53079 w 59713"/>
                <a:gd name="connsiteY3" fmla="*/ 250185 h 299713"/>
                <a:gd name="connsiteX4" fmla="*/ 59713 w 59713"/>
                <a:gd name="connsiteY4" fmla="*/ 299702 h 299713"/>
                <a:gd name="connsiteX5" fmla="*/ 0 w 59713"/>
                <a:gd name="connsiteY5" fmla="*/ 299702 h 299713"/>
                <a:gd name="connsiteX6" fmla="*/ 6637 w 59713"/>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3" h="299713">
                  <a:moveTo>
                    <a:pt x="6637" y="49505"/>
                  </a:moveTo>
                  <a:cubicBezTo>
                    <a:pt x="6637" y="29090"/>
                    <a:pt x="4425" y="12585"/>
                    <a:pt x="0" y="-12"/>
                  </a:cubicBezTo>
                  <a:lnTo>
                    <a:pt x="53079" y="-12"/>
                  </a:lnTo>
                  <a:lnTo>
                    <a:pt x="53079" y="250185"/>
                  </a:lnTo>
                  <a:cubicBezTo>
                    <a:pt x="53079" y="271037"/>
                    <a:pt x="55288" y="287543"/>
                    <a:pt x="59713" y="299702"/>
                  </a:cubicBezTo>
                  <a:lnTo>
                    <a:pt x="0" y="299702"/>
                  </a:lnTo>
                  <a:cubicBezTo>
                    <a:pt x="4425" y="287537"/>
                    <a:pt x="6637" y="271031"/>
                    <a:pt x="6637" y="250185"/>
                  </a:cubicBezTo>
                  <a:close/>
                </a:path>
              </a:pathLst>
            </a:custGeom>
            <a:grpFill/>
            <a:ln w="4047" cap="flat">
              <a:solidFill>
                <a:schemeClr val="tx1"/>
              </a:solid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23886161-CFD9-FB29-4ED9-34DD8C59637E}"/>
                </a:ext>
              </a:extLst>
            </p:cNvPr>
            <p:cNvSpPr/>
            <p:nvPr/>
          </p:nvSpPr>
          <p:spPr>
            <a:xfrm>
              <a:off x="12733023" y="5409524"/>
              <a:ext cx="218959" cy="292333"/>
            </a:xfrm>
            <a:custGeom>
              <a:avLst/>
              <a:gdLst>
                <a:gd name="connsiteX0" fmla="*/ 218959 w 218959"/>
                <a:gd name="connsiteY0" fmla="*/ -12 h 292333"/>
                <a:gd name="connsiteX1" fmla="*/ 195075 w 218959"/>
                <a:gd name="connsiteY1" fmla="*/ 47335 h 292333"/>
                <a:gd name="connsiteX2" fmla="*/ 133588 w 218959"/>
                <a:gd name="connsiteY2" fmla="*/ 216307 h 292333"/>
                <a:gd name="connsiteX3" fmla="*/ 54410 w 218959"/>
                <a:gd name="connsiteY3" fmla="*/ 292321 h 292333"/>
                <a:gd name="connsiteX4" fmla="*/ 20348 w 218959"/>
                <a:gd name="connsiteY4" fmla="*/ 286673 h 292333"/>
                <a:gd name="connsiteX5" fmla="*/ 20348 w 218959"/>
                <a:gd name="connsiteY5" fmla="*/ 247145 h 292333"/>
                <a:gd name="connsiteX6" fmla="*/ 52199 w 218959"/>
                <a:gd name="connsiteY6" fmla="*/ 258440 h 292333"/>
                <a:gd name="connsiteX7" fmla="*/ 99088 w 218959"/>
                <a:gd name="connsiteY7" fmla="*/ 203710 h 292333"/>
                <a:gd name="connsiteX8" fmla="*/ 100412 w 218959"/>
                <a:gd name="connsiteY8" fmla="*/ 199801 h 292333"/>
                <a:gd name="connsiteX9" fmla="*/ 83160 w 218959"/>
                <a:gd name="connsiteY9" fmla="*/ 199801 h 292333"/>
                <a:gd name="connsiteX10" fmla="*/ 22999 w 218959"/>
                <a:gd name="connsiteY10" fmla="*/ 46034 h 292333"/>
                <a:gd name="connsiteX11" fmla="*/ 0 w 218959"/>
                <a:gd name="connsiteY11" fmla="*/ -12 h 292333"/>
                <a:gd name="connsiteX12" fmla="*/ 60160 w 218959"/>
                <a:gd name="connsiteY12" fmla="*/ -12 h 292333"/>
                <a:gd name="connsiteX13" fmla="*/ 70779 w 218959"/>
                <a:gd name="connsiteY13" fmla="*/ 42556 h 292333"/>
                <a:gd name="connsiteX14" fmla="*/ 100412 w 218959"/>
                <a:gd name="connsiteY14" fmla="*/ 125088 h 292333"/>
                <a:gd name="connsiteX15" fmla="*/ 114127 w 218959"/>
                <a:gd name="connsiteY15" fmla="*/ 166352 h 292333"/>
                <a:gd name="connsiteX16" fmla="*/ 121641 w 218959"/>
                <a:gd name="connsiteY16" fmla="*/ 143770 h 292333"/>
                <a:gd name="connsiteX17" fmla="*/ 127391 w 218959"/>
                <a:gd name="connsiteY17" fmla="*/ 127696 h 292333"/>
                <a:gd name="connsiteX18" fmla="*/ 157474 w 218959"/>
                <a:gd name="connsiteY18" fmla="*/ 40823 h 292333"/>
                <a:gd name="connsiteX19" fmla="*/ 166766 w 218959"/>
                <a:gd name="connsiteY19" fmla="*/ -6 h 292333"/>
                <a:gd name="connsiteX20" fmla="*/ 218959 w 218959"/>
                <a:gd name="connsiteY20" fmla="*/ -6 h 292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3">
                  <a:moveTo>
                    <a:pt x="218959" y="-12"/>
                  </a:moveTo>
                  <a:cubicBezTo>
                    <a:pt x="211438" y="10414"/>
                    <a:pt x="201706" y="29528"/>
                    <a:pt x="195075" y="47335"/>
                  </a:cubicBezTo>
                  <a:lnTo>
                    <a:pt x="133588" y="216307"/>
                  </a:lnTo>
                  <a:cubicBezTo>
                    <a:pt x="114570" y="266690"/>
                    <a:pt x="102183" y="290582"/>
                    <a:pt x="54410" y="292321"/>
                  </a:cubicBezTo>
                  <a:cubicBezTo>
                    <a:pt x="41583" y="292321"/>
                    <a:pt x="30080" y="290582"/>
                    <a:pt x="20348" y="286673"/>
                  </a:cubicBezTo>
                  <a:lnTo>
                    <a:pt x="20348" y="247145"/>
                  </a:lnTo>
                  <a:cubicBezTo>
                    <a:pt x="30080" y="254531"/>
                    <a:pt x="40699" y="258440"/>
                    <a:pt x="52199" y="258440"/>
                  </a:cubicBezTo>
                  <a:cubicBezTo>
                    <a:pt x="72987" y="258440"/>
                    <a:pt x="84490" y="244105"/>
                    <a:pt x="99088" y="203710"/>
                  </a:cubicBezTo>
                  <a:lnTo>
                    <a:pt x="100412" y="199801"/>
                  </a:lnTo>
                  <a:lnTo>
                    <a:pt x="83160" y="199801"/>
                  </a:lnTo>
                  <a:lnTo>
                    <a:pt x="22999" y="46034"/>
                  </a:lnTo>
                  <a:cubicBezTo>
                    <a:pt x="14598" y="24749"/>
                    <a:pt x="7077" y="9113"/>
                    <a:pt x="0" y="-12"/>
                  </a:cubicBezTo>
                  <a:lnTo>
                    <a:pt x="60160" y="-12"/>
                  </a:lnTo>
                  <a:cubicBezTo>
                    <a:pt x="60160" y="8676"/>
                    <a:pt x="63696" y="23011"/>
                    <a:pt x="70779" y="42556"/>
                  </a:cubicBezTo>
                  <a:lnTo>
                    <a:pt x="100412" y="125088"/>
                  </a:lnTo>
                  <a:cubicBezTo>
                    <a:pt x="104394" y="136815"/>
                    <a:pt x="109261" y="150281"/>
                    <a:pt x="114127" y="166352"/>
                  </a:cubicBezTo>
                  <a:cubicBezTo>
                    <a:pt x="116335" y="158102"/>
                    <a:pt x="119430" y="150281"/>
                    <a:pt x="121641" y="143770"/>
                  </a:cubicBezTo>
                  <a:lnTo>
                    <a:pt x="127391" y="127696"/>
                  </a:lnTo>
                  <a:lnTo>
                    <a:pt x="157474" y="40823"/>
                  </a:lnTo>
                  <a:cubicBezTo>
                    <a:pt x="163665" y="22579"/>
                    <a:pt x="166766" y="9113"/>
                    <a:pt x="166766" y="-6"/>
                  </a:cubicBezTo>
                  <a:lnTo>
                    <a:pt x="218959" y="-6"/>
                  </a:lnTo>
                  <a:close/>
                </a:path>
              </a:pathLst>
            </a:custGeom>
            <a:grpFill/>
            <a:ln w="4047" cap="flat">
              <a:solidFill>
                <a:schemeClr val="tx1"/>
              </a:solid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09FF0A53-E734-8471-867A-C8CDD634316D}"/>
                </a:ext>
              </a:extLst>
            </p:cNvPr>
            <p:cNvSpPr/>
            <p:nvPr/>
          </p:nvSpPr>
          <p:spPr>
            <a:xfrm>
              <a:off x="12065982" y="5769948"/>
              <a:ext cx="237095" cy="291026"/>
            </a:xfrm>
            <a:custGeom>
              <a:avLst/>
              <a:gdLst>
                <a:gd name="connsiteX0" fmla="*/ 237096 w 237095"/>
                <a:gd name="connsiteY0" fmla="*/ 46031 h 291026"/>
                <a:gd name="connsiteX1" fmla="*/ 167650 w 237095"/>
                <a:gd name="connsiteY1" fmla="*/ 34738 h 291026"/>
                <a:gd name="connsiteX2" fmla="*/ 142873 w 237095"/>
                <a:gd name="connsiteY2" fmla="*/ 34738 h 291026"/>
                <a:gd name="connsiteX3" fmla="*/ 142873 w 237095"/>
                <a:gd name="connsiteY3" fmla="*/ 236719 h 291026"/>
                <a:gd name="connsiteX4" fmla="*/ 149510 w 237095"/>
                <a:gd name="connsiteY4" fmla="*/ 291014 h 291026"/>
                <a:gd name="connsiteX5" fmla="*/ 88026 w 237095"/>
                <a:gd name="connsiteY5" fmla="*/ 291014 h 291026"/>
                <a:gd name="connsiteX6" fmla="*/ 94216 w 237095"/>
                <a:gd name="connsiteY6" fmla="*/ 236719 h 291026"/>
                <a:gd name="connsiteX7" fmla="*/ 94216 w 237095"/>
                <a:gd name="connsiteY7" fmla="*/ 34738 h 291026"/>
                <a:gd name="connsiteX8" fmla="*/ 69446 w 237095"/>
                <a:gd name="connsiteY8" fmla="*/ 34738 h 291026"/>
                <a:gd name="connsiteX9" fmla="*/ 0 w 237095"/>
                <a:gd name="connsiteY9" fmla="*/ 46031 h 291026"/>
                <a:gd name="connsiteX10" fmla="*/ 0 w 237095"/>
                <a:gd name="connsiteY10" fmla="*/ -12 h 291026"/>
                <a:gd name="connsiteX11" fmla="*/ 237090 w 237095"/>
                <a:gd name="connsiteY11" fmla="*/ -12 h 291026"/>
                <a:gd name="connsiteX12" fmla="*/ 237090 w 237095"/>
                <a:gd name="connsiteY12" fmla="*/ 46031 h 29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7095" h="291026">
                  <a:moveTo>
                    <a:pt x="237096" y="46031"/>
                  </a:moveTo>
                  <a:cubicBezTo>
                    <a:pt x="216307" y="37778"/>
                    <a:pt x="199501" y="34738"/>
                    <a:pt x="167650" y="34738"/>
                  </a:cubicBezTo>
                  <a:lnTo>
                    <a:pt x="142873" y="34738"/>
                  </a:lnTo>
                  <a:lnTo>
                    <a:pt x="142873" y="236719"/>
                  </a:lnTo>
                  <a:cubicBezTo>
                    <a:pt x="142873" y="261480"/>
                    <a:pt x="145085" y="279724"/>
                    <a:pt x="149510" y="291014"/>
                  </a:cubicBezTo>
                  <a:lnTo>
                    <a:pt x="88026" y="291014"/>
                  </a:lnTo>
                  <a:cubicBezTo>
                    <a:pt x="92005" y="279287"/>
                    <a:pt x="94216" y="261474"/>
                    <a:pt x="94216" y="236719"/>
                  </a:cubicBezTo>
                  <a:lnTo>
                    <a:pt x="94216" y="34738"/>
                  </a:lnTo>
                  <a:lnTo>
                    <a:pt x="69446" y="34738"/>
                  </a:lnTo>
                  <a:cubicBezTo>
                    <a:pt x="37595" y="34738"/>
                    <a:pt x="20788" y="37778"/>
                    <a:pt x="0" y="46031"/>
                  </a:cubicBezTo>
                  <a:lnTo>
                    <a:pt x="0" y="-12"/>
                  </a:lnTo>
                  <a:lnTo>
                    <a:pt x="237090" y="-12"/>
                  </a:lnTo>
                  <a:lnTo>
                    <a:pt x="237090" y="46031"/>
                  </a:lnTo>
                  <a:close/>
                </a:path>
              </a:pathLst>
            </a:custGeom>
            <a:grpFill/>
            <a:ln w="4047" cap="flat">
              <a:solidFill>
                <a:schemeClr val="tx1"/>
              </a:solid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2435F30E-863D-A041-0B99-9D571650D6A8}"/>
                </a:ext>
              </a:extLst>
            </p:cNvPr>
            <p:cNvSpPr/>
            <p:nvPr/>
          </p:nvSpPr>
          <p:spPr>
            <a:xfrm>
              <a:off x="12306614" y="5855099"/>
              <a:ext cx="131385" cy="205886"/>
            </a:xfrm>
            <a:custGeom>
              <a:avLst/>
              <a:gdLst>
                <a:gd name="connsiteX0" fmla="*/ 131373 w 131385"/>
                <a:gd name="connsiteY0" fmla="*/ 47767 h 205886"/>
                <a:gd name="connsiteX1" fmla="*/ 111025 w 131385"/>
                <a:gd name="connsiteY1" fmla="*/ 45596 h 205886"/>
                <a:gd name="connsiteX2" fmla="*/ 53080 w 131385"/>
                <a:gd name="connsiteY2" fmla="*/ 72528 h 205886"/>
                <a:gd name="connsiteX3" fmla="*/ 53080 w 131385"/>
                <a:gd name="connsiteY3" fmla="*/ 156361 h 205886"/>
                <a:gd name="connsiteX4" fmla="*/ 59716 w 131385"/>
                <a:gd name="connsiteY4" fmla="*/ 205875 h 205886"/>
                <a:gd name="connsiteX5" fmla="*/ 0 w 131385"/>
                <a:gd name="connsiteY5" fmla="*/ 205875 h 205886"/>
                <a:gd name="connsiteX6" fmla="*/ 6637 w 131385"/>
                <a:gd name="connsiteY6" fmla="*/ 156361 h 205886"/>
                <a:gd name="connsiteX7" fmla="*/ 6637 w 131385"/>
                <a:gd name="connsiteY7" fmla="*/ 54715 h 205886"/>
                <a:gd name="connsiteX8" fmla="*/ 0 w 131385"/>
                <a:gd name="connsiteY8" fmla="*/ 5198 h 205886"/>
                <a:gd name="connsiteX9" fmla="*/ 45562 w 131385"/>
                <a:gd name="connsiteY9" fmla="*/ 5198 h 205886"/>
                <a:gd name="connsiteX10" fmla="*/ 52199 w 131385"/>
                <a:gd name="connsiteY10" fmla="*/ 40386 h 205886"/>
                <a:gd name="connsiteX11" fmla="*/ 80070 w 131385"/>
                <a:gd name="connsiteY11" fmla="*/ 13022 h 205886"/>
                <a:gd name="connsiteX12" fmla="*/ 119882 w 131385"/>
                <a:gd name="connsiteY12" fmla="*/ -12 h 205886"/>
                <a:gd name="connsiteX13" fmla="*/ 131385 w 131385"/>
                <a:gd name="connsiteY13" fmla="*/ 857 h 205886"/>
                <a:gd name="connsiteX14" fmla="*/ 131385 w 131385"/>
                <a:gd name="connsiteY14" fmla="*/ 47772 h 205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1385" h="205886">
                  <a:moveTo>
                    <a:pt x="131373" y="47767"/>
                  </a:moveTo>
                  <a:cubicBezTo>
                    <a:pt x="124737" y="46465"/>
                    <a:pt x="118100" y="45596"/>
                    <a:pt x="111025" y="45596"/>
                  </a:cubicBezTo>
                  <a:cubicBezTo>
                    <a:pt x="89350" y="45596"/>
                    <a:pt x="69886" y="54721"/>
                    <a:pt x="53080" y="72528"/>
                  </a:cubicBezTo>
                  <a:lnTo>
                    <a:pt x="53080" y="156361"/>
                  </a:lnTo>
                  <a:cubicBezTo>
                    <a:pt x="53080" y="177207"/>
                    <a:pt x="55291" y="193716"/>
                    <a:pt x="59716" y="205875"/>
                  </a:cubicBezTo>
                  <a:lnTo>
                    <a:pt x="0" y="205875"/>
                  </a:lnTo>
                  <a:cubicBezTo>
                    <a:pt x="4425" y="193713"/>
                    <a:pt x="6637" y="177207"/>
                    <a:pt x="6637" y="156361"/>
                  </a:cubicBezTo>
                  <a:lnTo>
                    <a:pt x="6637" y="54715"/>
                  </a:lnTo>
                  <a:cubicBezTo>
                    <a:pt x="6637" y="34301"/>
                    <a:pt x="4425" y="17795"/>
                    <a:pt x="0" y="5198"/>
                  </a:cubicBezTo>
                  <a:lnTo>
                    <a:pt x="45562" y="5198"/>
                  </a:lnTo>
                  <a:lnTo>
                    <a:pt x="52199" y="40386"/>
                  </a:lnTo>
                  <a:cubicBezTo>
                    <a:pt x="58835" y="30397"/>
                    <a:pt x="68121" y="21272"/>
                    <a:pt x="80070" y="13022"/>
                  </a:cubicBezTo>
                  <a:cubicBezTo>
                    <a:pt x="92011" y="4335"/>
                    <a:pt x="105284" y="-12"/>
                    <a:pt x="119882" y="-12"/>
                  </a:cubicBezTo>
                  <a:cubicBezTo>
                    <a:pt x="124748" y="-12"/>
                    <a:pt x="128284" y="426"/>
                    <a:pt x="131385" y="857"/>
                  </a:cubicBezTo>
                  <a:lnTo>
                    <a:pt x="131385" y="47772"/>
                  </a:lnTo>
                  <a:close/>
                </a:path>
              </a:pathLst>
            </a:custGeom>
            <a:grpFill/>
            <a:ln w="4047" cap="flat">
              <a:solidFill>
                <a:schemeClr val="tx1"/>
              </a:solid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C5D89CDD-AB56-7A29-AB8A-E419673CF821}"/>
                </a:ext>
              </a:extLst>
            </p:cNvPr>
            <p:cNvSpPr/>
            <p:nvPr/>
          </p:nvSpPr>
          <p:spPr>
            <a:xfrm>
              <a:off x="12474698" y="5753439"/>
              <a:ext cx="60162" cy="307534"/>
            </a:xfrm>
            <a:custGeom>
              <a:avLst/>
              <a:gdLst>
                <a:gd name="connsiteX0" fmla="*/ 30080 w 60162"/>
                <a:gd name="connsiteY0" fmla="*/ -12 h 307534"/>
                <a:gd name="connsiteX1" fmla="*/ 60163 w 60162"/>
                <a:gd name="connsiteY1" fmla="*/ 30394 h 307534"/>
                <a:gd name="connsiteX2" fmla="*/ 30080 w 60162"/>
                <a:gd name="connsiteY2" fmla="*/ 60804 h 307534"/>
                <a:gd name="connsiteX3" fmla="*/ 0 w 60162"/>
                <a:gd name="connsiteY3" fmla="*/ 30394 h 307534"/>
                <a:gd name="connsiteX4" fmla="*/ 30080 w 60162"/>
                <a:gd name="connsiteY4" fmla="*/ -12 h 307534"/>
                <a:gd name="connsiteX5" fmla="*/ 7083 w 60162"/>
                <a:gd name="connsiteY5" fmla="*/ 156363 h 307534"/>
                <a:gd name="connsiteX6" fmla="*/ 446 w 60162"/>
                <a:gd name="connsiteY6" fmla="*/ 106849 h 307534"/>
                <a:gd name="connsiteX7" fmla="*/ 53526 w 60162"/>
                <a:gd name="connsiteY7" fmla="*/ 106849 h 307534"/>
                <a:gd name="connsiteX8" fmla="*/ 53526 w 60162"/>
                <a:gd name="connsiteY8" fmla="*/ 258009 h 307534"/>
                <a:gd name="connsiteX9" fmla="*/ 60163 w 60162"/>
                <a:gd name="connsiteY9" fmla="*/ 307523 h 307534"/>
                <a:gd name="connsiteX10" fmla="*/ 446 w 60162"/>
                <a:gd name="connsiteY10" fmla="*/ 307523 h 307534"/>
                <a:gd name="connsiteX11" fmla="*/ 7083 w 60162"/>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2"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83" y="156363"/>
                  </a:moveTo>
                  <a:cubicBezTo>
                    <a:pt x="7083" y="135949"/>
                    <a:pt x="4872" y="119443"/>
                    <a:pt x="446" y="106849"/>
                  </a:cubicBezTo>
                  <a:lnTo>
                    <a:pt x="53526" y="106849"/>
                  </a:lnTo>
                  <a:lnTo>
                    <a:pt x="53526" y="258009"/>
                  </a:lnTo>
                  <a:cubicBezTo>
                    <a:pt x="53526" y="278855"/>
                    <a:pt x="55734" y="295364"/>
                    <a:pt x="60163" y="307523"/>
                  </a:cubicBezTo>
                  <a:lnTo>
                    <a:pt x="446" y="307523"/>
                  </a:lnTo>
                  <a:cubicBezTo>
                    <a:pt x="4866" y="295361"/>
                    <a:pt x="7083" y="278855"/>
                    <a:pt x="7083" y="258009"/>
                  </a:cubicBezTo>
                  <a:close/>
                </a:path>
              </a:pathLst>
            </a:custGeom>
            <a:grpFill/>
            <a:ln w="4047" cap="flat">
              <a:solidFill>
                <a:schemeClr val="tx1"/>
              </a:solidFill>
              <a:prstDash val="solid"/>
              <a:miter/>
            </a:ln>
          </p:spPr>
          <p:txBody>
            <a:bodyPr rtlCol="0" anchor="ctr"/>
            <a:lstStyle/>
            <a:p>
              <a:endParaRPr lang="en-GB" dirty="0"/>
            </a:p>
          </p:txBody>
        </p:sp>
        <p:sp>
          <p:nvSpPr>
            <p:cNvPr id="22" name="Freeform: Shape 21">
              <a:extLst>
                <a:ext uri="{FF2B5EF4-FFF2-40B4-BE49-F238E27FC236}">
                  <a16:creationId xmlns:a16="http://schemas.microsoft.com/office/drawing/2014/main" id="{2DE4E331-B127-1549-AD12-9D608DB14357}"/>
                </a:ext>
              </a:extLst>
            </p:cNvPr>
            <p:cNvSpPr/>
            <p:nvPr/>
          </p:nvSpPr>
          <p:spPr>
            <a:xfrm>
              <a:off x="12585292" y="5855099"/>
              <a:ext cx="193304" cy="205892"/>
            </a:xfrm>
            <a:custGeom>
              <a:avLst/>
              <a:gdLst>
                <a:gd name="connsiteX0" fmla="*/ 133585 w 193304"/>
                <a:gd name="connsiteY0" fmla="*/ 205875 h 205892"/>
                <a:gd name="connsiteX1" fmla="*/ 140222 w 193304"/>
                <a:gd name="connsiteY1" fmla="*/ 156361 h 205892"/>
                <a:gd name="connsiteX2" fmla="*/ 140222 w 193304"/>
                <a:gd name="connsiteY2" fmla="*/ 81215 h 205892"/>
                <a:gd name="connsiteX3" fmla="*/ 101294 w 193304"/>
                <a:gd name="connsiteY3" fmla="*/ 36039 h 205892"/>
                <a:gd name="connsiteX4" fmla="*/ 53080 w 193304"/>
                <a:gd name="connsiteY4" fmla="*/ 58630 h 205892"/>
                <a:gd name="connsiteX5" fmla="*/ 53080 w 193304"/>
                <a:gd name="connsiteY5" fmla="*/ 156366 h 205892"/>
                <a:gd name="connsiteX6" fmla="*/ 59716 w 193304"/>
                <a:gd name="connsiteY6" fmla="*/ 205881 h 205892"/>
                <a:gd name="connsiteX7" fmla="*/ 0 w 193304"/>
                <a:gd name="connsiteY7" fmla="*/ 205881 h 205892"/>
                <a:gd name="connsiteX8" fmla="*/ 6636 w 193304"/>
                <a:gd name="connsiteY8" fmla="*/ 156366 h 205892"/>
                <a:gd name="connsiteX9" fmla="*/ 6636 w 193304"/>
                <a:gd name="connsiteY9" fmla="*/ 54721 h 205892"/>
                <a:gd name="connsiteX10" fmla="*/ 0 w 193304"/>
                <a:gd name="connsiteY10" fmla="*/ 5204 h 205892"/>
                <a:gd name="connsiteX11" fmla="*/ 45565 w 193304"/>
                <a:gd name="connsiteY11" fmla="*/ 5204 h 205892"/>
                <a:gd name="connsiteX12" fmla="*/ 50431 w 193304"/>
                <a:gd name="connsiteY12" fmla="*/ 28659 h 205892"/>
                <a:gd name="connsiteX13" fmla="*/ 118108 w 193304"/>
                <a:gd name="connsiteY13" fmla="*/ -12 h 205892"/>
                <a:gd name="connsiteX14" fmla="*/ 186671 w 193304"/>
                <a:gd name="connsiteY14" fmla="*/ 76875 h 205892"/>
                <a:gd name="connsiteX15" fmla="*/ 186671 w 193304"/>
                <a:gd name="connsiteY15" fmla="*/ 156366 h 205892"/>
                <a:gd name="connsiteX16" fmla="*/ 193304 w 193304"/>
                <a:gd name="connsiteY16" fmla="*/ 205881 h 205892"/>
                <a:gd name="connsiteX17" fmla="*/ 133591 w 193304"/>
                <a:gd name="connsiteY17" fmla="*/ 205881 h 205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3304" h="205892">
                  <a:moveTo>
                    <a:pt x="133585" y="205875"/>
                  </a:moveTo>
                  <a:cubicBezTo>
                    <a:pt x="138005" y="193713"/>
                    <a:pt x="140222" y="177207"/>
                    <a:pt x="140222" y="156361"/>
                  </a:cubicBezTo>
                  <a:lnTo>
                    <a:pt x="140222" y="81215"/>
                  </a:lnTo>
                  <a:cubicBezTo>
                    <a:pt x="140222" y="50374"/>
                    <a:pt x="126064" y="36039"/>
                    <a:pt x="101294" y="36039"/>
                  </a:cubicBezTo>
                  <a:cubicBezTo>
                    <a:pt x="84041" y="36039"/>
                    <a:pt x="67678" y="43426"/>
                    <a:pt x="53080" y="58630"/>
                  </a:cubicBezTo>
                  <a:lnTo>
                    <a:pt x="53080" y="156366"/>
                  </a:lnTo>
                  <a:cubicBezTo>
                    <a:pt x="53080" y="177213"/>
                    <a:pt x="55291" y="193721"/>
                    <a:pt x="59716" y="205881"/>
                  </a:cubicBezTo>
                  <a:lnTo>
                    <a:pt x="0" y="205881"/>
                  </a:lnTo>
                  <a:cubicBezTo>
                    <a:pt x="4422" y="193716"/>
                    <a:pt x="6636" y="177213"/>
                    <a:pt x="6636" y="156366"/>
                  </a:cubicBezTo>
                  <a:lnTo>
                    <a:pt x="6636" y="54721"/>
                  </a:lnTo>
                  <a:cubicBezTo>
                    <a:pt x="6636" y="34306"/>
                    <a:pt x="4428" y="17801"/>
                    <a:pt x="0" y="5204"/>
                  </a:cubicBezTo>
                  <a:lnTo>
                    <a:pt x="45565" y="5204"/>
                  </a:lnTo>
                  <a:lnTo>
                    <a:pt x="50431" y="28659"/>
                  </a:lnTo>
                  <a:cubicBezTo>
                    <a:pt x="67237" y="9545"/>
                    <a:pt x="89796" y="-12"/>
                    <a:pt x="118108" y="-12"/>
                  </a:cubicBezTo>
                  <a:cubicBezTo>
                    <a:pt x="163671" y="-12"/>
                    <a:pt x="186671" y="26920"/>
                    <a:pt x="186671" y="76875"/>
                  </a:cubicBezTo>
                  <a:lnTo>
                    <a:pt x="186671" y="156366"/>
                  </a:lnTo>
                  <a:cubicBezTo>
                    <a:pt x="186671" y="177213"/>
                    <a:pt x="188879" y="193721"/>
                    <a:pt x="193304" y="205881"/>
                  </a:cubicBezTo>
                  <a:lnTo>
                    <a:pt x="133591" y="205881"/>
                  </a:lnTo>
                  <a:close/>
                </a:path>
              </a:pathLst>
            </a:custGeom>
            <a:grpFill/>
            <a:ln w="4047" cap="flat">
              <a:solidFill>
                <a:schemeClr val="tx1"/>
              </a:solid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06877B30-6934-3D84-726B-A1DCB2BFBFE8}"/>
                </a:ext>
              </a:extLst>
            </p:cNvPr>
            <p:cNvSpPr/>
            <p:nvPr/>
          </p:nvSpPr>
          <p:spPr>
            <a:xfrm>
              <a:off x="12827692" y="5753439"/>
              <a:ext cx="60163" cy="307534"/>
            </a:xfrm>
            <a:custGeom>
              <a:avLst/>
              <a:gdLst>
                <a:gd name="connsiteX0" fmla="*/ 30080 w 60163"/>
                <a:gd name="connsiteY0" fmla="*/ -12 h 307534"/>
                <a:gd name="connsiteX1" fmla="*/ 60163 w 60163"/>
                <a:gd name="connsiteY1" fmla="*/ 30394 h 307534"/>
                <a:gd name="connsiteX2" fmla="*/ 30080 w 60163"/>
                <a:gd name="connsiteY2" fmla="*/ 60804 h 307534"/>
                <a:gd name="connsiteX3" fmla="*/ 0 w 60163"/>
                <a:gd name="connsiteY3" fmla="*/ 30394 h 307534"/>
                <a:gd name="connsiteX4" fmla="*/ 30080 w 60163"/>
                <a:gd name="connsiteY4" fmla="*/ -12 h 307534"/>
                <a:gd name="connsiteX5" fmla="*/ 7077 w 60163"/>
                <a:gd name="connsiteY5" fmla="*/ 156363 h 307534"/>
                <a:gd name="connsiteX6" fmla="*/ 440 w 60163"/>
                <a:gd name="connsiteY6" fmla="*/ 106849 h 307534"/>
                <a:gd name="connsiteX7" fmla="*/ 53520 w 60163"/>
                <a:gd name="connsiteY7" fmla="*/ 106849 h 307534"/>
                <a:gd name="connsiteX8" fmla="*/ 53520 w 60163"/>
                <a:gd name="connsiteY8" fmla="*/ 258009 h 307534"/>
                <a:gd name="connsiteX9" fmla="*/ 60157 w 60163"/>
                <a:gd name="connsiteY9" fmla="*/ 307523 h 307534"/>
                <a:gd name="connsiteX10" fmla="*/ 440 w 60163"/>
                <a:gd name="connsiteY10" fmla="*/ 307523 h 307534"/>
                <a:gd name="connsiteX11" fmla="*/ 7077 w 60163"/>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3"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77" y="156363"/>
                  </a:moveTo>
                  <a:cubicBezTo>
                    <a:pt x="7077" y="135949"/>
                    <a:pt x="4866" y="119443"/>
                    <a:pt x="440" y="106849"/>
                  </a:cubicBezTo>
                  <a:lnTo>
                    <a:pt x="53520" y="106849"/>
                  </a:lnTo>
                  <a:lnTo>
                    <a:pt x="53520" y="258009"/>
                  </a:lnTo>
                  <a:cubicBezTo>
                    <a:pt x="53520" y="278855"/>
                    <a:pt x="55729" y="295364"/>
                    <a:pt x="60157" y="307523"/>
                  </a:cubicBezTo>
                  <a:lnTo>
                    <a:pt x="440" y="307523"/>
                  </a:lnTo>
                  <a:cubicBezTo>
                    <a:pt x="4860" y="295361"/>
                    <a:pt x="7077" y="278855"/>
                    <a:pt x="7077" y="258009"/>
                  </a:cubicBezTo>
                  <a:close/>
                </a:path>
              </a:pathLst>
            </a:custGeom>
            <a:grpFill/>
            <a:ln w="4047" cap="flat">
              <a:solidFill>
                <a:schemeClr val="tx1"/>
              </a:solid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0087DEDF-64AB-0D67-FC71-3EC8AC589563}"/>
                </a:ext>
              </a:extLst>
            </p:cNvPr>
            <p:cNvSpPr/>
            <p:nvPr/>
          </p:nvSpPr>
          <p:spPr>
            <a:xfrm>
              <a:off x="12921480" y="5806869"/>
              <a:ext cx="149950" cy="258452"/>
            </a:xfrm>
            <a:custGeom>
              <a:avLst/>
              <a:gdLst>
                <a:gd name="connsiteX0" fmla="*/ 149951 w 149950"/>
                <a:gd name="connsiteY0" fmla="*/ 250190 h 258452"/>
                <a:gd name="connsiteX1" fmla="*/ 104832 w 149950"/>
                <a:gd name="connsiteY1" fmla="*/ 258440 h 258452"/>
                <a:gd name="connsiteX2" fmla="*/ 34946 w 149950"/>
                <a:gd name="connsiteY2" fmla="*/ 188074 h 258452"/>
                <a:gd name="connsiteX3" fmla="*/ 34946 w 149950"/>
                <a:gd name="connsiteY3" fmla="*/ 85997 h 258452"/>
                <a:gd name="connsiteX4" fmla="*/ 443 w 149950"/>
                <a:gd name="connsiteY4" fmla="*/ 85997 h 258452"/>
                <a:gd name="connsiteX5" fmla="*/ 0 w 149950"/>
                <a:gd name="connsiteY5" fmla="*/ 85127 h 258452"/>
                <a:gd name="connsiteX6" fmla="*/ 80502 w 149950"/>
                <a:gd name="connsiteY6" fmla="*/ -12 h 258452"/>
                <a:gd name="connsiteX7" fmla="*/ 81389 w 149950"/>
                <a:gd name="connsiteY7" fmla="*/ -12 h 258452"/>
                <a:gd name="connsiteX8" fmla="*/ 81389 w 149950"/>
                <a:gd name="connsiteY8" fmla="*/ 53420 h 258452"/>
                <a:gd name="connsiteX9" fmla="*/ 146856 w 149950"/>
                <a:gd name="connsiteY9" fmla="*/ 53420 h 258452"/>
                <a:gd name="connsiteX10" fmla="*/ 141990 w 149950"/>
                <a:gd name="connsiteY10" fmla="*/ 85997 h 258452"/>
                <a:gd name="connsiteX11" fmla="*/ 81389 w 149950"/>
                <a:gd name="connsiteY11" fmla="*/ 85997 h 258452"/>
                <a:gd name="connsiteX12" fmla="*/ 81389 w 149950"/>
                <a:gd name="connsiteY12" fmla="*/ 188505 h 258452"/>
                <a:gd name="connsiteX13" fmla="*/ 112793 w 149950"/>
                <a:gd name="connsiteY13" fmla="*/ 224125 h 258452"/>
                <a:gd name="connsiteX14" fmla="*/ 149951 w 149950"/>
                <a:gd name="connsiteY14" fmla="*/ 208051 h 258452"/>
                <a:gd name="connsiteX15" fmla="*/ 149951 w 149950"/>
                <a:gd name="connsiteY15" fmla="*/ 250187 h 258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9950" h="258452">
                  <a:moveTo>
                    <a:pt x="149951" y="250190"/>
                  </a:moveTo>
                  <a:cubicBezTo>
                    <a:pt x="137123" y="255838"/>
                    <a:pt x="122085" y="258440"/>
                    <a:pt x="104832" y="258440"/>
                  </a:cubicBezTo>
                  <a:cubicBezTo>
                    <a:pt x="54848" y="258440"/>
                    <a:pt x="34946" y="231943"/>
                    <a:pt x="34946" y="188074"/>
                  </a:cubicBezTo>
                  <a:lnTo>
                    <a:pt x="34946" y="85997"/>
                  </a:lnTo>
                  <a:lnTo>
                    <a:pt x="443" y="85997"/>
                  </a:lnTo>
                  <a:lnTo>
                    <a:pt x="0" y="85127"/>
                  </a:lnTo>
                  <a:lnTo>
                    <a:pt x="80502" y="-12"/>
                  </a:lnTo>
                  <a:lnTo>
                    <a:pt x="81389" y="-12"/>
                  </a:lnTo>
                  <a:lnTo>
                    <a:pt x="81389" y="53420"/>
                  </a:lnTo>
                  <a:lnTo>
                    <a:pt x="146856" y="53420"/>
                  </a:lnTo>
                  <a:lnTo>
                    <a:pt x="141990" y="85997"/>
                  </a:lnTo>
                  <a:lnTo>
                    <a:pt x="81389" y="85997"/>
                  </a:lnTo>
                  <a:lnTo>
                    <a:pt x="81389" y="188505"/>
                  </a:lnTo>
                  <a:cubicBezTo>
                    <a:pt x="81389" y="212398"/>
                    <a:pt x="92005" y="224125"/>
                    <a:pt x="112793" y="224125"/>
                  </a:cubicBezTo>
                  <a:cubicBezTo>
                    <a:pt x="126508" y="224125"/>
                    <a:pt x="138894" y="218915"/>
                    <a:pt x="149951" y="208051"/>
                  </a:cubicBezTo>
                  <a:lnTo>
                    <a:pt x="149951" y="250187"/>
                  </a:lnTo>
                  <a:close/>
                </a:path>
              </a:pathLst>
            </a:custGeom>
            <a:grpFill/>
            <a:ln w="4047" cap="flat">
              <a:solidFill>
                <a:schemeClr val="tx1"/>
              </a:solidFill>
              <a:prstDash val="solid"/>
              <a:miter/>
            </a:ln>
          </p:spPr>
          <p:txBody>
            <a:bodyPr rtlCol="0" anchor="ctr"/>
            <a:lstStyle/>
            <a:p>
              <a:endParaRPr lang="en-GB" dirty="0"/>
            </a:p>
          </p:txBody>
        </p:sp>
        <p:sp>
          <p:nvSpPr>
            <p:cNvPr id="25" name="Freeform: Shape 24">
              <a:extLst>
                <a:ext uri="{FF2B5EF4-FFF2-40B4-BE49-F238E27FC236}">
                  <a16:creationId xmlns:a16="http://schemas.microsoft.com/office/drawing/2014/main" id="{ED86490D-7281-35CB-683A-217FFE5EF0E8}"/>
                </a:ext>
              </a:extLst>
            </p:cNvPr>
            <p:cNvSpPr/>
            <p:nvPr/>
          </p:nvSpPr>
          <p:spPr>
            <a:xfrm>
              <a:off x="13097969" y="5860301"/>
              <a:ext cx="218959" cy="292330"/>
            </a:xfrm>
            <a:custGeom>
              <a:avLst/>
              <a:gdLst>
                <a:gd name="connsiteX0" fmla="*/ 218959 w 218959"/>
                <a:gd name="connsiteY0" fmla="*/ -12 h 292330"/>
                <a:gd name="connsiteX1" fmla="*/ 195075 w 218959"/>
                <a:gd name="connsiteY1" fmla="*/ 47332 h 292330"/>
                <a:gd name="connsiteX2" fmla="*/ 133588 w 218959"/>
                <a:gd name="connsiteY2" fmla="*/ 216304 h 292330"/>
                <a:gd name="connsiteX3" fmla="*/ 54410 w 218959"/>
                <a:gd name="connsiteY3" fmla="*/ 292318 h 292330"/>
                <a:gd name="connsiteX4" fmla="*/ 20348 w 218959"/>
                <a:gd name="connsiteY4" fmla="*/ 286673 h 292330"/>
                <a:gd name="connsiteX5" fmla="*/ 20348 w 218959"/>
                <a:gd name="connsiteY5" fmla="*/ 247145 h 292330"/>
                <a:gd name="connsiteX6" fmla="*/ 52199 w 218959"/>
                <a:gd name="connsiteY6" fmla="*/ 258440 h 292330"/>
                <a:gd name="connsiteX7" fmla="*/ 99088 w 218959"/>
                <a:gd name="connsiteY7" fmla="*/ 203707 h 292330"/>
                <a:gd name="connsiteX8" fmla="*/ 100412 w 218959"/>
                <a:gd name="connsiteY8" fmla="*/ 199798 h 292330"/>
                <a:gd name="connsiteX9" fmla="*/ 83160 w 218959"/>
                <a:gd name="connsiteY9" fmla="*/ 199798 h 292330"/>
                <a:gd name="connsiteX10" fmla="*/ 22997 w 218959"/>
                <a:gd name="connsiteY10" fmla="*/ 46031 h 292330"/>
                <a:gd name="connsiteX11" fmla="*/ 0 w 218959"/>
                <a:gd name="connsiteY11" fmla="*/ -12 h 292330"/>
                <a:gd name="connsiteX12" fmla="*/ 60160 w 218959"/>
                <a:gd name="connsiteY12" fmla="*/ -12 h 292330"/>
                <a:gd name="connsiteX13" fmla="*/ 70776 w 218959"/>
                <a:gd name="connsiteY13" fmla="*/ 42553 h 292330"/>
                <a:gd name="connsiteX14" fmla="*/ 100412 w 218959"/>
                <a:gd name="connsiteY14" fmla="*/ 125085 h 292330"/>
                <a:gd name="connsiteX15" fmla="*/ 114124 w 218959"/>
                <a:gd name="connsiteY15" fmla="*/ 166352 h 292330"/>
                <a:gd name="connsiteX16" fmla="*/ 121641 w 218959"/>
                <a:gd name="connsiteY16" fmla="*/ 143767 h 292330"/>
                <a:gd name="connsiteX17" fmla="*/ 127392 w 218959"/>
                <a:gd name="connsiteY17" fmla="*/ 127693 h 292330"/>
                <a:gd name="connsiteX18" fmla="*/ 157472 w 218959"/>
                <a:gd name="connsiteY18" fmla="*/ 40820 h 292330"/>
                <a:gd name="connsiteX19" fmla="*/ 166763 w 218959"/>
                <a:gd name="connsiteY19" fmla="*/ -6 h 292330"/>
                <a:gd name="connsiteX20" fmla="*/ 218959 w 218959"/>
                <a:gd name="connsiteY20" fmla="*/ -6 h 292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0">
                  <a:moveTo>
                    <a:pt x="218959" y="-12"/>
                  </a:moveTo>
                  <a:cubicBezTo>
                    <a:pt x="211435" y="10414"/>
                    <a:pt x="201703" y="29525"/>
                    <a:pt x="195075" y="47332"/>
                  </a:cubicBezTo>
                  <a:lnTo>
                    <a:pt x="133588" y="216304"/>
                  </a:lnTo>
                  <a:cubicBezTo>
                    <a:pt x="114570" y="266690"/>
                    <a:pt x="102183" y="290582"/>
                    <a:pt x="54410" y="292318"/>
                  </a:cubicBezTo>
                  <a:cubicBezTo>
                    <a:pt x="41583" y="292318"/>
                    <a:pt x="30080" y="290582"/>
                    <a:pt x="20348" y="286673"/>
                  </a:cubicBezTo>
                  <a:lnTo>
                    <a:pt x="20348" y="247145"/>
                  </a:lnTo>
                  <a:cubicBezTo>
                    <a:pt x="30080" y="254531"/>
                    <a:pt x="40696" y="258440"/>
                    <a:pt x="52199" y="258440"/>
                  </a:cubicBezTo>
                  <a:cubicBezTo>
                    <a:pt x="72987" y="258440"/>
                    <a:pt x="84490" y="244105"/>
                    <a:pt x="99088" y="203707"/>
                  </a:cubicBezTo>
                  <a:lnTo>
                    <a:pt x="100412" y="199798"/>
                  </a:lnTo>
                  <a:lnTo>
                    <a:pt x="83160" y="199798"/>
                  </a:lnTo>
                  <a:lnTo>
                    <a:pt x="22997" y="46031"/>
                  </a:lnTo>
                  <a:cubicBezTo>
                    <a:pt x="14598" y="24747"/>
                    <a:pt x="7074" y="9113"/>
                    <a:pt x="0" y="-12"/>
                  </a:cubicBezTo>
                  <a:lnTo>
                    <a:pt x="60160" y="-12"/>
                  </a:lnTo>
                  <a:cubicBezTo>
                    <a:pt x="60160" y="8676"/>
                    <a:pt x="63696" y="23008"/>
                    <a:pt x="70776" y="42553"/>
                  </a:cubicBezTo>
                  <a:lnTo>
                    <a:pt x="100412" y="125085"/>
                  </a:lnTo>
                  <a:cubicBezTo>
                    <a:pt x="104392" y="136812"/>
                    <a:pt x="109258" y="150278"/>
                    <a:pt x="114124" y="166352"/>
                  </a:cubicBezTo>
                  <a:cubicBezTo>
                    <a:pt x="116335" y="158102"/>
                    <a:pt x="119430" y="150278"/>
                    <a:pt x="121641" y="143767"/>
                  </a:cubicBezTo>
                  <a:lnTo>
                    <a:pt x="127392" y="127693"/>
                  </a:lnTo>
                  <a:lnTo>
                    <a:pt x="157472" y="40820"/>
                  </a:lnTo>
                  <a:cubicBezTo>
                    <a:pt x="163662" y="22576"/>
                    <a:pt x="166763" y="9113"/>
                    <a:pt x="166763" y="-6"/>
                  </a:cubicBezTo>
                  <a:lnTo>
                    <a:pt x="218959" y="-6"/>
                  </a:lnTo>
                  <a:close/>
                </a:path>
              </a:pathLst>
            </a:custGeom>
            <a:grpFill/>
            <a:ln w="4047" cap="flat">
              <a:solidFill>
                <a:schemeClr val="tx1"/>
              </a:solid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EDE22C01-E0D4-BDF1-AF0F-A8229D02BE9D}"/>
                </a:ext>
              </a:extLst>
            </p:cNvPr>
            <p:cNvSpPr/>
            <p:nvPr/>
          </p:nvSpPr>
          <p:spPr>
            <a:xfrm>
              <a:off x="12069529" y="6204555"/>
              <a:ext cx="187557" cy="300139"/>
            </a:xfrm>
            <a:custGeom>
              <a:avLst/>
              <a:gdLst>
                <a:gd name="connsiteX0" fmla="*/ 0 w 187557"/>
                <a:gd name="connsiteY0" fmla="*/ 228898 h 300139"/>
                <a:gd name="connsiteX1" fmla="*/ 42461 w 187557"/>
                <a:gd name="connsiteY1" fmla="*/ 253227 h 300139"/>
                <a:gd name="connsiteX2" fmla="*/ 89350 w 187557"/>
                <a:gd name="connsiteY2" fmla="*/ 262784 h 300139"/>
                <a:gd name="connsiteX3" fmla="*/ 137564 w 187557"/>
                <a:gd name="connsiteY3" fmla="*/ 223256 h 300139"/>
                <a:gd name="connsiteX4" fmla="*/ 76960 w 187557"/>
                <a:gd name="connsiteY4" fmla="*/ 164616 h 300139"/>
                <a:gd name="connsiteX5" fmla="*/ 37595 w 187557"/>
                <a:gd name="connsiteY5" fmla="*/ 145071 h 300139"/>
                <a:gd name="connsiteX6" fmla="*/ 2208 w 187557"/>
                <a:gd name="connsiteY6" fmla="*/ 82522 h 300139"/>
                <a:gd name="connsiteX7" fmla="*/ 31404 w 187557"/>
                <a:gd name="connsiteY7" fmla="*/ 22141 h 300139"/>
                <a:gd name="connsiteX8" fmla="*/ 108374 w 187557"/>
                <a:gd name="connsiteY8" fmla="*/ -12 h 300139"/>
                <a:gd name="connsiteX9" fmla="*/ 172070 w 187557"/>
                <a:gd name="connsiteY9" fmla="*/ 13454 h 300139"/>
                <a:gd name="connsiteX10" fmla="*/ 172070 w 187557"/>
                <a:gd name="connsiteY10" fmla="*/ 62971 h 300139"/>
                <a:gd name="connsiteX11" fmla="*/ 98201 w 187557"/>
                <a:gd name="connsiteY11" fmla="*/ 36909 h 300139"/>
                <a:gd name="connsiteX12" fmla="*/ 50874 w 187557"/>
                <a:gd name="connsiteY12" fmla="*/ 73829 h 300139"/>
                <a:gd name="connsiteX13" fmla="*/ 58395 w 187557"/>
                <a:gd name="connsiteY13" fmla="*/ 96414 h 300139"/>
                <a:gd name="connsiteX14" fmla="*/ 107939 w 187557"/>
                <a:gd name="connsiteY14" fmla="*/ 125951 h 300139"/>
                <a:gd name="connsiteX15" fmla="*/ 149076 w 187557"/>
                <a:gd name="connsiteY15" fmla="*/ 146366 h 300139"/>
                <a:gd name="connsiteX16" fmla="*/ 187557 w 187557"/>
                <a:gd name="connsiteY16" fmla="*/ 214125 h 300139"/>
                <a:gd name="connsiteX17" fmla="*/ 83168 w 187557"/>
                <a:gd name="connsiteY17" fmla="*/ 300128 h 300139"/>
                <a:gd name="connsiteX18" fmla="*/ 8 w 187557"/>
                <a:gd name="connsiteY18" fmla="*/ 278846 h 300139"/>
                <a:gd name="connsiteX19" fmla="*/ 8 w 187557"/>
                <a:gd name="connsiteY19" fmla="*/ 228892 h 300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7557" h="300139">
                  <a:moveTo>
                    <a:pt x="0" y="228898"/>
                  </a:moveTo>
                  <a:cubicBezTo>
                    <a:pt x="11940" y="238892"/>
                    <a:pt x="26098" y="246710"/>
                    <a:pt x="42461" y="253227"/>
                  </a:cubicBezTo>
                  <a:cubicBezTo>
                    <a:pt x="58829" y="259744"/>
                    <a:pt x="74752" y="262784"/>
                    <a:pt x="89350" y="262784"/>
                  </a:cubicBezTo>
                  <a:cubicBezTo>
                    <a:pt x="119430" y="262784"/>
                    <a:pt x="137564" y="248886"/>
                    <a:pt x="137564" y="223256"/>
                  </a:cubicBezTo>
                  <a:cubicBezTo>
                    <a:pt x="135793" y="191545"/>
                    <a:pt x="115889" y="181557"/>
                    <a:pt x="76960" y="164616"/>
                  </a:cubicBezTo>
                  <a:cubicBezTo>
                    <a:pt x="60594" y="157230"/>
                    <a:pt x="47327" y="150713"/>
                    <a:pt x="37595" y="145071"/>
                  </a:cubicBezTo>
                  <a:cubicBezTo>
                    <a:pt x="18131" y="132906"/>
                    <a:pt x="2208" y="113360"/>
                    <a:pt x="2208" y="82522"/>
                  </a:cubicBezTo>
                  <a:cubicBezTo>
                    <a:pt x="2208" y="56892"/>
                    <a:pt x="11940" y="36477"/>
                    <a:pt x="31404" y="22141"/>
                  </a:cubicBezTo>
                  <a:cubicBezTo>
                    <a:pt x="51306" y="7374"/>
                    <a:pt x="76966" y="-12"/>
                    <a:pt x="108374" y="-12"/>
                  </a:cubicBezTo>
                  <a:cubicBezTo>
                    <a:pt x="133147" y="-12"/>
                    <a:pt x="154376" y="4332"/>
                    <a:pt x="172070" y="13454"/>
                  </a:cubicBezTo>
                  <a:lnTo>
                    <a:pt x="172070" y="62971"/>
                  </a:lnTo>
                  <a:cubicBezTo>
                    <a:pt x="153046" y="48636"/>
                    <a:pt x="123409" y="36909"/>
                    <a:pt x="98201" y="36909"/>
                  </a:cubicBezTo>
                  <a:cubicBezTo>
                    <a:pt x="70332" y="36909"/>
                    <a:pt x="50874" y="49943"/>
                    <a:pt x="50874" y="73829"/>
                  </a:cubicBezTo>
                  <a:cubicBezTo>
                    <a:pt x="50874" y="82516"/>
                    <a:pt x="53529" y="89903"/>
                    <a:pt x="58395" y="96414"/>
                  </a:cubicBezTo>
                  <a:cubicBezTo>
                    <a:pt x="68570" y="108576"/>
                    <a:pt x="81395" y="115087"/>
                    <a:pt x="107939" y="125951"/>
                  </a:cubicBezTo>
                  <a:cubicBezTo>
                    <a:pt x="125192" y="133332"/>
                    <a:pt x="138903" y="139849"/>
                    <a:pt x="149076" y="146366"/>
                  </a:cubicBezTo>
                  <a:cubicBezTo>
                    <a:pt x="170310" y="158963"/>
                    <a:pt x="187557" y="180684"/>
                    <a:pt x="187557" y="214125"/>
                  </a:cubicBezTo>
                  <a:cubicBezTo>
                    <a:pt x="187557" y="267557"/>
                    <a:pt x="146864" y="300128"/>
                    <a:pt x="83168" y="300128"/>
                  </a:cubicBezTo>
                  <a:cubicBezTo>
                    <a:pt x="46014" y="300128"/>
                    <a:pt x="13723" y="288835"/>
                    <a:pt x="8" y="278846"/>
                  </a:cubicBezTo>
                  <a:lnTo>
                    <a:pt x="8" y="228892"/>
                  </a:lnTo>
                  <a:close/>
                </a:path>
              </a:pathLst>
            </a:custGeom>
            <a:grpFill/>
            <a:ln w="4047" cap="flat">
              <a:solidFill>
                <a:schemeClr val="tx1"/>
              </a:solid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A8E33398-B508-2E17-A1A5-5A1B4FE8CBE9}"/>
                </a:ext>
              </a:extLst>
            </p:cNvPr>
            <p:cNvSpPr/>
            <p:nvPr/>
          </p:nvSpPr>
          <p:spPr>
            <a:xfrm>
              <a:off x="12295533" y="6294438"/>
              <a:ext cx="174742" cy="210250"/>
            </a:xfrm>
            <a:custGeom>
              <a:avLst/>
              <a:gdLst>
                <a:gd name="connsiteX0" fmla="*/ 115472 w 174742"/>
                <a:gd name="connsiteY0" fmla="*/ 5 h 210250"/>
                <a:gd name="connsiteX1" fmla="*/ 171207 w 174742"/>
                <a:gd name="connsiteY1" fmla="*/ 13040 h 210250"/>
                <a:gd name="connsiteX2" fmla="*/ 171207 w 174742"/>
                <a:gd name="connsiteY2" fmla="*/ 56474 h 210250"/>
                <a:gd name="connsiteX3" fmla="*/ 113702 w 174742"/>
                <a:gd name="connsiteY3" fmla="*/ 35625 h 210250"/>
                <a:gd name="connsiteX4" fmla="*/ 48235 w 174742"/>
                <a:gd name="connsiteY4" fmla="*/ 102520 h 210250"/>
                <a:gd name="connsiteX5" fmla="*/ 117237 w 174742"/>
                <a:gd name="connsiteY5" fmla="*/ 174625 h 210250"/>
                <a:gd name="connsiteX6" fmla="*/ 174743 w 174742"/>
                <a:gd name="connsiteY6" fmla="*/ 148994 h 210250"/>
                <a:gd name="connsiteX7" fmla="*/ 174743 w 174742"/>
                <a:gd name="connsiteY7" fmla="*/ 192432 h 210250"/>
                <a:gd name="connsiteX8" fmla="*/ 106181 w 174742"/>
                <a:gd name="connsiteY8" fmla="*/ 210239 h 210250"/>
                <a:gd name="connsiteX9" fmla="*/ 24 w 174742"/>
                <a:gd name="connsiteY9" fmla="*/ 110332 h 210250"/>
                <a:gd name="connsiteX10" fmla="*/ 115472 w 174742"/>
                <a:gd name="connsiteY10" fmla="*/ 0 h 21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4742" h="210250">
                  <a:moveTo>
                    <a:pt x="115472" y="5"/>
                  </a:moveTo>
                  <a:cubicBezTo>
                    <a:pt x="139802" y="5"/>
                    <a:pt x="160591" y="6522"/>
                    <a:pt x="171207" y="13040"/>
                  </a:cubicBezTo>
                  <a:lnTo>
                    <a:pt x="171207" y="56474"/>
                  </a:lnTo>
                  <a:cubicBezTo>
                    <a:pt x="153076" y="43878"/>
                    <a:pt x="135383" y="35625"/>
                    <a:pt x="113702" y="35625"/>
                  </a:cubicBezTo>
                  <a:cubicBezTo>
                    <a:pt x="71681" y="35625"/>
                    <a:pt x="48235" y="64292"/>
                    <a:pt x="48235" y="102520"/>
                  </a:cubicBezTo>
                  <a:cubicBezTo>
                    <a:pt x="48235" y="146824"/>
                    <a:pt x="79642" y="174625"/>
                    <a:pt x="117237" y="174625"/>
                  </a:cubicBezTo>
                  <a:cubicBezTo>
                    <a:pt x="139797" y="174625"/>
                    <a:pt x="161031" y="162898"/>
                    <a:pt x="174743" y="148994"/>
                  </a:cubicBezTo>
                  <a:lnTo>
                    <a:pt x="174743" y="192432"/>
                  </a:lnTo>
                  <a:cubicBezTo>
                    <a:pt x="167222" y="199381"/>
                    <a:pt x="139356" y="210239"/>
                    <a:pt x="106181" y="210239"/>
                  </a:cubicBezTo>
                  <a:cubicBezTo>
                    <a:pt x="41155" y="210239"/>
                    <a:pt x="24" y="172449"/>
                    <a:pt x="24" y="110332"/>
                  </a:cubicBezTo>
                  <a:cubicBezTo>
                    <a:pt x="-1303" y="47346"/>
                    <a:pt x="52217" y="-870"/>
                    <a:pt x="115472" y="0"/>
                  </a:cubicBezTo>
                  <a:close/>
                </a:path>
              </a:pathLst>
            </a:custGeom>
            <a:grpFill/>
            <a:ln w="4047" cap="flat">
              <a:solidFill>
                <a:schemeClr val="tx1"/>
              </a:solid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95CEA277-6F28-B80B-A3CB-65372AF25B83}"/>
                </a:ext>
              </a:extLst>
            </p:cNvPr>
            <p:cNvSpPr/>
            <p:nvPr/>
          </p:nvSpPr>
          <p:spPr>
            <a:xfrm>
              <a:off x="12513189" y="6200640"/>
              <a:ext cx="195069" cy="299713"/>
            </a:xfrm>
            <a:custGeom>
              <a:avLst/>
              <a:gdLst>
                <a:gd name="connsiteX0" fmla="*/ 135353 w 195069"/>
                <a:gd name="connsiteY0" fmla="*/ 299702 h 299713"/>
                <a:gd name="connsiteX1" fmla="*/ 141989 w 195069"/>
                <a:gd name="connsiteY1" fmla="*/ 250185 h 299713"/>
                <a:gd name="connsiteX2" fmla="*/ 141989 w 195069"/>
                <a:gd name="connsiteY2" fmla="*/ 175040 h 299713"/>
                <a:gd name="connsiteX3" fmla="*/ 103061 w 195069"/>
                <a:gd name="connsiteY3" fmla="*/ 129863 h 299713"/>
                <a:gd name="connsiteX4" fmla="*/ 53077 w 195069"/>
                <a:gd name="connsiteY4" fmla="*/ 154187 h 299713"/>
                <a:gd name="connsiteX5" fmla="*/ 53077 w 195069"/>
                <a:gd name="connsiteY5" fmla="*/ 250185 h 299713"/>
                <a:gd name="connsiteX6" fmla="*/ 59713 w 195069"/>
                <a:gd name="connsiteY6" fmla="*/ 299702 h 299713"/>
                <a:gd name="connsiteX7" fmla="*/ 0 w 195069"/>
                <a:gd name="connsiteY7" fmla="*/ 299702 h 299713"/>
                <a:gd name="connsiteX8" fmla="*/ 6634 w 195069"/>
                <a:gd name="connsiteY8" fmla="*/ 250185 h 299713"/>
                <a:gd name="connsiteX9" fmla="*/ 6634 w 195069"/>
                <a:gd name="connsiteY9" fmla="*/ 49502 h 299713"/>
                <a:gd name="connsiteX10" fmla="*/ 0 w 195069"/>
                <a:gd name="connsiteY10" fmla="*/ -12 h 299713"/>
                <a:gd name="connsiteX11" fmla="*/ 53077 w 195069"/>
                <a:gd name="connsiteY11" fmla="*/ -12 h 299713"/>
                <a:gd name="connsiteX12" fmla="*/ 53077 w 195069"/>
                <a:gd name="connsiteY12" fmla="*/ 121176 h 299713"/>
                <a:gd name="connsiteX13" fmla="*/ 119871 w 195069"/>
                <a:gd name="connsiteY13" fmla="*/ 93809 h 299713"/>
                <a:gd name="connsiteX14" fmla="*/ 188432 w 195069"/>
                <a:gd name="connsiteY14" fmla="*/ 170693 h 299713"/>
                <a:gd name="connsiteX15" fmla="*/ 188432 w 195069"/>
                <a:gd name="connsiteY15" fmla="*/ 250185 h 299713"/>
                <a:gd name="connsiteX16" fmla="*/ 195069 w 195069"/>
                <a:gd name="connsiteY16" fmla="*/ 299702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5069" h="299713">
                  <a:moveTo>
                    <a:pt x="135353" y="299702"/>
                  </a:moveTo>
                  <a:cubicBezTo>
                    <a:pt x="139772" y="287537"/>
                    <a:pt x="141989" y="271031"/>
                    <a:pt x="141989" y="250185"/>
                  </a:cubicBezTo>
                  <a:lnTo>
                    <a:pt x="141989" y="175040"/>
                  </a:lnTo>
                  <a:cubicBezTo>
                    <a:pt x="141989" y="144199"/>
                    <a:pt x="127832" y="129863"/>
                    <a:pt x="103061" y="129863"/>
                  </a:cubicBezTo>
                  <a:cubicBezTo>
                    <a:pt x="85368" y="129863"/>
                    <a:pt x="68561" y="138113"/>
                    <a:pt x="53077" y="154187"/>
                  </a:cubicBezTo>
                  <a:lnTo>
                    <a:pt x="53077" y="250185"/>
                  </a:lnTo>
                  <a:cubicBezTo>
                    <a:pt x="53077" y="271031"/>
                    <a:pt x="55288" y="287543"/>
                    <a:pt x="59713" y="299702"/>
                  </a:cubicBezTo>
                  <a:lnTo>
                    <a:pt x="0" y="299702"/>
                  </a:lnTo>
                  <a:cubicBezTo>
                    <a:pt x="4425" y="287537"/>
                    <a:pt x="6634" y="271031"/>
                    <a:pt x="6634" y="250185"/>
                  </a:cubicBezTo>
                  <a:lnTo>
                    <a:pt x="6634" y="49502"/>
                  </a:lnTo>
                  <a:cubicBezTo>
                    <a:pt x="6634" y="29087"/>
                    <a:pt x="4425" y="12585"/>
                    <a:pt x="0" y="-12"/>
                  </a:cubicBezTo>
                  <a:lnTo>
                    <a:pt x="53077" y="-12"/>
                  </a:lnTo>
                  <a:lnTo>
                    <a:pt x="53077" y="121176"/>
                  </a:lnTo>
                  <a:cubicBezTo>
                    <a:pt x="70332" y="102934"/>
                    <a:pt x="92445" y="93809"/>
                    <a:pt x="119871" y="93809"/>
                  </a:cubicBezTo>
                  <a:cubicBezTo>
                    <a:pt x="165433" y="93809"/>
                    <a:pt x="188432" y="120738"/>
                    <a:pt x="188432" y="170693"/>
                  </a:cubicBezTo>
                  <a:lnTo>
                    <a:pt x="188432" y="250185"/>
                  </a:lnTo>
                  <a:cubicBezTo>
                    <a:pt x="188432" y="271031"/>
                    <a:pt x="190641" y="287543"/>
                    <a:pt x="195069" y="299702"/>
                  </a:cubicBezTo>
                  <a:close/>
                </a:path>
              </a:pathLst>
            </a:custGeom>
            <a:grpFill/>
            <a:ln w="4047" cap="flat">
              <a:solidFill>
                <a:schemeClr val="tx1"/>
              </a:solid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107182D5-6EC3-BC84-6205-3E9C53047028}"/>
                </a:ext>
              </a:extLst>
            </p:cNvPr>
            <p:cNvSpPr/>
            <p:nvPr/>
          </p:nvSpPr>
          <p:spPr>
            <a:xfrm>
              <a:off x="12750273" y="6294452"/>
              <a:ext cx="218512" cy="210239"/>
            </a:xfrm>
            <a:custGeom>
              <a:avLst/>
              <a:gdLst>
                <a:gd name="connsiteX0" fmla="*/ 115451 w 218512"/>
                <a:gd name="connsiteY0" fmla="*/ -12 h 210239"/>
                <a:gd name="connsiteX1" fmla="*/ 218512 w 218512"/>
                <a:gd name="connsiteY1" fmla="*/ 98593 h 210239"/>
                <a:gd name="connsiteX2" fmla="*/ 102624 w 218512"/>
                <a:gd name="connsiteY2" fmla="*/ 210227 h 210239"/>
                <a:gd name="connsiteX3" fmla="*/ 0 w 218512"/>
                <a:gd name="connsiteY3" fmla="*/ 110758 h 210239"/>
                <a:gd name="connsiteX4" fmla="*/ 115451 w 218512"/>
                <a:gd name="connsiteY4" fmla="*/ -6 h 210239"/>
                <a:gd name="connsiteX5" fmla="*/ 107049 w 218512"/>
                <a:gd name="connsiteY5" fmla="*/ 34738 h 210239"/>
                <a:gd name="connsiteX6" fmla="*/ 48219 w 218512"/>
                <a:gd name="connsiteY6" fmla="*/ 101196 h 210239"/>
                <a:gd name="connsiteX7" fmla="*/ 111475 w 218512"/>
                <a:gd name="connsiteY7" fmla="*/ 175039 h 210239"/>
                <a:gd name="connsiteX8" fmla="*/ 170305 w 218512"/>
                <a:gd name="connsiteY8" fmla="*/ 108582 h 210239"/>
                <a:gd name="connsiteX9" fmla="*/ 107055 w 218512"/>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12"/>
                  </a:moveTo>
                  <a:cubicBezTo>
                    <a:pt x="175168" y="-12"/>
                    <a:pt x="218512" y="39951"/>
                    <a:pt x="218512" y="98593"/>
                  </a:cubicBezTo>
                  <a:cubicBezTo>
                    <a:pt x="218512" y="164182"/>
                    <a:pt x="168531" y="210227"/>
                    <a:pt x="102624" y="210227"/>
                  </a:cubicBezTo>
                  <a:cubicBezTo>
                    <a:pt x="42469" y="210227"/>
                    <a:pt x="0" y="170267"/>
                    <a:pt x="0" y="110758"/>
                  </a:cubicBezTo>
                  <a:cubicBezTo>
                    <a:pt x="0" y="46906"/>
                    <a:pt x="49544" y="-6"/>
                    <a:pt x="115451" y="-6"/>
                  </a:cubicBezTo>
                  <a:close/>
                  <a:moveTo>
                    <a:pt x="107049" y="34738"/>
                  </a:moveTo>
                  <a:cubicBezTo>
                    <a:pt x="71663" y="34738"/>
                    <a:pt x="48219" y="65576"/>
                    <a:pt x="48219" y="101196"/>
                  </a:cubicBezTo>
                  <a:cubicBezTo>
                    <a:pt x="48219" y="152886"/>
                    <a:pt x="80070" y="175039"/>
                    <a:pt x="111475" y="175039"/>
                  </a:cubicBezTo>
                  <a:cubicBezTo>
                    <a:pt x="146861" y="175039"/>
                    <a:pt x="170305" y="144199"/>
                    <a:pt x="170305" y="108582"/>
                  </a:cubicBezTo>
                  <a:cubicBezTo>
                    <a:pt x="170305" y="62968"/>
                    <a:pt x="144207" y="34738"/>
                    <a:pt x="107055" y="34738"/>
                  </a:cubicBezTo>
                  <a:close/>
                </a:path>
              </a:pathLst>
            </a:custGeom>
            <a:grpFill/>
            <a:ln w="4047" cap="flat">
              <a:solidFill>
                <a:schemeClr val="tx1"/>
              </a:solid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A6A162B1-6699-AD49-6B78-7CC6566C3606}"/>
                </a:ext>
              </a:extLst>
            </p:cNvPr>
            <p:cNvSpPr/>
            <p:nvPr/>
          </p:nvSpPr>
          <p:spPr>
            <a:xfrm>
              <a:off x="13004181" y="6294452"/>
              <a:ext cx="218515" cy="210239"/>
            </a:xfrm>
            <a:custGeom>
              <a:avLst/>
              <a:gdLst>
                <a:gd name="connsiteX0" fmla="*/ 115451 w 218515"/>
                <a:gd name="connsiteY0" fmla="*/ -12 h 210239"/>
                <a:gd name="connsiteX1" fmla="*/ 218516 w 218515"/>
                <a:gd name="connsiteY1" fmla="*/ 98593 h 210239"/>
                <a:gd name="connsiteX2" fmla="*/ 102624 w 218515"/>
                <a:gd name="connsiteY2" fmla="*/ 210227 h 210239"/>
                <a:gd name="connsiteX3" fmla="*/ 0 w 218515"/>
                <a:gd name="connsiteY3" fmla="*/ 110758 h 210239"/>
                <a:gd name="connsiteX4" fmla="*/ 115451 w 218515"/>
                <a:gd name="connsiteY4" fmla="*/ -6 h 210239"/>
                <a:gd name="connsiteX5" fmla="*/ 107044 w 218515"/>
                <a:gd name="connsiteY5" fmla="*/ 34738 h 210239"/>
                <a:gd name="connsiteX6" fmla="*/ 48214 w 218515"/>
                <a:gd name="connsiteY6" fmla="*/ 101196 h 210239"/>
                <a:gd name="connsiteX7" fmla="*/ 111472 w 218515"/>
                <a:gd name="connsiteY7" fmla="*/ 175039 h 210239"/>
                <a:gd name="connsiteX8" fmla="*/ 170302 w 218515"/>
                <a:gd name="connsiteY8" fmla="*/ 108582 h 210239"/>
                <a:gd name="connsiteX9" fmla="*/ 107049 w 218515"/>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5" h="210239">
                  <a:moveTo>
                    <a:pt x="115451" y="-12"/>
                  </a:moveTo>
                  <a:cubicBezTo>
                    <a:pt x="175168" y="-12"/>
                    <a:pt x="218516" y="39951"/>
                    <a:pt x="218516" y="98593"/>
                  </a:cubicBezTo>
                  <a:cubicBezTo>
                    <a:pt x="218516" y="164182"/>
                    <a:pt x="168531" y="210227"/>
                    <a:pt x="102624" y="210227"/>
                  </a:cubicBezTo>
                  <a:cubicBezTo>
                    <a:pt x="42470" y="210227"/>
                    <a:pt x="0" y="170267"/>
                    <a:pt x="0" y="110758"/>
                  </a:cubicBezTo>
                  <a:cubicBezTo>
                    <a:pt x="0" y="46906"/>
                    <a:pt x="49544" y="-6"/>
                    <a:pt x="115451" y="-6"/>
                  </a:cubicBezTo>
                  <a:close/>
                  <a:moveTo>
                    <a:pt x="107044" y="34738"/>
                  </a:moveTo>
                  <a:cubicBezTo>
                    <a:pt x="71657" y="34738"/>
                    <a:pt x="48214" y="65576"/>
                    <a:pt x="48214" y="101196"/>
                  </a:cubicBezTo>
                  <a:cubicBezTo>
                    <a:pt x="48214" y="152886"/>
                    <a:pt x="80064" y="175039"/>
                    <a:pt x="111472" y="175039"/>
                  </a:cubicBezTo>
                  <a:cubicBezTo>
                    <a:pt x="146856" y="175039"/>
                    <a:pt x="170302" y="144199"/>
                    <a:pt x="170302" y="108582"/>
                  </a:cubicBezTo>
                  <a:cubicBezTo>
                    <a:pt x="170302" y="62968"/>
                    <a:pt x="144201" y="34738"/>
                    <a:pt x="107049" y="34738"/>
                  </a:cubicBezTo>
                  <a:close/>
                </a:path>
              </a:pathLst>
            </a:custGeom>
            <a:grpFill/>
            <a:ln w="4047" cap="flat">
              <a:solidFill>
                <a:schemeClr val="tx1"/>
              </a:solid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FAE661B8-1BB7-E38D-7531-3312C124D8E5}"/>
                </a:ext>
              </a:extLst>
            </p:cNvPr>
            <p:cNvSpPr/>
            <p:nvPr/>
          </p:nvSpPr>
          <p:spPr>
            <a:xfrm>
              <a:off x="13266494" y="6200640"/>
              <a:ext cx="59716" cy="299713"/>
            </a:xfrm>
            <a:custGeom>
              <a:avLst/>
              <a:gdLst>
                <a:gd name="connsiteX0" fmla="*/ 6637 w 59716"/>
                <a:gd name="connsiteY0" fmla="*/ 49502 h 299713"/>
                <a:gd name="connsiteX1" fmla="*/ 0 w 59716"/>
                <a:gd name="connsiteY1" fmla="*/ -12 h 299713"/>
                <a:gd name="connsiteX2" fmla="*/ 53080 w 59716"/>
                <a:gd name="connsiteY2" fmla="*/ -12 h 299713"/>
                <a:gd name="connsiteX3" fmla="*/ 53080 w 59716"/>
                <a:gd name="connsiteY3" fmla="*/ 250185 h 299713"/>
                <a:gd name="connsiteX4" fmla="*/ 59717 w 59716"/>
                <a:gd name="connsiteY4" fmla="*/ 299702 h 299713"/>
                <a:gd name="connsiteX5" fmla="*/ 0 w 59716"/>
                <a:gd name="connsiteY5" fmla="*/ 299702 h 299713"/>
                <a:gd name="connsiteX6" fmla="*/ 6637 w 59716"/>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6" h="299713">
                  <a:moveTo>
                    <a:pt x="6637" y="49502"/>
                  </a:moveTo>
                  <a:cubicBezTo>
                    <a:pt x="6637" y="29087"/>
                    <a:pt x="4425" y="12585"/>
                    <a:pt x="0" y="-12"/>
                  </a:cubicBezTo>
                  <a:lnTo>
                    <a:pt x="53080" y="-12"/>
                  </a:lnTo>
                  <a:lnTo>
                    <a:pt x="53080" y="250185"/>
                  </a:lnTo>
                  <a:cubicBezTo>
                    <a:pt x="53080" y="271031"/>
                    <a:pt x="55291" y="287543"/>
                    <a:pt x="59717" y="299702"/>
                  </a:cubicBezTo>
                  <a:lnTo>
                    <a:pt x="0" y="299702"/>
                  </a:lnTo>
                  <a:cubicBezTo>
                    <a:pt x="4425" y="287537"/>
                    <a:pt x="6637" y="271031"/>
                    <a:pt x="6637" y="250185"/>
                  </a:cubicBezTo>
                  <a:close/>
                </a:path>
              </a:pathLst>
            </a:custGeom>
            <a:grpFill/>
            <a:ln w="4047" cap="flat">
              <a:solidFill>
                <a:schemeClr val="tx1"/>
              </a:solidFill>
              <a:prstDash val="solid"/>
              <a:miter/>
            </a:ln>
          </p:spPr>
          <p:txBody>
            <a:bodyPr rtlCol="0" anchor="ctr"/>
            <a:lstStyle/>
            <a:p>
              <a:endParaRPr lang="en-GB"/>
            </a:p>
          </p:txBody>
        </p:sp>
      </p:grpSp>
      <p:sp>
        <p:nvSpPr>
          <p:cNvPr id="3" name="Rectangle: Rounded Corners 2">
            <a:extLst>
              <a:ext uri="{FF2B5EF4-FFF2-40B4-BE49-F238E27FC236}">
                <a16:creationId xmlns:a16="http://schemas.microsoft.com/office/drawing/2014/main" id="{668E8CD5-05FB-0EDA-B158-ABA78B1EAF17}"/>
              </a:ext>
            </a:extLst>
          </p:cNvPr>
          <p:cNvSpPr/>
          <p:nvPr/>
        </p:nvSpPr>
        <p:spPr>
          <a:xfrm>
            <a:off x="5359116" y="1371942"/>
            <a:ext cx="6703478" cy="4249098"/>
          </a:xfrm>
          <a:prstGeom prst="roundRect">
            <a:avLst/>
          </a:prstGeom>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solidFill>
                  <a:srgbClr val="FFFF00"/>
                </a:solidFill>
                <a:latin typeface="Kermit Condensed" panose="020F0503040000060003" pitchFamily="34" charset="0"/>
              </a:rPr>
              <a:t>This encouragement was written to those living in Rome.  Pretend it was written to you now here in Crawley.  Paul was so convinced by God’s love for him that he knew that nothing was strong enough to separate him from it.  Nothing.</a:t>
            </a:r>
          </a:p>
          <a:p>
            <a:pPr algn="ctr"/>
            <a:endParaRPr lang="en-GB" sz="2800" dirty="0">
              <a:solidFill>
                <a:srgbClr val="FFFF00"/>
              </a:solidFill>
              <a:latin typeface="Kermit Condensed" panose="020F0503040000060003" pitchFamily="34" charset="0"/>
            </a:endParaRPr>
          </a:p>
          <a:p>
            <a:pPr algn="ctr"/>
            <a:r>
              <a:rPr lang="en-GB" sz="2800" dirty="0">
                <a:solidFill>
                  <a:schemeClr val="tx1"/>
                </a:solidFill>
                <a:latin typeface="Kermit Condensed" panose="020F0503040000060003" pitchFamily="34" charset="0"/>
              </a:rPr>
              <a:t>Question of the day</a:t>
            </a:r>
          </a:p>
          <a:p>
            <a:pPr algn="ctr"/>
            <a:r>
              <a:rPr lang="en-GB" sz="2800" dirty="0">
                <a:solidFill>
                  <a:schemeClr val="bg2"/>
                </a:solidFill>
                <a:latin typeface="Kermit Condensed" panose="020F0503040000060003" pitchFamily="34" charset="0"/>
              </a:rPr>
              <a:t>Our love for people is usually conditional.</a:t>
            </a:r>
          </a:p>
          <a:p>
            <a:pPr algn="ctr"/>
            <a:r>
              <a:rPr lang="en-GB" sz="2800" dirty="0">
                <a:solidFill>
                  <a:schemeClr val="bg2"/>
                </a:solidFill>
                <a:latin typeface="Kermit Condensed" panose="020F0503040000060003" pitchFamily="34" charset="0"/>
              </a:rPr>
              <a:t>What does this mean?</a:t>
            </a:r>
          </a:p>
        </p:txBody>
      </p:sp>
      <p:pic>
        <p:nvPicPr>
          <p:cNvPr id="4" name="Picture 3">
            <a:extLst>
              <a:ext uri="{FF2B5EF4-FFF2-40B4-BE49-F238E27FC236}">
                <a16:creationId xmlns:a16="http://schemas.microsoft.com/office/drawing/2014/main" id="{E370F560-91D3-0AF8-AA43-24CE797E8750}"/>
              </a:ext>
            </a:extLst>
          </p:cNvPr>
          <p:cNvPicPr>
            <a:picLocks noChangeAspect="1"/>
          </p:cNvPicPr>
          <p:nvPr/>
        </p:nvPicPr>
        <p:blipFill>
          <a:blip r:embed="rId6"/>
          <a:srcRect l="9123" t="9463" r="5578" b="12328"/>
          <a:stretch>
            <a:fillRect/>
          </a:stretch>
        </p:blipFill>
        <p:spPr>
          <a:xfrm>
            <a:off x="323539" y="267117"/>
            <a:ext cx="4736421" cy="6323766"/>
          </a:xfrm>
          <a:custGeom>
            <a:avLst/>
            <a:gdLst>
              <a:gd name="csX0" fmla="*/ 0 w 4736421"/>
              <a:gd name="csY0" fmla="*/ 0 h 6323766"/>
              <a:gd name="csX1" fmla="*/ 639417 w 4736421"/>
              <a:gd name="csY1" fmla="*/ 0 h 6323766"/>
              <a:gd name="csX2" fmla="*/ 1089377 w 4736421"/>
              <a:gd name="csY2" fmla="*/ 0 h 6323766"/>
              <a:gd name="csX3" fmla="*/ 1539337 w 4736421"/>
              <a:gd name="csY3" fmla="*/ 0 h 6323766"/>
              <a:gd name="csX4" fmla="*/ 2036661 w 4736421"/>
              <a:gd name="csY4" fmla="*/ 0 h 6323766"/>
              <a:gd name="csX5" fmla="*/ 2581349 w 4736421"/>
              <a:gd name="csY5" fmla="*/ 0 h 6323766"/>
              <a:gd name="csX6" fmla="*/ 3126038 w 4736421"/>
              <a:gd name="csY6" fmla="*/ 0 h 6323766"/>
              <a:gd name="csX7" fmla="*/ 3575998 w 4736421"/>
              <a:gd name="csY7" fmla="*/ 0 h 6323766"/>
              <a:gd name="csX8" fmla="*/ 4073322 w 4736421"/>
              <a:gd name="csY8" fmla="*/ 0 h 6323766"/>
              <a:gd name="csX9" fmla="*/ 4736421 w 4736421"/>
              <a:gd name="csY9" fmla="*/ 0 h 6323766"/>
              <a:gd name="csX10" fmla="*/ 4736421 w 4736421"/>
              <a:gd name="csY10" fmla="*/ 638125 h 6323766"/>
              <a:gd name="csX11" fmla="*/ 4736421 w 4736421"/>
              <a:gd name="csY11" fmla="*/ 1213013 h 6323766"/>
              <a:gd name="csX12" fmla="*/ 4736421 w 4736421"/>
              <a:gd name="csY12" fmla="*/ 1598188 h 6323766"/>
              <a:gd name="csX13" fmla="*/ 4736421 w 4736421"/>
              <a:gd name="csY13" fmla="*/ 2299551 h 6323766"/>
              <a:gd name="csX14" fmla="*/ 4736421 w 4736421"/>
              <a:gd name="csY14" fmla="*/ 2684726 h 6323766"/>
              <a:gd name="csX15" fmla="*/ 4736421 w 4736421"/>
              <a:gd name="csY15" fmla="*/ 3322852 h 6323766"/>
              <a:gd name="csX16" fmla="*/ 4736421 w 4736421"/>
              <a:gd name="csY16" fmla="*/ 4024215 h 6323766"/>
              <a:gd name="csX17" fmla="*/ 4736421 w 4736421"/>
              <a:gd name="csY17" fmla="*/ 4725578 h 6323766"/>
              <a:gd name="csX18" fmla="*/ 4736421 w 4736421"/>
              <a:gd name="csY18" fmla="*/ 5237228 h 6323766"/>
              <a:gd name="csX19" fmla="*/ 4736421 w 4736421"/>
              <a:gd name="csY19" fmla="*/ 5812116 h 6323766"/>
              <a:gd name="csX20" fmla="*/ 4736421 w 4736421"/>
              <a:gd name="csY20" fmla="*/ 6323766 h 6323766"/>
              <a:gd name="csX21" fmla="*/ 4144368 w 4736421"/>
              <a:gd name="csY21" fmla="*/ 6323766 h 6323766"/>
              <a:gd name="csX22" fmla="*/ 3504952 w 4736421"/>
              <a:gd name="csY22" fmla="*/ 6323766 h 6323766"/>
              <a:gd name="csX23" fmla="*/ 2865535 w 4736421"/>
              <a:gd name="csY23" fmla="*/ 6323766 h 6323766"/>
              <a:gd name="csX24" fmla="*/ 2320846 w 4736421"/>
              <a:gd name="csY24" fmla="*/ 6323766 h 6323766"/>
              <a:gd name="csX25" fmla="*/ 1776158 w 4736421"/>
              <a:gd name="csY25" fmla="*/ 6323766 h 6323766"/>
              <a:gd name="csX26" fmla="*/ 1136741 w 4736421"/>
              <a:gd name="csY26" fmla="*/ 6323766 h 6323766"/>
              <a:gd name="csX27" fmla="*/ 544688 w 4736421"/>
              <a:gd name="csY27" fmla="*/ 6323766 h 6323766"/>
              <a:gd name="csX28" fmla="*/ 0 w 4736421"/>
              <a:gd name="csY28" fmla="*/ 6323766 h 6323766"/>
              <a:gd name="csX29" fmla="*/ 0 w 4736421"/>
              <a:gd name="csY29" fmla="*/ 5748878 h 6323766"/>
              <a:gd name="csX30" fmla="*/ 0 w 4736421"/>
              <a:gd name="csY30" fmla="*/ 5237228 h 6323766"/>
              <a:gd name="csX31" fmla="*/ 0 w 4736421"/>
              <a:gd name="csY31" fmla="*/ 4599103 h 6323766"/>
              <a:gd name="csX32" fmla="*/ 0 w 4736421"/>
              <a:gd name="csY32" fmla="*/ 4213928 h 6323766"/>
              <a:gd name="csX33" fmla="*/ 0 w 4736421"/>
              <a:gd name="csY33" fmla="*/ 3512565 h 6323766"/>
              <a:gd name="csX34" fmla="*/ 0 w 4736421"/>
              <a:gd name="csY34" fmla="*/ 2874439 h 6323766"/>
              <a:gd name="csX35" fmla="*/ 0 w 4736421"/>
              <a:gd name="csY35" fmla="*/ 2299551 h 6323766"/>
              <a:gd name="csX36" fmla="*/ 0 w 4736421"/>
              <a:gd name="csY36" fmla="*/ 1851139 h 6323766"/>
              <a:gd name="csX37" fmla="*/ 0 w 4736421"/>
              <a:gd name="csY37" fmla="*/ 1213013 h 6323766"/>
              <a:gd name="csX38" fmla="*/ 0 w 4736421"/>
              <a:gd name="csY38" fmla="*/ 511650 h 6323766"/>
              <a:gd name="csX39" fmla="*/ 0 w 4736421"/>
              <a:gd name="csY39" fmla="*/ 0 h 63237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Lst>
            <a:rect l="l" t="t" r="r" b="b"/>
            <a:pathLst>
              <a:path w="4736421" h="6323766" fill="none" extrusionOk="0">
                <a:moveTo>
                  <a:pt x="0" y="0"/>
                </a:moveTo>
                <a:cubicBezTo>
                  <a:pt x="226381" y="-44731"/>
                  <a:pt x="378654" y="46318"/>
                  <a:pt x="639417" y="0"/>
                </a:cubicBezTo>
                <a:cubicBezTo>
                  <a:pt x="900180" y="-46318"/>
                  <a:pt x="868327" y="46161"/>
                  <a:pt x="1089377" y="0"/>
                </a:cubicBezTo>
                <a:cubicBezTo>
                  <a:pt x="1310427" y="-46161"/>
                  <a:pt x="1364035" y="33669"/>
                  <a:pt x="1539337" y="0"/>
                </a:cubicBezTo>
                <a:cubicBezTo>
                  <a:pt x="1714639" y="-33669"/>
                  <a:pt x="1931088" y="43147"/>
                  <a:pt x="2036661" y="0"/>
                </a:cubicBezTo>
                <a:cubicBezTo>
                  <a:pt x="2142234" y="-43147"/>
                  <a:pt x="2469409" y="10123"/>
                  <a:pt x="2581349" y="0"/>
                </a:cubicBezTo>
                <a:cubicBezTo>
                  <a:pt x="2693289" y="-10123"/>
                  <a:pt x="2909763" y="18160"/>
                  <a:pt x="3126038" y="0"/>
                </a:cubicBezTo>
                <a:cubicBezTo>
                  <a:pt x="3342313" y="-18160"/>
                  <a:pt x="3474753" y="52221"/>
                  <a:pt x="3575998" y="0"/>
                </a:cubicBezTo>
                <a:cubicBezTo>
                  <a:pt x="3677243" y="-52221"/>
                  <a:pt x="3883588" y="45960"/>
                  <a:pt x="4073322" y="0"/>
                </a:cubicBezTo>
                <a:cubicBezTo>
                  <a:pt x="4263056" y="-45960"/>
                  <a:pt x="4416873" y="51064"/>
                  <a:pt x="4736421" y="0"/>
                </a:cubicBezTo>
                <a:cubicBezTo>
                  <a:pt x="4792712" y="167627"/>
                  <a:pt x="4661595" y="472830"/>
                  <a:pt x="4736421" y="638125"/>
                </a:cubicBezTo>
                <a:cubicBezTo>
                  <a:pt x="4811247" y="803421"/>
                  <a:pt x="4678993" y="1018051"/>
                  <a:pt x="4736421" y="1213013"/>
                </a:cubicBezTo>
                <a:cubicBezTo>
                  <a:pt x="4793849" y="1407975"/>
                  <a:pt x="4725552" y="1423513"/>
                  <a:pt x="4736421" y="1598188"/>
                </a:cubicBezTo>
                <a:cubicBezTo>
                  <a:pt x="4747290" y="1772864"/>
                  <a:pt x="4694488" y="2087858"/>
                  <a:pt x="4736421" y="2299551"/>
                </a:cubicBezTo>
                <a:cubicBezTo>
                  <a:pt x="4778354" y="2511244"/>
                  <a:pt x="4700799" y="2514165"/>
                  <a:pt x="4736421" y="2684726"/>
                </a:cubicBezTo>
                <a:cubicBezTo>
                  <a:pt x="4772043" y="2855288"/>
                  <a:pt x="4663937" y="3037760"/>
                  <a:pt x="4736421" y="3322852"/>
                </a:cubicBezTo>
                <a:cubicBezTo>
                  <a:pt x="4808905" y="3607944"/>
                  <a:pt x="4710490" y="3716233"/>
                  <a:pt x="4736421" y="4024215"/>
                </a:cubicBezTo>
                <a:cubicBezTo>
                  <a:pt x="4762352" y="4332197"/>
                  <a:pt x="4735534" y="4473331"/>
                  <a:pt x="4736421" y="4725578"/>
                </a:cubicBezTo>
                <a:cubicBezTo>
                  <a:pt x="4737308" y="4977825"/>
                  <a:pt x="4717260" y="5028364"/>
                  <a:pt x="4736421" y="5237228"/>
                </a:cubicBezTo>
                <a:cubicBezTo>
                  <a:pt x="4755582" y="5446092"/>
                  <a:pt x="4711602" y="5655580"/>
                  <a:pt x="4736421" y="5812116"/>
                </a:cubicBezTo>
                <a:cubicBezTo>
                  <a:pt x="4761240" y="5968652"/>
                  <a:pt x="4707405" y="6125009"/>
                  <a:pt x="4736421" y="6323766"/>
                </a:cubicBezTo>
                <a:cubicBezTo>
                  <a:pt x="4608340" y="6342172"/>
                  <a:pt x="4297232" y="6263021"/>
                  <a:pt x="4144368" y="6323766"/>
                </a:cubicBezTo>
                <a:cubicBezTo>
                  <a:pt x="3991504" y="6384511"/>
                  <a:pt x="3637173" y="6269918"/>
                  <a:pt x="3504952" y="6323766"/>
                </a:cubicBezTo>
                <a:cubicBezTo>
                  <a:pt x="3372731" y="6377614"/>
                  <a:pt x="3002337" y="6285948"/>
                  <a:pt x="2865535" y="6323766"/>
                </a:cubicBezTo>
                <a:cubicBezTo>
                  <a:pt x="2728733" y="6361584"/>
                  <a:pt x="2580425" y="6285103"/>
                  <a:pt x="2320846" y="6323766"/>
                </a:cubicBezTo>
                <a:cubicBezTo>
                  <a:pt x="2061267" y="6362429"/>
                  <a:pt x="2011004" y="6311455"/>
                  <a:pt x="1776158" y="6323766"/>
                </a:cubicBezTo>
                <a:cubicBezTo>
                  <a:pt x="1541312" y="6336077"/>
                  <a:pt x="1436112" y="6311936"/>
                  <a:pt x="1136741" y="6323766"/>
                </a:cubicBezTo>
                <a:cubicBezTo>
                  <a:pt x="837370" y="6335596"/>
                  <a:pt x="749852" y="6256862"/>
                  <a:pt x="544688" y="6323766"/>
                </a:cubicBezTo>
                <a:cubicBezTo>
                  <a:pt x="339524" y="6390670"/>
                  <a:pt x="115101" y="6258722"/>
                  <a:pt x="0" y="6323766"/>
                </a:cubicBezTo>
                <a:cubicBezTo>
                  <a:pt x="-24575" y="6138130"/>
                  <a:pt x="32104" y="5976160"/>
                  <a:pt x="0" y="5748878"/>
                </a:cubicBezTo>
                <a:cubicBezTo>
                  <a:pt x="-32104" y="5521596"/>
                  <a:pt x="15224" y="5357131"/>
                  <a:pt x="0" y="5237228"/>
                </a:cubicBezTo>
                <a:cubicBezTo>
                  <a:pt x="-15224" y="5117325"/>
                  <a:pt x="18584" y="4910048"/>
                  <a:pt x="0" y="4599103"/>
                </a:cubicBezTo>
                <a:cubicBezTo>
                  <a:pt x="-18584" y="4288158"/>
                  <a:pt x="40208" y="4365822"/>
                  <a:pt x="0" y="4213928"/>
                </a:cubicBezTo>
                <a:cubicBezTo>
                  <a:pt x="-40208" y="4062035"/>
                  <a:pt x="77586" y="3726756"/>
                  <a:pt x="0" y="3512565"/>
                </a:cubicBezTo>
                <a:cubicBezTo>
                  <a:pt x="-77586" y="3298374"/>
                  <a:pt x="54746" y="3094354"/>
                  <a:pt x="0" y="2874439"/>
                </a:cubicBezTo>
                <a:cubicBezTo>
                  <a:pt x="-54746" y="2654524"/>
                  <a:pt x="15391" y="2579881"/>
                  <a:pt x="0" y="2299551"/>
                </a:cubicBezTo>
                <a:cubicBezTo>
                  <a:pt x="-15391" y="2019221"/>
                  <a:pt x="23754" y="2073419"/>
                  <a:pt x="0" y="1851139"/>
                </a:cubicBezTo>
                <a:cubicBezTo>
                  <a:pt x="-23754" y="1628859"/>
                  <a:pt x="49080" y="1530911"/>
                  <a:pt x="0" y="1213013"/>
                </a:cubicBezTo>
                <a:cubicBezTo>
                  <a:pt x="-49080" y="895115"/>
                  <a:pt x="54264" y="734056"/>
                  <a:pt x="0" y="511650"/>
                </a:cubicBezTo>
                <a:cubicBezTo>
                  <a:pt x="-54264" y="289244"/>
                  <a:pt x="56003" y="135528"/>
                  <a:pt x="0" y="0"/>
                </a:cubicBezTo>
                <a:close/>
              </a:path>
              <a:path w="4736421" h="6323766" stroke="0" extrusionOk="0">
                <a:moveTo>
                  <a:pt x="0" y="0"/>
                </a:moveTo>
                <a:cubicBezTo>
                  <a:pt x="143884" y="-23052"/>
                  <a:pt x="349207" y="26555"/>
                  <a:pt x="497324" y="0"/>
                </a:cubicBezTo>
                <a:cubicBezTo>
                  <a:pt x="645441" y="-26555"/>
                  <a:pt x="916239" y="58648"/>
                  <a:pt x="1042013" y="0"/>
                </a:cubicBezTo>
                <a:cubicBezTo>
                  <a:pt x="1167787" y="-58648"/>
                  <a:pt x="1463125" y="57490"/>
                  <a:pt x="1634065" y="0"/>
                </a:cubicBezTo>
                <a:cubicBezTo>
                  <a:pt x="1805005" y="-57490"/>
                  <a:pt x="1916065" y="14678"/>
                  <a:pt x="2131389" y="0"/>
                </a:cubicBezTo>
                <a:cubicBezTo>
                  <a:pt x="2346713" y="-14678"/>
                  <a:pt x="2433261" y="16316"/>
                  <a:pt x="2628714" y="0"/>
                </a:cubicBezTo>
                <a:cubicBezTo>
                  <a:pt x="2824167" y="-16316"/>
                  <a:pt x="3054532" y="33719"/>
                  <a:pt x="3268130" y="0"/>
                </a:cubicBezTo>
                <a:cubicBezTo>
                  <a:pt x="3481728" y="-33719"/>
                  <a:pt x="3676923" y="66463"/>
                  <a:pt x="3907547" y="0"/>
                </a:cubicBezTo>
                <a:cubicBezTo>
                  <a:pt x="4138171" y="-66463"/>
                  <a:pt x="4379852" y="8097"/>
                  <a:pt x="4736421" y="0"/>
                </a:cubicBezTo>
                <a:cubicBezTo>
                  <a:pt x="4769300" y="158897"/>
                  <a:pt x="4730310" y="271280"/>
                  <a:pt x="4736421" y="385175"/>
                </a:cubicBezTo>
                <a:cubicBezTo>
                  <a:pt x="4742532" y="499070"/>
                  <a:pt x="4733730" y="891190"/>
                  <a:pt x="4736421" y="1023300"/>
                </a:cubicBezTo>
                <a:cubicBezTo>
                  <a:pt x="4739112" y="1155411"/>
                  <a:pt x="4703289" y="1269425"/>
                  <a:pt x="4736421" y="1408475"/>
                </a:cubicBezTo>
                <a:cubicBezTo>
                  <a:pt x="4769553" y="1547526"/>
                  <a:pt x="4685644" y="1667894"/>
                  <a:pt x="4736421" y="1856888"/>
                </a:cubicBezTo>
                <a:cubicBezTo>
                  <a:pt x="4787198" y="2045882"/>
                  <a:pt x="4706119" y="2057945"/>
                  <a:pt x="4736421" y="2242062"/>
                </a:cubicBezTo>
                <a:cubicBezTo>
                  <a:pt x="4766723" y="2426179"/>
                  <a:pt x="4719661" y="2711687"/>
                  <a:pt x="4736421" y="2880188"/>
                </a:cubicBezTo>
                <a:cubicBezTo>
                  <a:pt x="4753181" y="3048689"/>
                  <a:pt x="4723746" y="3116936"/>
                  <a:pt x="4736421" y="3265363"/>
                </a:cubicBezTo>
                <a:cubicBezTo>
                  <a:pt x="4749096" y="3413791"/>
                  <a:pt x="4683015" y="3754428"/>
                  <a:pt x="4736421" y="3966726"/>
                </a:cubicBezTo>
                <a:cubicBezTo>
                  <a:pt x="4789827" y="4179024"/>
                  <a:pt x="4700358" y="4496615"/>
                  <a:pt x="4736421" y="4668089"/>
                </a:cubicBezTo>
                <a:cubicBezTo>
                  <a:pt x="4772484" y="4839563"/>
                  <a:pt x="4715206" y="5000478"/>
                  <a:pt x="4736421" y="5179739"/>
                </a:cubicBezTo>
                <a:cubicBezTo>
                  <a:pt x="4757636" y="5359000"/>
                  <a:pt x="4607300" y="5870607"/>
                  <a:pt x="4736421" y="6323766"/>
                </a:cubicBezTo>
                <a:cubicBezTo>
                  <a:pt x="4397693" y="6387907"/>
                  <a:pt x="4280479" y="6283741"/>
                  <a:pt x="4049640" y="6323766"/>
                </a:cubicBezTo>
                <a:cubicBezTo>
                  <a:pt x="3818801" y="6363791"/>
                  <a:pt x="3624538" y="6282994"/>
                  <a:pt x="3504952" y="6323766"/>
                </a:cubicBezTo>
                <a:cubicBezTo>
                  <a:pt x="3385366" y="6364538"/>
                  <a:pt x="3208483" y="6274219"/>
                  <a:pt x="3054992" y="6323766"/>
                </a:cubicBezTo>
                <a:cubicBezTo>
                  <a:pt x="2901501" y="6373313"/>
                  <a:pt x="2723941" y="6310633"/>
                  <a:pt x="2462939" y="6323766"/>
                </a:cubicBezTo>
                <a:cubicBezTo>
                  <a:pt x="2201937" y="6336899"/>
                  <a:pt x="2169471" y="6263101"/>
                  <a:pt x="1918251" y="6323766"/>
                </a:cubicBezTo>
                <a:cubicBezTo>
                  <a:pt x="1667031" y="6384431"/>
                  <a:pt x="1582956" y="6257664"/>
                  <a:pt x="1326198" y="6323766"/>
                </a:cubicBezTo>
                <a:cubicBezTo>
                  <a:pt x="1069440" y="6389868"/>
                  <a:pt x="966542" y="6275954"/>
                  <a:pt x="734145" y="6323766"/>
                </a:cubicBezTo>
                <a:cubicBezTo>
                  <a:pt x="501748" y="6371578"/>
                  <a:pt x="213099" y="6272904"/>
                  <a:pt x="0" y="6323766"/>
                </a:cubicBezTo>
                <a:cubicBezTo>
                  <a:pt x="-68127" y="6043489"/>
                  <a:pt x="67457" y="5889522"/>
                  <a:pt x="0" y="5748878"/>
                </a:cubicBezTo>
                <a:cubicBezTo>
                  <a:pt x="-67457" y="5608234"/>
                  <a:pt x="32376" y="5417421"/>
                  <a:pt x="0" y="5173990"/>
                </a:cubicBezTo>
                <a:cubicBezTo>
                  <a:pt x="-32376" y="4930559"/>
                  <a:pt x="44410" y="4942473"/>
                  <a:pt x="0" y="4788816"/>
                </a:cubicBezTo>
                <a:cubicBezTo>
                  <a:pt x="-44410" y="4635159"/>
                  <a:pt x="37759" y="4457843"/>
                  <a:pt x="0" y="4213928"/>
                </a:cubicBezTo>
                <a:cubicBezTo>
                  <a:pt x="-37759" y="3970013"/>
                  <a:pt x="22779" y="3934761"/>
                  <a:pt x="0" y="3828753"/>
                </a:cubicBezTo>
                <a:cubicBezTo>
                  <a:pt x="-22779" y="3722746"/>
                  <a:pt x="57968" y="3438341"/>
                  <a:pt x="0" y="3317103"/>
                </a:cubicBezTo>
                <a:cubicBezTo>
                  <a:pt x="-57968" y="3195865"/>
                  <a:pt x="31739" y="3071278"/>
                  <a:pt x="0" y="2868690"/>
                </a:cubicBezTo>
                <a:cubicBezTo>
                  <a:pt x="-31739" y="2666102"/>
                  <a:pt x="37604" y="2394048"/>
                  <a:pt x="0" y="2230565"/>
                </a:cubicBezTo>
                <a:cubicBezTo>
                  <a:pt x="-37604" y="2067083"/>
                  <a:pt x="18644" y="2005225"/>
                  <a:pt x="0" y="1782152"/>
                </a:cubicBezTo>
                <a:cubicBezTo>
                  <a:pt x="-18644" y="1559079"/>
                  <a:pt x="44226" y="1444532"/>
                  <a:pt x="0" y="1207264"/>
                </a:cubicBezTo>
                <a:cubicBezTo>
                  <a:pt x="-44226" y="969996"/>
                  <a:pt x="27744" y="766915"/>
                  <a:pt x="0" y="505901"/>
                </a:cubicBezTo>
                <a:cubicBezTo>
                  <a:pt x="-27744" y="244887"/>
                  <a:pt x="57772" y="166989"/>
                  <a:pt x="0" y="0"/>
                </a:cubicBezTo>
                <a:close/>
              </a:path>
            </a:pathLst>
          </a:custGeom>
          <a:ln w="57150">
            <a:solidFill>
              <a:srgbClr val="00FFCC"/>
            </a:solidFill>
            <a:extLst>
              <a:ext uri="{C807C97D-BFC1-408E-A445-0C87EB9F89A2}">
                <ask:lineSketchStyleProps xmlns:ask="http://schemas.microsoft.com/office/drawing/2018/sketchyshapes" sd="1217286349">
                  <a:prstGeom prst="rect">
                    <a:avLst/>
                  </a:prstGeom>
                  <ask:type>
                    <ask:lineSketchScribble/>
                  </ask:type>
                </ask:lineSketchStyleProps>
              </a:ext>
            </a:extLst>
          </a:ln>
        </p:spPr>
      </p:pic>
    </p:spTree>
    <p:extLst>
      <p:ext uri="{BB962C8B-B14F-4D97-AF65-F5344CB8AC3E}">
        <p14:creationId xmlns:p14="http://schemas.microsoft.com/office/powerpoint/2010/main" val="42439064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D1FFFB9-F2F4-FA29-CCD5-39BAC9209879}"/>
              </a:ext>
            </a:extLst>
          </p:cNvPr>
          <p:cNvPicPr>
            <a:picLocks noChangeAspect="1"/>
          </p:cNvPicPr>
          <p:nvPr/>
        </p:nvPicPr>
        <p:blipFill>
          <a:blip r:embed="rId2"/>
          <a:stretch>
            <a:fillRect/>
          </a:stretch>
        </p:blipFill>
        <p:spPr>
          <a:xfrm>
            <a:off x="12191" y="-49416"/>
            <a:ext cx="12167617" cy="6858000"/>
          </a:xfrm>
          <a:prstGeom prst="rect">
            <a:avLst/>
          </a:prstGeom>
        </p:spPr>
      </p:pic>
      <p:sp>
        <p:nvSpPr>
          <p:cNvPr id="11" name="Rectangle: Rounded Corners 10">
            <a:extLst>
              <a:ext uri="{FF2B5EF4-FFF2-40B4-BE49-F238E27FC236}">
                <a16:creationId xmlns:a16="http://schemas.microsoft.com/office/drawing/2014/main" id="{D0F94FBE-6779-C66C-BF30-A65C3192A9E8}"/>
              </a:ext>
            </a:extLst>
          </p:cNvPr>
          <p:cNvSpPr/>
          <p:nvPr/>
        </p:nvSpPr>
        <p:spPr>
          <a:xfrm>
            <a:off x="161290" y="5444877"/>
            <a:ext cx="2521708" cy="1201730"/>
          </a:xfrm>
          <a:prstGeom prst="roundRect">
            <a:avLst/>
          </a:prstGeom>
          <a:solidFill>
            <a:srgbClr val="FF6699"/>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t>The First World War</a:t>
            </a:r>
          </a:p>
        </p:txBody>
      </p:sp>
      <p:sp>
        <p:nvSpPr>
          <p:cNvPr id="13" name="Rectangle: Rounded Corners 12">
            <a:extLst>
              <a:ext uri="{FF2B5EF4-FFF2-40B4-BE49-F238E27FC236}">
                <a16:creationId xmlns:a16="http://schemas.microsoft.com/office/drawing/2014/main" id="{359BBFC9-2AE3-ECA1-54B7-DE4EE5213688}"/>
              </a:ext>
            </a:extLst>
          </p:cNvPr>
          <p:cNvSpPr/>
          <p:nvPr/>
        </p:nvSpPr>
        <p:spPr>
          <a:xfrm>
            <a:off x="175035" y="4109617"/>
            <a:ext cx="2521709" cy="1182596"/>
          </a:xfrm>
          <a:prstGeom prst="roundRect">
            <a:avLst/>
          </a:prstGeom>
          <a:solidFill>
            <a:srgbClr val="00B0F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solidFill>
                  <a:sysClr val="windowText" lastClr="000000"/>
                </a:solidFill>
              </a:rPr>
              <a:t>1914 - 1918</a:t>
            </a:r>
          </a:p>
        </p:txBody>
      </p:sp>
      <p:sp>
        <p:nvSpPr>
          <p:cNvPr id="15" name="Rectangle: Rounded Corners 14">
            <a:extLst>
              <a:ext uri="{FF2B5EF4-FFF2-40B4-BE49-F238E27FC236}">
                <a16:creationId xmlns:a16="http://schemas.microsoft.com/office/drawing/2014/main" id="{A085DEFC-9920-2962-2234-19A35BA3313F}"/>
              </a:ext>
            </a:extLst>
          </p:cNvPr>
          <p:cNvSpPr/>
          <p:nvPr/>
        </p:nvSpPr>
        <p:spPr>
          <a:xfrm>
            <a:off x="2964767" y="5444876"/>
            <a:ext cx="2782654" cy="1201730"/>
          </a:xfrm>
          <a:prstGeom prst="roundRect">
            <a:avLst/>
          </a:prstGeom>
          <a:solidFill>
            <a:srgbClr val="FF6699"/>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t>The Battle of Hastings</a:t>
            </a:r>
          </a:p>
        </p:txBody>
      </p:sp>
      <p:sp>
        <p:nvSpPr>
          <p:cNvPr id="17" name="Rectangle: Rounded Corners 16">
            <a:extLst>
              <a:ext uri="{FF2B5EF4-FFF2-40B4-BE49-F238E27FC236}">
                <a16:creationId xmlns:a16="http://schemas.microsoft.com/office/drawing/2014/main" id="{B2AB6E96-A427-3E3D-2CFA-30E9AED66DD2}"/>
              </a:ext>
            </a:extLst>
          </p:cNvPr>
          <p:cNvSpPr/>
          <p:nvPr/>
        </p:nvSpPr>
        <p:spPr>
          <a:xfrm>
            <a:off x="2954220" y="4109616"/>
            <a:ext cx="2803748" cy="1182596"/>
          </a:xfrm>
          <a:prstGeom prst="roundRect">
            <a:avLst/>
          </a:prstGeom>
          <a:solidFill>
            <a:srgbClr val="00B0F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solidFill>
                  <a:sysClr val="windowText" lastClr="000000"/>
                </a:solidFill>
              </a:rPr>
              <a:t>14</a:t>
            </a:r>
            <a:r>
              <a:rPr lang="en-GB" sz="3200" baseline="30000" dirty="0">
                <a:solidFill>
                  <a:sysClr val="windowText" lastClr="000000"/>
                </a:solidFill>
              </a:rPr>
              <a:t>th</a:t>
            </a:r>
            <a:r>
              <a:rPr lang="en-GB" sz="3200" dirty="0">
                <a:solidFill>
                  <a:sysClr val="windowText" lastClr="000000"/>
                </a:solidFill>
              </a:rPr>
              <a:t> October</a:t>
            </a:r>
          </a:p>
          <a:p>
            <a:pPr algn="ctr"/>
            <a:r>
              <a:rPr lang="en-GB" sz="3200" dirty="0">
                <a:solidFill>
                  <a:sysClr val="windowText" lastClr="000000"/>
                </a:solidFill>
              </a:rPr>
              <a:t>1066</a:t>
            </a:r>
          </a:p>
        </p:txBody>
      </p:sp>
      <p:sp>
        <p:nvSpPr>
          <p:cNvPr id="19" name="Rectangle: Rounded Corners 18">
            <a:extLst>
              <a:ext uri="{FF2B5EF4-FFF2-40B4-BE49-F238E27FC236}">
                <a16:creationId xmlns:a16="http://schemas.microsoft.com/office/drawing/2014/main" id="{76ACA371-FADB-B274-2CFC-4C19D66E3E91}"/>
              </a:ext>
            </a:extLst>
          </p:cNvPr>
          <p:cNvSpPr/>
          <p:nvPr/>
        </p:nvSpPr>
        <p:spPr>
          <a:xfrm>
            <a:off x="9121336" y="5464010"/>
            <a:ext cx="2779498" cy="1182596"/>
          </a:xfrm>
          <a:prstGeom prst="roundRect">
            <a:avLst/>
          </a:prstGeom>
          <a:solidFill>
            <a:srgbClr val="FF6699"/>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t>Moon Landing</a:t>
            </a:r>
          </a:p>
        </p:txBody>
      </p:sp>
      <p:sp>
        <p:nvSpPr>
          <p:cNvPr id="21" name="Rectangle: Rounded Corners 20">
            <a:extLst>
              <a:ext uri="{FF2B5EF4-FFF2-40B4-BE49-F238E27FC236}">
                <a16:creationId xmlns:a16="http://schemas.microsoft.com/office/drawing/2014/main" id="{ADCB96A8-A2A9-C86C-43D2-13FE44B95AB1}"/>
              </a:ext>
            </a:extLst>
          </p:cNvPr>
          <p:cNvSpPr/>
          <p:nvPr/>
        </p:nvSpPr>
        <p:spPr>
          <a:xfrm>
            <a:off x="6033731" y="5444876"/>
            <a:ext cx="2779498" cy="1201730"/>
          </a:xfrm>
          <a:prstGeom prst="roundRect">
            <a:avLst/>
          </a:prstGeom>
          <a:solidFill>
            <a:srgbClr val="FF6699"/>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t>The Battle of Waterloo</a:t>
            </a:r>
          </a:p>
        </p:txBody>
      </p:sp>
      <p:sp>
        <p:nvSpPr>
          <p:cNvPr id="23" name="Rectangle: Rounded Corners 22">
            <a:extLst>
              <a:ext uri="{FF2B5EF4-FFF2-40B4-BE49-F238E27FC236}">
                <a16:creationId xmlns:a16="http://schemas.microsoft.com/office/drawing/2014/main" id="{3974C736-B006-47B5-D6CE-0D90AEC1F35B}"/>
              </a:ext>
            </a:extLst>
          </p:cNvPr>
          <p:cNvSpPr/>
          <p:nvPr/>
        </p:nvSpPr>
        <p:spPr>
          <a:xfrm>
            <a:off x="6005624" y="4109616"/>
            <a:ext cx="2835713" cy="1182596"/>
          </a:xfrm>
          <a:prstGeom prst="roundRect">
            <a:avLst/>
          </a:prstGeom>
          <a:solidFill>
            <a:srgbClr val="00B0F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solidFill>
                  <a:sysClr val="windowText" lastClr="000000"/>
                </a:solidFill>
              </a:rPr>
              <a:t>18</a:t>
            </a:r>
            <a:r>
              <a:rPr lang="en-GB" sz="3200" baseline="30000" dirty="0">
                <a:solidFill>
                  <a:sysClr val="windowText" lastClr="000000"/>
                </a:solidFill>
              </a:rPr>
              <a:t>th</a:t>
            </a:r>
            <a:r>
              <a:rPr lang="en-GB" sz="3200" dirty="0">
                <a:solidFill>
                  <a:sysClr val="windowText" lastClr="000000"/>
                </a:solidFill>
              </a:rPr>
              <a:t> June</a:t>
            </a:r>
          </a:p>
          <a:p>
            <a:pPr algn="ctr"/>
            <a:r>
              <a:rPr lang="en-GB" sz="3200" dirty="0">
                <a:solidFill>
                  <a:sysClr val="windowText" lastClr="000000"/>
                </a:solidFill>
              </a:rPr>
              <a:t>1815</a:t>
            </a:r>
          </a:p>
        </p:txBody>
      </p:sp>
      <p:sp>
        <p:nvSpPr>
          <p:cNvPr id="25" name="Rectangle: Rounded Corners 24">
            <a:extLst>
              <a:ext uri="{FF2B5EF4-FFF2-40B4-BE49-F238E27FC236}">
                <a16:creationId xmlns:a16="http://schemas.microsoft.com/office/drawing/2014/main" id="{3694F00F-C6F6-7CA9-F0F8-8B548AB2A39A}"/>
              </a:ext>
            </a:extLst>
          </p:cNvPr>
          <p:cNvSpPr/>
          <p:nvPr/>
        </p:nvSpPr>
        <p:spPr>
          <a:xfrm>
            <a:off x="9098812" y="4109616"/>
            <a:ext cx="2835713" cy="1182596"/>
          </a:xfrm>
          <a:prstGeom prst="roundRect">
            <a:avLst/>
          </a:prstGeom>
          <a:solidFill>
            <a:srgbClr val="00B0F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solidFill>
                  <a:sysClr val="windowText" lastClr="000000"/>
                </a:solidFill>
              </a:rPr>
              <a:t>20</a:t>
            </a:r>
            <a:r>
              <a:rPr lang="en-GB" sz="3200" baseline="30000" dirty="0">
                <a:solidFill>
                  <a:sysClr val="windowText" lastClr="000000"/>
                </a:solidFill>
              </a:rPr>
              <a:t>th</a:t>
            </a:r>
            <a:r>
              <a:rPr lang="en-GB" sz="3200" dirty="0">
                <a:solidFill>
                  <a:sysClr val="windowText" lastClr="000000"/>
                </a:solidFill>
              </a:rPr>
              <a:t> July</a:t>
            </a:r>
          </a:p>
          <a:p>
            <a:pPr algn="ctr"/>
            <a:r>
              <a:rPr lang="en-GB" sz="3200" dirty="0">
                <a:solidFill>
                  <a:sysClr val="windowText" lastClr="000000"/>
                </a:solidFill>
              </a:rPr>
              <a:t>1969</a:t>
            </a:r>
          </a:p>
        </p:txBody>
      </p:sp>
      <p:sp>
        <p:nvSpPr>
          <p:cNvPr id="26" name="Rectangle: Rounded Corners 25">
            <a:extLst>
              <a:ext uri="{FF2B5EF4-FFF2-40B4-BE49-F238E27FC236}">
                <a16:creationId xmlns:a16="http://schemas.microsoft.com/office/drawing/2014/main" id="{9A6AA488-EB40-05C3-517E-A4D399579563}"/>
              </a:ext>
            </a:extLst>
          </p:cNvPr>
          <p:cNvSpPr/>
          <p:nvPr/>
        </p:nvSpPr>
        <p:spPr>
          <a:xfrm>
            <a:off x="161290" y="88490"/>
            <a:ext cx="11854587" cy="52629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600" dirty="0">
                <a:latin typeface="Kermit Condensed" panose="020F0503040000060003" pitchFamily="34" charset="0"/>
              </a:rPr>
              <a:t>These dates are significant.  Do you know of an event related to them?</a:t>
            </a:r>
          </a:p>
        </p:txBody>
      </p:sp>
      <p:sp>
        <p:nvSpPr>
          <p:cNvPr id="33" name="Rectangle 32">
            <a:hlinkClick r:id="rId3" action="ppaction://hlinksldjump"/>
            <a:extLst>
              <a:ext uri="{FF2B5EF4-FFF2-40B4-BE49-F238E27FC236}">
                <a16:creationId xmlns:a16="http://schemas.microsoft.com/office/drawing/2014/main" id="{7E2CA175-07DC-2542-EF94-43C1E6D9BBD8}"/>
              </a:ext>
            </a:extLst>
          </p:cNvPr>
          <p:cNvSpPr/>
          <p:nvPr/>
        </p:nvSpPr>
        <p:spPr>
          <a:xfrm>
            <a:off x="464064" y="803986"/>
            <a:ext cx="1285503" cy="924233"/>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solidFill>
                  <a:schemeClr val="tx1"/>
                </a:solidFill>
                <a:latin typeface="Kermit Condensed" panose="020F0503040000060003" pitchFamily="34" charset="0"/>
              </a:rPr>
              <a:t>Click to go back</a:t>
            </a:r>
          </a:p>
        </p:txBody>
      </p:sp>
      <p:sp>
        <p:nvSpPr>
          <p:cNvPr id="35" name="Rectangle 34">
            <a:hlinkClick r:id="rId4" action="ppaction://hlinksldjump"/>
            <a:extLst>
              <a:ext uri="{FF2B5EF4-FFF2-40B4-BE49-F238E27FC236}">
                <a16:creationId xmlns:a16="http://schemas.microsoft.com/office/drawing/2014/main" id="{2B5C7F1E-2FD7-0204-345C-5DF81AE38390}"/>
              </a:ext>
            </a:extLst>
          </p:cNvPr>
          <p:cNvSpPr/>
          <p:nvPr/>
        </p:nvSpPr>
        <p:spPr>
          <a:xfrm>
            <a:off x="464065" y="1804551"/>
            <a:ext cx="1285503" cy="924233"/>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solidFill>
                  <a:sysClr val="windowText" lastClr="000000"/>
                </a:solidFill>
                <a:latin typeface="Kermit Condensed" panose="020F0503040000060003" pitchFamily="34" charset="0"/>
              </a:rPr>
              <a:t>Click for answers</a:t>
            </a:r>
          </a:p>
        </p:txBody>
      </p:sp>
      <p:sp>
        <p:nvSpPr>
          <p:cNvPr id="2" name="Rectangle: Rounded Corners 1">
            <a:extLst>
              <a:ext uri="{FF2B5EF4-FFF2-40B4-BE49-F238E27FC236}">
                <a16:creationId xmlns:a16="http://schemas.microsoft.com/office/drawing/2014/main" id="{CD55DDE6-E70E-CEBD-AEE7-BF30B9B539F5}"/>
              </a:ext>
            </a:extLst>
          </p:cNvPr>
          <p:cNvSpPr/>
          <p:nvPr/>
        </p:nvSpPr>
        <p:spPr>
          <a:xfrm>
            <a:off x="9121336" y="2755222"/>
            <a:ext cx="2779498" cy="1182596"/>
          </a:xfrm>
          <a:prstGeom prst="roundRect">
            <a:avLst/>
          </a:prstGeom>
          <a:solidFill>
            <a:srgbClr val="FF6699"/>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t>USA Declaration of Independence</a:t>
            </a:r>
          </a:p>
        </p:txBody>
      </p:sp>
      <p:sp>
        <p:nvSpPr>
          <p:cNvPr id="3" name="Rectangle: Rounded Corners 2">
            <a:extLst>
              <a:ext uri="{FF2B5EF4-FFF2-40B4-BE49-F238E27FC236}">
                <a16:creationId xmlns:a16="http://schemas.microsoft.com/office/drawing/2014/main" id="{35C92AD0-CBDD-5393-774C-BE4B0418253A}"/>
              </a:ext>
            </a:extLst>
          </p:cNvPr>
          <p:cNvSpPr/>
          <p:nvPr/>
        </p:nvSpPr>
        <p:spPr>
          <a:xfrm>
            <a:off x="6033731" y="2736088"/>
            <a:ext cx="2779498" cy="1201730"/>
          </a:xfrm>
          <a:prstGeom prst="roundRect">
            <a:avLst/>
          </a:prstGeom>
          <a:solidFill>
            <a:srgbClr val="FF6699"/>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600" dirty="0"/>
              <a:t>Start of Second World War</a:t>
            </a:r>
          </a:p>
        </p:txBody>
      </p:sp>
      <p:sp>
        <p:nvSpPr>
          <p:cNvPr id="4" name="Rectangle: Rounded Corners 3">
            <a:extLst>
              <a:ext uri="{FF2B5EF4-FFF2-40B4-BE49-F238E27FC236}">
                <a16:creationId xmlns:a16="http://schemas.microsoft.com/office/drawing/2014/main" id="{54F2BF3A-BA29-8B34-0457-188C97B75CA2}"/>
              </a:ext>
            </a:extLst>
          </p:cNvPr>
          <p:cNvSpPr/>
          <p:nvPr/>
        </p:nvSpPr>
        <p:spPr>
          <a:xfrm>
            <a:off x="6005624" y="1400828"/>
            <a:ext cx="2835713" cy="1182596"/>
          </a:xfrm>
          <a:prstGeom prst="roundRect">
            <a:avLst/>
          </a:prstGeom>
          <a:solidFill>
            <a:srgbClr val="00B0F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solidFill>
                  <a:sysClr val="windowText" lastClr="000000"/>
                </a:solidFill>
              </a:rPr>
              <a:t>1</a:t>
            </a:r>
            <a:r>
              <a:rPr lang="en-GB" sz="2800" baseline="30000" dirty="0">
                <a:solidFill>
                  <a:sysClr val="windowText" lastClr="000000"/>
                </a:solidFill>
              </a:rPr>
              <a:t>st</a:t>
            </a:r>
            <a:r>
              <a:rPr lang="en-GB" sz="2800" dirty="0">
                <a:solidFill>
                  <a:sysClr val="windowText" lastClr="000000"/>
                </a:solidFill>
              </a:rPr>
              <a:t> September 1939</a:t>
            </a:r>
          </a:p>
        </p:txBody>
      </p:sp>
      <p:sp>
        <p:nvSpPr>
          <p:cNvPr id="6" name="Rectangle: Rounded Corners 5">
            <a:extLst>
              <a:ext uri="{FF2B5EF4-FFF2-40B4-BE49-F238E27FC236}">
                <a16:creationId xmlns:a16="http://schemas.microsoft.com/office/drawing/2014/main" id="{CDE11BB2-AF21-715E-3808-33C1A2E7DAC3}"/>
              </a:ext>
            </a:extLst>
          </p:cNvPr>
          <p:cNvSpPr/>
          <p:nvPr/>
        </p:nvSpPr>
        <p:spPr>
          <a:xfrm>
            <a:off x="9098812" y="1400828"/>
            <a:ext cx="2835713" cy="1182596"/>
          </a:xfrm>
          <a:prstGeom prst="roundRect">
            <a:avLst/>
          </a:prstGeom>
          <a:solidFill>
            <a:srgbClr val="00B0F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solidFill>
                  <a:sysClr val="windowText" lastClr="000000"/>
                </a:solidFill>
              </a:rPr>
              <a:t>4</a:t>
            </a:r>
            <a:r>
              <a:rPr lang="en-GB" sz="3200" baseline="30000" dirty="0">
                <a:solidFill>
                  <a:sysClr val="windowText" lastClr="000000"/>
                </a:solidFill>
              </a:rPr>
              <a:t>th</a:t>
            </a:r>
            <a:r>
              <a:rPr lang="en-GB" sz="3200" dirty="0">
                <a:solidFill>
                  <a:sysClr val="windowText" lastClr="000000"/>
                </a:solidFill>
              </a:rPr>
              <a:t> July</a:t>
            </a:r>
          </a:p>
          <a:p>
            <a:pPr algn="ctr"/>
            <a:r>
              <a:rPr lang="en-GB" sz="3200" dirty="0">
                <a:solidFill>
                  <a:sysClr val="windowText" lastClr="000000"/>
                </a:solidFill>
              </a:rPr>
              <a:t>1776</a:t>
            </a:r>
          </a:p>
        </p:txBody>
      </p:sp>
      <p:sp>
        <p:nvSpPr>
          <p:cNvPr id="7" name="Rectangle: Rounded Corners 6">
            <a:extLst>
              <a:ext uri="{FF2B5EF4-FFF2-40B4-BE49-F238E27FC236}">
                <a16:creationId xmlns:a16="http://schemas.microsoft.com/office/drawing/2014/main" id="{3ABEE891-867B-D52A-96F6-4E095C3BF78C}"/>
              </a:ext>
            </a:extLst>
          </p:cNvPr>
          <p:cNvSpPr/>
          <p:nvPr/>
        </p:nvSpPr>
        <p:spPr>
          <a:xfrm>
            <a:off x="2828272" y="2748384"/>
            <a:ext cx="2779498" cy="1182596"/>
          </a:xfrm>
          <a:prstGeom prst="roundRect">
            <a:avLst/>
          </a:prstGeom>
          <a:solidFill>
            <a:srgbClr val="FF6699"/>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t>(9/11)Terrorist attack in USA</a:t>
            </a:r>
          </a:p>
        </p:txBody>
      </p:sp>
      <p:sp>
        <p:nvSpPr>
          <p:cNvPr id="10" name="Rectangle: Rounded Corners 9">
            <a:extLst>
              <a:ext uri="{FF2B5EF4-FFF2-40B4-BE49-F238E27FC236}">
                <a16:creationId xmlns:a16="http://schemas.microsoft.com/office/drawing/2014/main" id="{BFBAE19A-D059-5A57-07E6-3E3F5EA02D6D}"/>
              </a:ext>
            </a:extLst>
          </p:cNvPr>
          <p:cNvSpPr/>
          <p:nvPr/>
        </p:nvSpPr>
        <p:spPr>
          <a:xfrm>
            <a:off x="2772057" y="1400828"/>
            <a:ext cx="2835713" cy="1182596"/>
          </a:xfrm>
          <a:prstGeom prst="roundRect">
            <a:avLst/>
          </a:prstGeom>
          <a:solidFill>
            <a:srgbClr val="00B0F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solidFill>
                  <a:sysClr val="windowText" lastClr="000000"/>
                </a:solidFill>
              </a:rPr>
              <a:t>11</a:t>
            </a:r>
            <a:r>
              <a:rPr lang="en-GB" sz="2800" baseline="30000" dirty="0">
                <a:solidFill>
                  <a:sysClr val="windowText" lastClr="000000"/>
                </a:solidFill>
              </a:rPr>
              <a:t>th</a:t>
            </a:r>
            <a:r>
              <a:rPr lang="en-GB" sz="2800" dirty="0">
                <a:solidFill>
                  <a:sysClr val="windowText" lastClr="000000"/>
                </a:solidFill>
              </a:rPr>
              <a:t> September 2001</a:t>
            </a:r>
          </a:p>
        </p:txBody>
      </p:sp>
    </p:spTree>
    <p:extLst>
      <p:ext uri="{BB962C8B-B14F-4D97-AF65-F5344CB8AC3E}">
        <p14:creationId xmlns:p14="http://schemas.microsoft.com/office/powerpoint/2010/main" val="2224280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down)">
                                      <p:cBhvr>
                                        <p:cTn id="7" dur="580">
                                          <p:stCondLst>
                                            <p:cond delay="0"/>
                                          </p:stCondLst>
                                        </p:cTn>
                                        <p:tgtEl>
                                          <p:spTgt spid="35"/>
                                        </p:tgtEl>
                                      </p:cBhvr>
                                    </p:animEffect>
                                    <p:anim calcmode="lin" valueType="num">
                                      <p:cBhvr>
                                        <p:cTn id="8" dur="1822" tmFilter="0,0; 0.14,0.36; 0.43,0.73; 0.71,0.91; 1.0,1.0">
                                          <p:stCondLst>
                                            <p:cond delay="0"/>
                                          </p:stCondLst>
                                        </p:cTn>
                                        <p:tgtEl>
                                          <p:spTgt spid="3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5"/>
                                        </p:tgtEl>
                                        <p:attrNameLst>
                                          <p:attrName>ppt_y</p:attrName>
                                        </p:attrNameLst>
                                      </p:cBhvr>
                                      <p:tavLst>
                                        <p:tav tm="0" fmla="#ppt_y-sin(pi*$)/81">
                                          <p:val>
                                            <p:fltVal val="0"/>
                                          </p:val>
                                        </p:tav>
                                        <p:tav tm="100000">
                                          <p:val>
                                            <p:fltVal val="1"/>
                                          </p:val>
                                        </p:tav>
                                      </p:tavLst>
                                    </p:anim>
                                    <p:animScale>
                                      <p:cBhvr>
                                        <p:cTn id="13" dur="26">
                                          <p:stCondLst>
                                            <p:cond delay="650"/>
                                          </p:stCondLst>
                                        </p:cTn>
                                        <p:tgtEl>
                                          <p:spTgt spid="35"/>
                                        </p:tgtEl>
                                      </p:cBhvr>
                                      <p:to x="100000" y="60000"/>
                                    </p:animScale>
                                    <p:animScale>
                                      <p:cBhvr>
                                        <p:cTn id="14" dur="166" decel="50000">
                                          <p:stCondLst>
                                            <p:cond delay="676"/>
                                          </p:stCondLst>
                                        </p:cTn>
                                        <p:tgtEl>
                                          <p:spTgt spid="35"/>
                                        </p:tgtEl>
                                      </p:cBhvr>
                                      <p:to x="100000" y="100000"/>
                                    </p:animScale>
                                    <p:animScale>
                                      <p:cBhvr>
                                        <p:cTn id="15" dur="26">
                                          <p:stCondLst>
                                            <p:cond delay="1312"/>
                                          </p:stCondLst>
                                        </p:cTn>
                                        <p:tgtEl>
                                          <p:spTgt spid="35"/>
                                        </p:tgtEl>
                                      </p:cBhvr>
                                      <p:to x="100000" y="80000"/>
                                    </p:animScale>
                                    <p:animScale>
                                      <p:cBhvr>
                                        <p:cTn id="16" dur="166" decel="50000">
                                          <p:stCondLst>
                                            <p:cond delay="1338"/>
                                          </p:stCondLst>
                                        </p:cTn>
                                        <p:tgtEl>
                                          <p:spTgt spid="35"/>
                                        </p:tgtEl>
                                      </p:cBhvr>
                                      <p:to x="100000" y="100000"/>
                                    </p:animScale>
                                    <p:animScale>
                                      <p:cBhvr>
                                        <p:cTn id="17" dur="26">
                                          <p:stCondLst>
                                            <p:cond delay="1642"/>
                                          </p:stCondLst>
                                        </p:cTn>
                                        <p:tgtEl>
                                          <p:spTgt spid="35"/>
                                        </p:tgtEl>
                                      </p:cBhvr>
                                      <p:to x="100000" y="90000"/>
                                    </p:animScale>
                                    <p:animScale>
                                      <p:cBhvr>
                                        <p:cTn id="18" dur="166" decel="50000">
                                          <p:stCondLst>
                                            <p:cond delay="1668"/>
                                          </p:stCondLst>
                                        </p:cTn>
                                        <p:tgtEl>
                                          <p:spTgt spid="35"/>
                                        </p:tgtEl>
                                      </p:cBhvr>
                                      <p:to x="100000" y="100000"/>
                                    </p:animScale>
                                    <p:animScale>
                                      <p:cBhvr>
                                        <p:cTn id="19" dur="26">
                                          <p:stCondLst>
                                            <p:cond delay="1808"/>
                                          </p:stCondLst>
                                        </p:cTn>
                                        <p:tgtEl>
                                          <p:spTgt spid="35"/>
                                        </p:tgtEl>
                                      </p:cBhvr>
                                      <p:to x="100000" y="95000"/>
                                    </p:animScale>
                                    <p:animScale>
                                      <p:cBhvr>
                                        <p:cTn id="20" dur="166" decel="50000">
                                          <p:stCondLst>
                                            <p:cond delay="1834"/>
                                          </p:stCondLst>
                                        </p:cTn>
                                        <p:tgtEl>
                                          <p:spTgt spid="3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7">
                                            <p:txEl>
                                              <p:pRg st="0" end="0"/>
                                            </p:txEl>
                                          </p:spTgt>
                                        </p:tgtEl>
                                        <p:attrNameLst>
                                          <p:attrName>style.visibility</p:attrName>
                                        </p:attrNameLst>
                                      </p:cBhvr>
                                      <p:to>
                                        <p:strVal val="visible"/>
                                      </p:to>
                                    </p:set>
                                    <p:animEffect transition="in" filter="fade">
                                      <p:cBhvr>
                                        <p:cTn id="25" dur="500"/>
                                        <p:tgtEl>
                                          <p:spTgt spid="7">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0" end="0"/>
                                            </p:txEl>
                                          </p:spTgt>
                                        </p:tgtEl>
                                        <p:attrNameLst>
                                          <p:attrName>style.visibility</p:attrName>
                                        </p:attrNameLst>
                                      </p:cBhvr>
                                      <p:to>
                                        <p:strVal val="visible"/>
                                      </p:to>
                                    </p:set>
                                    <p:animEffect transition="in" filter="fade">
                                      <p:cBhvr>
                                        <p:cTn id="30" dur="500"/>
                                        <p:tgtEl>
                                          <p:spTgt spid="3">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2">
                                            <p:txEl>
                                              <p:pRg st="0" end="0"/>
                                            </p:txEl>
                                          </p:spTgt>
                                        </p:tgtEl>
                                        <p:attrNameLst>
                                          <p:attrName>style.visibility</p:attrName>
                                        </p:attrNameLst>
                                      </p:cBhvr>
                                      <p:to>
                                        <p:strVal val="visible"/>
                                      </p:to>
                                    </p:set>
                                    <p:animEffect transition="in" filter="fade">
                                      <p:cBhvr>
                                        <p:cTn id="35" dur="500"/>
                                        <p:tgtEl>
                                          <p:spTgt spid="2">
                                            <p:txEl>
                                              <p:pRg st="0" end="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1">
                                            <p:txEl>
                                              <p:pRg st="0" end="0"/>
                                            </p:txEl>
                                          </p:spTgt>
                                        </p:tgtEl>
                                        <p:attrNameLst>
                                          <p:attrName>style.visibility</p:attrName>
                                        </p:attrNameLst>
                                      </p:cBhvr>
                                      <p:to>
                                        <p:strVal val="visible"/>
                                      </p:to>
                                    </p:set>
                                    <p:animEffect transition="in" filter="fade">
                                      <p:cBhvr>
                                        <p:cTn id="40" dur="500"/>
                                        <p:tgtEl>
                                          <p:spTgt spid="11">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15">
                                            <p:txEl>
                                              <p:pRg st="0" end="0"/>
                                            </p:txEl>
                                          </p:spTgt>
                                        </p:tgtEl>
                                        <p:attrNameLst>
                                          <p:attrName>style.visibility</p:attrName>
                                        </p:attrNameLst>
                                      </p:cBhvr>
                                      <p:to>
                                        <p:strVal val="visible"/>
                                      </p:to>
                                    </p:set>
                                    <p:animEffect transition="in" filter="fade">
                                      <p:cBhvr>
                                        <p:cTn id="45" dur="500"/>
                                        <p:tgtEl>
                                          <p:spTgt spid="15">
                                            <p:txEl>
                                              <p:pRg st="0" end="0"/>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21">
                                            <p:txEl>
                                              <p:pRg st="0" end="0"/>
                                            </p:txEl>
                                          </p:spTgt>
                                        </p:tgtEl>
                                        <p:attrNameLst>
                                          <p:attrName>style.visibility</p:attrName>
                                        </p:attrNameLst>
                                      </p:cBhvr>
                                      <p:to>
                                        <p:strVal val="visible"/>
                                      </p:to>
                                    </p:set>
                                    <p:animEffect transition="in" filter="fade">
                                      <p:cBhvr>
                                        <p:cTn id="50" dur="500"/>
                                        <p:tgtEl>
                                          <p:spTgt spid="21">
                                            <p:txEl>
                                              <p:pRg st="0" end="0"/>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19">
                                            <p:txEl>
                                              <p:pRg st="0" end="0"/>
                                            </p:txEl>
                                          </p:spTgt>
                                        </p:tgtEl>
                                        <p:attrNameLst>
                                          <p:attrName>style.visibility</p:attrName>
                                        </p:attrNameLst>
                                      </p:cBhvr>
                                      <p:to>
                                        <p:strVal val="visible"/>
                                      </p:to>
                                    </p:set>
                                    <p:animEffect transition="in" filter="fade">
                                      <p:cBhvr>
                                        <p:cTn id="55" dur="500"/>
                                        <p:tgtEl>
                                          <p:spTgt spid="1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EBB3970-A5F4-F45D-C5A8-E08711E3604F}"/>
              </a:ext>
            </a:extLst>
          </p:cNvPr>
          <p:cNvPicPr>
            <a:picLocks noChangeAspect="1"/>
          </p:cNvPicPr>
          <p:nvPr/>
        </p:nvPicPr>
        <p:blipFill>
          <a:blip r:embed="rId2"/>
          <a:stretch>
            <a:fillRect/>
          </a:stretch>
        </p:blipFill>
        <p:spPr>
          <a:xfrm>
            <a:off x="0" y="0"/>
            <a:ext cx="12167617" cy="6858000"/>
          </a:xfrm>
          <a:prstGeom prst="rect">
            <a:avLst/>
          </a:prstGeom>
        </p:spPr>
      </p:pic>
      <p:pic>
        <p:nvPicPr>
          <p:cNvPr id="5" name="Picture 4">
            <a:extLst>
              <a:ext uri="{FF2B5EF4-FFF2-40B4-BE49-F238E27FC236}">
                <a16:creationId xmlns:a16="http://schemas.microsoft.com/office/drawing/2014/main" id="{B5837BDE-73DF-B743-274E-ED236920FDBB}"/>
              </a:ext>
            </a:extLst>
          </p:cNvPr>
          <p:cNvPicPr>
            <a:picLocks noChangeAspect="1"/>
          </p:cNvPicPr>
          <p:nvPr/>
        </p:nvPicPr>
        <p:blipFill>
          <a:blip r:embed="rId3"/>
          <a:srcRect l="16788" t="24810" r="16620" b="23227"/>
          <a:stretch>
            <a:fillRect/>
          </a:stretch>
        </p:blipFill>
        <p:spPr>
          <a:xfrm>
            <a:off x="5593775" y="161017"/>
            <a:ext cx="6470425" cy="6533398"/>
          </a:xfrm>
          <a:prstGeom prst="rect">
            <a:avLst/>
          </a:prstGeom>
          <a:ln w="38100">
            <a:solidFill>
              <a:schemeClr val="bg1"/>
            </a:solidFill>
          </a:ln>
        </p:spPr>
      </p:pic>
      <p:pic>
        <p:nvPicPr>
          <p:cNvPr id="10" name="Picture 9">
            <a:extLst>
              <a:ext uri="{FF2B5EF4-FFF2-40B4-BE49-F238E27FC236}">
                <a16:creationId xmlns:a16="http://schemas.microsoft.com/office/drawing/2014/main" id="{53B66628-4295-0212-566E-7563244F1569}"/>
              </a:ext>
            </a:extLst>
          </p:cNvPr>
          <p:cNvPicPr>
            <a:picLocks noChangeAspect="1"/>
          </p:cNvPicPr>
          <p:nvPr/>
        </p:nvPicPr>
        <p:blipFill>
          <a:blip r:embed="rId3"/>
          <a:srcRect l="12641" t="78935" r="12320" b="7316"/>
          <a:stretch>
            <a:fillRect/>
          </a:stretch>
        </p:blipFill>
        <p:spPr>
          <a:xfrm>
            <a:off x="115609" y="5425418"/>
            <a:ext cx="5362558" cy="1260608"/>
          </a:xfrm>
          <a:prstGeom prst="rect">
            <a:avLst/>
          </a:prstGeom>
          <a:ln w="38100">
            <a:solidFill>
              <a:schemeClr val="bg1"/>
            </a:solidFill>
          </a:ln>
        </p:spPr>
      </p:pic>
      <p:pic>
        <p:nvPicPr>
          <p:cNvPr id="12" name="Picture 11">
            <a:extLst>
              <a:ext uri="{FF2B5EF4-FFF2-40B4-BE49-F238E27FC236}">
                <a16:creationId xmlns:a16="http://schemas.microsoft.com/office/drawing/2014/main" id="{253B4B54-4265-7EEC-C397-000561B5E6D7}"/>
              </a:ext>
            </a:extLst>
          </p:cNvPr>
          <p:cNvPicPr>
            <a:picLocks noChangeAspect="1"/>
          </p:cNvPicPr>
          <p:nvPr/>
        </p:nvPicPr>
        <p:blipFill>
          <a:blip r:embed="rId4"/>
          <a:srcRect l="3092" t="1073" r="2891" b="75282"/>
          <a:stretch>
            <a:fillRect/>
          </a:stretch>
        </p:blipFill>
        <p:spPr>
          <a:xfrm>
            <a:off x="115608" y="3535327"/>
            <a:ext cx="5362559" cy="1731009"/>
          </a:xfrm>
          <a:prstGeom prst="rect">
            <a:avLst/>
          </a:prstGeom>
          <a:ln w="38100">
            <a:solidFill>
              <a:schemeClr val="bg1"/>
            </a:solidFill>
          </a:ln>
        </p:spPr>
      </p:pic>
      <p:sp>
        <p:nvSpPr>
          <p:cNvPr id="13" name="Rectangle: Rounded Corners 12">
            <a:extLst>
              <a:ext uri="{FF2B5EF4-FFF2-40B4-BE49-F238E27FC236}">
                <a16:creationId xmlns:a16="http://schemas.microsoft.com/office/drawing/2014/main" id="{1B7063C2-BAAC-FA85-92FD-CB8BCC9814ED}"/>
              </a:ext>
            </a:extLst>
          </p:cNvPr>
          <p:cNvSpPr/>
          <p:nvPr/>
        </p:nvSpPr>
        <p:spPr>
          <a:xfrm>
            <a:off x="115608" y="161017"/>
            <a:ext cx="5362559" cy="1782646"/>
          </a:xfrm>
          <a:prstGeom prst="roundRect">
            <a:avLst/>
          </a:prstGeom>
          <a:solidFill>
            <a:srgbClr val="0070C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latin typeface="Kermit Condensed" panose="020F0503040000060003" pitchFamily="34" charset="0"/>
              </a:rPr>
              <a:t>Can you find the words listed below in this Remembrance Day wordsearch?</a:t>
            </a:r>
          </a:p>
        </p:txBody>
      </p:sp>
      <p:sp>
        <p:nvSpPr>
          <p:cNvPr id="14" name="Rectangle 13">
            <a:hlinkClick r:id="rId5" action="ppaction://hlinksldjump"/>
            <a:extLst>
              <a:ext uri="{FF2B5EF4-FFF2-40B4-BE49-F238E27FC236}">
                <a16:creationId xmlns:a16="http://schemas.microsoft.com/office/drawing/2014/main" id="{39CB5999-32CF-824D-F8B6-AE35AD40A3B6}"/>
              </a:ext>
            </a:extLst>
          </p:cNvPr>
          <p:cNvSpPr/>
          <p:nvPr/>
        </p:nvSpPr>
        <p:spPr>
          <a:xfrm>
            <a:off x="2141158" y="2102745"/>
            <a:ext cx="1593908" cy="1183480"/>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latin typeface="Kermit Condensed" panose="020F0503040000060003" pitchFamily="34" charset="0"/>
              </a:rPr>
              <a:t>Click to go back</a:t>
            </a:r>
          </a:p>
        </p:txBody>
      </p:sp>
      <p:sp>
        <p:nvSpPr>
          <p:cNvPr id="15" name="Rectangle 14">
            <a:extLst>
              <a:ext uri="{FF2B5EF4-FFF2-40B4-BE49-F238E27FC236}">
                <a16:creationId xmlns:a16="http://schemas.microsoft.com/office/drawing/2014/main" id="{12F70218-DAE1-D31A-2A6F-07ED01527E66}"/>
              </a:ext>
            </a:extLst>
          </p:cNvPr>
          <p:cNvSpPr/>
          <p:nvPr/>
        </p:nvSpPr>
        <p:spPr>
          <a:xfrm>
            <a:off x="352337" y="2102745"/>
            <a:ext cx="1518407" cy="1183480"/>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solidFill>
                  <a:sysClr val="windowText" lastClr="000000"/>
                </a:solidFill>
                <a:latin typeface="Kermit Condensed" panose="020F0503040000060003" pitchFamily="34" charset="0"/>
              </a:rPr>
              <a:t>Click for answers</a:t>
            </a:r>
          </a:p>
        </p:txBody>
      </p:sp>
      <p:sp>
        <p:nvSpPr>
          <p:cNvPr id="16" name="Rectangle: Rounded Corners 15">
            <a:extLst>
              <a:ext uri="{FF2B5EF4-FFF2-40B4-BE49-F238E27FC236}">
                <a16:creationId xmlns:a16="http://schemas.microsoft.com/office/drawing/2014/main" id="{2488D5B1-3C9C-AFB2-8CEF-DCD317EEC4B1}"/>
              </a:ext>
            </a:extLst>
          </p:cNvPr>
          <p:cNvSpPr/>
          <p:nvPr/>
        </p:nvSpPr>
        <p:spPr>
          <a:xfrm>
            <a:off x="6988029" y="6123963"/>
            <a:ext cx="2894202" cy="268448"/>
          </a:xfrm>
          <a:prstGeom prst="roundRect">
            <a:avLst/>
          </a:prstGeom>
          <a:no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Rounded Corners 17">
            <a:extLst>
              <a:ext uri="{FF2B5EF4-FFF2-40B4-BE49-F238E27FC236}">
                <a16:creationId xmlns:a16="http://schemas.microsoft.com/office/drawing/2014/main" id="{A47F07DE-7815-0A92-653C-F05BDBF2141C}"/>
              </a:ext>
            </a:extLst>
          </p:cNvPr>
          <p:cNvSpPr/>
          <p:nvPr/>
        </p:nvSpPr>
        <p:spPr>
          <a:xfrm>
            <a:off x="8163886" y="1209413"/>
            <a:ext cx="2557244" cy="268448"/>
          </a:xfrm>
          <a:prstGeom prst="roundRect">
            <a:avLst/>
          </a:prstGeom>
          <a:no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Rounded Corners 19">
            <a:extLst>
              <a:ext uri="{FF2B5EF4-FFF2-40B4-BE49-F238E27FC236}">
                <a16:creationId xmlns:a16="http://schemas.microsoft.com/office/drawing/2014/main" id="{98A6E230-A0E4-D89D-0698-B60337210E29}"/>
              </a:ext>
            </a:extLst>
          </p:cNvPr>
          <p:cNvSpPr/>
          <p:nvPr/>
        </p:nvSpPr>
        <p:spPr>
          <a:xfrm>
            <a:off x="8435130" y="838899"/>
            <a:ext cx="3326235" cy="290006"/>
          </a:xfrm>
          <a:prstGeom prst="roundRect">
            <a:avLst/>
          </a:prstGeom>
          <a:no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Rounded Corners 21">
            <a:extLst>
              <a:ext uri="{FF2B5EF4-FFF2-40B4-BE49-F238E27FC236}">
                <a16:creationId xmlns:a16="http://schemas.microsoft.com/office/drawing/2014/main" id="{71CC7B72-176B-1659-D996-9254E48F1C64}"/>
              </a:ext>
            </a:extLst>
          </p:cNvPr>
          <p:cNvSpPr/>
          <p:nvPr/>
        </p:nvSpPr>
        <p:spPr>
          <a:xfrm rot="18959471">
            <a:off x="5781452" y="3808192"/>
            <a:ext cx="3533208" cy="268448"/>
          </a:xfrm>
          <a:prstGeom prst="roundRect">
            <a:avLst/>
          </a:prstGeom>
          <a:no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Rounded Corners 25">
            <a:extLst>
              <a:ext uri="{FF2B5EF4-FFF2-40B4-BE49-F238E27FC236}">
                <a16:creationId xmlns:a16="http://schemas.microsoft.com/office/drawing/2014/main" id="{02F8C86E-798B-EF5E-D263-2894533AEB4A}"/>
              </a:ext>
            </a:extLst>
          </p:cNvPr>
          <p:cNvSpPr/>
          <p:nvPr/>
        </p:nvSpPr>
        <p:spPr>
          <a:xfrm>
            <a:off x="9169998" y="4997888"/>
            <a:ext cx="2247419" cy="268448"/>
          </a:xfrm>
          <a:prstGeom prst="roundRect">
            <a:avLst/>
          </a:prstGeom>
          <a:no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Rounded Corners 27">
            <a:extLst>
              <a:ext uri="{FF2B5EF4-FFF2-40B4-BE49-F238E27FC236}">
                <a16:creationId xmlns:a16="http://schemas.microsoft.com/office/drawing/2014/main" id="{69E62C00-C246-1A9B-670F-6F2368A0CCDA}"/>
              </a:ext>
            </a:extLst>
          </p:cNvPr>
          <p:cNvSpPr/>
          <p:nvPr/>
        </p:nvSpPr>
        <p:spPr>
          <a:xfrm>
            <a:off x="8523215" y="2335487"/>
            <a:ext cx="2894202" cy="268448"/>
          </a:xfrm>
          <a:prstGeom prst="roundRect">
            <a:avLst/>
          </a:prstGeom>
          <a:no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Rounded Corners 29">
            <a:extLst>
              <a:ext uri="{FF2B5EF4-FFF2-40B4-BE49-F238E27FC236}">
                <a16:creationId xmlns:a16="http://schemas.microsoft.com/office/drawing/2014/main" id="{F22185C2-F0E9-3882-A8D1-F493DDAC060D}"/>
              </a:ext>
            </a:extLst>
          </p:cNvPr>
          <p:cNvSpPr/>
          <p:nvPr/>
        </p:nvSpPr>
        <p:spPr>
          <a:xfrm>
            <a:off x="8841571" y="4229725"/>
            <a:ext cx="2894202" cy="268448"/>
          </a:xfrm>
          <a:prstGeom prst="roundRect">
            <a:avLst/>
          </a:prstGeom>
          <a:no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Rounded Corners 31">
            <a:extLst>
              <a:ext uri="{FF2B5EF4-FFF2-40B4-BE49-F238E27FC236}">
                <a16:creationId xmlns:a16="http://schemas.microsoft.com/office/drawing/2014/main" id="{ACAB44F8-139B-2A38-F2EE-2927630A53B6}"/>
              </a:ext>
            </a:extLst>
          </p:cNvPr>
          <p:cNvSpPr/>
          <p:nvPr/>
        </p:nvSpPr>
        <p:spPr>
          <a:xfrm>
            <a:off x="8867163" y="5750653"/>
            <a:ext cx="2894202" cy="268448"/>
          </a:xfrm>
          <a:prstGeom prst="roundRect">
            <a:avLst/>
          </a:prstGeom>
          <a:no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Rounded Corners 33">
            <a:extLst>
              <a:ext uri="{FF2B5EF4-FFF2-40B4-BE49-F238E27FC236}">
                <a16:creationId xmlns:a16="http://schemas.microsoft.com/office/drawing/2014/main" id="{999AA317-FB28-352B-3A23-5F23DAA8772C}"/>
              </a:ext>
            </a:extLst>
          </p:cNvPr>
          <p:cNvSpPr/>
          <p:nvPr/>
        </p:nvSpPr>
        <p:spPr>
          <a:xfrm rot="13561969">
            <a:off x="6596202" y="2524773"/>
            <a:ext cx="2894202" cy="268448"/>
          </a:xfrm>
          <a:prstGeom prst="roundRect">
            <a:avLst/>
          </a:prstGeom>
          <a:no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Rounded Corners 35">
            <a:extLst>
              <a:ext uri="{FF2B5EF4-FFF2-40B4-BE49-F238E27FC236}">
                <a16:creationId xmlns:a16="http://schemas.microsoft.com/office/drawing/2014/main" id="{295DD536-103A-AB26-87FA-6C9AC17B2B8A}"/>
              </a:ext>
            </a:extLst>
          </p:cNvPr>
          <p:cNvSpPr/>
          <p:nvPr/>
        </p:nvSpPr>
        <p:spPr>
          <a:xfrm rot="18933160">
            <a:off x="7273010" y="4576916"/>
            <a:ext cx="3560337" cy="268448"/>
          </a:xfrm>
          <a:prstGeom prst="roundRect">
            <a:avLst/>
          </a:prstGeom>
          <a:no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Rectangle: Rounded Corners 37">
            <a:extLst>
              <a:ext uri="{FF2B5EF4-FFF2-40B4-BE49-F238E27FC236}">
                <a16:creationId xmlns:a16="http://schemas.microsoft.com/office/drawing/2014/main" id="{F06095F9-DCA9-5D90-E941-4F3770DC61B2}"/>
              </a:ext>
            </a:extLst>
          </p:cNvPr>
          <p:cNvSpPr/>
          <p:nvPr/>
        </p:nvSpPr>
        <p:spPr>
          <a:xfrm rot="2875747">
            <a:off x="8649150" y="5540876"/>
            <a:ext cx="1843274" cy="268448"/>
          </a:xfrm>
          <a:prstGeom prst="roundRect">
            <a:avLst/>
          </a:prstGeom>
          <a:no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Rounded Corners 39">
            <a:extLst>
              <a:ext uri="{FF2B5EF4-FFF2-40B4-BE49-F238E27FC236}">
                <a16:creationId xmlns:a16="http://schemas.microsoft.com/office/drawing/2014/main" id="{8523BD64-B511-0130-2051-7A54F0F4D5AE}"/>
              </a:ext>
            </a:extLst>
          </p:cNvPr>
          <p:cNvSpPr/>
          <p:nvPr/>
        </p:nvSpPr>
        <p:spPr>
          <a:xfrm>
            <a:off x="6981037" y="471898"/>
            <a:ext cx="3326235" cy="268448"/>
          </a:xfrm>
          <a:prstGeom prst="roundRect">
            <a:avLst/>
          </a:prstGeom>
          <a:no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Rectangle: Rounded Corners 41">
            <a:extLst>
              <a:ext uri="{FF2B5EF4-FFF2-40B4-BE49-F238E27FC236}">
                <a16:creationId xmlns:a16="http://schemas.microsoft.com/office/drawing/2014/main" id="{189640E3-794F-A9F9-83CB-2EFDC83A3610}"/>
              </a:ext>
            </a:extLst>
          </p:cNvPr>
          <p:cNvSpPr/>
          <p:nvPr/>
        </p:nvSpPr>
        <p:spPr>
          <a:xfrm rot="16200000">
            <a:off x="6765721" y="3657189"/>
            <a:ext cx="2949845" cy="268448"/>
          </a:xfrm>
          <a:prstGeom prst="roundRect">
            <a:avLst/>
          </a:prstGeom>
          <a:no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Rectangle: Rounded Corners 43">
            <a:extLst>
              <a:ext uri="{FF2B5EF4-FFF2-40B4-BE49-F238E27FC236}">
                <a16:creationId xmlns:a16="http://schemas.microsoft.com/office/drawing/2014/main" id="{59F3B0B7-40AF-3DB0-5B16-73D24DAFBFFB}"/>
              </a:ext>
            </a:extLst>
          </p:cNvPr>
          <p:cNvSpPr/>
          <p:nvPr/>
        </p:nvSpPr>
        <p:spPr>
          <a:xfrm rot="16200000">
            <a:off x="5086600" y="1621657"/>
            <a:ext cx="2567968" cy="268448"/>
          </a:xfrm>
          <a:prstGeom prst="roundRect">
            <a:avLst/>
          </a:prstGeom>
          <a:no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Rectangle: Rounded Corners 45">
            <a:extLst>
              <a:ext uri="{FF2B5EF4-FFF2-40B4-BE49-F238E27FC236}">
                <a16:creationId xmlns:a16="http://schemas.microsoft.com/office/drawing/2014/main" id="{736C079E-ADAB-2A66-6E73-199BB150F6E4}"/>
              </a:ext>
            </a:extLst>
          </p:cNvPr>
          <p:cNvSpPr/>
          <p:nvPr/>
        </p:nvSpPr>
        <p:spPr>
          <a:xfrm rot="16200000">
            <a:off x="4718834" y="1621658"/>
            <a:ext cx="2567967" cy="268448"/>
          </a:xfrm>
          <a:prstGeom prst="roundRect">
            <a:avLst/>
          </a:prstGeom>
          <a:no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50" name="Straight Connector 49">
            <a:extLst>
              <a:ext uri="{FF2B5EF4-FFF2-40B4-BE49-F238E27FC236}">
                <a16:creationId xmlns:a16="http://schemas.microsoft.com/office/drawing/2014/main" id="{9B1E3091-E5AB-CBD1-F386-B26FE3E1E956}"/>
              </a:ext>
            </a:extLst>
          </p:cNvPr>
          <p:cNvCxnSpPr/>
          <p:nvPr/>
        </p:nvCxnSpPr>
        <p:spPr>
          <a:xfrm>
            <a:off x="276836" y="5943600"/>
            <a:ext cx="788565" cy="0"/>
          </a:xfrm>
          <a:prstGeom prst="line">
            <a:avLst/>
          </a:prstGeom>
          <a:ln w="76200"/>
        </p:spPr>
        <p:style>
          <a:lnRef idx="3">
            <a:schemeClr val="dk1"/>
          </a:lnRef>
          <a:fillRef idx="0">
            <a:schemeClr val="dk1"/>
          </a:fillRef>
          <a:effectRef idx="2">
            <a:schemeClr val="dk1"/>
          </a:effectRef>
          <a:fontRef idx="minor">
            <a:schemeClr val="tx1"/>
          </a:fontRef>
        </p:style>
      </p:cxnSp>
      <p:cxnSp>
        <p:nvCxnSpPr>
          <p:cNvPr id="51" name="Straight Connector 50">
            <a:extLst>
              <a:ext uri="{FF2B5EF4-FFF2-40B4-BE49-F238E27FC236}">
                <a16:creationId xmlns:a16="http://schemas.microsoft.com/office/drawing/2014/main" id="{4F281C85-9495-D20B-C79D-FA9D24B00DC8}"/>
              </a:ext>
            </a:extLst>
          </p:cNvPr>
          <p:cNvCxnSpPr/>
          <p:nvPr/>
        </p:nvCxnSpPr>
        <p:spPr>
          <a:xfrm>
            <a:off x="1675001" y="5711505"/>
            <a:ext cx="788565" cy="0"/>
          </a:xfrm>
          <a:prstGeom prst="line">
            <a:avLst/>
          </a:prstGeom>
          <a:ln w="76200"/>
        </p:spPr>
        <p:style>
          <a:lnRef idx="3">
            <a:schemeClr val="dk1"/>
          </a:lnRef>
          <a:fillRef idx="0">
            <a:schemeClr val="dk1"/>
          </a:fillRef>
          <a:effectRef idx="2">
            <a:schemeClr val="dk1"/>
          </a:effectRef>
          <a:fontRef idx="minor">
            <a:schemeClr val="tx1"/>
          </a:fontRef>
        </p:style>
      </p:cxnSp>
      <p:cxnSp>
        <p:nvCxnSpPr>
          <p:cNvPr id="52" name="Straight Connector 51">
            <a:extLst>
              <a:ext uri="{FF2B5EF4-FFF2-40B4-BE49-F238E27FC236}">
                <a16:creationId xmlns:a16="http://schemas.microsoft.com/office/drawing/2014/main" id="{262A0215-6A8D-E128-896A-FC4A2CD2613E}"/>
              </a:ext>
            </a:extLst>
          </p:cNvPr>
          <p:cNvCxnSpPr/>
          <p:nvPr/>
        </p:nvCxnSpPr>
        <p:spPr>
          <a:xfrm>
            <a:off x="1675001" y="5958980"/>
            <a:ext cx="788565" cy="0"/>
          </a:xfrm>
          <a:prstGeom prst="line">
            <a:avLst/>
          </a:prstGeom>
          <a:ln w="76200"/>
        </p:spPr>
        <p:style>
          <a:lnRef idx="3">
            <a:schemeClr val="dk1"/>
          </a:lnRef>
          <a:fillRef idx="0">
            <a:schemeClr val="dk1"/>
          </a:fillRef>
          <a:effectRef idx="2">
            <a:schemeClr val="dk1"/>
          </a:effectRef>
          <a:fontRef idx="minor">
            <a:schemeClr val="tx1"/>
          </a:fontRef>
        </p:style>
      </p:cxnSp>
      <p:cxnSp>
        <p:nvCxnSpPr>
          <p:cNvPr id="53" name="Straight Connector 52">
            <a:extLst>
              <a:ext uri="{FF2B5EF4-FFF2-40B4-BE49-F238E27FC236}">
                <a16:creationId xmlns:a16="http://schemas.microsoft.com/office/drawing/2014/main" id="{9A6B290D-3374-566C-D03B-62F11F7B228E}"/>
              </a:ext>
            </a:extLst>
          </p:cNvPr>
          <p:cNvCxnSpPr/>
          <p:nvPr/>
        </p:nvCxnSpPr>
        <p:spPr>
          <a:xfrm>
            <a:off x="276836" y="6199464"/>
            <a:ext cx="788565" cy="0"/>
          </a:xfrm>
          <a:prstGeom prst="line">
            <a:avLst/>
          </a:prstGeom>
          <a:ln w="76200"/>
        </p:spPr>
        <p:style>
          <a:lnRef idx="3">
            <a:schemeClr val="dk1"/>
          </a:lnRef>
          <a:fillRef idx="0">
            <a:schemeClr val="dk1"/>
          </a:fillRef>
          <a:effectRef idx="2">
            <a:schemeClr val="dk1"/>
          </a:effectRef>
          <a:fontRef idx="minor">
            <a:schemeClr val="tx1"/>
          </a:fontRef>
        </p:style>
      </p:cxnSp>
      <p:cxnSp>
        <p:nvCxnSpPr>
          <p:cNvPr id="54" name="Straight Connector 53">
            <a:extLst>
              <a:ext uri="{FF2B5EF4-FFF2-40B4-BE49-F238E27FC236}">
                <a16:creationId xmlns:a16="http://schemas.microsoft.com/office/drawing/2014/main" id="{104284F0-DF9D-B357-5475-4C1193D17F8C}"/>
              </a:ext>
            </a:extLst>
          </p:cNvPr>
          <p:cNvCxnSpPr/>
          <p:nvPr/>
        </p:nvCxnSpPr>
        <p:spPr>
          <a:xfrm>
            <a:off x="352337" y="6449184"/>
            <a:ext cx="788565" cy="0"/>
          </a:xfrm>
          <a:prstGeom prst="line">
            <a:avLst/>
          </a:prstGeom>
          <a:ln w="76200"/>
        </p:spPr>
        <p:style>
          <a:lnRef idx="3">
            <a:schemeClr val="dk1"/>
          </a:lnRef>
          <a:fillRef idx="0">
            <a:schemeClr val="dk1"/>
          </a:fillRef>
          <a:effectRef idx="2">
            <a:schemeClr val="dk1"/>
          </a:effectRef>
          <a:fontRef idx="minor">
            <a:schemeClr val="tx1"/>
          </a:fontRef>
        </p:style>
      </p:cxnSp>
      <p:cxnSp>
        <p:nvCxnSpPr>
          <p:cNvPr id="55" name="Straight Connector 54">
            <a:extLst>
              <a:ext uri="{FF2B5EF4-FFF2-40B4-BE49-F238E27FC236}">
                <a16:creationId xmlns:a16="http://schemas.microsoft.com/office/drawing/2014/main" id="{25AECB7C-052C-8C1B-1F05-9A623A1CB97A}"/>
              </a:ext>
            </a:extLst>
          </p:cNvPr>
          <p:cNvCxnSpPr/>
          <p:nvPr/>
        </p:nvCxnSpPr>
        <p:spPr>
          <a:xfrm>
            <a:off x="276836" y="5711505"/>
            <a:ext cx="788565" cy="0"/>
          </a:xfrm>
          <a:prstGeom prst="line">
            <a:avLst/>
          </a:prstGeom>
          <a:ln w="76200"/>
        </p:spPr>
        <p:style>
          <a:lnRef idx="3">
            <a:schemeClr val="dk1"/>
          </a:lnRef>
          <a:fillRef idx="0">
            <a:schemeClr val="dk1"/>
          </a:fillRef>
          <a:effectRef idx="2">
            <a:schemeClr val="dk1"/>
          </a:effectRef>
          <a:fontRef idx="minor">
            <a:schemeClr val="tx1"/>
          </a:fontRef>
        </p:style>
      </p:cxnSp>
      <p:cxnSp>
        <p:nvCxnSpPr>
          <p:cNvPr id="56" name="Straight Connector 55">
            <a:extLst>
              <a:ext uri="{FF2B5EF4-FFF2-40B4-BE49-F238E27FC236}">
                <a16:creationId xmlns:a16="http://schemas.microsoft.com/office/drawing/2014/main" id="{A4ADFE2F-7937-656B-DF15-54B6B1177EB8}"/>
              </a:ext>
            </a:extLst>
          </p:cNvPr>
          <p:cNvCxnSpPr/>
          <p:nvPr/>
        </p:nvCxnSpPr>
        <p:spPr>
          <a:xfrm>
            <a:off x="1675001" y="6224631"/>
            <a:ext cx="788565" cy="0"/>
          </a:xfrm>
          <a:prstGeom prst="line">
            <a:avLst/>
          </a:prstGeom>
          <a:ln w="76200"/>
        </p:spPr>
        <p:style>
          <a:lnRef idx="3">
            <a:schemeClr val="dk1"/>
          </a:lnRef>
          <a:fillRef idx="0">
            <a:schemeClr val="dk1"/>
          </a:fillRef>
          <a:effectRef idx="2">
            <a:schemeClr val="dk1"/>
          </a:effectRef>
          <a:fontRef idx="minor">
            <a:schemeClr val="tx1"/>
          </a:fontRef>
        </p:style>
      </p:cxnSp>
      <p:cxnSp>
        <p:nvCxnSpPr>
          <p:cNvPr id="57" name="Straight Connector 56">
            <a:extLst>
              <a:ext uri="{FF2B5EF4-FFF2-40B4-BE49-F238E27FC236}">
                <a16:creationId xmlns:a16="http://schemas.microsoft.com/office/drawing/2014/main" id="{85EC9042-C24D-E2DD-954D-4E33E3486DF8}"/>
              </a:ext>
            </a:extLst>
          </p:cNvPr>
          <p:cNvCxnSpPr/>
          <p:nvPr/>
        </p:nvCxnSpPr>
        <p:spPr>
          <a:xfrm>
            <a:off x="1675001" y="6449184"/>
            <a:ext cx="788565" cy="0"/>
          </a:xfrm>
          <a:prstGeom prst="line">
            <a:avLst/>
          </a:prstGeom>
          <a:ln w="76200"/>
        </p:spPr>
        <p:style>
          <a:lnRef idx="3">
            <a:schemeClr val="dk1"/>
          </a:lnRef>
          <a:fillRef idx="0">
            <a:schemeClr val="dk1"/>
          </a:fillRef>
          <a:effectRef idx="2">
            <a:schemeClr val="dk1"/>
          </a:effectRef>
          <a:fontRef idx="minor">
            <a:schemeClr val="tx1"/>
          </a:fontRef>
        </p:style>
      </p:cxnSp>
      <p:cxnSp>
        <p:nvCxnSpPr>
          <p:cNvPr id="58" name="Straight Connector 57">
            <a:extLst>
              <a:ext uri="{FF2B5EF4-FFF2-40B4-BE49-F238E27FC236}">
                <a16:creationId xmlns:a16="http://schemas.microsoft.com/office/drawing/2014/main" id="{4EB0CA6B-7CA0-621E-4E69-8C962A25C00A}"/>
              </a:ext>
            </a:extLst>
          </p:cNvPr>
          <p:cNvCxnSpPr/>
          <p:nvPr/>
        </p:nvCxnSpPr>
        <p:spPr>
          <a:xfrm>
            <a:off x="3063379" y="5728283"/>
            <a:ext cx="788565" cy="0"/>
          </a:xfrm>
          <a:prstGeom prst="line">
            <a:avLst/>
          </a:prstGeom>
          <a:ln w="76200"/>
        </p:spPr>
        <p:style>
          <a:lnRef idx="3">
            <a:schemeClr val="dk1"/>
          </a:lnRef>
          <a:fillRef idx="0">
            <a:schemeClr val="dk1"/>
          </a:fillRef>
          <a:effectRef idx="2">
            <a:schemeClr val="dk1"/>
          </a:effectRef>
          <a:fontRef idx="minor">
            <a:schemeClr val="tx1"/>
          </a:fontRef>
        </p:style>
      </p:cxnSp>
      <p:cxnSp>
        <p:nvCxnSpPr>
          <p:cNvPr id="59" name="Straight Connector 58">
            <a:extLst>
              <a:ext uri="{FF2B5EF4-FFF2-40B4-BE49-F238E27FC236}">
                <a16:creationId xmlns:a16="http://schemas.microsoft.com/office/drawing/2014/main" id="{4EF24EDA-691F-BB94-C4C7-12266FA0E9EC}"/>
              </a:ext>
            </a:extLst>
          </p:cNvPr>
          <p:cNvCxnSpPr/>
          <p:nvPr/>
        </p:nvCxnSpPr>
        <p:spPr>
          <a:xfrm>
            <a:off x="3063379" y="5972962"/>
            <a:ext cx="788565" cy="0"/>
          </a:xfrm>
          <a:prstGeom prst="line">
            <a:avLst/>
          </a:prstGeom>
          <a:ln w="76200"/>
        </p:spPr>
        <p:style>
          <a:lnRef idx="3">
            <a:schemeClr val="dk1"/>
          </a:lnRef>
          <a:fillRef idx="0">
            <a:schemeClr val="dk1"/>
          </a:fillRef>
          <a:effectRef idx="2">
            <a:schemeClr val="dk1"/>
          </a:effectRef>
          <a:fontRef idx="minor">
            <a:schemeClr val="tx1"/>
          </a:fontRef>
        </p:style>
      </p:cxnSp>
      <p:cxnSp>
        <p:nvCxnSpPr>
          <p:cNvPr id="60" name="Straight Connector 59">
            <a:extLst>
              <a:ext uri="{FF2B5EF4-FFF2-40B4-BE49-F238E27FC236}">
                <a16:creationId xmlns:a16="http://schemas.microsoft.com/office/drawing/2014/main" id="{5AE35419-3539-5461-740A-A2920DB32C7A}"/>
              </a:ext>
            </a:extLst>
          </p:cNvPr>
          <p:cNvCxnSpPr/>
          <p:nvPr/>
        </p:nvCxnSpPr>
        <p:spPr>
          <a:xfrm>
            <a:off x="3063379" y="6224631"/>
            <a:ext cx="788565" cy="0"/>
          </a:xfrm>
          <a:prstGeom prst="line">
            <a:avLst/>
          </a:prstGeom>
          <a:ln w="76200"/>
        </p:spPr>
        <p:style>
          <a:lnRef idx="3">
            <a:schemeClr val="dk1"/>
          </a:lnRef>
          <a:fillRef idx="0">
            <a:schemeClr val="dk1"/>
          </a:fillRef>
          <a:effectRef idx="2">
            <a:schemeClr val="dk1"/>
          </a:effectRef>
          <a:fontRef idx="minor">
            <a:schemeClr val="tx1"/>
          </a:fontRef>
        </p:style>
      </p:cxnSp>
      <p:cxnSp>
        <p:nvCxnSpPr>
          <p:cNvPr id="61" name="Straight Connector 60">
            <a:extLst>
              <a:ext uri="{FF2B5EF4-FFF2-40B4-BE49-F238E27FC236}">
                <a16:creationId xmlns:a16="http://schemas.microsoft.com/office/drawing/2014/main" id="{B8A690ED-1458-4863-E3F0-44FE061E3473}"/>
              </a:ext>
            </a:extLst>
          </p:cNvPr>
          <p:cNvCxnSpPr/>
          <p:nvPr/>
        </p:nvCxnSpPr>
        <p:spPr>
          <a:xfrm>
            <a:off x="3063379" y="6449184"/>
            <a:ext cx="788565" cy="0"/>
          </a:xfrm>
          <a:prstGeom prst="line">
            <a:avLst/>
          </a:prstGeom>
          <a:ln w="76200"/>
        </p:spPr>
        <p:style>
          <a:lnRef idx="3">
            <a:schemeClr val="dk1"/>
          </a:lnRef>
          <a:fillRef idx="0">
            <a:schemeClr val="dk1"/>
          </a:fillRef>
          <a:effectRef idx="2">
            <a:schemeClr val="dk1"/>
          </a:effectRef>
          <a:fontRef idx="minor">
            <a:schemeClr val="tx1"/>
          </a:fontRef>
        </p:style>
      </p:cxnSp>
      <p:cxnSp>
        <p:nvCxnSpPr>
          <p:cNvPr id="62" name="Straight Connector 61">
            <a:extLst>
              <a:ext uri="{FF2B5EF4-FFF2-40B4-BE49-F238E27FC236}">
                <a16:creationId xmlns:a16="http://schemas.microsoft.com/office/drawing/2014/main" id="{551D7303-90E9-D7C8-7B97-7DCF1FE0BA77}"/>
              </a:ext>
            </a:extLst>
          </p:cNvPr>
          <p:cNvCxnSpPr/>
          <p:nvPr/>
        </p:nvCxnSpPr>
        <p:spPr>
          <a:xfrm>
            <a:off x="4388840" y="5729682"/>
            <a:ext cx="788565" cy="0"/>
          </a:xfrm>
          <a:prstGeom prst="line">
            <a:avLst/>
          </a:prstGeom>
          <a:ln w="76200"/>
        </p:spPr>
        <p:style>
          <a:lnRef idx="3">
            <a:schemeClr val="dk1"/>
          </a:lnRef>
          <a:fillRef idx="0">
            <a:schemeClr val="dk1"/>
          </a:fillRef>
          <a:effectRef idx="2">
            <a:schemeClr val="dk1"/>
          </a:effectRef>
          <a:fontRef idx="minor">
            <a:schemeClr val="tx1"/>
          </a:fontRef>
        </p:style>
      </p:cxnSp>
      <p:cxnSp>
        <p:nvCxnSpPr>
          <p:cNvPr id="63" name="Straight Connector 62">
            <a:extLst>
              <a:ext uri="{FF2B5EF4-FFF2-40B4-BE49-F238E27FC236}">
                <a16:creationId xmlns:a16="http://schemas.microsoft.com/office/drawing/2014/main" id="{7E8CB4D1-9379-AE3A-5974-2AE36017559E}"/>
              </a:ext>
            </a:extLst>
          </p:cNvPr>
          <p:cNvCxnSpPr/>
          <p:nvPr/>
        </p:nvCxnSpPr>
        <p:spPr>
          <a:xfrm>
            <a:off x="4388840" y="5972962"/>
            <a:ext cx="788565" cy="0"/>
          </a:xfrm>
          <a:prstGeom prst="line">
            <a:avLst/>
          </a:prstGeom>
          <a:ln w="76200"/>
        </p:spPr>
        <p:style>
          <a:lnRef idx="3">
            <a:schemeClr val="dk1"/>
          </a:lnRef>
          <a:fillRef idx="0">
            <a:schemeClr val="dk1"/>
          </a:fillRef>
          <a:effectRef idx="2">
            <a:schemeClr val="dk1"/>
          </a:effectRef>
          <a:fontRef idx="minor">
            <a:schemeClr val="tx1"/>
          </a:fontRef>
        </p:style>
      </p:cxnSp>
      <p:cxnSp>
        <p:nvCxnSpPr>
          <p:cNvPr id="64" name="Straight Connector 63">
            <a:extLst>
              <a:ext uri="{FF2B5EF4-FFF2-40B4-BE49-F238E27FC236}">
                <a16:creationId xmlns:a16="http://schemas.microsoft.com/office/drawing/2014/main" id="{8B86D000-7B27-F067-D478-82444F9D5FF2}"/>
              </a:ext>
            </a:extLst>
          </p:cNvPr>
          <p:cNvCxnSpPr/>
          <p:nvPr/>
        </p:nvCxnSpPr>
        <p:spPr>
          <a:xfrm>
            <a:off x="4388840" y="6216242"/>
            <a:ext cx="788565" cy="0"/>
          </a:xfrm>
          <a:prstGeom prst="line">
            <a:avLst/>
          </a:prstGeom>
          <a:ln w="76200"/>
        </p:spPr>
        <p:style>
          <a:lnRef idx="3">
            <a:schemeClr val="dk1"/>
          </a:lnRef>
          <a:fillRef idx="0">
            <a:schemeClr val="dk1"/>
          </a:fillRef>
          <a:effectRef idx="2">
            <a:schemeClr val="dk1"/>
          </a:effectRef>
          <a:fontRef idx="minor">
            <a:schemeClr val="tx1"/>
          </a:fontRef>
        </p:style>
      </p:cxnSp>
      <p:cxnSp>
        <p:nvCxnSpPr>
          <p:cNvPr id="65" name="Straight Connector 64">
            <a:extLst>
              <a:ext uri="{FF2B5EF4-FFF2-40B4-BE49-F238E27FC236}">
                <a16:creationId xmlns:a16="http://schemas.microsoft.com/office/drawing/2014/main" id="{CB6E87BD-7C7F-6588-E584-CC0B16219495}"/>
              </a:ext>
            </a:extLst>
          </p:cNvPr>
          <p:cNvCxnSpPr/>
          <p:nvPr/>
        </p:nvCxnSpPr>
        <p:spPr>
          <a:xfrm>
            <a:off x="4388840" y="6449184"/>
            <a:ext cx="788565" cy="0"/>
          </a:xfrm>
          <a:prstGeom prst="line">
            <a:avLst/>
          </a:prstGeom>
          <a:ln w="76200"/>
        </p:spPr>
        <p:style>
          <a:lnRef idx="3">
            <a:schemeClr val="dk1"/>
          </a:lnRef>
          <a:fillRef idx="0">
            <a:schemeClr val="dk1"/>
          </a:fillRef>
          <a:effectRef idx="2">
            <a:schemeClr val="dk1"/>
          </a:effectRef>
          <a:fontRef idx="minor">
            <a:schemeClr val="tx1"/>
          </a:fontRef>
        </p:style>
      </p:cxnSp>
      <p:sp>
        <p:nvSpPr>
          <p:cNvPr id="67" name="Rectangle: Rounded Corners 66">
            <a:extLst>
              <a:ext uri="{FF2B5EF4-FFF2-40B4-BE49-F238E27FC236}">
                <a16:creationId xmlns:a16="http://schemas.microsoft.com/office/drawing/2014/main" id="{C668421C-DF75-1CC0-2F90-81837FB9534F}"/>
              </a:ext>
            </a:extLst>
          </p:cNvPr>
          <p:cNvSpPr/>
          <p:nvPr/>
        </p:nvSpPr>
        <p:spPr>
          <a:xfrm rot="8093475">
            <a:off x="5476626" y="3679176"/>
            <a:ext cx="2921465" cy="268448"/>
          </a:xfrm>
          <a:prstGeom prst="roundRect">
            <a:avLst/>
          </a:prstGeom>
          <a:no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517889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80">
                                          <p:stCondLst>
                                            <p:cond delay="0"/>
                                          </p:stCondLst>
                                        </p:cTn>
                                        <p:tgtEl>
                                          <p:spTgt spid="15"/>
                                        </p:tgtEl>
                                      </p:cBhvr>
                                    </p:animEffect>
                                    <p:anim calcmode="lin" valueType="num">
                                      <p:cBhvr>
                                        <p:cTn id="8"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13" dur="26">
                                          <p:stCondLst>
                                            <p:cond delay="650"/>
                                          </p:stCondLst>
                                        </p:cTn>
                                        <p:tgtEl>
                                          <p:spTgt spid="15"/>
                                        </p:tgtEl>
                                      </p:cBhvr>
                                      <p:to x="100000" y="60000"/>
                                    </p:animScale>
                                    <p:animScale>
                                      <p:cBhvr>
                                        <p:cTn id="14" dur="166" decel="50000">
                                          <p:stCondLst>
                                            <p:cond delay="676"/>
                                          </p:stCondLst>
                                        </p:cTn>
                                        <p:tgtEl>
                                          <p:spTgt spid="15"/>
                                        </p:tgtEl>
                                      </p:cBhvr>
                                      <p:to x="100000" y="100000"/>
                                    </p:animScale>
                                    <p:animScale>
                                      <p:cBhvr>
                                        <p:cTn id="15" dur="26">
                                          <p:stCondLst>
                                            <p:cond delay="1312"/>
                                          </p:stCondLst>
                                        </p:cTn>
                                        <p:tgtEl>
                                          <p:spTgt spid="15"/>
                                        </p:tgtEl>
                                      </p:cBhvr>
                                      <p:to x="100000" y="80000"/>
                                    </p:animScale>
                                    <p:animScale>
                                      <p:cBhvr>
                                        <p:cTn id="16" dur="166" decel="50000">
                                          <p:stCondLst>
                                            <p:cond delay="1338"/>
                                          </p:stCondLst>
                                        </p:cTn>
                                        <p:tgtEl>
                                          <p:spTgt spid="15"/>
                                        </p:tgtEl>
                                      </p:cBhvr>
                                      <p:to x="100000" y="100000"/>
                                    </p:animScale>
                                    <p:animScale>
                                      <p:cBhvr>
                                        <p:cTn id="17" dur="26">
                                          <p:stCondLst>
                                            <p:cond delay="1642"/>
                                          </p:stCondLst>
                                        </p:cTn>
                                        <p:tgtEl>
                                          <p:spTgt spid="15"/>
                                        </p:tgtEl>
                                      </p:cBhvr>
                                      <p:to x="100000" y="90000"/>
                                    </p:animScale>
                                    <p:animScale>
                                      <p:cBhvr>
                                        <p:cTn id="18" dur="166" decel="50000">
                                          <p:stCondLst>
                                            <p:cond delay="1668"/>
                                          </p:stCondLst>
                                        </p:cTn>
                                        <p:tgtEl>
                                          <p:spTgt spid="15"/>
                                        </p:tgtEl>
                                      </p:cBhvr>
                                      <p:to x="100000" y="100000"/>
                                    </p:animScale>
                                    <p:animScale>
                                      <p:cBhvr>
                                        <p:cTn id="19" dur="26">
                                          <p:stCondLst>
                                            <p:cond delay="1808"/>
                                          </p:stCondLst>
                                        </p:cTn>
                                        <p:tgtEl>
                                          <p:spTgt spid="15"/>
                                        </p:tgtEl>
                                      </p:cBhvr>
                                      <p:to x="100000" y="95000"/>
                                    </p:animScale>
                                    <p:animScale>
                                      <p:cBhvr>
                                        <p:cTn id="20" dur="166" decel="50000">
                                          <p:stCondLst>
                                            <p:cond delay="1834"/>
                                          </p:stCondLst>
                                        </p:cTn>
                                        <p:tgtEl>
                                          <p:spTgt spid="1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55"/>
                                        </p:tgtEl>
                                        <p:attrNameLst>
                                          <p:attrName>style.visibility</p:attrName>
                                        </p:attrNameLst>
                                      </p:cBhvr>
                                      <p:to>
                                        <p:strVal val="visible"/>
                                      </p:to>
                                    </p:set>
                                    <p:animEffect transition="in" filter="fade">
                                      <p:cBhvr>
                                        <p:cTn id="25" dur="500"/>
                                        <p:tgtEl>
                                          <p:spTgt spid="5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500"/>
                                        <p:tgtEl>
                                          <p:spTgt spid="16"/>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67"/>
                                        </p:tgtEl>
                                        <p:attrNameLst>
                                          <p:attrName>style.visibility</p:attrName>
                                        </p:attrNameLst>
                                      </p:cBhvr>
                                      <p:to>
                                        <p:strVal val="visible"/>
                                      </p:to>
                                    </p:set>
                                    <p:animEffect transition="in" filter="fade">
                                      <p:cBhvr>
                                        <p:cTn id="33" dur="500"/>
                                        <p:tgtEl>
                                          <p:spTgt spid="67"/>
                                        </p:tgtEl>
                                      </p:cBhvr>
                                    </p:animEffect>
                                  </p:childTnLst>
                                </p:cTn>
                              </p:par>
                              <p:par>
                                <p:cTn id="34" presetID="10" presetClass="entr" presetSubtype="0" fill="hold" nodeType="withEffect">
                                  <p:stCondLst>
                                    <p:cond delay="0"/>
                                  </p:stCondLst>
                                  <p:childTnLst>
                                    <p:set>
                                      <p:cBhvr>
                                        <p:cTn id="35" dur="1" fill="hold">
                                          <p:stCondLst>
                                            <p:cond delay="0"/>
                                          </p:stCondLst>
                                        </p:cTn>
                                        <p:tgtEl>
                                          <p:spTgt spid="50"/>
                                        </p:tgtEl>
                                        <p:attrNameLst>
                                          <p:attrName>style.visibility</p:attrName>
                                        </p:attrNameLst>
                                      </p:cBhvr>
                                      <p:to>
                                        <p:strVal val="visible"/>
                                      </p:to>
                                    </p:set>
                                    <p:animEffect transition="in" filter="fade">
                                      <p:cBhvr>
                                        <p:cTn id="36" dur="500"/>
                                        <p:tgtEl>
                                          <p:spTgt spid="50"/>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53"/>
                                        </p:tgtEl>
                                        <p:attrNameLst>
                                          <p:attrName>style.visibility</p:attrName>
                                        </p:attrNameLst>
                                      </p:cBhvr>
                                      <p:to>
                                        <p:strVal val="visible"/>
                                      </p:to>
                                    </p:set>
                                    <p:animEffect transition="in" filter="fade">
                                      <p:cBhvr>
                                        <p:cTn id="41" dur="500"/>
                                        <p:tgtEl>
                                          <p:spTgt spid="53"/>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fade">
                                      <p:cBhvr>
                                        <p:cTn id="44" dur="500"/>
                                        <p:tgtEl>
                                          <p:spTgt spid="28"/>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54"/>
                                        </p:tgtEl>
                                        <p:attrNameLst>
                                          <p:attrName>style.visibility</p:attrName>
                                        </p:attrNameLst>
                                      </p:cBhvr>
                                      <p:to>
                                        <p:strVal val="visible"/>
                                      </p:to>
                                    </p:set>
                                    <p:animEffect transition="in" filter="fade">
                                      <p:cBhvr>
                                        <p:cTn id="49" dur="500"/>
                                        <p:tgtEl>
                                          <p:spTgt spid="54"/>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fade">
                                      <p:cBhvr>
                                        <p:cTn id="52" dur="500"/>
                                        <p:tgtEl>
                                          <p:spTgt spid="20"/>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51"/>
                                        </p:tgtEl>
                                        <p:attrNameLst>
                                          <p:attrName>style.visibility</p:attrName>
                                        </p:attrNameLst>
                                      </p:cBhvr>
                                      <p:to>
                                        <p:strVal val="visible"/>
                                      </p:to>
                                    </p:set>
                                    <p:animEffect transition="in" filter="fade">
                                      <p:cBhvr>
                                        <p:cTn id="57" dur="500"/>
                                        <p:tgtEl>
                                          <p:spTgt spid="51"/>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fade">
                                      <p:cBhvr>
                                        <p:cTn id="60" dur="500"/>
                                        <p:tgtEl>
                                          <p:spTgt spid="22"/>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52"/>
                                        </p:tgtEl>
                                        <p:attrNameLst>
                                          <p:attrName>style.visibility</p:attrName>
                                        </p:attrNameLst>
                                      </p:cBhvr>
                                      <p:to>
                                        <p:strVal val="visible"/>
                                      </p:to>
                                    </p:set>
                                    <p:animEffect transition="in" filter="fade">
                                      <p:cBhvr>
                                        <p:cTn id="65" dur="500"/>
                                        <p:tgtEl>
                                          <p:spTgt spid="52"/>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34"/>
                                        </p:tgtEl>
                                        <p:attrNameLst>
                                          <p:attrName>style.visibility</p:attrName>
                                        </p:attrNameLst>
                                      </p:cBhvr>
                                      <p:to>
                                        <p:strVal val="visible"/>
                                      </p:to>
                                    </p:set>
                                    <p:animEffect transition="in" filter="fade">
                                      <p:cBhvr>
                                        <p:cTn id="68" dur="500"/>
                                        <p:tgtEl>
                                          <p:spTgt spid="34"/>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nodeType="clickEffect">
                                  <p:stCondLst>
                                    <p:cond delay="0"/>
                                  </p:stCondLst>
                                  <p:childTnLst>
                                    <p:set>
                                      <p:cBhvr>
                                        <p:cTn id="72" dur="1" fill="hold">
                                          <p:stCondLst>
                                            <p:cond delay="0"/>
                                          </p:stCondLst>
                                        </p:cTn>
                                        <p:tgtEl>
                                          <p:spTgt spid="56"/>
                                        </p:tgtEl>
                                        <p:attrNameLst>
                                          <p:attrName>style.visibility</p:attrName>
                                        </p:attrNameLst>
                                      </p:cBhvr>
                                      <p:to>
                                        <p:strVal val="visible"/>
                                      </p:to>
                                    </p:set>
                                    <p:animEffect transition="in" filter="fade">
                                      <p:cBhvr>
                                        <p:cTn id="73" dur="500"/>
                                        <p:tgtEl>
                                          <p:spTgt spid="56"/>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36"/>
                                        </p:tgtEl>
                                        <p:attrNameLst>
                                          <p:attrName>style.visibility</p:attrName>
                                        </p:attrNameLst>
                                      </p:cBhvr>
                                      <p:to>
                                        <p:strVal val="visible"/>
                                      </p:to>
                                    </p:set>
                                    <p:animEffect transition="in" filter="fade">
                                      <p:cBhvr>
                                        <p:cTn id="76" dur="500"/>
                                        <p:tgtEl>
                                          <p:spTgt spid="36"/>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nodeType="clickEffect">
                                  <p:stCondLst>
                                    <p:cond delay="0"/>
                                  </p:stCondLst>
                                  <p:childTnLst>
                                    <p:set>
                                      <p:cBhvr>
                                        <p:cTn id="80" dur="1" fill="hold">
                                          <p:stCondLst>
                                            <p:cond delay="0"/>
                                          </p:stCondLst>
                                        </p:cTn>
                                        <p:tgtEl>
                                          <p:spTgt spid="57"/>
                                        </p:tgtEl>
                                        <p:attrNameLst>
                                          <p:attrName>style.visibility</p:attrName>
                                        </p:attrNameLst>
                                      </p:cBhvr>
                                      <p:to>
                                        <p:strVal val="visible"/>
                                      </p:to>
                                    </p:set>
                                    <p:animEffect transition="in" filter="fade">
                                      <p:cBhvr>
                                        <p:cTn id="81" dur="500"/>
                                        <p:tgtEl>
                                          <p:spTgt spid="57"/>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38"/>
                                        </p:tgtEl>
                                        <p:attrNameLst>
                                          <p:attrName>style.visibility</p:attrName>
                                        </p:attrNameLst>
                                      </p:cBhvr>
                                      <p:to>
                                        <p:strVal val="visible"/>
                                      </p:to>
                                    </p:set>
                                    <p:animEffect transition="in" filter="fade">
                                      <p:cBhvr>
                                        <p:cTn id="84" dur="500"/>
                                        <p:tgtEl>
                                          <p:spTgt spid="38"/>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nodeType="clickEffect">
                                  <p:stCondLst>
                                    <p:cond delay="0"/>
                                  </p:stCondLst>
                                  <p:childTnLst>
                                    <p:set>
                                      <p:cBhvr>
                                        <p:cTn id="88" dur="1" fill="hold">
                                          <p:stCondLst>
                                            <p:cond delay="0"/>
                                          </p:stCondLst>
                                        </p:cTn>
                                        <p:tgtEl>
                                          <p:spTgt spid="58"/>
                                        </p:tgtEl>
                                        <p:attrNameLst>
                                          <p:attrName>style.visibility</p:attrName>
                                        </p:attrNameLst>
                                      </p:cBhvr>
                                      <p:to>
                                        <p:strVal val="visible"/>
                                      </p:to>
                                    </p:set>
                                    <p:animEffect transition="in" filter="fade">
                                      <p:cBhvr>
                                        <p:cTn id="89" dur="500"/>
                                        <p:tgtEl>
                                          <p:spTgt spid="58"/>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32"/>
                                        </p:tgtEl>
                                        <p:attrNameLst>
                                          <p:attrName>style.visibility</p:attrName>
                                        </p:attrNameLst>
                                      </p:cBhvr>
                                      <p:to>
                                        <p:strVal val="visible"/>
                                      </p:to>
                                    </p:set>
                                    <p:animEffect transition="in" filter="fade">
                                      <p:cBhvr>
                                        <p:cTn id="92" dur="500"/>
                                        <p:tgtEl>
                                          <p:spTgt spid="32"/>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nodeType="clickEffect">
                                  <p:stCondLst>
                                    <p:cond delay="0"/>
                                  </p:stCondLst>
                                  <p:childTnLst>
                                    <p:set>
                                      <p:cBhvr>
                                        <p:cTn id="96" dur="1" fill="hold">
                                          <p:stCondLst>
                                            <p:cond delay="0"/>
                                          </p:stCondLst>
                                        </p:cTn>
                                        <p:tgtEl>
                                          <p:spTgt spid="59"/>
                                        </p:tgtEl>
                                        <p:attrNameLst>
                                          <p:attrName>style.visibility</p:attrName>
                                        </p:attrNameLst>
                                      </p:cBhvr>
                                      <p:to>
                                        <p:strVal val="visible"/>
                                      </p:to>
                                    </p:set>
                                    <p:animEffect transition="in" filter="fade">
                                      <p:cBhvr>
                                        <p:cTn id="97" dur="500"/>
                                        <p:tgtEl>
                                          <p:spTgt spid="59"/>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26"/>
                                        </p:tgtEl>
                                        <p:attrNameLst>
                                          <p:attrName>style.visibility</p:attrName>
                                        </p:attrNameLst>
                                      </p:cBhvr>
                                      <p:to>
                                        <p:strVal val="visible"/>
                                      </p:to>
                                    </p:set>
                                    <p:animEffect transition="in" filter="fade">
                                      <p:cBhvr>
                                        <p:cTn id="100" dur="500"/>
                                        <p:tgtEl>
                                          <p:spTgt spid="26"/>
                                        </p:tgtEl>
                                      </p:cBhvr>
                                    </p:animEffect>
                                  </p:childTnLst>
                                </p:cTn>
                              </p:par>
                            </p:childTnLst>
                          </p:cTn>
                        </p:par>
                      </p:childTnLst>
                    </p:cTn>
                  </p:par>
                  <p:par>
                    <p:cTn id="101" fill="hold">
                      <p:stCondLst>
                        <p:cond delay="indefinite"/>
                      </p:stCondLst>
                      <p:childTnLst>
                        <p:par>
                          <p:cTn id="102" fill="hold">
                            <p:stCondLst>
                              <p:cond delay="0"/>
                            </p:stCondLst>
                            <p:childTnLst>
                              <p:par>
                                <p:cTn id="103" presetID="10" presetClass="entr" presetSubtype="0" fill="hold" nodeType="clickEffect">
                                  <p:stCondLst>
                                    <p:cond delay="0"/>
                                  </p:stCondLst>
                                  <p:childTnLst>
                                    <p:set>
                                      <p:cBhvr>
                                        <p:cTn id="104" dur="1" fill="hold">
                                          <p:stCondLst>
                                            <p:cond delay="0"/>
                                          </p:stCondLst>
                                        </p:cTn>
                                        <p:tgtEl>
                                          <p:spTgt spid="60"/>
                                        </p:tgtEl>
                                        <p:attrNameLst>
                                          <p:attrName>style.visibility</p:attrName>
                                        </p:attrNameLst>
                                      </p:cBhvr>
                                      <p:to>
                                        <p:strVal val="visible"/>
                                      </p:to>
                                    </p:set>
                                    <p:animEffect transition="in" filter="fade">
                                      <p:cBhvr>
                                        <p:cTn id="105" dur="500"/>
                                        <p:tgtEl>
                                          <p:spTgt spid="60"/>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18"/>
                                        </p:tgtEl>
                                        <p:attrNameLst>
                                          <p:attrName>style.visibility</p:attrName>
                                        </p:attrNameLst>
                                      </p:cBhvr>
                                      <p:to>
                                        <p:strVal val="visible"/>
                                      </p:to>
                                    </p:set>
                                    <p:animEffect transition="in" filter="fade">
                                      <p:cBhvr>
                                        <p:cTn id="108" dur="500"/>
                                        <p:tgtEl>
                                          <p:spTgt spid="18"/>
                                        </p:tgtEl>
                                      </p:cBhvr>
                                    </p:animEffect>
                                  </p:childTnLst>
                                </p:cTn>
                              </p:par>
                            </p:childTnLst>
                          </p:cTn>
                        </p:par>
                      </p:childTnLst>
                    </p:cTn>
                  </p:par>
                  <p:par>
                    <p:cTn id="109" fill="hold">
                      <p:stCondLst>
                        <p:cond delay="indefinite"/>
                      </p:stCondLst>
                      <p:childTnLst>
                        <p:par>
                          <p:cTn id="110" fill="hold">
                            <p:stCondLst>
                              <p:cond delay="0"/>
                            </p:stCondLst>
                            <p:childTnLst>
                              <p:par>
                                <p:cTn id="111" presetID="10" presetClass="entr" presetSubtype="0" fill="hold" nodeType="clickEffect">
                                  <p:stCondLst>
                                    <p:cond delay="0"/>
                                  </p:stCondLst>
                                  <p:childTnLst>
                                    <p:set>
                                      <p:cBhvr>
                                        <p:cTn id="112" dur="1" fill="hold">
                                          <p:stCondLst>
                                            <p:cond delay="0"/>
                                          </p:stCondLst>
                                        </p:cTn>
                                        <p:tgtEl>
                                          <p:spTgt spid="61"/>
                                        </p:tgtEl>
                                        <p:attrNameLst>
                                          <p:attrName>style.visibility</p:attrName>
                                        </p:attrNameLst>
                                      </p:cBhvr>
                                      <p:to>
                                        <p:strVal val="visible"/>
                                      </p:to>
                                    </p:set>
                                    <p:animEffect transition="in" filter="fade">
                                      <p:cBhvr>
                                        <p:cTn id="113" dur="500"/>
                                        <p:tgtEl>
                                          <p:spTgt spid="61"/>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40"/>
                                        </p:tgtEl>
                                        <p:attrNameLst>
                                          <p:attrName>style.visibility</p:attrName>
                                        </p:attrNameLst>
                                      </p:cBhvr>
                                      <p:to>
                                        <p:strVal val="visible"/>
                                      </p:to>
                                    </p:set>
                                    <p:animEffect transition="in" filter="fade">
                                      <p:cBhvr>
                                        <p:cTn id="116" dur="500"/>
                                        <p:tgtEl>
                                          <p:spTgt spid="40"/>
                                        </p:tgtEl>
                                      </p:cBhvr>
                                    </p:animEffect>
                                  </p:childTnLst>
                                </p:cTn>
                              </p:par>
                            </p:childTnLst>
                          </p:cTn>
                        </p:par>
                      </p:childTnLst>
                    </p:cTn>
                  </p:par>
                  <p:par>
                    <p:cTn id="117" fill="hold">
                      <p:stCondLst>
                        <p:cond delay="indefinite"/>
                      </p:stCondLst>
                      <p:childTnLst>
                        <p:par>
                          <p:cTn id="118" fill="hold">
                            <p:stCondLst>
                              <p:cond delay="0"/>
                            </p:stCondLst>
                            <p:childTnLst>
                              <p:par>
                                <p:cTn id="119" presetID="10" presetClass="entr" presetSubtype="0" fill="hold" nodeType="clickEffect">
                                  <p:stCondLst>
                                    <p:cond delay="0"/>
                                  </p:stCondLst>
                                  <p:childTnLst>
                                    <p:set>
                                      <p:cBhvr>
                                        <p:cTn id="120" dur="1" fill="hold">
                                          <p:stCondLst>
                                            <p:cond delay="0"/>
                                          </p:stCondLst>
                                        </p:cTn>
                                        <p:tgtEl>
                                          <p:spTgt spid="62"/>
                                        </p:tgtEl>
                                        <p:attrNameLst>
                                          <p:attrName>style.visibility</p:attrName>
                                        </p:attrNameLst>
                                      </p:cBhvr>
                                      <p:to>
                                        <p:strVal val="visible"/>
                                      </p:to>
                                    </p:set>
                                    <p:animEffect transition="in" filter="fade">
                                      <p:cBhvr>
                                        <p:cTn id="121" dur="500"/>
                                        <p:tgtEl>
                                          <p:spTgt spid="62"/>
                                        </p:tgtEl>
                                      </p:cBhvr>
                                    </p:animEffect>
                                  </p:childTnLst>
                                </p:cTn>
                              </p:par>
                              <p:par>
                                <p:cTn id="122" presetID="10" presetClass="entr" presetSubtype="0" fill="hold" grpId="0" nodeType="withEffect">
                                  <p:stCondLst>
                                    <p:cond delay="0"/>
                                  </p:stCondLst>
                                  <p:childTnLst>
                                    <p:set>
                                      <p:cBhvr>
                                        <p:cTn id="123" dur="1" fill="hold">
                                          <p:stCondLst>
                                            <p:cond delay="0"/>
                                          </p:stCondLst>
                                        </p:cTn>
                                        <p:tgtEl>
                                          <p:spTgt spid="42"/>
                                        </p:tgtEl>
                                        <p:attrNameLst>
                                          <p:attrName>style.visibility</p:attrName>
                                        </p:attrNameLst>
                                      </p:cBhvr>
                                      <p:to>
                                        <p:strVal val="visible"/>
                                      </p:to>
                                    </p:set>
                                    <p:animEffect transition="in" filter="fade">
                                      <p:cBhvr>
                                        <p:cTn id="124" dur="500"/>
                                        <p:tgtEl>
                                          <p:spTgt spid="42"/>
                                        </p:tgtEl>
                                      </p:cBhvr>
                                    </p:animEffect>
                                  </p:childTnLst>
                                </p:cTn>
                              </p:par>
                            </p:childTnLst>
                          </p:cTn>
                        </p:par>
                      </p:childTnLst>
                    </p:cTn>
                  </p:par>
                  <p:par>
                    <p:cTn id="125" fill="hold">
                      <p:stCondLst>
                        <p:cond delay="indefinite"/>
                      </p:stCondLst>
                      <p:childTnLst>
                        <p:par>
                          <p:cTn id="126" fill="hold">
                            <p:stCondLst>
                              <p:cond delay="0"/>
                            </p:stCondLst>
                            <p:childTnLst>
                              <p:par>
                                <p:cTn id="127" presetID="10" presetClass="entr" presetSubtype="0" fill="hold" nodeType="clickEffect">
                                  <p:stCondLst>
                                    <p:cond delay="0"/>
                                  </p:stCondLst>
                                  <p:childTnLst>
                                    <p:set>
                                      <p:cBhvr>
                                        <p:cTn id="128" dur="1" fill="hold">
                                          <p:stCondLst>
                                            <p:cond delay="0"/>
                                          </p:stCondLst>
                                        </p:cTn>
                                        <p:tgtEl>
                                          <p:spTgt spid="63"/>
                                        </p:tgtEl>
                                        <p:attrNameLst>
                                          <p:attrName>style.visibility</p:attrName>
                                        </p:attrNameLst>
                                      </p:cBhvr>
                                      <p:to>
                                        <p:strVal val="visible"/>
                                      </p:to>
                                    </p:set>
                                    <p:animEffect transition="in" filter="fade">
                                      <p:cBhvr>
                                        <p:cTn id="129" dur="500"/>
                                        <p:tgtEl>
                                          <p:spTgt spid="63"/>
                                        </p:tgtEl>
                                      </p:cBhvr>
                                    </p:animEffect>
                                  </p:childTnLst>
                                </p:cTn>
                              </p:par>
                              <p:par>
                                <p:cTn id="130" presetID="10" presetClass="entr" presetSubtype="0" fill="hold" grpId="0" nodeType="withEffect">
                                  <p:stCondLst>
                                    <p:cond delay="0"/>
                                  </p:stCondLst>
                                  <p:childTnLst>
                                    <p:set>
                                      <p:cBhvr>
                                        <p:cTn id="131" dur="1" fill="hold">
                                          <p:stCondLst>
                                            <p:cond delay="0"/>
                                          </p:stCondLst>
                                        </p:cTn>
                                        <p:tgtEl>
                                          <p:spTgt spid="30"/>
                                        </p:tgtEl>
                                        <p:attrNameLst>
                                          <p:attrName>style.visibility</p:attrName>
                                        </p:attrNameLst>
                                      </p:cBhvr>
                                      <p:to>
                                        <p:strVal val="visible"/>
                                      </p:to>
                                    </p:set>
                                    <p:animEffect transition="in" filter="fade">
                                      <p:cBhvr>
                                        <p:cTn id="132" dur="500"/>
                                        <p:tgtEl>
                                          <p:spTgt spid="30"/>
                                        </p:tgtEl>
                                      </p:cBhvr>
                                    </p:animEffect>
                                  </p:childTnLst>
                                </p:cTn>
                              </p:par>
                            </p:childTnLst>
                          </p:cTn>
                        </p:par>
                      </p:childTnLst>
                    </p:cTn>
                  </p:par>
                  <p:par>
                    <p:cTn id="133" fill="hold">
                      <p:stCondLst>
                        <p:cond delay="indefinite"/>
                      </p:stCondLst>
                      <p:childTnLst>
                        <p:par>
                          <p:cTn id="134" fill="hold">
                            <p:stCondLst>
                              <p:cond delay="0"/>
                            </p:stCondLst>
                            <p:childTnLst>
                              <p:par>
                                <p:cTn id="135" presetID="10" presetClass="entr" presetSubtype="0" fill="hold" nodeType="clickEffect">
                                  <p:stCondLst>
                                    <p:cond delay="0"/>
                                  </p:stCondLst>
                                  <p:childTnLst>
                                    <p:set>
                                      <p:cBhvr>
                                        <p:cTn id="136" dur="1" fill="hold">
                                          <p:stCondLst>
                                            <p:cond delay="0"/>
                                          </p:stCondLst>
                                        </p:cTn>
                                        <p:tgtEl>
                                          <p:spTgt spid="64"/>
                                        </p:tgtEl>
                                        <p:attrNameLst>
                                          <p:attrName>style.visibility</p:attrName>
                                        </p:attrNameLst>
                                      </p:cBhvr>
                                      <p:to>
                                        <p:strVal val="visible"/>
                                      </p:to>
                                    </p:set>
                                    <p:animEffect transition="in" filter="fade">
                                      <p:cBhvr>
                                        <p:cTn id="137" dur="500"/>
                                        <p:tgtEl>
                                          <p:spTgt spid="64"/>
                                        </p:tgtEl>
                                      </p:cBhvr>
                                    </p:animEffect>
                                  </p:childTnLst>
                                </p:cTn>
                              </p:par>
                              <p:par>
                                <p:cTn id="138" presetID="10" presetClass="entr" presetSubtype="0" fill="hold" grpId="0" nodeType="withEffect">
                                  <p:stCondLst>
                                    <p:cond delay="0"/>
                                  </p:stCondLst>
                                  <p:childTnLst>
                                    <p:set>
                                      <p:cBhvr>
                                        <p:cTn id="139" dur="1" fill="hold">
                                          <p:stCondLst>
                                            <p:cond delay="0"/>
                                          </p:stCondLst>
                                        </p:cTn>
                                        <p:tgtEl>
                                          <p:spTgt spid="44"/>
                                        </p:tgtEl>
                                        <p:attrNameLst>
                                          <p:attrName>style.visibility</p:attrName>
                                        </p:attrNameLst>
                                      </p:cBhvr>
                                      <p:to>
                                        <p:strVal val="visible"/>
                                      </p:to>
                                    </p:set>
                                    <p:animEffect transition="in" filter="fade">
                                      <p:cBhvr>
                                        <p:cTn id="140" dur="500"/>
                                        <p:tgtEl>
                                          <p:spTgt spid="44"/>
                                        </p:tgtEl>
                                      </p:cBhvr>
                                    </p:animEffect>
                                  </p:childTnLst>
                                </p:cTn>
                              </p:par>
                            </p:childTnLst>
                          </p:cTn>
                        </p:par>
                      </p:childTnLst>
                    </p:cTn>
                  </p:par>
                  <p:par>
                    <p:cTn id="141" fill="hold">
                      <p:stCondLst>
                        <p:cond delay="indefinite"/>
                      </p:stCondLst>
                      <p:childTnLst>
                        <p:par>
                          <p:cTn id="142" fill="hold">
                            <p:stCondLst>
                              <p:cond delay="0"/>
                            </p:stCondLst>
                            <p:childTnLst>
                              <p:par>
                                <p:cTn id="143" presetID="10" presetClass="entr" presetSubtype="0" fill="hold" nodeType="clickEffect">
                                  <p:stCondLst>
                                    <p:cond delay="0"/>
                                  </p:stCondLst>
                                  <p:childTnLst>
                                    <p:set>
                                      <p:cBhvr>
                                        <p:cTn id="144" dur="1" fill="hold">
                                          <p:stCondLst>
                                            <p:cond delay="0"/>
                                          </p:stCondLst>
                                        </p:cTn>
                                        <p:tgtEl>
                                          <p:spTgt spid="65"/>
                                        </p:tgtEl>
                                        <p:attrNameLst>
                                          <p:attrName>style.visibility</p:attrName>
                                        </p:attrNameLst>
                                      </p:cBhvr>
                                      <p:to>
                                        <p:strVal val="visible"/>
                                      </p:to>
                                    </p:set>
                                    <p:animEffect transition="in" filter="fade">
                                      <p:cBhvr>
                                        <p:cTn id="145" dur="500"/>
                                        <p:tgtEl>
                                          <p:spTgt spid="65"/>
                                        </p:tgtEl>
                                      </p:cBhvr>
                                    </p:animEffect>
                                  </p:childTnLst>
                                </p:cTn>
                              </p:par>
                              <p:par>
                                <p:cTn id="146" presetID="10" presetClass="entr" presetSubtype="0" fill="hold" grpId="0" nodeType="withEffect">
                                  <p:stCondLst>
                                    <p:cond delay="0"/>
                                  </p:stCondLst>
                                  <p:childTnLst>
                                    <p:set>
                                      <p:cBhvr>
                                        <p:cTn id="147" dur="1" fill="hold">
                                          <p:stCondLst>
                                            <p:cond delay="0"/>
                                          </p:stCondLst>
                                        </p:cTn>
                                        <p:tgtEl>
                                          <p:spTgt spid="46"/>
                                        </p:tgtEl>
                                        <p:attrNameLst>
                                          <p:attrName>style.visibility</p:attrName>
                                        </p:attrNameLst>
                                      </p:cBhvr>
                                      <p:to>
                                        <p:strVal val="visible"/>
                                      </p:to>
                                    </p:set>
                                    <p:animEffect transition="in" filter="fade">
                                      <p:cBhvr>
                                        <p:cTn id="148"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8" grpId="0" animBg="1"/>
      <p:bldP spid="20" grpId="0" animBg="1"/>
      <p:bldP spid="22" grpId="0" animBg="1"/>
      <p:bldP spid="26" grpId="0" animBg="1"/>
      <p:bldP spid="28" grpId="0" animBg="1"/>
      <p:bldP spid="30" grpId="0" animBg="1"/>
      <p:bldP spid="32" grpId="0" animBg="1"/>
      <p:bldP spid="34" grpId="0" animBg="1"/>
      <p:bldP spid="36" grpId="0" animBg="1"/>
      <p:bldP spid="38" grpId="0" animBg="1"/>
      <p:bldP spid="40" grpId="0" animBg="1"/>
      <p:bldP spid="42" grpId="0" animBg="1"/>
      <p:bldP spid="44" grpId="0" animBg="1"/>
      <p:bldP spid="46" grpId="0" animBg="1"/>
      <p:bldP spid="6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F5FB89-736F-DFDF-E1B4-6FE927D6EA1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21F031FD-E8E9-F426-DC81-DF35658DA5A6}"/>
              </a:ext>
            </a:extLst>
          </p:cNvPr>
          <p:cNvPicPr>
            <a:picLocks noChangeAspect="1"/>
          </p:cNvPicPr>
          <p:nvPr/>
        </p:nvPicPr>
        <p:blipFill>
          <a:blip r:embed="rId3"/>
          <a:stretch>
            <a:fillRect/>
          </a:stretch>
        </p:blipFill>
        <p:spPr>
          <a:xfrm>
            <a:off x="12191" y="0"/>
            <a:ext cx="12167617" cy="6858000"/>
          </a:xfrm>
          <a:prstGeom prst="rect">
            <a:avLst/>
          </a:prstGeom>
        </p:spPr>
      </p:pic>
      <p:pic>
        <p:nvPicPr>
          <p:cNvPr id="1032" name="Picture 8" descr="The Holy Trinity Church of England Secondary School - Headteacher's Welcome">
            <a:extLst>
              <a:ext uri="{FF2B5EF4-FFF2-40B4-BE49-F238E27FC236}">
                <a16:creationId xmlns:a16="http://schemas.microsoft.com/office/drawing/2014/main" id="{FC587B03-7265-203C-1E5C-D4BFB3BFC53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58861" y="-37847"/>
            <a:ext cx="1518612" cy="1359228"/>
          </a:xfrm>
          <a:prstGeom prst="roundRect">
            <a:avLst>
              <a:gd name="adj" fmla="val 23460"/>
            </a:avLst>
          </a:prstGeom>
          <a:ln>
            <a:noFill/>
          </a:ln>
          <a:effectLst>
            <a:outerShdw blurRad="152400" dist="12000" dir="900000" sy="98000" kx="110000" ky="200000" algn="tl" rotWithShape="0">
              <a:schemeClr val="tx1">
                <a:alpha val="30000"/>
              </a:scheme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10" name="TextBox 9">
            <a:hlinkClick r:id="rId5" action="ppaction://hlinksldjump"/>
            <a:extLst>
              <a:ext uri="{FF2B5EF4-FFF2-40B4-BE49-F238E27FC236}">
                <a16:creationId xmlns:a16="http://schemas.microsoft.com/office/drawing/2014/main" id="{FE3A76B9-1EB6-AD83-603D-26C7A0B72A7F}"/>
              </a:ext>
            </a:extLst>
          </p:cNvPr>
          <p:cNvSpPr txBox="1"/>
          <p:nvPr/>
        </p:nvSpPr>
        <p:spPr>
          <a:xfrm>
            <a:off x="10536383" y="3176060"/>
            <a:ext cx="1434903" cy="95410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2800" b="1" dirty="0">
                <a:latin typeface="Kermit Condensed" panose="020F0503040000060003" pitchFamily="34" charset="0"/>
              </a:rPr>
              <a:t>Click to go back</a:t>
            </a:r>
          </a:p>
        </p:txBody>
      </p:sp>
      <p:sp>
        <p:nvSpPr>
          <p:cNvPr id="14" name="TextBox 13">
            <a:extLst>
              <a:ext uri="{FF2B5EF4-FFF2-40B4-BE49-F238E27FC236}">
                <a16:creationId xmlns:a16="http://schemas.microsoft.com/office/drawing/2014/main" id="{572F5E39-4C0C-9528-7CD0-48C44F8DBA26}"/>
              </a:ext>
            </a:extLst>
          </p:cNvPr>
          <p:cNvSpPr txBox="1"/>
          <p:nvPr/>
        </p:nvSpPr>
        <p:spPr>
          <a:xfrm>
            <a:off x="1655104" y="1147263"/>
            <a:ext cx="560438" cy="1015663"/>
          </a:xfrm>
          <a:prstGeom prst="rect">
            <a:avLst/>
          </a:prstGeom>
          <a:noFill/>
        </p:spPr>
        <p:txBody>
          <a:bodyPr wrap="square" rtlCol="0">
            <a:spAutoFit/>
          </a:bodyPr>
          <a:lstStyle/>
          <a:p>
            <a:endParaRPr lang="en-GB" sz="6000" dirty="0">
              <a:solidFill>
                <a:srgbClr val="FFFF00"/>
              </a:solidFill>
            </a:endParaRPr>
          </a:p>
        </p:txBody>
      </p:sp>
      <p:sp>
        <p:nvSpPr>
          <p:cNvPr id="16" name="TextBox 15">
            <a:extLst>
              <a:ext uri="{FF2B5EF4-FFF2-40B4-BE49-F238E27FC236}">
                <a16:creationId xmlns:a16="http://schemas.microsoft.com/office/drawing/2014/main" id="{86BB900B-873C-36EC-C873-B78F19A940D2}"/>
              </a:ext>
            </a:extLst>
          </p:cNvPr>
          <p:cNvSpPr txBox="1"/>
          <p:nvPr/>
        </p:nvSpPr>
        <p:spPr>
          <a:xfrm>
            <a:off x="7555626" y="1154129"/>
            <a:ext cx="560438" cy="1015663"/>
          </a:xfrm>
          <a:prstGeom prst="rect">
            <a:avLst/>
          </a:prstGeom>
          <a:noFill/>
        </p:spPr>
        <p:txBody>
          <a:bodyPr wrap="square" rtlCol="0">
            <a:spAutoFit/>
          </a:bodyPr>
          <a:lstStyle/>
          <a:p>
            <a:endParaRPr lang="en-GB" sz="6000" dirty="0">
              <a:solidFill>
                <a:srgbClr val="FFFF00"/>
              </a:solidFill>
            </a:endParaRPr>
          </a:p>
        </p:txBody>
      </p:sp>
      <p:sp>
        <p:nvSpPr>
          <p:cNvPr id="27" name="TextBox 26">
            <a:extLst>
              <a:ext uri="{FF2B5EF4-FFF2-40B4-BE49-F238E27FC236}">
                <a16:creationId xmlns:a16="http://schemas.microsoft.com/office/drawing/2014/main" id="{C0161A86-0690-EAA8-53D8-C2E2E6C725E6}"/>
              </a:ext>
            </a:extLst>
          </p:cNvPr>
          <p:cNvSpPr txBox="1"/>
          <p:nvPr/>
        </p:nvSpPr>
        <p:spPr>
          <a:xfrm>
            <a:off x="7490645" y="2591984"/>
            <a:ext cx="560438" cy="1015663"/>
          </a:xfrm>
          <a:prstGeom prst="rect">
            <a:avLst/>
          </a:prstGeom>
          <a:noFill/>
        </p:spPr>
        <p:txBody>
          <a:bodyPr wrap="square" rtlCol="0">
            <a:spAutoFit/>
          </a:bodyPr>
          <a:lstStyle/>
          <a:p>
            <a:endParaRPr lang="en-GB" sz="6000" dirty="0">
              <a:solidFill>
                <a:srgbClr val="FFFF00"/>
              </a:solidFill>
            </a:endParaRPr>
          </a:p>
        </p:txBody>
      </p:sp>
      <p:sp>
        <p:nvSpPr>
          <p:cNvPr id="2" name="Rectangle: Rounded Corners 1">
            <a:extLst>
              <a:ext uri="{FF2B5EF4-FFF2-40B4-BE49-F238E27FC236}">
                <a16:creationId xmlns:a16="http://schemas.microsoft.com/office/drawing/2014/main" id="{199A492A-1F19-F828-33E9-94E29BADF151}"/>
              </a:ext>
            </a:extLst>
          </p:cNvPr>
          <p:cNvSpPr/>
          <p:nvPr/>
        </p:nvSpPr>
        <p:spPr>
          <a:xfrm>
            <a:off x="220714" y="88491"/>
            <a:ext cx="10112637" cy="6469626"/>
          </a:xfrm>
          <a:prstGeom prst="roundRect">
            <a:avLst/>
          </a:prstGeom>
          <a:solidFill>
            <a:srgbClr val="00B0F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000" dirty="0">
                <a:latin typeface="Kermit Condensed" panose="020F0503040000060003" pitchFamily="34" charset="0"/>
              </a:rPr>
              <a:t>Prayer 1: Remembering Those Who Served</a:t>
            </a:r>
          </a:p>
          <a:p>
            <a:pPr algn="ctr"/>
            <a:endParaRPr lang="en-GB" sz="3000" dirty="0">
              <a:latin typeface="Kermit Condensed" panose="020F0503040000060003" pitchFamily="34" charset="0"/>
            </a:endParaRPr>
          </a:p>
          <a:p>
            <a:pPr algn="ctr"/>
            <a:r>
              <a:rPr lang="en-GB" sz="3000" dirty="0">
                <a:latin typeface="Kermit Condensed" panose="020F0503040000060003" pitchFamily="34" charset="0"/>
              </a:rPr>
              <a:t>Loving God</a:t>
            </a:r>
          </a:p>
          <a:p>
            <a:pPr algn="ctr"/>
            <a:endParaRPr lang="en-GB" sz="3000" dirty="0">
              <a:latin typeface="Kermit Condensed" panose="020F0503040000060003" pitchFamily="34" charset="0"/>
            </a:endParaRPr>
          </a:p>
          <a:p>
            <a:pPr algn="ctr"/>
            <a:r>
              <a:rPr lang="en-GB" sz="3000" dirty="0">
                <a:latin typeface="Kermit Condensed" panose="020F0503040000060003" pitchFamily="34" charset="0"/>
              </a:rPr>
              <a:t>Today we pause to remember all those who served their countries during times of war and conflict. We give thanks for their courage, sacrifice, and determination to protect others. Help us to honour their memory not only with words, but by living lives of kindness, respect, and peace. Teach us to value the freedoms we enjoy and to work towards a world where understanding is greater than hatred. May we never forget those who gave so much for others.</a:t>
            </a:r>
          </a:p>
          <a:p>
            <a:pPr algn="ctr"/>
            <a:endParaRPr lang="en-GB" sz="3000" dirty="0">
              <a:latin typeface="Kermit Condensed" panose="020F0503040000060003" pitchFamily="34" charset="0"/>
            </a:endParaRPr>
          </a:p>
          <a:p>
            <a:pPr algn="ctr"/>
            <a:r>
              <a:rPr lang="en-GB" sz="3000" dirty="0">
                <a:latin typeface="Kermit Condensed" panose="020F0503040000060003" pitchFamily="34" charset="0"/>
              </a:rPr>
              <a:t>Amen</a:t>
            </a:r>
          </a:p>
        </p:txBody>
      </p:sp>
      <p:grpSp>
        <p:nvGrpSpPr>
          <p:cNvPr id="5" name="Graphic 5">
            <a:extLst>
              <a:ext uri="{FF2B5EF4-FFF2-40B4-BE49-F238E27FC236}">
                <a16:creationId xmlns:a16="http://schemas.microsoft.com/office/drawing/2014/main" id="{6CFDD6E8-2BC1-AA06-2DEC-D407153546E1}"/>
              </a:ext>
            </a:extLst>
          </p:cNvPr>
          <p:cNvGrpSpPr/>
          <p:nvPr/>
        </p:nvGrpSpPr>
        <p:grpSpPr>
          <a:xfrm>
            <a:off x="9928172" y="5725934"/>
            <a:ext cx="4368458" cy="954108"/>
            <a:chOff x="10780741" y="5310484"/>
            <a:chExt cx="5567519" cy="1238520"/>
          </a:xfrm>
          <a:solidFill>
            <a:schemeClr val="bg1"/>
          </a:solidFill>
        </p:grpSpPr>
        <p:sp>
          <p:nvSpPr>
            <p:cNvPr id="6" name="Freeform: Shape 5">
              <a:extLst>
                <a:ext uri="{FF2B5EF4-FFF2-40B4-BE49-F238E27FC236}">
                  <a16:creationId xmlns:a16="http://schemas.microsoft.com/office/drawing/2014/main" id="{35868D94-7CD3-A3BB-00FF-DE554B2EEAE0}"/>
                </a:ext>
              </a:extLst>
            </p:cNvPr>
            <p:cNvSpPr/>
            <p:nvPr/>
          </p:nvSpPr>
          <p:spPr>
            <a:xfrm>
              <a:off x="11007371" y="5525344"/>
              <a:ext cx="77045" cy="637430"/>
            </a:xfrm>
            <a:custGeom>
              <a:avLst/>
              <a:gdLst>
                <a:gd name="connsiteX0" fmla="*/ 0 w 77045"/>
                <a:gd name="connsiteY0" fmla="*/ 637418 h 637430"/>
                <a:gd name="connsiteX1" fmla="*/ 33 w 77045"/>
                <a:gd name="connsiteY1" fmla="*/ 637293 h 637430"/>
                <a:gd name="connsiteX2" fmla="*/ 13745 w 77045"/>
                <a:gd name="connsiteY2" fmla="*/ 470812 h 637430"/>
                <a:gd name="connsiteX3" fmla="*/ 13745 w 77045"/>
                <a:gd name="connsiteY3" fmla="*/ 166594 h 637430"/>
                <a:gd name="connsiteX4" fmla="*/ 39 w 77045"/>
                <a:gd name="connsiteY4" fmla="*/ 113 h 637430"/>
                <a:gd name="connsiteX5" fmla="*/ 5 w 77045"/>
                <a:gd name="connsiteY5" fmla="*/ -12 h 637430"/>
                <a:gd name="connsiteX6" fmla="*/ 77046 w 77045"/>
                <a:gd name="connsiteY6" fmla="*/ -12 h 637430"/>
                <a:gd name="connsiteX7" fmla="*/ 77014 w 77045"/>
                <a:gd name="connsiteY7" fmla="*/ 111 h 637430"/>
                <a:gd name="connsiteX8" fmla="*/ 63299 w 77045"/>
                <a:gd name="connsiteY8" fmla="*/ 166594 h 637430"/>
                <a:gd name="connsiteX9" fmla="*/ 63299 w 77045"/>
                <a:gd name="connsiteY9" fmla="*/ 470812 h 637430"/>
                <a:gd name="connsiteX10" fmla="*/ 77014 w 77045"/>
                <a:gd name="connsiteY10" fmla="*/ 637287 h 637430"/>
                <a:gd name="connsiteX11" fmla="*/ 77046 w 77045"/>
                <a:gd name="connsiteY11" fmla="*/ 637418 h 637430"/>
                <a:gd name="connsiteX12" fmla="*/ 5 w 77045"/>
                <a:gd name="connsiteY12" fmla="*/ 637418 h 637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045" h="637430">
                  <a:moveTo>
                    <a:pt x="0" y="637418"/>
                  </a:moveTo>
                  <a:lnTo>
                    <a:pt x="33" y="637293"/>
                  </a:lnTo>
                  <a:cubicBezTo>
                    <a:pt x="8362" y="605069"/>
                    <a:pt x="13745" y="539726"/>
                    <a:pt x="13745" y="470812"/>
                  </a:cubicBezTo>
                  <a:lnTo>
                    <a:pt x="13745" y="166594"/>
                  </a:lnTo>
                  <a:cubicBezTo>
                    <a:pt x="13745" y="97680"/>
                    <a:pt x="8362" y="32337"/>
                    <a:pt x="39" y="113"/>
                  </a:cubicBezTo>
                  <a:lnTo>
                    <a:pt x="5" y="-12"/>
                  </a:lnTo>
                  <a:lnTo>
                    <a:pt x="77046" y="-12"/>
                  </a:lnTo>
                  <a:lnTo>
                    <a:pt x="77014" y="111"/>
                  </a:lnTo>
                  <a:cubicBezTo>
                    <a:pt x="68685" y="32328"/>
                    <a:pt x="63299" y="97669"/>
                    <a:pt x="63299" y="166594"/>
                  </a:cubicBezTo>
                  <a:lnTo>
                    <a:pt x="63299" y="470812"/>
                  </a:lnTo>
                  <a:cubicBezTo>
                    <a:pt x="63299" y="539732"/>
                    <a:pt x="68685" y="605075"/>
                    <a:pt x="77014" y="637287"/>
                  </a:cubicBezTo>
                  <a:lnTo>
                    <a:pt x="77046" y="637418"/>
                  </a:lnTo>
                  <a:lnTo>
                    <a:pt x="5" y="637418"/>
                  </a:lnTo>
                  <a:close/>
                </a:path>
              </a:pathLst>
            </a:custGeom>
            <a:grpFill/>
            <a:ln w="4047" cap="flat">
              <a:solidFill>
                <a:schemeClr val="tx1"/>
              </a:solidFill>
              <a:prstDash val="solid"/>
              <a:miter/>
            </a:ln>
          </p:spPr>
          <p:txBody>
            <a:bodyPr rtlCol="0" anchor="ctr"/>
            <a:lstStyle/>
            <a:p>
              <a:endParaRPr lang="en-GB"/>
            </a:p>
          </p:txBody>
        </p:sp>
        <p:sp>
          <p:nvSpPr>
            <p:cNvPr id="7" name="Freeform: Shape 6">
              <a:extLst>
                <a:ext uri="{FF2B5EF4-FFF2-40B4-BE49-F238E27FC236}">
                  <a16:creationId xmlns:a16="http://schemas.microsoft.com/office/drawing/2014/main" id="{34350AFF-E231-628C-CE2B-F5CD324AFDF6}"/>
                </a:ext>
              </a:extLst>
            </p:cNvPr>
            <p:cNvSpPr/>
            <p:nvPr/>
          </p:nvSpPr>
          <p:spPr>
            <a:xfrm>
              <a:off x="11599188" y="5526371"/>
              <a:ext cx="74364" cy="635373"/>
            </a:xfrm>
            <a:custGeom>
              <a:avLst/>
              <a:gdLst>
                <a:gd name="connsiteX0" fmla="*/ 0 w 74364"/>
                <a:gd name="connsiteY0" fmla="*/ 635361 h 635373"/>
                <a:gd name="connsiteX1" fmla="*/ 13451 w 74364"/>
                <a:gd name="connsiteY1" fmla="*/ 469782 h 635373"/>
                <a:gd name="connsiteX2" fmla="*/ 13451 w 74364"/>
                <a:gd name="connsiteY2" fmla="*/ 165564 h 635373"/>
                <a:gd name="connsiteX3" fmla="*/ 0 w 74364"/>
                <a:gd name="connsiteY3" fmla="*/ -12 h 635373"/>
                <a:gd name="connsiteX4" fmla="*/ 74358 w 74364"/>
                <a:gd name="connsiteY4" fmla="*/ -12 h 635373"/>
                <a:gd name="connsiteX5" fmla="*/ 60936 w 74364"/>
                <a:gd name="connsiteY5" fmla="*/ 165564 h 635373"/>
                <a:gd name="connsiteX6" fmla="*/ 60936 w 74364"/>
                <a:gd name="connsiteY6" fmla="*/ 469782 h 635373"/>
                <a:gd name="connsiteX7" fmla="*/ 74364 w 74364"/>
                <a:gd name="connsiteY7" fmla="*/ 635361 h 635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364" h="635373">
                  <a:moveTo>
                    <a:pt x="0" y="635361"/>
                  </a:moveTo>
                  <a:cubicBezTo>
                    <a:pt x="8194" y="602525"/>
                    <a:pt x="13451" y="537888"/>
                    <a:pt x="13451" y="469782"/>
                  </a:cubicBezTo>
                  <a:lnTo>
                    <a:pt x="13451" y="165564"/>
                  </a:lnTo>
                  <a:cubicBezTo>
                    <a:pt x="13451" y="97374"/>
                    <a:pt x="8183" y="32658"/>
                    <a:pt x="0" y="-12"/>
                  </a:cubicBezTo>
                  <a:lnTo>
                    <a:pt x="74358" y="-12"/>
                  </a:lnTo>
                  <a:cubicBezTo>
                    <a:pt x="66178" y="32731"/>
                    <a:pt x="60936" y="97374"/>
                    <a:pt x="60936" y="165564"/>
                  </a:cubicBezTo>
                  <a:lnTo>
                    <a:pt x="60936" y="469782"/>
                  </a:lnTo>
                  <a:cubicBezTo>
                    <a:pt x="60936" y="538057"/>
                    <a:pt x="66196" y="602776"/>
                    <a:pt x="74364" y="635361"/>
                  </a:cubicBezTo>
                  <a:close/>
                </a:path>
              </a:pathLst>
            </a:custGeom>
            <a:grpFill/>
            <a:ln w="4047" cap="flat">
              <a:solidFill>
                <a:schemeClr val="tx1"/>
              </a:solid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B3153A82-CAAA-FFDA-CEE3-D8F2C46567D9}"/>
                </a:ext>
              </a:extLst>
            </p:cNvPr>
            <p:cNvSpPr/>
            <p:nvPr/>
          </p:nvSpPr>
          <p:spPr>
            <a:xfrm>
              <a:off x="11204303" y="5982159"/>
              <a:ext cx="89294" cy="119064"/>
            </a:xfrm>
            <a:custGeom>
              <a:avLst/>
              <a:gdLst>
                <a:gd name="connsiteX0" fmla="*/ 89295 w 89294"/>
                <a:gd name="connsiteY0" fmla="*/ 119052 h 119064"/>
                <a:gd name="connsiteX1" fmla="*/ 8098 w 89294"/>
                <a:gd name="connsiteY1" fmla="*/ 80480 h 119064"/>
                <a:gd name="connsiteX2" fmla="*/ 0 w 89294"/>
                <a:gd name="connsiteY2" fmla="*/ -12 h 119064"/>
                <a:gd name="connsiteX3" fmla="*/ 1948 w 89294"/>
                <a:gd name="connsiteY3" fmla="*/ 3045 h 119064"/>
                <a:gd name="connsiteX4" fmla="*/ 29003 w 89294"/>
                <a:gd name="connsiteY4" fmla="*/ 39172 h 119064"/>
                <a:gd name="connsiteX5" fmla="*/ 89295 w 89294"/>
                <a:gd name="connsiteY5" fmla="*/ 82695 h 119064"/>
                <a:gd name="connsiteX6" fmla="*/ 89295 w 89294"/>
                <a:gd name="connsiteY6" fmla="*/ 119046 h 11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94" h="119064">
                  <a:moveTo>
                    <a:pt x="89295" y="119052"/>
                  </a:moveTo>
                  <a:cubicBezTo>
                    <a:pt x="57814" y="113299"/>
                    <a:pt x="31238" y="100676"/>
                    <a:pt x="8098" y="80480"/>
                  </a:cubicBezTo>
                  <a:lnTo>
                    <a:pt x="0" y="-12"/>
                  </a:lnTo>
                  <a:cubicBezTo>
                    <a:pt x="650" y="1021"/>
                    <a:pt x="1301" y="2039"/>
                    <a:pt x="1948" y="3045"/>
                  </a:cubicBezTo>
                  <a:cubicBezTo>
                    <a:pt x="10948" y="17051"/>
                    <a:pt x="19802" y="28872"/>
                    <a:pt x="29003" y="39172"/>
                  </a:cubicBezTo>
                  <a:cubicBezTo>
                    <a:pt x="48246" y="60713"/>
                    <a:pt x="67975" y="74952"/>
                    <a:pt x="89295" y="82695"/>
                  </a:cubicBezTo>
                  <a:lnTo>
                    <a:pt x="89295" y="119046"/>
                  </a:lnTo>
                  <a:close/>
                </a:path>
              </a:pathLst>
            </a:custGeom>
            <a:grpFill/>
            <a:ln w="4047" cap="flat">
              <a:solidFill>
                <a:schemeClr val="tx1"/>
              </a:solid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326CB3ED-17EB-9C55-8914-C8FA7FA0E16A}"/>
                </a:ext>
              </a:extLst>
            </p:cNvPr>
            <p:cNvSpPr/>
            <p:nvPr/>
          </p:nvSpPr>
          <p:spPr>
            <a:xfrm>
              <a:off x="10780741" y="5317392"/>
              <a:ext cx="1121071" cy="1231612"/>
            </a:xfrm>
            <a:custGeom>
              <a:avLst/>
              <a:gdLst>
                <a:gd name="connsiteX0" fmla="*/ 560528 w 1121071"/>
                <a:gd name="connsiteY0" fmla="*/ 1231600 h 1231612"/>
                <a:gd name="connsiteX1" fmla="*/ 175389 w 1121071"/>
                <a:gd name="connsiteY1" fmla="*/ 1074962 h 1231612"/>
                <a:gd name="connsiteX2" fmla="*/ 15856 w 1121071"/>
                <a:gd name="connsiteY2" fmla="*/ 696734 h 1231612"/>
                <a:gd name="connsiteX3" fmla="*/ 15856 w 1121071"/>
                <a:gd name="connsiteY3" fmla="*/ 173788 h 1231612"/>
                <a:gd name="connsiteX4" fmla="*/ 2371 w 1121071"/>
                <a:gd name="connsiteY4" fmla="*/ 9081 h 1231612"/>
                <a:gd name="connsiteX5" fmla="*/ 0 w 1121071"/>
                <a:gd name="connsiteY5" fmla="*/ -12 h 1231612"/>
                <a:gd name="connsiteX6" fmla="*/ 1121071 w 1121071"/>
                <a:gd name="connsiteY6" fmla="*/ -12 h 1231612"/>
                <a:gd name="connsiteX7" fmla="*/ 1118705 w 1121071"/>
                <a:gd name="connsiteY7" fmla="*/ 9093 h 1231612"/>
                <a:gd name="connsiteX8" fmla="*/ 1105222 w 1121071"/>
                <a:gd name="connsiteY8" fmla="*/ 172674 h 1231612"/>
                <a:gd name="connsiteX9" fmla="*/ 1105222 w 1121071"/>
                <a:gd name="connsiteY9" fmla="*/ 696734 h 1231612"/>
                <a:gd name="connsiteX10" fmla="*/ 945696 w 1121071"/>
                <a:gd name="connsiteY10" fmla="*/ 1074962 h 1231612"/>
                <a:gd name="connsiteX11" fmla="*/ 560534 w 1121071"/>
                <a:gd name="connsiteY11" fmla="*/ 1231600 h 1231612"/>
                <a:gd name="connsiteX12" fmla="*/ 57733 w 1121071"/>
                <a:gd name="connsiteY12" fmla="*/ 49642 h 1231612"/>
                <a:gd name="connsiteX13" fmla="*/ 64063 w 1121071"/>
                <a:gd name="connsiteY13" fmla="*/ 167983 h 1231612"/>
                <a:gd name="connsiteX14" fmla="*/ 64063 w 1121071"/>
                <a:gd name="connsiteY14" fmla="*/ 696734 h 1231612"/>
                <a:gd name="connsiteX15" fmla="*/ 209489 w 1121071"/>
                <a:gd name="connsiteY15" fmla="*/ 1041452 h 1231612"/>
                <a:gd name="connsiteX16" fmla="*/ 560528 w 1121071"/>
                <a:gd name="connsiteY16" fmla="*/ 1184265 h 1231612"/>
                <a:gd name="connsiteX17" fmla="*/ 911567 w 1121071"/>
                <a:gd name="connsiteY17" fmla="*/ 1041452 h 1231612"/>
                <a:gd name="connsiteX18" fmla="*/ 1056993 w 1121071"/>
                <a:gd name="connsiteY18" fmla="*/ 696734 h 1231612"/>
                <a:gd name="connsiteX19" fmla="*/ 1056993 w 1121071"/>
                <a:gd name="connsiteY19" fmla="*/ 173788 h 1231612"/>
                <a:gd name="connsiteX20" fmla="*/ 1063344 w 1121071"/>
                <a:gd name="connsiteY20" fmla="*/ 49642 h 1231612"/>
                <a:gd name="connsiteX21" fmla="*/ 1063613 w 1121071"/>
                <a:gd name="connsiteY21" fmla="*/ 47349 h 1231612"/>
                <a:gd name="connsiteX22" fmla="*/ 57460 w 1121071"/>
                <a:gd name="connsiteY22" fmla="*/ 47349 h 1231612"/>
                <a:gd name="connsiteX23" fmla="*/ 57728 w 1121071"/>
                <a:gd name="connsiteY23" fmla="*/ 49642 h 1231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21071" h="1231612">
                  <a:moveTo>
                    <a:pt x="560528" y="1231600"/>
                  </a:moveTo>
                  <a:cubicBezTo>
                    <a:pt x="415026" y="1231600"/>
                    <a:pt x="278252" y="1175972"/>
                    <a:pt x="175389" y="1074962"/>
                  </a:cubicBezTo>
                  <a:cubicBezTo>
                    <a:pt x="72509" y="973938"/>
                    <a:pt x="15856" y="839617"/>
                    <a:pt x="15856" y="696734"/>
                  </a:cubicBezTo>
                  <a:lnTo>
                    <a:pt x="15856" y="173788"/>
                  </a:lnTo>
                  <a:cubicBezTo>
                    <a:pt x="15856" y="105437"/>
                    <a:pt x="10561" y="40785"/>
                    <a:pt x="2371" y="9081"/>
                  </a:cubicBezTo>
                  <a:lnTo>
                    <a:pt x="0" y="-12"/>
                  </a:lnTo>
                  <a:lnTo>
                    <a:pt x="1121071" y="-12"/>
                  </a:lnTo>
                  <a:lnTo>
                    <a:pt x="1118705" y="9093"/>
                  </a:lnTo>
                  <a:cubicBezTo>
                    <a:pt x="1110578" y="40462"/>
                    <a:pt x="1105289" y="104673"/>
                    <a:pt x="1105222" y="172674"/>
                  </a:cubicBezTo>
                  <a:lnTo>
                    <a:pt x="1105222" y="696734"/>
                  </a:lnTo>
                  <a:cubicBezTo>
                    <a:pt x="1105222" y="839597"/>
                    <a:pt x="1048568" y="973918"/>
                    <a:pt x="945696" y="1074962"/>
                  </a:cubicBezTo>
                  <a:cubicBezTo>
                    <a:pt x="842810" y="1175972"/>
                    <a:pt x="706021" y="1231600"/>
                    <a:pt x="560534" y="1231600"/>
                  </a:cubicBezTo>
                  <a:close/>
                  <a:moveTo>
                    <a:pt x="57733" y="49642"/>
                  </a:moveTo>
                  <a:cubicBezTo>
                    <a:pt x="61630" y="82864"/>
                    <a:pt x="63880" y="124895"/>
                    <a:pt x="64063" y="167983"/>
                  </a:cubicBezTo>
                  <a:lnTo>
                    <a:pt x="64063" y="696734"/>
                  </a:lnTo>
                  <a:cubicBezTo>
                    <a:pt x="64063" y="826939"/>
                    <a:pt x="115712" y="949364"/>
                    <a:pt x="209489" y="1041452"/>
                  </a:cubicBezTo>
                  <a:cubicBezTo>
                    <a:pt x="303265" y="1133546"/>
                    <a:pt x="427935" y="1184265"/>
                    <a:pt x="560528" y="1184265"/>
                  </a:cubicBezTo>
                  <a:cubicBezTo>
                    <a:pt x="693121" y="1184265"/>
                    <a:pt x="817785" y="1133546"/>
                    <a:pt x="911567" y="1041452"/>
                  </a:cubicBezTo>
                  <a:cubicBezTo>
                    <a:pt x="1005349" y="949387"/>
                    <a:pt x="1056993" y="826962"/>
                    <a:pt x="1056993" y="696734"/>
                  </a:cubicBezTo>
                  <a:lnTo>
                    <a:pt x="1056993" y="173788"/>
                  </a:lnTo>
                  <a:cubicBezTo>
                    <a:pt x="1056993" y="129297"/>
                    <a:pt x="1059310" y="84045"/>
                    <a:pt x="1063344" y="49642"/>
                  </a:cubicBezTo>
                  <a:lnTo>
                    <a:pt x="1063613" y="47349"/>
                  </a:lnTo>
                  <a:lnTo>
                    <a:pt x="57460" y="47349"/>
                  </a:lnTo>
                  <a:lnTo>
                    <a:pt x="57728" y="49642"/>
                  </a:lnTo>
                  <a:close/>
                </a:path>
              </a:pathLst>
            </a:custGeom>
            <a:grpFill/>
            <a:ln w="4047" cap="flat">
              <a:solidFill>
                <a:schemeClr val="tx1"/>
              </a:solid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0420D429-1207-AEC7-A387-9B465189611B}"/>
                </a:ext>
              </a:extLst>
            </p:cNvPr>
            <p:cNvSpPr/>
            <p:nvPr/>
          </p:nvSpPr>
          <p:spPr>
            <a:xfrm>
              <a:off x="11222279" y="5590812"/>
              <a:ext cx="366526" cy="707329"/>
            </a:xfrm>
            <a:custGeom>
              <a:avLst/>
              <a:gdLst>
                <a:gd name="connsiteX0" fmla="*/ 81684 w 366526"/>
                <a:gd name="connsiteY0" fmla="*/ 707318 h 707329"/>
                <a:gd name="connsiteX1" fmla="*/ 95141 w 366526"/>
                <a:gd name="connsiteY1" fmla="*/ 541742 h 707329"/>
                <a:gd name="connsiteX2" fmla="*/ 95141 w 366526"/>
                <a:gd name="connsiteY2" fmla="*/ 301910 h 707329"/>
                <a:gd name="connsiteX3" fmla="*/ 118902 w 366526"/>
                <a:gd name="connsiteY3" fmla="*/ 317199 h 707329"/>
                <a:gd name="connsiteX4" fmla="*/ 142628 w 366526"/>
                <a:gd name="connsiteY4" fmla="*/ 333466 h 707329"/>
                <a:gd name="connsiteX5" fmla="*/ 142628 w 366526"/>
                <a:gd name="connsiteY5" fmla="*/ 479327 h 707329"/>
                <a:gd name="connsiteX6" fmla="*/ 146494 w 366526"/>
                <a:gd name="connsiteY6" fmla="*/ 478432 h 707329"/>
                <a:gd name="connsiteX7" fmla="*/ 165897 w 366526"/>
                <a:gd name="connsiteY7" fmla="*/ 471588 h 707329"/>
                <a:gd name="connsiteX8" fmla="*/ 206076 w 366526"/>
                <a:gd name="connsiteY8" fmla="*/ 402455 h 707329"/>
                <a:gd name="connsiteX9" fmla="*/ 166095 w 366526"/>
                <a:gd name="connsiteY9" fmla="*/ 322147 h 707329"/>
                <a:gd name="connsiteX10" fmla="*/ 146316 w 366526"/>
                <a:gd name="connsiteY10" fmla="*/ 307202 h 707329"/>
                <a:gd name="connsiteX11" fmla="*/ 143168 w 366526"/>
                <a:gd name="connsiteY11" fmla="*/ 305014 h 707329"/>
                <a:gd name="connsiteX12" fmla="*/ 131861 w 366526"/>
                <a:gd name="connsiteY12" fmla="*/ 297584 h 707329"/>
                <a:gd name="connsiteX13" fmla="*/ 74606 w 366526"/>
                <a:gd name="connsiteY13" fmla="*/ 260742 h 707329"/>
                <a:gd name="connsiteX14" fmla="*/ 72827 w 366526"/>
                <a:gd name="connsiteY14" fmla="*/ 259555 h 707329"/>
                <a:gd name="connsiteX15" fmla="*/ 43808 w 366526"/>
                <a:gd name="connsiteY15" fmla="*/ 236844 h 707329"/>
                <a:gd name="connsiteX16" fmla="*/ 24496 w 366526"/>
                <a:gd name="connsiteY16" fmla="*/ 215464 h 707329"/>
                <a:gd name="connsiteX17" fmla="*/ 0 w 366526"/>
                <a:gd name="connsiteY17" fmla="*/ 142565 h 707329"/>
                <a:gd name="connsiteX18" fmla="*/ 59859 w 366526"/>
                <a:gd name="connsiteY18" fmla="*/ 48837 h 707329"/>
                <a:gd name="connsiteX19" fmla="*/ 67109 w 366526"/>
                <a:gd name="connsiteY19" fmla="*/ 46010 h 707329"/>
                <a:gd name="connsiteX20" fmla="*/ 70414 w 366526"/>
                <a:gd name="connsiteY20" fmla="*/ 83465 h 707329"/>
                <a:gd name="connsiteX21" fmla="*/ 48785 w 366526"/>
                <a:gd name="connsiteY21" fmla="*/ 133554 h 707329"/>
                <a:gd name="connsiteX22" fmla="*/ 71517 w 366526"/>
                <a:gd name="connsiteY22" fmla="*/ 191108 h 707329"/>
                <a:gd name="connsiteX23" fmla="*/ 73778 w 366526"/>
                <a:gd name="connsiteY23" fmla="*/ 193643 h 707329"/>
                <a:gd name="connsiteX24" fmla="*/ 89907 w 366526"/>
                <a:gd name="connsiteY24" fmla="*/ 209084 h 707329"/>
                <a:gd name="connsiteX25" fmla="*/ 95100 w 366526"/>
                <a:gd name="connsiteY25" fmla="*/ 213494 h 707329"/>
                <a:gd name="connsiteX26" fmla="*/ 95100 w 366526"/>
                <a:gd name="connsiteY26" fmla="*/ 155019 h 707329"/>
                <a:gd name="connsiteX27" fmla="*/ 81824 w 366526"/>
                <a:gd name="connsiteY27" fmla="*/ 519 h 707329"/>
                <a:gd name="connsiteX28" fmla="*/ 112388 w 366526"/>
                <a:gd name="connsiteY28" fmla="*/ -12 h 707329"/>
                <a:gd name="connsiteX29" fmla="*/ 125437 w 366526"/>
                <a:gd name="connsiteY29" fmla="*/ -12 h 707329"/>
                <a:gd name="connsiteX30" fmla="*/ 155908 w 366526"/>
                <a:gd name="connsiteY30" fmla="*/ 519 h 707329"/>
                <a:gd name="connsiteX31" fmla="*/ 149767 w 366526"/>
                <a:gd name="connsiteY31" fmla="*/ 35502 h 707329"/>
                <a:gd name="connsiteX32" fmla="*/ 149382 w 366526"/>
                <a:gd name="connsiteY32" fmla="*/ 38507 h 707329"/>
                <a:gd name="connsiteX33" fmla="*/ 152439 w 366526"/>
                <a:gd name="connsiteY33" fmla="*/ 38942 h 707329"/>
                <a:gd name="connsiteX34" fmla="*/ 165243 w 366526"/>
                <a:gd name="connsiteY34" fmla="*/ 41144 h 707329"/>
                <a:gd name="connsiteX35" fmla="*/ 217322 w 366526"/>
                <a:gd name="connsiteY35" fmla="*/ 59759 h 707329"/>
                <a:gd name="connsiteX36" fmla="*/ 225517 w 366526"/>
                <a:gd name="connsiteY36" fmla="*/ 131226 h 707329"/>
                <a:gd name="connsiteX37" fmla="*/ 220473 w 366526"/>
                <a:gd name="connsiteY37" fmla="*/ 124863 h 707329"/>
                <a:gd name="connsiteX38" fmla="*/ 164598 w 366526"/>
                <a:gd name="connsiteY38" fmla="*/ 78429 h 707329"/>
                <a:gd name="connsiteX39" fmla="*/ 149723 w 366526"/>
                <a:gd name="connsiteY39" fmla="*/ 73106 h 707329"/>
                <a:gd name="connsiteX40" fmla="*/ 146015 w 366526"/>
                <a:gd name="connsiteY40" fmla="*/ 72111 h 707329"/>
                <a:gd name="connsiteX41" fmla="*/ 145624 w 366526"/>
                <a:gd name="connsiteY41" fmla="*/ 77703 h 707329"/>
                <a:gd name="connsiteX42" fmla="*/ 145379 w 366526"/>
                <a:gd name="connsiteY42" fmla="*/ 81420 h 707329"/>
                <a:gd name="connsiteX43" fmla="*/ 142590 w 366526"/>
                <a:gd name="connsiteY43" fmla="*/ 165559 h 707329"/>
                <a:gd name="connsiteX44" fmla="*/ 142590 w 366526"/>
                <a:gd name="connsiteY44" fmla="*/ 238489 h 707329"/>
                <a:gd name="connsiteX45" fmla="*/ 201047 w 366526"/>
                <a:gd name="connsiteY45" fmla="*/ 238489 h 707329"/>
                <a:gd name="connsiteX46" fmla="*/ 201047 w 366526"/>
                <a:gd name="connsiteY46" fmla="*/ 238358 h 707329"/>
                <a:gd name="connsiteX47" fmla="*/ 354434 w 366526"/>
                <a:gd name="connsiteY47" fmla="*/ 227725 h 707329"/>
                <a:gd name="connsiteX48" fmla="*/ 366527 w 366526"/>
                <a:gd name="connsiteY48" fmla="*/ 225172 h 707329"/>
                <a:gd name="connsiteX49" fmla="*/ 366527 w 366526"/>
                <a:gd name="connsiteY49" fmla="*/ 298196 h 707329"/>
                <a:gd name="connsiteX50" fmla="*/ 354434 w 366526"/>
                <a:gd name="connsiteY50" fmla="*/ 295664 h 707329"/>
                <a:gd name="connsiteX51" fmla="*/ 218898 w 366526"/>
                <a:gd name="connsiteY51" fmla="*/ 285148 h 707329"/>
                <a:gd name="connsiteX52" fmla="*/ 199267 w 366526"/>
                <a:gd name="connsiteY52" fmla="*/ 285148 h 707329"/>
                <a:gd name="connsiteX53" fmla="*/ 204796 w 366526"/>
                <a:gd name="connsiteY53" fmla="*/ 290553 h 707329"/>
                <a:gd name="connsiteX54" fmla="*/ 205116 w 366526"/>
                <a:gd name="connsiteY54" fmla="*/ 290790 h 707329"/>
                <a:gd name="connsiteX55" fmla="*/ 223527 w 366526"/>
                <a:gd name="connsiteY55" fmla="*/ 308203 h 707329"/>
                <a:gd name="connsiteX56" fmla="*/ 256805 w 366526"/>
                <a:gd name="connsiteY56" fmla="*/ 391466 h 707329"/>
                <a:gd name="connsiteX57" fmla="*/ 165193 w 366526"/>
                <a:gd name="connsiteY57" fmla="*/ 507604 h 707329"/>
                <a:gd name="connsiteX58" fmla="*/ 145274 w 366526"/>
                <a:gd name="connsiteY58" fmla="*/ 511703 h 707329"/>
                <a:gd name="connsiteX59" fmla="*/ 142614 w 366526"/>
                <a:gd name="connsiteY59" fmla="*/ 512108 h 707329"/>
                <a:gd name="connsiteX60" fmla="*/ 142614 w 366526"/>
                <a:gd name="connsiteY60" fmla="*/ 541730 h 707329"/>
                <a:gd name="connsiteX61" fmla="*/ 156048 w 366526"/>
                <a:gd name="connsiteY61" fmla="*/ 707306 h 707329"/>
                <a:gd name="connsiteX62" fmla="*/ 81689 w 366526"/>
                <a:gd name="connsiteY62" fmla="*/ 707306 h 707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366526" h="707329">
                  <a:moveTo>
                    <a:pt x="81684" y="707318"/>
                  </a:moveTo>
                  <a:cubicBezTo>
                    <a:pt x="89878" y="674499"/>
                    <a:pt x="95141" y="609862"/>
                    <a:pt x="95141" y="541742"/>
                  </a:cubicBezTo>
                  <a:lnTo>
                    <a:pt x="95141" y="301910"/>
                  </a:lnTo>
                  <a:lnTo>
                    <a:pt x="118902" y="317199"/>
                  </a:lnTo>
                  <a:cubicBezTo>
                    <a:pt x="128771" y="323533"/>
                    <a:pt x="136327" y="328705"/>
                    <a:pt x="142628" y="333466"/>
                  </a:cubicBezTo>
                  <a:lnTo>
                    <a:pt x="142628" y="479327"/>
                  </a:lnTo>
                  <a:lnTo>
                    <a:pt x="146494" y="478432"/>
                  </a:lnTo>
                  <a:cubicBezTo>
                    <a:pt x="153364" y="476842"/>
                    <a:pt x="159887" y="474534"/>
                    <a:pt x="165897" y="471588"/>
                  </a:cubicBezTo>
                  <a:cubicBezTo>
                    <a:pt x="192558" y="458437"/>
                    <a:pt x="206076" y="435181"/>
                    <a:pt x="206076" y="402455"/>
                  </a:cubicBezTo>
                  <a:cubicBezTo>
                    <a:pt x="206076" y="369730"/>
                    <a:pt x="194115" y="345733"/>
                    <a:pt x="166095" y="322147"/>
                  </a:cubicBezTo>
                  <a:cubicBezTo>
                    <a:pt x="160255" y="317223"/>
                    <a:pt x="153787" y="312336"/>
                    <a:pt x="146316" y="307202"/>
                  </a:cubicBezTo>
                  <a:lnTo>
                    <a:pt x="143168" y="305014"/>
                  </a:lnTo>
                  <a:cubicBezTo>
                    <a:pt x="140324" y="303094"/>
                    <a:pt x="136768" y="300717"/>
                    <a:pt x="131861" y="297584"/>
                  </a:cubicBezTo>
                  <a:lnTo>
                    <a:pt x="74606" y="260742"/>
                  </a:lnTo>
                  <a:cubicBezTo>
                    <a:pt x="74262" y="260506"/>
                    <a:pt x="72827" y="259555"/>
                    <a:pt x="72827" y="259555"/>
                  </a:cubicBezTo>
                  <a:cubicBezTo>
                    <a:pt x="61919" y="252279"/>
                    <a:pt x="52155" y="244642"/>
                    <a:pt x="43808" y="236844"/>
                  </a:cubicBezTo>
                  <a:cubicBezTo>
                    <a:pt x="36437" y="229968"/>
                    <a:pt x="29934" y="222771"/>
                    <a:pt x="24496" y="215464"/>
                  </a:cubicBezTo>
                  <a:cubicBezTo>
                    <a:pt x="8238" y="193654"/>
                    <a:pt x="0" y="169129"/>
                    <a:pt x="0" y="142565"/>
                  </a:cubicBezTo>
                  <a:cubicBezTo>
                    <a:pt x="0" y="98057"/>
                    <a:pt x="20698" y="65646"/>
                    <a:pt x="59859" y="48837"/>
                  </a:cubicBezTo>
                  <a:cubicBezTo>
                    <a:pt x="62208" y="47836"/>
                    <a:pt x="64641" y="46888"/>
                    <a:pt x="67109" y="46010"/>
                  </a:cubicBezTo>
                  <a:cubicBezTo>
                    <a:pt x="68389" y="57387"/>
                    <a:pt x="69501" y="69978"/>
                    <a:pt x="70414" y="83465"/>
                  </a:cubicBezTo>
                  <a:cubicBezTo>
                    <a:pt x="56061" y="94541"/>
                    <a:pt x="48785" y="111391"/>
                    <a:pt x="48785" y="133554"/>
                  </a:cubicBezTo>
                  <a:cubicBezTo>
                    <a:pt x="48785" y="155719"/>
                    <a:pt x="56006" y="173158"/>
                    <a:pt x="71517" y="191108"/>
                  </a:cubicBezTo>
                  <a:cubicBezTo>
                    <a:pt x="72226" y="191948"/>
                    <a:pt x="73005" y="192797"/>
                    <a:pt x="73778" y="193643"/>
                  </a:cubicBezTo>
                  <a:cubicBezTo>
                    <a:pt x="78416" y="198757"/>
                    <a:pt x="83694" y="203806"/>
                    <a:pt x="89907" y="209084"/>
                  </a:cubicBezTo>
                  <a:lnTo>
                    <a:pt x="95100" y="213494"/>
                  </a:lnTo>
                  <a:lnTo>
                    <a:pt x="95100" y="155019"/>
                  </a:lnTo>
                  <a:cubicBezTo>
                    <a:pt x="94578" y="90600"/>
                    <a:pt x="89505" y="31649"/>
                    <a:pt x="81824" y="519"/>
                  </a:cubicBezTo>
                  <a:lnTo>
                    <a:pt x="112388" y="-12"/>
                  </a:lnTo>
                  <a:lnTo>
                    <a:pt x="125437" y="-12"/>
                  </a:lnTo>
                  <a:lnTo>
                    <a:pt x="155908" y="519"/>
                  </a:lnTo>
                  <a:cubicBezTo>
                    <a:pt x="153624" y="9810"/>
                    <a:pt x="151564" y="21576"/>
                    <a:pt x="149767" y="35502"/>
                  </a:cubicBezTo>
                  <a:lnTo>
                    <a:pt x="149382" y="38507"/>
                  </a:lnTo>
                  <a:lnTo>
                    <a:pt x="152439" y="38942"/>
                  </a:lnTo>
                  <a:cubicBezTo>
                    <a:pt x="156882" y="39569"/>
                    <a:pt x="161191" y="40307"/>
                    <a:pt x="165243" y="41144"/>
                  </a:cubicBezTo>
                  <a:cubicBezTo>
                    <a:pt x="184658" y="45103"/>
                    <a:pt x="203124" y="51702"/>
                    <a:pt x="217322" y="59759"/>
                  </a:cubicBezTo>
                  <a:lnTo>
                    <a:pt x="225517" y="131226"/>
                  </a:lnTo>
                  <a:cubicBezTo>
                    <a:pt x="223857" y="129087"/>
                    <a:pt x="222177" y="126966"/>
                    <a:pt x="220473" y="124863"/>
                  </a:cubicBezTo>
                  <a:cubicBezTo>
                    <a:pt x="202077" y="102190"/>
                    <a:pt x="183800" y="87003"/>
                    <a:pt x="164598" y="78429"/>
                  </a:cubicBezTo>
                  <a:cubicBezTo>
                    <a:pt x="159665" y="76227"/>
                    <a:pt x="154659" y="74439"/>
                    <a:pt x="149723" y="73106"/>
                  </a:cubicBezTo>
                  <a:lnTo>
                    <a:pt x="146015" y="72111"/>
                  </a:lnTo>
                  <a:lnTo>
                    <a:pt x="145624" y="77703"/>
                  </a:lnTo>
                  <a:cubicBezTo>
                    <a:pt x="145537" y="78937"/>
                    <a:pt x="145446" y="80174"/>
                    <a:pt x="145379" y="81420"/>
                  </a:cubicBezTo>
                  <a:cubicBezTo>
                    <a:pt x="143576" y="107576"/>
                    <a:pt x="142608" y="136675"/>
                    <a:pt x="142590" y="165559"/>
                  </a:cubicBezTo>
                  <a:lnTo>
                    <a:pt x="142590" y="238489"/>
                  </a:lnTo>
                  <a:lnTo>
                    <a:pt x="201047" y="238489"/>
                  </a:lnTo>
                  <a:lnTo>
                    <a:pt x="201047" y="238358"/>
                  </a:lnTo>
                  <a:cubicBezTo>
                    <a:pt x="260653" y="238224"/>
                    <a:pt x="319342" y="234154"/>
                    <a:pt x="354434" y="227725"/>
                  </a:cubicBezTo>
                  <a:cubicBezTo>
                    <a:pt x="359061" y="226850"/>
                    <a:pt x="363032" y="226015"/>
                    <a:pt x="366527" y="225172"/>
                  </a:cubicBezTo>
                  <a:lnTo>
                    <a:pt x="366527" y="298196"/>
                  </a:lnTo>
                  <a:cubicBezTo>
                    <a:pt x="362836" y="297312"/>
                    <a:pt x="358810" y="296464"/>
                    <a:pt x="354434" y="295664"/>
                  </a:cubicBezTo>
                  <a:cubicBezTo>
                    <a:pt x="322627" y="289795"/>
                    <a:pt x="273229" y="285956"/>
                    <a:pt x="218898" y="285148"/>
                  </a:cubicBezTo>
                  <a:lnTo>
                    <a:pt x="199267" y="285148"/>
                  </a:lnTo>
                  <a:lnTo>
                    <a:pt x="204796" y="290553"/>
                  </a:lnTo>
                  <a:lnTo>
                    <a:pt x="205116" y="290790"/>
                  </a:lnTo>
                  <a:cubicBezTo>
                    <a:pt x="212267" y="296825"/>
                    <a:pt x="218323" y="302543"/>
                    <a:pt x="223527" y="308203"/>
                  </a:cubicBezTo>
                  <a:cubicBezTo>
                    <a:pt x="246233" y="332704"/>
                    <a:pt x="256805" y="359161"/>
                    <a:pt x="256805" y="391466"/>
                  </a:cubicBezTo>
                  <a:cubicBezTo>
                    <a:pt x="256805" y="448842"/>
                    <a:pt x="222559" y="492257"/>
                    <a:pt x="165193" y="507604"/>
                  </a:cubicBezTo>
                  <a:cubicBezTo>
                    <a:pt x="158924" y="509273"/>
                    <a:pt x="152223" y="510650"/>
                    <a:pt x="145274" y="511703"/>
                  </a:cubicBezTo>
                  <a:lnTo>
                    <a:pt x="142614" y="512108"/>
                  </a:lnTo>
                  <a:lnTo>
                    <a:pt x="142614" y="541730"/>
                  </a:lnTo>
                  <a:cubicBezTo>
                    <a:pt x="142614" y="609906"/>
                    <a:pt x="147874" y="674624"/>
                    <a:pt x="156048" y="707306"/>
                  </a:cubicBezTo>
                  <a:lnTo>
                    <a:pt x="81689" y="707306"/>
                  </a:lnTo>
                  <a:close/>
                </a:path>
              </a:pathLst>
            </a:custGeom>
            <a:grpFill/>
            <a:ln w="4047" cap="flat">
              <a:solidFill>
                <a:schemeClr val="tx1"/>
              </a:solid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9D6ED2D3-40BA-D5DD-3172-31599CB20251}"/>
                </a:ext>
              </a:extLst>
            </p:cNvPr>
            <p:cNvSpPr/>
            <p:nvPr/>
          </p:nvSpPr>
          <p:spPr>
            <a:xfrm>
              <a:off x="11093493" y="5816370"/>
              <a:ext cx="197858" cy="73024"/>
            </a:xfrm>
            <a:custGeom>
              <a:avLst/>
              <a:gdLst>
                <a:gd name="connsiteX0" fmla="*/ 0 w 197858"/>
                <a:gd name="connsiteY0" fmla="*/ -12 h 73024"/>
                <a:gd name="connsiteX1" fmla="*/ 141572 w 197858"/>
                <a:gd name="connsiteY1" fmla="*/ 12923 h 73024"/>
                <a:gd name="connsiteX2" fmla="*/ 166594 w 197858"/>
                <a:gd name="connsiteY2" fmla="*/ 37302 h 73024"/>
                <a:gd name="connsiteX3" fmla="*/ 190361 w 197858"/>
                <a:gd name="connsiteY3" fmla="*/ 54774 h 73024"/>
                <a:gd name="connsiteX4" fmla="*/ 197858 w 197858"/>
                <a:gd name="connsiteY4" fmla="*/ 59590 h 73024"/>
                <a:gd name="connsiteX5" fmla="*/ 165474 w 197858"/>
                <a:gd name="connsiteY5" fmla="*/ 59803 h 73024"/>
                <a:gd name="connsiteX6" fmla="*/ 0 w 197858"/>
                <a:gd name="connsiteY6" fmla="*/ 73012 h 73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7858" h="73024">
                  <a:moveTo>
                    <a:pt x="0" y="-12"/>
                  </a:moveTo>
                  <a:cubicBezTo>
                    <a:pt x="28968" y="6963"/>
                    <a:pt x="81619" y="11777"/>
                    <a:pt x="141572" y="12923"/>
                  </a:cubicBezTo>
                  <a:cubicBezTo>
                    <a:pt x="148816" y="21386"/>
                    <a:pt x="157223" y="29572"/>
                    <a:pt x="166594" y="37302"/>
                  </a:cubicBezTo>
                  <a:cubicBezTo>
                    <a:pt x="173846" y="43303"/>
                    <a:pt x="181842" y="49187"/>
                    <a:pt x="190361" y="54774"/>
                  </a:cubicBezTo>
                  <a:lnTo>
                    <a:pt x="197858" y="59590"/>
                  </a:lnTo>
                  <a:lnTo>
                    <a:pt x="165474" y="59803"/>
                  </a:lnTo>
                  <a:cubicBezTo>
                    <a:pt x="97244" y="59958"/>
                    <a:pt x="32659" y="65124"/>
                    <a:pt x="0" y="73012"/>
                  </a:cubicBezTo>
                  <a:close/>
                </a:path>
              </a:pathLst>
            </a:custGeom>
            <a:grpFill/>
            <a:ln w="4047" cap="flat">
              <a:solidFill>
                <a:schemeClr val="tx1"/>
              </a:solid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7418B722-FEC7-B8ED-D5FB-608E374AE856}"/>
                </a:ext>
              </a:extLst>
            </p:cNvPr>
            <p:cNvSpPr/>
            <p:nvPr/>
          </p:nvSpPr>
          <p:spPr>
            <a:xfrm>
              <a:off x="11172936" y="5526371"/>
              <a:ext cx="336295" cy="55649"/>
            </a:xfrm>
            <a:custGeom>
              <a:avLst/>
              <a:gdLst>
                <a:gd name="connsiteX0" fmla="*/ 0 w 336295"/>
                <a:gd name="connsiteY0" fmla="*/ 55637 h 55649"/>
                <a:gd name="connsiteX1" fmla="*/ 8629 w 336295"/>
                <a:gd name="connsiteY1" fmla="*/ 358 h 55649"/>
                <a:gd name="connsiteX2" fmla="*/ 8728 w 336295"/>
                <a:gd name="connsiteY2" fmla="*/ -12 h 55649"/>
                <a:gd name="connsiteX3" fmla="*/ 327593 w 336295"/>
                <a:gd name="connsiteY3" fmla="*/ -12 h 55649"/>
                <a:gd name="connsiteX4" fmla="*/ 327695 w 336295"/>
                <a:gd name="connsiteY4" fmla="*/ 370 h 55649"/>
                <a:gd name="connsiteX5" fmla="*/ 336295 w 336295"/>
                <a:gd name="connsiteY5" fmla="*/ 55544 h 55649"/>
                <a:gd name="connsiteX6" fmla="*/ 168338 w 336295"/>
                <a:gd name="connsiteY6" fmla="*/ 42489 h 55649"/>
                <a:gd name="connsiteX7" fmla="*/ 0 w 336295"/>
                <a:gd name="connsiteY7" fmla="*/ 55637 h 55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6295" h="55649">
                  <a:moveTo>
                    <a:pt x="0" y="55637"/>
                  </a:moveTo>
                  <a:cubicBezTo>
                    <a:pt x="2299" y="32393"/>
                    <a:pt x="5277" y="13299"/>
                    <a:pt x="8629" y="358"/>
                  </a:cubicBezTo>
                  <a:lnTo>
                    <a:pt x="8728" y="-12"/>
                  </a:lnTo>
                  <a:lnTo>
                    <a:pt x="327593" y="-12"/>
                  </a:lnTo>
                  <a:lnTo>
                    <a:pt x="327695" y="370"/>
                  </a:lnTo>
                  <a:cubicBezTo>
                    <a:pt x="331029" y="13291"/>
                    <a:pt x="333996" y="32349"/>
                    <a:pt x="336295" y="55544"/>
                  </a:cubicBezTo>
                  <a:cubicBezTo>
                    <a:pt x="302796" y="47600"/>
                    <a:pt x="237207" y="42489"/>
                    <a:pt x="168338" y="42489"/>
                  </a:cubicBezTo>
                  <a:cubicBezTo>
                    <a:pt x="99470" y="42489"/>
                    <a:pt x="33397" y="47638"/>
                    <a:pt x="0" y="55637"/>
                  </a:cubicBezTo>
                  <a:close/>
                </a:path>
              </a:pathLst>
            </a:custGeom>
            <a:grpFill/>
            <a:ln w="4047" cap="flat">
              <a:solidFill>
                <a:schemeClr val="tx1"/>
              </a:solid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E6BEF661-3489-4064-E7E1-3D6E3C3779DA}"/>
                </a:ext>
              </a:extLst>
            </p:cNvPr>
            <p:cNvSpPr/>
            <p:nvPr/>
          </p:nvSpPr>
          <p:spPr>
            <a:xfrm>
              <a:off x="12080597" y="5319174"/>
              <a:ext cx="249033" cy="291023"/>
            </a:xfrm>
            <a:custGeom>
              <a:avLst/>
              <a:gdLst>
                <a:gd name="connsiteX0" fmla="*/ 242840 w 249033"/>
                <a:gd name="connsiteY0" fmla="*/ 236719 h 291023"/>
                <a:gd name="connsiteX1" fmla="*/ 249033 w 249033"/>
                <a:gd name="connsiteY1" fmla="*/ 291011 h 291023"/>
                <a:gd name="connsiteX2" fmla="*/ 187992 w 249033"/>
                <a:gd name="connsiteY2" fmla="*/ 291011 h 291023"/>
                <a:gd name="connsiteX3" fmla="*/ 194182 w 249033"/>
                <a:gd name="connsiteY3" fmla="*/ 236719 h 291023"/>
                <a:gd name="connsiteX4" fmla="*/ 194182 w 249033"/>
                <a:gd name="connsiteY4" fmla="*/ 156363 h 291023"/>
                <a:gd name="connsiteX5" fmla="*/ 54847 w 249033"/>
                <a:gd name="connsiteY5" fmla="*/ 156363 h 291023"/>
                <a:gd name="connsiteX6" fmla="*/ 54847 w 249033"/>
                <a:gd name="connsiteY6" fmla="*/ 236719 h 291023"/>
                <a:gd name="connsiteX7" fmla="*/ 61038 w 249033"/>
                <a:gd name="connsiteY7" fmla="*/ 291011 h 291023"/>
                <a:gd name="connsiteX8" fmla="*/ 0 w 249033"/>
                <a:gd name="connsiteY8" fmla="*/ 291011 h 291023"/>
                <a:gd name="connsiteX9" fmla="*/ 6190 w 249033"/>
                <a:gd name="connsiteY9" fmla="*/ 236719 h 291023"/>
                <a:gd name="connsiteX10" fmla="*/ 6190 w 249033"/>
                <a:gd name="connsiteY10" fmla="*/ 53849 h 291023"/>
                <a:gd name="connsiteX11" fmla="*/ 0 w 249033"/>
                <a:gd name="connsiteY11" fmla="*/ -12 h 291023"/>
                <a:gd name="connsiteX12" fmla="*/ 61038 w 249033"/>
                <a:gd name="connsiteY12" fmla="*/ -12 h 291023"/>
                <a:gd name="connsiteX13" fmla="*/ 54847 w 249033"/>
                <a:gd name="connsiteY13" fmla="*/ 53849 h 291023"/>
                <a:gd name="connsiteX14" fmla="*/ 54847 w 249033"/>
                <a:gd name="connsiteY14" fmla="*/ 119869 h 291023"/>
                <a:gd name="connsiteX15" fmla="*/ 194182 w 249033"/>
                <a:gd name="connsiteY15" fmla="*/ 119869 h 291023"/>
                <a:gd name="connsiteX16" fmla="*/ 194182 w 249033"/>
                <a:gd name="connsiteY16" fmla="*/ 53849 h 291023"/>
                <a:gd name="connsiteX17" fmla="*/ 187992 w 249033"/>
                <a:gd name="connsiteY17" fmla="*/ -12 h 291023"/>
                <a:gd name="connsiteX18" fmla="*/ 249033 w 249033"/>
                <a:gd name="connsiteY18" fmla="*/ -12 h 291023"/>
                <a:gd name="connsiteX19" fmla="*/ 242840 w 249033"/>
                <a:gd name="connsiteY19" fmla="*/ 53849 h 291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9033" h="291023">
                  <a:moveTo>
                    <a:pt x="242840" y="236719"/>
                  </a:moveTo>
                  <a:cubicBezTo>
                    <a:pt x="242840" y="261480"/>
                    <a:pt x="245051" y="279287"/>
                    <a:pt x="249033" y="291011"/>
                  </a:cubicBezTo>
                  <a:lnTo>
                    <a:pt x="187992" y="291011"/>
                  </a:lnTo>
                  <a:cubicBezTo>
                    <a:pt x="191971" y="279287"/>
                    <a:pt x="194182" y="261474"/>
                    <a:pt x="194182" y="236719"/>
                  </a:cubicBezTo>
                  <a:lnTo>
                    <a:pt x="194182" y="156363"/>
                  </a:lnTo>
                  <a:lnTo>
                    <a:pt x="54847" y="156363"/>
                  </a:lnTo>
                  <a:lnTo>
                    <a:pt x="54847" y="236719"/>
                  </a:lnTo>
                  <a:cubicBezTo>
                    <a:pt x="54847" y="261480"/>
                    <a:pt x="57059" y="279287"/>
                    <a:pt x="61038" y="291011"/>
                  </a:cubicBezTo>
                  <a:lnTo>
                    <a:pt x="0" y="291011"/>
                  </a:lnTo>
                  <a:cubicBezTo>
                    <a:pt x="3979" y="279287"/>
                    <a:pt x="6190" y="261474"/>
                    <a:pt x="6190" y="236719"/>
                  </a:cubicBezTo>
                  <a:lnTo>
                    <a:pt x="6190" y="53849"/>
                  </a:lnTo>
                  <a:cubicBezTo>
                    <a:pt x="6190" y="29525"/>
                    <a:pt x="3979" y="11712"/>
                    <a:pt x="0" y="-12"/>
                  </a:cubicBezTo>
                  <a:lnTo>
                    <a:pt x="61038" y="-12"/>
                  </a:lnTo>
                  <a:cubicBezTo>
                    <a:pt x="57059" y="11712"/>
                    <a:pt x="54847" y="29525"/>
                    <a:pt x="54847" y="53849"/>
                  </a:cubicBezTo>
                  <a:lnTo>
                    <a:pt x="54847" y="119869"/>
                  </a:lnTo>
                  <a:lnTo>
                    <a:pt x="194182" y="119869"/>
                  </a:lnTo>
                  <a:lnTo>
                    <a:pt x="194182" y="53849"/>
                  </a:lnTo>
                  <a:cubicBezTo>
                    <a:pt x="194182" y="29525"/>
                    <a:pt x="191971" y="11712"/>
                    <a:pt x="187992" y="-12"/>
                  </a:cubicBezTo>
                  <a:lnTo>
                    <a:pt x="249033" y="-12"/>
                  </a:lnTo>
                  <a:cubicBezTo>
                    <a:pt x="245051" y="11712"/>
                    <a:pt x="242840" y="29525"/>
                    <a:pt x="242840" y="53849"/>
                  </a:cubicBezTo>
                  <a:close/>
                </a:path>
              </a:pathLst>
            </a:custGeom>
            <a:grpFill/>
            <a:ln w="4047" cap="flat">
              <a:solidFill>
                <a:schemeClr val="tx1"/>
              </a:solid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255E295B-199F-787C-C87A-DDC10ED16318}"/>
                </a:ext>
              </a:extLst>
            </p:cNvPr>
            <p:cNvSpPr/>
            <p:nvPr/>
          </p:nvSpPr>
          <p:spPr>
            <a:xfrm>
              <a:off x="12377396" y="5404296"/>
              <a:ext cx="218512" cy="210239"/>
            </a:xfrm>
            <a:custGeom>
              <a:avLst/>
              <a:gdLst>
                <a:gd name="connsiteX0" fmla="*/ 115451 w 218512"/>
                <a:gd name="connsiteY0" fmla="*/ -6 h 210239"/>
                <a:gd name="connsiteX1" fmla="*/ 218513 w 218512"/>
                <a:gd name="connsiteY1" fmla="*/ 98593 h 210239"/>
                <a:gd name="connsiteX2" fmla="*/ 102624 w 218512"/>
                <a:gd name="connsiteY2" fmla="*/ 210227 h 210239"/>
                <a:gd name="connsiteX3" fmla="*/ 0 w 218512"/>
                <a:gd name="connsiteY3" fmla="*/ 110752 h 210239"/>
                <a:gd name="connsiteX4" fmla="*/ 115451 w 218512"/>
                <a:gd name="connsiteY4" fmla="*/ -12 h 210239"/>
                <a:gd name="connsiteX5" fmla="*/ 107049 w 218512"/>
                <a:gd name="connsiteY5" fmla="*/ 34750 h 210239"/>
                <a:gd name="connsiteX6" fmla="*/ 48219 w 218512"/>
                <a:gd name="connsiteY6" fmla="*/ 101207 h 210239"/>
                <a:gd name="connsiteX7" fmla="*/ 111475 w 218512"/>
                <a:gd name="connsiteY7" fmla="*/ 175051 h 210239"/>
                <a:gd name="connsiteX8" fmla="*/ 170305 w 218512"/>
                <a:gd name="connsiteY8" fmla="*/ 108594 h 210239"/>
                <a:gd name="connsiteX9" fmla="*/ 107049 w 218512"/>
                <a:gd name="connsiteY9" fmla="*/ 34750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6"/>
                  </a:moveTo>
                  <a:cubicBezTo>
                    <a:pt x="175165" y="-6"/>
                    <a:pt x="218513" y="39954"/>
                    <a:pt x="218513" y="98593"/>
                  </a:cubicBezTo>
                  <a:cubicBezTo>
                    <a:pt x="218513" y="164182"/>
                    <a:pt x="168528" y="210227"/>
                    <a:pt x="102624" y="210227"/>
                  </a:cubicBezTo>
                  <a:cubicBezTo>
                    <a:pt x="42461" y="210227"/>
                    <a:pt x="0" y="170261"/>
                    <a:pt x="0" y="110752"/>
                  </a:cubicBezTo>
                  <a:cubicBezTo>
                    <a:pt x="0" y="46903"/>
                    <a:pt x="49544" y="-12"/>
                    <a:pt x="115451" y="-12"/>
                  </a:cubicBezTo>
                  <a:close/>
                  <a:moveTo>
                    <a:pt x="107049" y="34750"/>
                  </a:moveTo>
                  <a:cubicBezTo>
                    <a:pt x="71663" y="34750"/>
                    <a:pt x="48219" y="65588"/>
                    <a:pt x="48219" y="101207"/>
                  </a:cubicBezTo>
                  <a:cubicBezTo>
                    <a:pt x="48219" y="152898"/>
                    <a:pt x="80070" y="175051"/>
                    <a:pt x="111475" y="175051"/>
                  </a:cubicBezTo>
                  <a:cubicBezTo>
                    <a:pt x="146861" y="175051"/>
                    <a:pt x="170305" y="144210"/>
                    <a:pt x="170305" y="108594"/>
                  </a:cubicBezTo>
                  <a:cubicBezTo>
                    <a:pt x="170305" y="62986"/>
                    <a:pt x="144204" y="34750"/>
                    <a:pt x="107049" y="34750"/>
                  </a:cubicBezTo>
                  <a:close/>
                </a:path>
              </a:pathLst>
            </a:custGeom>
            <a:grpFill/>
            <a:ln w="4047" cap="flat">
              <a:solidFill>
                <a:schemeClr val="tx1"/>
              </a:solid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FD5556E3-5920-16C5-7F5E-90B85F9934C0}"/>
                </a:ext>
              </a:extLst>
            </p:cNvPr>
            <p:cNvSpPr/>
            <p:nvPr/>
          </p:nvSpPr>
          <p:spPr>
            <a:xfrm>
              <a:off x="12639708" y="5310484"/>
              <a:ext cx="59713" cy="299713"/>
            </a:xfrm>
            <a:custGeom>
              <a:avLst/>
              <a:gdLst>
                <a:gd name="connsiteX0" fmla="*/ 6637 w 59713"/>
                <a:gd name="connsiteY0" fmla="*/ 49505 h 299713"/>
                <a:gd name="connsiteX1" fmla="*/ 0 w 59713"/>
                <a:gd name="connsiteY1" fmla="*/ -12 h 299713"/>
                <a:gd name="connsiteX2" fmla="*/ 53079 w 59713"/>
                <a:gd name="connsiteY2" fmla="*/ -12 h 299713"/>
                <a:gd name="connsiteX3" fmla="*/ 53079 w 59713"/>
                <a:gd name="connsiteY3" fmla="*/ 250185 h 299713"/>
                <a:gd name="connsiteX4" fmla="*/ 59713 w 59713"/>
                <a:gd name="connsiteY4" fmla="*/ 299702 h 299713"/>
                <a:gd name="connsiteX5" fmla="*/ 0 w 59713"/>
                <a:gd name="connsiteY5" fmla="*/ 299702 h 299713"/>
                <a:gd name="connsiteX6" fmla="*/ 6637 w 59713"/>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3" h="299713">
                  <a:moveTo>
                    <a:pt x="6637" y="49505"/>
                  </a:moveTo>
                  <a:cubicBezTo>
                    <a:pt x="6637" y="29090"/>
                    <a:pt x="4425" y="12585"/>
                    <a:pt x="0" y="-12"/>
                  </a:cubicBezTo>
                  <a:lnTo>
                    <a:pt x="53079" y="-12"/>
                  </a:lnTo>
                  <a:lnTo>
                    <a:pt x="53079" y="250185"/>
                  </a:lnTo>
                  <a:cubicBezTo>
                    <a:pt x="53079" y="271037"/>
                    <a:pt x="55288" y="287543"/>
                    <a:pt x="59713" y="299702"/>
                  </a:cubicBezTo>
                  <a:lnTo>
                    <a:pt x="0" y="299702"/>
                  </a:lnTo>
                  <a:cubicBezTo>
                    <a:pt x="4425" y="287537"/>
                    <a:pt x="6637" y="271031"/>
                    <a:pt x="6637" y="250185"/>
                  </a:cubicBezTo>
                  <a:close/>
                </a:path>
              </a:pathLst>
            </a:custGeom>
            <a:grpFill/>
            <a:ln w="4047" cap="flat">
              <a:solidFill>
                <a:schemeClr val="tx1"/>
              </a:solid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7F90B47A-C9D5-6C12-07CA-29E3708C936D}"/>
                </a:ext>
              </a:extLst>
            </p:cNvPr>
            <p:cNvSpPr/>
            <p:nvPr/>
          </p:nvSpPr>
          <p:spPr>
            <a:xfrm>
              <a:off x="12733023" y="5409524"/>
              <a:ext cx="218959" cy="292333"/>
            </a:xfrm>
            <a:custGeom>
              <a:avLst/>
              <a:gdLst>
                <a:gd name="connsiteX0" fmla="*/ 218959 w 218959"/>
                <a:gd name="connsiteY0" fmla="*/ -12 h 292333"/>
                <a:gd name="connsiteX1" fmla="*/ 195075 w 218959"/>
                <a:gd name="connsiteY1" fmla="*/ 47335 h 292333"/>
                <a:gd name="connsiteX2" fmla="*/ 133588 w 218959"/>
                <a:gd name="connsiteY2" fmla="*/ 216307 h 292333"/>
                <a:gd name="connsiteX3" fmla="*/ 54410 w 218959"/>
                <a:gd name="connsiteY3" fmla="*/ 292321 h 292333"/>
                <a:gd name="connsiteX4" fmla="*/ 20348 w 218959"/>
                <a:gd name="connsiteY4" fmla="*/ 286673 h 292333"/>
                <a:gd name="connsiteX5" fmla="*/ 20348 w 218959"/>
                <a:gd name="connsiteY5" fmla="*/ 247145 h 292333"/>
                <a:gd name="connsiteX6" fmla="*/ 52199 w 218959"/>
                <a:gd name="connsiteY6" fmla="*/ 258440 h 292333"/>
                <a:gd name="connsiteX7" fmla="*/ 99088 w 218959"/>
                <a:gd name="connsiteY7" fmla="*/ 203710 h 292333"/>
                <a:gd name="connsiteX8" fmla="*/ 100412 w 218959"/>
                <a:gd name="connsiteY8" fmla="*/ 199801 h 292333"/>
                <a:gd name="connsiteX9" fmla="*/ 83160 w 218959"/>
                <a:gd name="connsiteY9" fmla="*/ 199801 h 292333"/>
                <a:gd name="connsiteX10" fmla="*/ 22999 w 218959"/>
                <a:gd name="connsiteY10" fmla="*/ 46034 h 292333"/>
                <a:gd name="connsiteX11" fmla="*/ 0 w 218959"/>
                <a:gd name="connsiteY11" fmla="*/ -12 h 292333"/>
                <a:gd name="connsiteX12" fmla="*/ 60160 w 218959"/>
                <a:gd name="connsiteY12" fmla="*/ -12 h 292333"/>
                <a:gd name="connsiteX13" fmla="*/ 70779 w 218959"/>
                <a:gd name="connsiteY13" fmla="*/ 42556 h 292333"/>
                <a:gd name="connsiteX14" fmla="*/ 100412 w 218959"/>
                <a:gd name="connsiteY14" fmla="*/ 125088 h 292333"/>
                <a:gd name="connsiteX15" fmla="*/ 114127 w 218959"/>
                <a:gd name="connsiteY15" fmla="*/ 166352 h 292333"/>
                <a:gd name="connsiteX16" fmla="*/ 121641 w 218959"/>
                <a:gd name="connsiteY16" fmla="*/ 143770 h 292333"/>
                <a:gd name="connsiteX17" fmla="*/ 127391 w 218959"/>
                <a:gd name="connsiteY17" fmla="*/ 127696 h 292333"/>
                <a:gd name="connsiteX18" fmla="*/ 157474 w 218959"/>
                <a:gd name="connsiteY18" fmla="*/ 40823 h 292333"/>
                <a:gd name="connsiteX19" fmla="*/ 166766 w 218959"/>
                <a:gd name="connsiteY19" fmla="*/ -6 h 292333"/>
                <a:gd name="connsiteX20" fmla="*/ 218959 w 218959"/>
                <a:gd name="connsiteY20" fmla="*/ -6 h 292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3">
                  <a:moveTo>
                    <a:pt x="218959" y="-12"/>
                  </a:moveTo>
                  <a:cubicBezTo>
                    <a:pt x="211438" y="10414"/>
                    <a:pt x="201706" y="29528"/>
                    <a:pt x="195075" y="47335"/>
                  </a:cubicBezTo>
                  <a:lnTo>
                    <a:pt x="133588" y="216307"/>
                  </a:lnTo>
                  <a:cubicBezTo>
                    <a:pt x="114570" y="266690"/>
                    <a:pt x="102183" y="290582"/>
                    <a:pt x="54410" y="292321"/>
                  </a:cubicBezTo>
                  <a:cubicBezTo>
                    <a:pt x="41583" y="292321"/>
                    <a:pt x="30080" y="290582"/>
                    <a:pt x="20348" y="286673"/>
                  </a:cubicBezTo>
                  <a:lnTo>
                    <a:pt x="20348" y="247145"/>
                  </a:lnTo>
                  <a:cubicBezTo>
                    <a:pt x="30080" y="254531"/>
                    <a:pt x="40699" y="258440"/>
                    <a:pt x="52199" y="258440"/>
                  </a:cubicBezTo>
                  <a:cubicBezTo>
                    <a:pt x="72987" y="258440"/>
                    <a:pt x="84490" y="244105"/>
                    <a:pt x="99088" y="203710"/>
                  </a:cubicBezTo>
                  <a:lnTo>
                    <a:pt x="100412" y="199801"/>
                  </a:lnTo>
                  <a:lnTo>
                    <a:pt x="83160" y="199801"/>
                  </a:lnTo>
                  <a:lnTo>
                    <a:pt x="22999" y="46034"/>
                  </a:lnTo>
                  <a:cubicBezTo>
                    <a:pt x="14598" y="24749"/>
                    <a:pt x="7077" y="9113"/>
                    <a:pt x="0" y="-12"/>
                  </a:cubicBezTo>
                  <a:lnTo>
                    <a:pt x="60160" y="-12"/>
                  </a:lnTo>
                  <a:cubicBezTo>
                    <a:pt x="60160" y="8676"/>
                    <a:pt x="63696" y="23011"/>
                    <a:pt x="70779" y="42556"/>
                  </a:cubicBezTo>
                  <a:lnTo>
                    <a:pt x="100412" y="125088"/>
                  </a:lnTo>
                  <a:cubicBezTo>
                    <a:pt x="104394" y="136815"/>
                    <a:pt x="109261" y="150281"/>
                    <a:pt x="114127" y="166352"/>
                  </a:cubicBezTo>
                  <a:cubicBezTo>
                    <a:pt x="116335" y="158102"/>
                    <a:pt x="119430" y="150281"/>
                    <a:pt x="121641" y="143770"/>
                  </a:cubicBezTo>
                  <a:lnTo>
                    <a:pt x="127391" y="127696"/>
                  </a:lnTo>
                  <a:lnTo>
                    <a:pt x="157474" y="40823"/>
                  </a:lnTo>
                  <a:cubicBezTo>
                    <a:pt x="163665" y="22579"/>
                    <a:pt x="166766" y="9113"/>
                    <a:pt x="166766" y="-6"/>
                  </a:cubicBezTo>
                  <a:lnTo>
                    <a:pt x="218959" y="-6"/>
                  </a:lnTo>
                  <a:close/>
                </a:path>
              </a:pathLst>
            </a:custGeom>
            <a:grpFill/>
            <a:ln w="4047" cap="flat">
              <a:solidFill>
                <a:schemeClr val="tx1"/>
              </a:solid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F0177EFF-56E8-18EB-746D-C5381E1B9F85}"/>
                </a:ext>
              </a:extLst>
            </p:cNvPr>
            <p:cNvSpPr/>
            <p:nvPr/>
          </p:nvSpPr>
          <p:spPr>
            <a:xfrm>
              <a:off x="12065982" y="5769948"/>
              <a:ext cx="237095" cy="291026"/>
            </a:xfrm>
            <a:custGeom>
              <a:avLst/>
              <a:gdLst>
                <a:gd name="connsiteX0" fmla="*/ 237096 w 237095"/>
                <a:gd name="connsiteY0" fmla="*/ 46031 h 291026"/>
                <a:gd name="connsiteX1" fmla="*/ 167650 w 237095"/>
                <a:gd name="connsiteY1" fmla="*/ 34738 h 291026"/>
                <a:gd name="connsiteX2" fmla="*/ 142873 w 237095"/>
                <a:gd name="connsiteY2" fmla="*/ 34738 h 291026"/>
                <a:gd name="connsiteX3" fmla="*/ 142873 w 237095"/>
                <a:gd name="connsiteY3" fmla="*/ 236719 h 291026"/>
                <a:gd name="connsiteX4" fmla="*/ 149510 w 237095"/>
                <a:gd name="connsiteY4" fmla="*/ 291014 h 291026"/>
                <a:gd name="connsiteX5" fmla="*/ 88026 w 237095"/>
                <a:gd name="connsiteY5" fmla="*/ 291014 h 291026"/>
                <a:gd name="connsiteX6" fmla="*/ 94216 w 237095"/>
                <a:gd name="connsiteY6" fmla="*/ 236719 h 291026"/>
                <a:gd name="connsiteX7" fmla="*/ 94216 w 237095"/>
                <a:gd name="connsiteY7" fmla="*/ 34738 h 291026"/>
                <a:gd name="connsiteX8" fmla="*/ 69446 w 237095"/>
                <a:gd name="connsiteY8" fmla="*/ 34738 h 291026"/>
                <a:gd name="connsiteX9" fmla="*/ 0 w 237095"/>
                <a:gd name="connsiteY9" fmla="*/ 46031 h 291026"/>
                <a:gd name="connsiteX10" fmla="*/ 0 w 237095"/>
                <a:gd name="connsiteY10" fmla="*/ -12 h 291026"/>
                <a:gd name="connsiteX11" fmla="*/ 237090 w 237095"/>
                <a:gd name="connsiteY11" fmla="*/ -12 h 291026"/>
                <a:gd name="connsiteX12" fmla="*/ 237090 w 237095"/>
                <a:gd name="connsiteY12" fmla="*/ 46031 h 29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7095" h="291026">
                  <a:moveTo>
                    <a:pt x="237096" y="46031"/>
                  </a:moveTo>
                  <a:cubicBezTo>
                    <a:pt x="216307" y="37778"/>
                    <a:pt x="199501" y="34738"/>
                    <a:pt x="167650" y="34738"/>
                  </a:cubicBezTo>
                  <a:lnTo>
                    <a:pt x="142873" y="34738"/>
                  </a:lnTo>
                  <a:lnTo>
                    <a:pt x="142873" y="236719"/>
                  </a:lnTo>
                  <a:cubicBezTo>
                    <a:pt x="142873" y="261480"/>
                    <a:pt x="145085" y="279724"/>
                    <a:pt x="149510" y="291014"/>
                  </a:cubicBezTo>
                  <a:lnTo>
                    <a:pt x="88026" y="291014"/>
                  </a:lnTo>
                  <a:cubicBezTo>
                    <a:pt x="92005" y="279287"/>
                    <a:pt x="94216" y="261474"/>
                    <a:pt x="94216" y="236719"/>
                  </a:cubicBezTo>
                  <a:lnTo>
                    <a:pt x="94216" y="34738"/>
                  </a:lnTo>
                  <a:lnTo>
                    <a:pt x="69446" y="34738"/>
                  </a:lnTo>
                  <a:cubicBezTo>
                    <a:pt x="37595" y="34738"/>
                    <a:pt x="20788" y="37778"/>
                    <a:pt x="0" y="46031"/>
                  </a:cubicBezTo>
                  <a:lnTo>
                    <a:pt x="0" y="-12"/>
                  </a:lnTo>
                  <a:lnTo>
                    <a:pt x="237090" y="-12"/>
                  </a:lnTo>
                  <a:lnTo>
                    <a:pt x="237090" y="46031"/>
                  </a:lnTo>
                  <a:close/>
                </a:path>
              </a:pathLst>
            </a:custGeom>
            <a:grpFill/>
            <a:ln w="4047" cap="flat">
              <a:solidFill>
                <a:schemeClr val="tx1"/>
              </a:solid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E794868D-50D1-FE54-8527-E1C28AAD22FE}"/>
                </a:ext>
              </a:extLst>
            </p:cNvPr>
            <p:cNvSpPr/>
            <p:nvPr/>
          </p:nvSpPr>
          <p:spPr>
            <a:xfrm>
              <a:off x="12306614" y="5855099"/>
              <a:ext cx="131385" cy="205886"/>
            </a:xfrm>
            <a:custGeom>
              <a:avLst/>
              <a:gdLst>
                <a:gd name="connsiteX0" fmla="*/ 131373 w 131385"/>
                <a:gd name="connsiteY0" fmla="*/ 47767 h 205886"/>
                <a:gd name="connsiteX1" fmla="*/ 111025 w 131385"/>
                <a:gd name="connsiteY1" fmla="*/ 45596 h 205886"/>
                <a:gd name="connsiteX2" fmla="*/ 53080 w 131385"/>
                <a:gd name="connsiteY2" fmla="*/ 72528 h 205886"/>
                <a:gd name="connsiteX3" fmla="*/ 53080 w 131385"/>
                <a:gd name="connsiteY3" fmla="*/ 156361 h 205886"/>
                <a:gd name="connsiteX4" fmla="*/ 59716 w 131385"/>
                <a:gd name="connsiteY4" fmla="*/ 205875 h 205886"/>
                <a:gd name="connsiteX5" fmla="*/ 0 w 131385"/>
                <a:gd name="connsiteY5" fmla="*/ 205875 h 205886"/>
                <a:gd name="connsiteX6" fmla="*/ 6637 w 131385"/>
                <a:gd name="connsiteY6" fmla="*/ 156361 h 205886"/>
                <a:gd name="connsiteX7" fmla="*/ 6637 w 131385"/>
                <a:gd name="connsiteY7" fmla="*/ 54715 h 205886"/>
                <a:gd name="connsiteX8" fmla="*/ 0 w 131385"/>
                <a:gd name="connsiteY8" fmla="*/ 5198 h 205886"/>
                <a:gd name="connsiteX9" fmla="*/ 45562 w 131385"/>
                <a:gd name="connsiteY9" fmla="*/ 5198 h 205886"/>
                <a:gd name="connsiteX10" fmla="*/ 52199 w 131385"/>
                <a:gd name="connsiteY10" fmla="*/ 40386 h 205886"/>
                <a:gd name="connsiteX11" fmla="*/ 80070 w 131385"/>
                <a:gd name="connsiteY11" fmla="*/ 13022 h 205886"/>
                <a:gd name="connsiteX12" fmla="*/ 119882 w 131385"/>
                <a:gd name="connsiteY12" fmla="*/ -12 h 205886"/>
                <a:gd name="connsiteX13" fmla="*/ 131385 w 131385"/>
                <a:gd name="connsiteY13" fmla="*/ 857 h 205886"/>
                <a:gd name="connsiteX14" fmla="*/ 131385 w 131385"/>
                <a:gd name="connsiteY14" fmla="*/ 47772 h 205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1385" h="205886">
                  <a:moveTo>
                    <a:pt x="131373" y="47767"/>
                  </a:moveTo>
                  <a:cubicBezTo>
                    <a:pt x="124737" y="46465"/>
                    <a:pt x="118100" y="45596"/>
                    <a:pt x="111025" y="45596"/>
                  </a:cubicBezTo>
                  <a:cubicBezTo>
                    <a:pt x="89350" y="45596"/>
                    <a:pt x="69886" y="54721"/>
                    <a:pt x="53080" y="72528"/>
                  </a:cubicBezTo>
                  <a:lnTo>
                    <a:pt x="53080" y="156361"/>
                  </a:lnTo>
                  <a:cubicBezTo>
                    <a:pt x="53080" y="177207"/>
                    <a:pt x="55291" y="193716"/>
                    <a:pt x="59716" y="205875"/>
                  </a:cubicBezTo>
                  <a:lnTo>
                    <a:pt x="0" y="205875"/>
                  </a:lnTo>
                  <a:cubicBezTo>
                    <a:pt x="4425" y="193713"/>
                    <a:pt x="6637" y="177207"/>
                    <a:pt x="6637" y="156361"/>
                  </a:cubicBezTo>
                  <a:lnTo>
                    <a:pt x="6637" y="54715"/>
                  </a:lnTo>
                  <a:cubicBezTo>
                    <a:pt x="6637" y="34301"/>
                    <a:pt x="4425" y="17795"/>
                    <a:pt x="0" y="5198"/>
                  </a:cubicBezTo>
                  <a:lnTo>
                    <a:pt x="45562" y="5198"/>
                  </a:lnTo>
                  <a:lnTo>
                    <a:pt x="52199" y="40386"/>
                  </a:lnTo>
                  <a:cubicBezTo>
                    <a:pt x="58835" y="30397"/>
                    <a:pt x="68121" y="21272"/>
                    <a:pt x="80070" y="13022"/>
                  </a:cubicBezTo>
                  <a:cubicBezTo>
                    <a:pt x="92011" y="4335"/>
                    <a:pt x="105284" y="-12"/>
                    <a:pt x="119882" y="-12"/>
                  </a:cubicBezTo>
                  <a:cubicBezTo>
                    <a:pt x="124748" y="-12"/>
                    <a:pt x="128284" y="426"/>
                    <a:pt x="131385" y="857"/>
                  </a:cubicBezTo>
                  <a:lnTo>
                    <a:pt x="131385" y="47772"/>
                  </a:lnTo>
                  <a:close/>
                </a:path>
              </a:pathLst>
            </a:custGeom>
            <a:grpFill/>
            <a:ln w="4047" cap="flat">
              <a:solidFill>
                <a:schemeClr val="tx1"/>
              </a:solid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5745FB81-006B-9CE2-26F2-CB79F13EA2B0}"/>
                </a:ext>
              </a:extLst>
            </p:cNvPr>
            <p:cNvSpPr/>
            <p:nvPr/>
          </p:nvSpPr>
          <p:spPr>
            <a:xfrm>
              <a:off x="12474698" y="5753439"/>
              <a:ext cx="60162" cy="307534"/>
            </a:xfrm>
            <a:custGeom>
              <a:avLst/>
              <a:gdLst>
                <a:gd name="connsiteX0" fmla="*/ 30080 w 60162"/>
                <a:gd name="connsiteY0" fmla="*/ -12 h 307534"/>
                <a:gd name="connsiteX1" fmla="*/ 60163 w 60162"/>
                <a:gd name="connsiteY1" fmla="*/ 30394 h 307534"/>
                <a:gd name="connsiteX2" fmla="*/ 30080 w 60162"/>
                <a:gd name="connsiteY2" fmla="*/ 60804 h 307534"/>
                <a:gd name="connsiteX3" fmla="*/ 0 w 60162"/>
                <a:gd name="connsiteY3" fmla="*/ 30394 h 307534"/>
                <a:gd name="connsiteX4" fmla="*/ 30080 w 60162"/>
                <a:gd name="connsiteY4" fmla="*/ -12 h 307534"/>
                <a:gd name="connsiteX5" fmla="*/ 7083 w 60162"/>
                <a:gd name="connsiteY5" fmla="*/ 156363 h 307534"/>
                <a:gd name="connsiteX6" fmla="*/ 446 w 60162"/>
                <a:gd name="connsiteY6" fmla="*/ 106849 h 307534"/>
                <a:gd name="connsiteX7" fmla="*/ 53526 w 60162"/>
                <a:gd name="connsiteY7" fmla="*/ 106849 h 307534"/>
                <a:gd name="connsiteX8" fmla="*/ 53526 w 60162"/>
                <a:gd name="connsiteY8" fmla="*/ 258009 h 307534"/>
                <a:gd name="connsiteX9" fmla="*/ 60163 w 60162"/>
                <a:gd name="connsiteY9" fmla="*/ 307523 h 307534"/>
                <a:gd name="connsiteX10" fmla="*/ 446 w 60162"/>
                <a:gd name="connsiteY10" fmla="*/ 307523 h 307534"/>
                <a:gd name="connsiteX11" fmla="*/ 7083 w 60162"/>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2"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83" y="156363"/>
                  </a:moveTo>
                  <a:cubicBezTo>
                    <a:pt x="7083" y="135949"/>
                    <a:pt x="4872" y="119443"/>
                    <a:pt x="446" y="106849"/>
                  </a:cubicBezTo>
                  <a:lnTo>
                    <a:pt x="53526" y="106849"/>
                  </a:lnTo>
                  <a:lnTo>
                    <a:pt x="53526" y="258009"/>
                  </a:lnTo>
                  <a:cubicBezTo>
                    <a:pt x="53526" y="278855"/>
                    <a:pt x="55734" y="295364"/>
                    <a:pt x="60163" y="307523"/>
                  </a:cubicBezTo>
                  <a:lnTo>
                    <a:pt x="446" y="307523"/>
                  </a:lnTo>
                  <a:cubicBezTo>
                    <a:pt x="4866" y="295361"/>
                    <a:pt x="7083" y="278855"/>
                    <a:pt x="7083" y="258009"/>
                  </a:cubicBezTo>
                  <a:close/>
                </a:path>
              </a:pathLst>
            </a:custGeom>
            <a:grpFill/>
            <a:ln w="4047" cap="flat">
              <a:solidFill>
                <a:schemeClr val="tx1"/>
              </a:solidFill>
              <a:prstDash val="solid"/>
              <a:miter/>
            </a:ln>
          </p:spPr>
          <p:txBody>
            <a:bodyPr rtlCol="0" anchor="ctr"/>
            <a:lstStyle/>
            <a:p>
              <a:endParaRPr lang="en-GB" dirty="0"/>
            </a:p>
          </p:txBody>
        </p:sp>
        <p:sp>
          <p:nvSpPr>
            <p:cNvPr id="23" name="Freeform: Shape 22">
              <a:extLst>
                <a:ext uri="{FF2B5EF4-FFF2-40B4-BE49-F238E27FC236}">
                  <a16:creationId xmlns:a16="http://schemas.microsoft.com/office/drawing/2014/main" id="{8C57D6BF-DBF9-263E-E9AB-7C8FF22A71BB}"/>
                </a:ext>
              </a:extLst>
            </p:cNvPr>
            <p:cNvSpPr/>
            <p:nvPr/>
          </p:nvSpPr>
          <p:spPr>
            <a:xfrm>
              <a:off x="12585292" y="5855099"/>
              <a:ext cx="193304" cy="205892"/>
            </a:xfrm>
            <a:custGeom>
              <a:avLst/>
              <a:gdLst>
                <a:gd name="connsiteX0" fmla="*/ 133585 w 193304"/>
                <a:gd name="connsiteY0" fmla="*/ 205875 h 205892"/>
                <a:gd name="connsiteX1" fmla="*/ 140222 w 193304"/>
                <a:gd name="connsiteY1" fmla="*/ 156361 h 205892"/>
                <a:gd name="connsiteX2" fmla="*/ 140222 w 193304"/>
                <a:gd name="connsiteY2" fmla="*/ 81215 h 205892"/>
                <a:gd name="connsiteX3" fmla="*/ 101294 w 193304"/>
                <a:gd name="connsiteY3" fmla="*/ 36039 h 205892"/>
                <a:gd name="connsiteX4" fmla="*/ 53080 w 193304"/>
                <a:gd name="connsiteY4" fmla="*/ 58630 h 205892"/>
                <a:gd name="connsiteX5" fmla="*/ 53080 w 193304"/>
                <a:gd name="connsiteY5" fmla="*/ 156366 h 205892"/>
                <a:gd name="connsiteX6" fmla="*/ 59716 w 193304"/>
                <a:gd name="connsiteY6" fmla="*/ 205881 h 205892"/>
                <a:gd name="connsiteX7" fmla="*/ 0 w 193304"/>
                <a:gd name="connsiteY7" fmla="*/ 205881 h 205892"/>
                <a:gd name="connsiteX8" fmla="*/ 6636 w 193304"/>
                <a:gd name="connsiteY8" fmla="*/ 156366 h 205892"/>
                <a:gd name="connsiteX9" fmla="*/ 6636 w 193304"/>
                <a:gd name="connsiteY9" fmla="*/ 54721 h 205892"/>
                <a:gd name="connsiteX10" fmla="*/ 0 w 193304"/>
                <a:gd name="connsiteY10" fmla="*/ 5204 h 205892"/>
                <a:gd name="connsiteX11" fmla="*/ 45565 w 193304"/>
                <a:gd name="connsiteY11" fmla="*/ 5204 h 205892"/>
                <a:gd name="connsiteX12" fmla="*/ 50431 w 193304"/>
                <a:gd name="connsiteY12" fmla="*/ 28659 h 205892"/>
                <a:gd name="connsiteX13" fmla="*/ 118108 w 193304"/>
                <a:gd name="connsiteY13" fmla="*/ -12 h 205892"/>
                <a:gd name="connsiteX14" fmla="*/ 186671 w 193304"/>
                <a:gd name="connsiteY14" fmla="*/ 76875 h 205892"/>
                <a:gd name="connsiteX15" fmla="*/ 186671 w 193304"/>
                <a:gd name="connsiteY15" fmla="*/ 156366 h 205892"/>
                <a:gd name="connsiteX16" fmla="*/ 193304 w 193304"/>
                <a:gd name="connsiteY16" fmla="*/ 205881 h 205892"/>
                <a:gd name="connsiteX17" fmla="*/ 133591 w 193304"/>
                <a:gd name="connsiteY17" fmla="*/ 205881 h 205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3304" h="205892">
                  <a:moveTo>
                    <a:pt x="133585" y="205875"/>
                  </a:moveTo>
                  <a:cubicBezTo>
                    <a:pt x="138005" y="193713"/>
                    <a:pt x="140222" y="177207"/>
                    <a:pt x="140222" y="156361"/>
                  </a:cubicBezTo>
                  <a:lnTo>
                    <a:pt x="140222" y="81215"/>
                  </a:lnTo>
                  <a:cubicBezTo>
                    <a:pt x="140222" y="50374"/>
                    <a:pt x="126064" y="36039"/>
                    <a:pt x="101294" y="36039"/>
                  </a:cubicBezTo>
                  <a:cubicBezTo>
                    <a:pt x="84041" y="36039"/>
                    <a:pt x="67678" y="43426"/>
                    <a:pt x="53080" y="58630"/>
                  </a:cubicBezTo>
                  <a:lnTo>
                    <a:pt x="53080" y="156366"/>
                  </a:lnTo>
                  <a:cubicBezTo>
                    <a:pt x="53080" y="177213"/>
                    <a:pt x="55291" y="193721"/>
                    <a:pt x="59716" y="205881"/>
                  </a:cubicBezTo>
                  <a:lnTo>
                    <a:pt x="0" y="205881"/>
                  </a:lnTo>
                  <a:cubicBezTo>
                    <a:pt x="4422" y="193716"/>
                    <a:pt x="6636" y="177213"/>
                    <a:pt x="6636" y="156366"/>
                  </a:cubicBezTo>
                  <a:lnTo>
                    <a:pt x="6636" y="54721"/>
                  </a:lnTo>
                  <a:cubicBezTo>
                    <a:pt x="6636" y="34306"/>
                    <a:pt x="4428" y="17801"/>
                    <a:pt x="0" y="5204"/>
                  </a:cubicBezTo>
                  <a:lnTo>
                    <a:pt x="45565" y="5204"/>
                  </a:lnTo>
                  <a:lnTo>
                    <a:pt x="50431" y="28659"/>
                  </a:lnTo>
                  <a:cubicBezTo>
                    <a:pt x="67237" y="9545"/>
                    <a:pt x="89796" y="-12"/>
                    <a:pt x="118108" y="-12"/>
                  </a:cubicBezTo>
                  <a:cubicBezTo>
                    <a:pt x="163671" y="-12"/>
                    <a:pt x="186671" y="26920"/>
                    <a:pt x="186671" y="76875"/>
                  </a:cubicBezTo>
                  <a:lnTo>
                    <a:pt x="186671" y="156366"/>
                  </a:lnTo>
                  <a:cubicBezTo>
                    <a:pt x="186671" y="177213"/>
                    <a:pt x="188879" y="193721"/>
                    <a:pt x="193304" y="205881"/>
                  </a:cubicBezTo>
                  <a:lnTo>
                    <a:pt x="133591" y="205881"/>
                  </a:lnTo>
                  <a:close/>
                </a:path>
              </a:pathLst>
            </a:custGeom>
            <a:grpFill/>
            <a:ln w="4047" cap="flat">
              <a:solidFill>
                <a:schemeClr val="tx1"/>
              </a:solid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8F0BC538-B509-B6DA-2CD5-593282F11F58}"/>
                </a:ext>
              </a:extLst>
            </p:cNvPr>
            <p:cNvSpPr/>
            <p:nvPr/>
          </p:nvSpPr>
          <p:spPr>
            <a:xfrm>
              <a:off x="12827692" y="5753439"/>
              <a:ext cx="60163" cy="307534"/>
            </a:xfrm>
            <a:custGeom>
              <a:avLst/>
              <a:gdLst>
                <a:gd name="connsiteX0" fmla="*/ 30080 w 60163"/>
                <a:gd name="connsiteY0" fmla="*/ -12 h 307534"/>
                <a:gd name="connsiteX1" fmla="*/ 60163 w 60163"/>
                <a:gd name="connsiteY1" fmla="*/ 30394 h 307534"/>
                <a:gd name="connsiteX2" fmla="*/ 30080 w 60163"/>
                <a:gd name="connsiteY2" fmla="*/ 60804 h 307534"/>
                <a:gd name="connsiteX3" fmla="*/ 0 w 60163"/>
                <a:gd name="connsiteY3" fmla="*/ 30394 h 307534"/>
                <a:gd name="connsiteX4" fmla="*/ 30080 w 60163"/>
                <a:gd name="connsiteY4" fmla="*/ -12 h 307534"/>
                <a:gd name="connsiteX5" fmla="*/ 7077 w 60163"/>
                <a:gd name="connsiteY5" fmla="*/ 156363 h 307534"/>
                <a:gd name="connsiteX6" fmla="*/ 440 w 60163"/>
                <a:gd name="connsiteY6" fmla="*/ 106849 h 307534"/>
                <a:gd name="connsiteX7" fmla="*/ 53520 w 60163"/>
                <a:gd name="connsiteY7" fmla="*/ 106849 h 307534"/>
                <a:gd name="connsiteX8" fmla="*/ 53520 w 60163"/>
                <a:gd name="connsiteY8" fmla="*/ 258009 h 307534"/>
                <a:gd name="connsiteX9" fmla="*/ 60157 w 60163"/>
                <a:gd name="connsiteY9" fmla="*/ 307523 h 307534"/>
                <a:gd name="connsiteX10" fmla="*/ 440 w 60163"/>
                <a:gd name="connsiteY10" fmla="*/ 307523 h 307534"/>
                <a:gd name="connsiteX11" fmla="*/ 7077 w 60163"/>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3"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77" y="156363"/>
                  </a:moveTo>
                  <a:cubicBezTo>
                    <a:pt x="7077" y="135949"/>
                    <a:pt x="4866" y="119443"/>
                    <a:pt x="440" y="106849"/>
                  </a:cubicBezTo>
                  <a:lnTo>
                    <a:pt x="53520" y="106849"/>
                  </a:lnTo>
                  <a:lnTo>
                    <a:pt x="53520" y="258009"/>
                  </a:lnTo>
                  <a:cubicBezTo>
                    <a:pt x="53520" y="278855"/>
                    <a:pt x="55729" y="295364"/>
                    <a:pt x="60157" y="307523"/>
                  </a:cubicBezTo>
                  <a:lnTo>
                    <a:pt x="440" y="307523"/>
                  </a:lnTo>
                  <a:cubicBezTo>
                    <a:pt x="4860" y="295361"/>
                    <a:pt x="7077" y="278855"/>
                    <a:pt x="7077" y="258009"/>
                  </a:cubicBezTo>
                  <a:close/>
                </a:path>
              </a:pathLst>
            </a:custGeom>
            <a:grpFill/>
            <a:ln w="4047" cap="flat">
              <a:solidFill>
                <a:schemeClr val="tx1"/>
              </a:solid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B69A0C2C-FBC6-64E7-0A97-54A72B89FC1C}"/>
                </a:ext>
              </a:extLst>
            </p:cNvPr>
            <p:cNvSpPr/>
            <p:nvPr/>
          </p:nvSpPr>
          <p:spPr>
            <a:xfrm>
              <a:off x="12921480" y="5806869"/>
              <a:ext cx="149950" cy="258452"/>
            </a:xfrm>
            <a:custGeom>
              <a:avLst/>
              <a:gdLst>
                <a:gd name="connsiteX0" fmla="*/ 149951 w 149950"/>
                <a:gd name="connsiteY0" fmla="*/ 250190 h 258452"/>
                <a:gd name="connsiteX1" fmla="*/ 104832 w 149950"/>
                <a:gd name="connsiteY1" fmla="*/ 258440 h 258452"/>
                <a:gd name="connsiteX2" fmla="*/ 34946 w 149950"/>
                <a:gd name="connsiteY2" fmla="*/ 188074 h 258452"/>
                <a:gd name="connsiteX3" fmla="*/ 34946 w 149950"/>
                <a:gd name="connsiteY3" fmla="*/ 85997 h 258452"/>
                <a:gd name="connsiteX4" fmla="*/ 443 w 149950"/>
                <a:gd name="connsiteY4" fmla="*/ 85997 h 258452"/>
                <a:gd name="connsiteX5" fmla="*/ 0 w 149950"/>
                <a:gd name="connsiteY5" fmla="*/ 85127 h 258452"/>
                <a:gd name="connsiteX6" fmla="*/ 80502 w 149950"/>
                <a:gd name="connsiteY6" fmla="*/ -12 h 258452"/>
                <a:gd name="connsiteX7" fmla="*/ 81389 w 149950"/>
                <a:gd name="connsiteY7" fmla="*/ -12 h 258452"/>
                <a:gd name="connsiteX8" fmla="*/ 81389 w 149950"/>
                <a:gd name="connsiteY8" fmla="*/ 53420 h 258452"/>
                <a:gd name="connsiteX9" fmla="*/ 146856 w 149950"/>
                <a:gd name="connsiteY9" fmla="*/ 53420 h 258452"/>
                <a:gd name="connsiteX10" fmla="*/ 141990 w 149950"/>
                <a:gd name="connsiteY10" fmla="*/ 85997 h 258452"/>
                <a:gd name="connsiteX11" fmla="*/ 81389 w 149950"/>
                <a:gd name="connsiteY11" fmla="*/ 85997 h 258452"/>
                <a:gd name="connsiteX12" fmla="*/ 81389 w 149950"/>
                <a:gd name="connsiteY12" fmla="*/ 188505 h 258452"/>
                <a:gd name="connsiteX13" fmla="*/ 112793 w 149950"/>
                <a:gd name="connsiteY13" fmla="*/ 224125 h 258452"/>
                <a:gd name="connsiteX14" fmla="*/ 149951 w 149950"/>
                <a:gd name="connsiteY14" fmla="*/ 208051 h 258452"/>
                <a:gd name="connsiteX15" fmla="*/ 149951 w 149950"/>
                <a:gd name="connsiteY15" fmla="*/ 250187 h 258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9950" h="258452">
                  <a:moveTo>
                    <a:pt x="149951" y="250190"/>
                  </a:moveTo>
                  <a:cubicBezTo>
                    <a:pt x="137123" y="255838"/>
                    <a:pt x="122085" y="258440"/>
                    <a:pt x="104832" y="258440"/>
                  </a:cubicBezTo>
                  <a:cubicBezTo>
                    <a:pt x="54848" y="258440"/>
                    <a:pt x="34946" y="231943"/>
                    <a:pt x="34946" y="188074"/>
                  </a:cubicBezTo>
                  <a:lnTo>
                    <a:pt x="34946" y="85997"/>
                  </a:lnTo>
                  <a:lnTo>
                    <a:pt x="443" y="85997"/>
                  </a:lnTo>
                  <a:lnTo>
                    <a:pt x="0" y="85127"/>
                  </a:lnTo>
                  <a:lnTo>
                    <a:pt x="80502" y="-12"/>
                  </a:lnTo>
                  <a:lnTo>
                    <a:pt x="81389" y="-12"/>
                  </a:lnTo>
                  <a:lnTo>
                    <a:pt x="81389" y="53420"/>
                  </a:lnTo>
                  <a:lnTo>
                    <a:pt x="146856" y="53420"/>
                  </a:lnTo>
                  <a:lnTo>
                    <a:pt x="141990" y="85997"/>
                  </a:lnTo>
                  <a:lnTo>
                    <a:pt x="81389" y="85997"/>
                  </a:lnTo>
                  <a:lnTo>
                    <a:pt x="81389" y="188505"/>
                  </a:lnTo>
                  <a:cubicBezTo>
                    <a:pt x="81389" y="212398"/>
                    <a:pt x="92005" y="224125"/>
                    <a:pt x="112793" y="224125"/>
                  </a:cubicBezTo>
                  <a:cubicBezTo>
                    <a:pt x="126508" y="224125"/>
                    <a:pt x="138894" y="218915"/>
                    <a:pt x="149951" y="208051"/>
                  </a:cubicBezTo>
                  <a:lnTo>
                    <a:pt x="149951" y="250187"/>
                  </a:lnTo>
                  <a:close/>
                </a:path>
              </a:pathLst>
            </a:custGeom>
            <a:grpFill/>
            <a:ln w="4047" cap="flat">
              <a:solidFill>
                <a:schemeClr val="tx1"/>
              </a:solidFill>
              <a:prstDash val="solid"/>
              <a:miter/>
            </a:ln>
          </p:spPr>
          <p:txBody>
            <a:bodyPr rtlCol="0" anchor="ctr"/>
            <a:lstStyle/>
            <a:p>
              <a:endParaRPr lang="en-GB" dirty="0"/>
            </a:p>
          </p:txBody>
        </p:sp>
        <p:sp>
          <p:nvSpPr>
            <p:cNvPr id="26" name="Freeform: Shape 25">
              <a:extLst>
                <a:ext uri="{FF2B5EF4-FFF2-40B4-BE49-F238E27FC236}">
                  <a16:creationId xmlns:a16="http://schemas.microsoft.com/office/drawing/2014/main" id="{60AD51E1-85D2-6C03-1106-4E62D445C6EE}"/>
                </a:ext>
              </a:extLst>
            </p:cNvPr>
            <p:cNvSpPr/>
            <p:nvPr/>
          </p:nvSpPr>
          <p:spPr>
            <a:xfrm>
              <a:off x="13097969" y="5860301"/>
              <a:ext cx="218959" cy="292330"/>
            </a:xfrm>
            <a:custGeom>
              <a:avLst/>
              <a:gdLst>
                <a:gd name="connsiteX0" fmla="*/ 218959 w 218959"/>
                <a:gd name="connsiteY0" fmla="*/ -12 h 292330"/>
                <a:gd name="connsiteX1" fmla="*/ 195075 w 218959"/>
                <a:gd name="connsiteY1" fmla="*/ 47332 h 292330"/>
                <a:gd name="connsiteX2" fmla="*/ 133588 w 218959"/>
                <a:gd name="connsiteY2" fmla="*/ 216304 h 292330"/>
                <a:gd name="connsiteX3" fmla="*/ 54410 w 218959"/>
                <a:gd name="connsiteY3" fmla="*/ 292318 h 292330"/>
                <a:gd name="connsiteX4" fmla="*/ 20348 w 218959"/>
                <a:gd name="connsiteY4" fmla="*/ 286673 h 292330"/>
                <a:gd name="connsiteX5" fmla="*/ 20348 w 218959"/>
                <a:gd name="connsiteY5" fmla="*/ 247145 h 292330"/>
                <a:gd name="connsiteX6" fmla="*/ 52199 w 218959"/>
                <a:gd name="connsiteY6" fmla="*/ 258440 h 292330"/>
                <a:gd name="connsiteX7" fmla="*/ 99088 w 218959"/>
                <a:gd name="connsiteY7" fmla="*/ 203707 h 292330"/>
                <a:gd name="connsiteX8" fmla="*/ 100412 w 218959"/>
                <a:gd name="connsiteY8" fmla="*/ 199798 h 292330"/>
                <a:gd name="connsiteX9" fmla="*/ 83160 w 218959"/>
                <a:gd name="connsiteY9" fmla="*/ 199798 h 292330"/>
                <a:gd name="connsiteX10" fmla="*/ 22997 w 218959"/>
                <a:gd name="connsiteY10" fmla="*/ 46031 h 292330"/>
                <a:gd name="connsiteX11" fmla="*/ 0 w 218959"/>
                <a:gd name="connsiteY11" fmla="*/ -12 h 292330"/>
                <a:gd name="connsiteX12" fmla="*/ 60160 w 218959"/>
                <a:gd name="connsiteY12" fmla="*/ -12 h 292330"/>
                <a:gd name="connsiteX13" fmla="*/ 70776 w 218959"/>
                <a:gd name="connsiteY13" fmla="*/ 42553 h 292330"/>
                <a:gd name="connsiteX14" fmla="*/ 100412 w 218959"/>
                <a:gd name="connsiteY14" fmla="*/ 125085 h 292330"/>
                <a:gd name="connsiteX15" fmla="*/ 114124 w 218959"/>
                <a:gd name="connsiteY15" fmla="*/ 166352 h 292330"/>
                <a:gd name="connsiteX16" fmla="*/ 121641 w 218959"/>
                <a:gd name="connsiteY16" fmla="*/ 143767 h 292330"/>
                <a:gd name="connsiteX17" fmla="*/ 127392 w 218959"/>
                <a:gd name="connsiteY17" fmla="*/ 127693 h 292330"/>
                <a:gd name="connsiteX18" fmla="*/ 157472 w 218959"/>
                <a:gd name="connsiteY18" fmla="*/ 40820 h 292330"/>
                <a:gd name="connsiteX19" fmla="*/ 166763 w 218959"/>
                <a:gd name="connsiteY19" fmla="*/ -6 h 292330"/>
                <a:gd name="connsiteX20" fmla="*/ 218959 w 218959"/>
                <a:gd name="connsiteY20" fmla="*/ -6 h 292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0">
                  <a:moveTo>
                    <a:pt x="218959" y="-12"/>
                  </a:moveTo>
                  <a:cubicBezTo>
                    <a:pt x="211435" y="10414"/>
                    <a:pt x="201703" y="29525"/>
                    <a:pt x="195075" y="47332"/>
                  </a:cubicBezTo>
                  <a:lnTo>
                    <a:pt x="133588" y="216304"/>
                  </a:lnTo>
                  <a:cubicBezTo>
                    <a:pt x="114570" y="266690"/>
                    <a:pt x="102183" y="290582"/>
                    <a:pt x="54410" y="292318"/>
                  </a:cubicBezTo>
                  <a:cubicBezTo>
                    <a:pt x="41583" y="292318"/>
                    <a:pt x="30080" y="290582"/>
                    <a:pt x="20348" y="286673"/>
                  </a:cubicBezTo>
                  <a:lnTo>
                    <a:pt x="20348" y="247145"/>
                  </a:lnTo>
                  <a:cubicBezTo>
                    <a:pt x="30080" y="254531"/>
                    <a:pt x="40696" y="258440"/>
                    <a:pt x="52199" y="258440"/>
                  </a:cubicBezTo>
                  <a:cubicBezTo>
                    <a:pt x="72987" y="258440"/>
                    <a:pt x="84490" y="244105"/>
                    <a:pt x="99088" y="203707"/>
                  </a:cubicBezTo>
                  <a:lnTo>
                    <a:pt x="100412" y="199798"/>
                  </a:lnTo>
                  <a:lnTo>
                    <a:pt x="83160" y="199798"/>
                  </a:lnTo>
                  <a:lnTo>
                    <a:pt x="22997" y="46031"/>
                  </a:lnTo>
                  <a:cubicBezTo>
                    <a:pt x="14598" y="24747"/>
                    <a:pt x="7074" y="9113"/>
                    <a:pt x="0" y="-12"/>
                  </a:cubicBezTo>
                  <a:lnTo>
                    <a:pt x="60160" y="-12"/>
                  </a:lnTo>
                  <a:cubicBezTo>
                    <a:pt x="60160" y="8676"/>
                    <a:pt x="63696" y="23008"/>
                    <a:pt x="70776" y="42553"/>
                  </a:cubicBezTo>
                  <a:lnTo>
                    <a:pt x="100412" y="125085"/>
                  </a:lnTo>
                  <a:cubicBezTo>
                    <a:pt x="104392" y="136812"/>
                    <a:pt x="109258" y="150278"/>
                    <a:pt x="114124" y="166352"/>
                  </a:cubicBezTo>
                  <a:cubicBezTo>
                    <a:pt x="116335" y="158102"/>
                    <a:pt x="119430" y="150278"/>
                    <a:pt x="121641" y="143767"/>
                  </a:cubicBezTo>
                  <a:lnTo>
                    <a:pt x="127392" y="127693"/>
                  </a:lnTo>
                  <a:lnTo>
                    <a:pt x="157472" y="40820"/>
                  </a:lnTo>
                  <a:cubicBezTo>
                    <a:pt x="163662" y="22576"/>
                    <a:pt x="166763" y="9113"/>
                    <a:pt x="166763" y="-6"/>
                  </a:cubicBezTo>
                  <a:lnTo>
                    <a:pt x="218959" y="-6"/>
                  </a:lnTo>
                  <a:close/>
                </a:path>
              </a:pathLst>
            </a:custGeom>
            <a:grpFill/>
            <a:ln w="4047" cap="flat">
              <a:solidFill>
                <a:schemeClr val="tx1"/>
              </a:solid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EB92E2D9-D644-D341-83FD-ECE15FC7B701}"/>
                </a:ext>
              </a:extLst>
            </p:cNvPr>
            <p:cNvSpPr/>
            <p:nvPr/>
          </p:nvSpPr>
          <p:spPr>
            <a:xfrm>
              <a:off x="12069529" y="6204555"/>
              <a:ext cx="187557" cy="300139"/>
            </a:xfrm>
            <a:custGeom>
              <a:avLst/>
              <a:gdLst>
                <a:gd name="connsiteX0" fmla="*/ 0 w 187557"/>
                <a:gd name="connsiteY0" fmla="*/ 228898 h 300139"/>
                <a:gd name="connsiteX1" fmla="*/ 42461 w 187557"/>
                <a:gd name="connsiteY1" fmla="*/ 253227 h 300139"/>
                <a:gd name="connsiteX2" fmla="*/ 89350 w 187557"/>
                <a:gd name="connsiteY2" fmla="*/ 262784 h 300139"/>
                <a:gd name="connsiteX3" fmla="*/ 137564 w 187557"/>
                <a:gd name="connsiteY3" fmla="*/ 223256 h 300139"/>
                <a:gd name="connsiteX4" fmla="*/ 76960 w 187557"/>
                <a:gd name="connsiteY4" fmla="*/ 164616 h 300139"/>
                <a:gd name="connsiteX5" fmla="*/ 37595 w 187557"/>
                <a:gd name="connsiteY5" fmla="*/ 145071 h 300139"/>
                <a:gd name="connsiteX6" fmla="*/ 2208 w 187557"/>
                <a:gd name="connsiteY6" fmla="*/ 82522 h 300139"/>
                <a:gd name="connsiteX7" fmla="*/ 31404 w 187557"/>
                <a:gd name="connsiteY7" fmla="*/ 22141 h 300139"/>
                <a:gd name="connsiteX8" fmla="*/ 108374 w 187557"/>
                <a:gd name="connsiteY8" fmla="*/ -12 h 300139"/>
                <a:gd name="connsiteX9" fmla="*/ 172070 w 187557"/>
                <a:gd name="connsiteY9" fmla="*/ 13454 h 300139"/>
                <a:gd name="connsiteX10" fmla="*/ 172070 w 187557"/>
                <a:gd name="connsiteY10" fmla="*/ 62971 h 300139"/>
                <a:gd name="connsiteX11" fmla="*/ 98201 w 187557"/>
                <a:gd name="connsiteY11" fmla="*/ 36909 h 300139"/>
                <a:gd name="connsiteX12" fmla="*/ 50874 w 187557"/>
                <a:gd name="connsiteY12" fmla="*/ 73829 h 300139"/>
                <a:gd name="connsiteX13" fmla="*/ 58395 w 187557"/>
                <a:gd name="connsiteY13" fmla="*/ 96414 h 300139"/>
                <a:gd name="connsiteX14" fmla="*/ 107939 w 187557"/>
                <a:gd name="connsiteY14" fmla="*/ 125951 h 300139"/>
                <a:gd name="connsiteX15" fmla="*/ 149076 w 187557"/>
                <a:gd name="connsiteY15" fmla="*/ 146366 h 300139"/>
                <a:gd name="connsiteX16" fmla="*/ 187557 w 187557"/>
                <a:gd name="connsiteY16" fmla="*/ 214125 h 300139"/>
                <a:gd name="connsiteX17" fmla="*/ 83168 w 187557"/>
                <a:gd name="connsiteY17" fmla="*/ 300128 h 300139"/>
                <a:gd name="connsiteX18" fmla="*/ 8 w 187557"/>
                <a:gd name="connsiteY18" fmla="*/ 278846 h 300139"/>
                <a:gd name="connsiteX19" fmla="*/ 8 w 187557"/>
                <a:gd name="connsiteY19" fmla="*/ 228892 h 300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7557" h="300139">
                  <a:moveTo>
                    <a:pt x="0" y="228898"/>
                  </a:moveTo>
                  <a:cubicBezTo>
                    <a:pt x="11940" y="238892"/>
                    <a:pt x="26098" y="246710"/>
                    <a:pt x="42461" y="253227"/>
                  </a:cubicBezTo>
                  <a:cubicBezTo>
                    <a:pt x="58829" y="259744"/>
                    <a:pt x="74752" y="262784"/>
                    <a:pt x="89350" y="262784"/>
                  </a:cubicBezTo>
                  <a:cubicBezTo>
                    <a:pt x="119430" y="262784"/>
                    <a:pt x="137564" y="248886"/>
                    <a:pt x="137564" y="223256"/>
                  </a:cubicBezTo>
                  <a:cubicBezTo>
                    <a:pt x="135793" y="191545"/>
                    <a:pt x="115889" y="181557"/>
                    <a:pt x="76960" y="164616"/>
                  </a:cubicBezTo>
                  <a:cubicBezTo>
                    <a:pt x="60594" y="157230"/>
                    <a:pt x="47327" y="150713"/>
                    <a:pt x="37595" y="145071"/>
                  </a:cubicBezTo>
                  <a:cubicBezTo>
                    <a:pt x="18131" y="132906"/>
                    <a:pt x="2208" y="113360"/>
                    <a:pt x="2208" y="82522"/>
                  </a:cubicBezTo>
                  <a:cubicBezTo>
                    <a:pt x="2208" y="56892"/>
                    <a:pt x="11940" y="36477"/>
                    <a:pt x="31404" y="22141"/>
                  </a:cubicBezTo>
                  <a:cubicBezTo>
                    <a:pt x="51306" y="7374"/>
                    <a:pt x="76966" y="-12"/>
                    <a:pt x="108374" y="-12"/>
                  </a:cubicBezTo>
                  <a:cubicBezTo>
                    <a:pt x="133147" y="-12"/>
                    <a:pt x="154376" y="4332"/>
                    <a:pt x="172070" y="13454"/>
                  </a:cubicBezTo>
                  <a:lnTo>
                    <a:pt x="172070" y="62971"/>
                  </a:lnTo>
                  <a:cubicBezTo>
                    <a:pt x="153046" y="48636"/>
                    <a:pt x="123409" y="36909"/>
                    <a:pt x="98201" y="36909"/>
                  </a:cubicBezTo>
                  <a:cubicBezTo>
                    <a:pt x="70332" y="36909"/>
                    <a:pt x="50874" y="49943"/>
                    <a:pt x="50874" y="73829"/>
                  </a:cubicBezTo>
                  <a:cubicBezTo>
                    <a:pt x="50874" y="82516"/>
                    <a:pt x="53529" y="89903"/>
                    <a:pt x="58395" y="96414"/>
                  </a:cubicBezTo>
                  <a:cubicBezTo>
                    <a:pt x="68570" y="108576"/>
                    <a:pt x="81395" y="115087"/>
                    <a:pt x="107939" y="125951"/>
                  </a:cubicBezTo>
                  <a:cubicBezTo>
                    <a:pt x="125192" y="133332"/>
                    <a:pt x="138903" y="139849"/>
                    <a:pt x="149076" y="146366"/>
                  </a:cubicBezTo>
                  <a:cubicBezTo>
                    <a:pt x="170310" y="158963"/>
                    <a:pt x="187557" y="180684"/>
                    <a:pt x="187557" y="214125"/>
                  </a:cubicBezTo>
                  <a:cubicBezTo>
                    <a:pt x="187557" y="267557"/>
                    <a:pt x="146864" y="300128"/>
                    <a:pt x="83168" y="300128"/>
                  </a:cubicBezTo>
                  <a:cubicBezTo>
                    <a:pt x="46014" y="300128"/>
                    <a:pt x="13723" y="288835"/>
                    <a:pt x="8" y="278846"/>
                  </a:cubicBezTo>
                  <a:lnTo>
                    <a:pt x="8" y="228892"/>
                  </a:lnTo>
                  <a:close/>
                </a:path>
              </a:pathLst>
            </a:custGeom>
            <a:grpFill/>
            <a:ln w="4047" cap="flat">
              <a:solidFill>
                <a:schemeClr val="tx1"/>
              </a:solid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D2E5CC3B-148C-FFA3-18A4-A2F502DF8186}"/>
                </a:ext>
              </a:extLst>
            </p:cNvPr>
            <p:cNvSpPr/>
            <p:nvPr/>
          </p:nvSpPr>
          <p:spPr>
            <a:xfrm>
              <a:off x="12295533" y="6294438"/>
              <a:ext cx="174742" cy="210250"/>
            </a:xfrm>
            <a:custGeom>
              <a:avLst/>
              <a:gdLst>
                <a:gd name="connsiteX0" fmla="*/ 115472 w 174742"/>
                <a:gd name="connsiteY0" fmla="*/ 5 h 210250"/>
                <a:gd name="connsiteX1" fmla="*/ 171207 w 174742"/>
                <a:gd name="connsiteY1" fmla="*/ 13040 h 210250"/>
                <a:gd name="connsiteX2" fmla="*/ 171207 w 174742"/>
                <a:gd name="connsiteY2" fmla="*/ 56474 h 210250"/>
                <a:gd name="connsiteX3" fmla="*/ 113702 w 174742"/>
                <a:gd name="connsiteY3" fmla="*/ 35625 h 210250"/>
                <a:gd name="connsiteX4" fmla="*/ 48235 w 174742"/>
                <a:gd name="connsiteY4" fmla="*/ 102520 h 210250"/>
                <a:gd name="connsiteX5" fmla="*/ 117237 w 174742"/>
                <a:gd name="connsiteY5" fmla="*/ 174625 h 210250"/>
                <a:gd name="connsiteX6" fmla="*/ 174743 w 174742"/>
                <a:gd name="connsiteY6" fmla="*/ 148994 h 210250"/>
                <a:gd name="connsiteX7" fmla="*/ 174743 w 174742"/>
                <a:gd name="connsiteY7" fmla="*/ 192432 h 210250"/>
                <a:gd name="connsiteX8" fmla="*/ 106181 w 174742"/>
                <a:gd name="connsiteY8" fmla="*/ 210239 h 210250"/>
                <a:gd name="connsiteX9" fmla="*/ 24 w 174742"/>
                <a:gd name="connsiteY9" fmla="*/ 110332 h 210250"/>
                <a:gd name="connsiteX10" fmla="*/ 115472 w 174742"/>
                <a:gd name="connsiteY10" fmla="*/ 0 h 21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4742" h="210250">
                  <a:moveTo>
                    <a:pt x="115472" y="5"/>
                  </a:moveTo>
                  <a:cubicBezTo>
                    <a:pt x="139802" y="5"/>
                    <a:pt x="160591" y="6522"/>
                    <a:pt x="171207" y="13040"/>
                  </a:cubicBezTo>
                  <a:lnTo>
                    <a:pt x="171207" y="56474"/>
                  </a:lnTo>
                  <a:cubicBezTo>
                    <a:pt x="153076" y="43878"/>
                    <a:pt x="135383" y="35625"/>
                    <a:pt x="113702" y="35625"/>
                  </a:cubicBezTo>
                  <a:cubicBezTo>
                    <a:pt x="71681" y="35625"/>
                    <a:pt x="48235" y="64292"/>
                    <a:pt x="48235" y="102520"/>
                  </a:cubicBezTo>
                  <a:cubicBezTo>
                    <a:pt x="48235" y="146824"/>
                    <a:pt x="79642" y="174625"/>
                    <a:pt x="117237" y="174625"/>
                  </a:cubicBezTo>
                  <a:cubicBezTo>
                    <a:pt x="139797" y="174625"/>
                    <a:pt x="161031" y="162898"/>
                    <a:pt x="174743" y="148994"/>
                  </a:cubicBezTo>
                  <a:lnTo>
                    <a:pt x="174743" y="192432"/>
                  </a:lnTo>
                  <a:cubicBezTo>
                    <a:pt x="167222" y="199381"/>
                    <a:pt x="139356" y="210239"/>
                    <a:pt x="106181" y="210239"/>
                  </a:cubicBezTo>
                  <a:cubicBezTo>
                    <a:pt x="41155" y="210239"/>
                    <a:pt x="24" y="172449"/>
                    <a:pt x="24" y="110332"/>
                  </a:cubicBezTo>
                  <a:cubicBezTo>
                    <a:pt x="-1303" y="47346"/>
                    <a:pt x="52217" y="-870"/>
                    <a:pt x="115472" y="0"/>
                  </a:cubicBezTo>
                  <a:close/>
                </a:path>
              </a:pathLst>
            </a:custGeom>
            <a:grpFill/>
            <a:ln w="4047" cap="flat">
              <a:solidFill>
                <a:schemeClr val="tx1"/>
              </a:solid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64B02E6B-4B0D-BDC4-C9FB-B1E4437F5F66}"/>
                </a:ext>
              </a:extLst>
            </p:cNvPr>
            <p:cNvSpPr/>
            <p:nvPr/>
          </p:nvSpPr>
          <p:spPr>
            <a:xfrm>
              <a:off x="12513189" y="6200640"/>
              <a:ext cx="195069" cy="299713"/>
            </a:xfrm>
            <a:custGeom>
              <a:avLst/>
              <a:gdLst>
                <a:gd name="connsiteX0" fmla="*/ 135353 w 195069"/>
                <a:gd name="connsiteY0" fmla="*/ 299702 h 299713"/>
                <a:gd name="connsiteX1" fmla="*/ 141989 w 195069"/>
                <a:gd name="connsiteY1" fmla="*/ 250185 h 299713"/>
                <a:gd name="connsiteX2" fmla="*/ 141989 w 195069"/>
                <a:gd name="connsiteY2" fmla="*/ 175040 h 299713"/>
                <a:gd name="connsiteX3" fmla="*/ 103061 w 195069"/>
                <a:gd name="connsiteY3" fmla="*/ 129863 h 299713"/>
                <a:gd name="connsiteX4" fmla="*/ 53077 w 195069"/>
                <a:gd name="connsiteY4" fmla="*/ 154187 h 299713"/>
                <a:gd name="connsiteX5" fmla="*/ 53077 w 195069"/>
                <a:gd name="connsiteY5" fmla="*/ 250185 h 299713"/>
                <a:gd name="connsiteX6" fmla="*/ 59713 w 195069"/>
                <a:gd name="connsiteY6" fmla="*/ 299702 h 299713"/>
                <a:gd name="connsiteX7" fmla="*/ 0 w 195069"/>
                <a:gd name="connsiteY7" fmla="*/ 299702 h 299713"/>
                <a:gd name="connsiteX8" fmla="*/ 6634 w 195069"/>
                <a:gd name="connsiteY8" fmla="*/ 250185 h 299713"/>
                <a:gd name="connsiteX9" fmla="*/ 6634 w 195069"/>
                <a:gd name="connsiteY9" fmla="*/ 49502 h 299713"/>
                <a:gd name="connsiteX10" fmla="*/ 0 w 195069"/>
                <a:gd name="connsiteY10" fmla="*/ -12 h 299713"/>
                <a:gd name="connsiteX11" fmla="*/ 53077 w 195069"/>
                <a:gd name="connsiteY11" fmla="*/ -12 h 299713"/>
                <a:gd name="connsiteX12" fmla="*/ 53077 w 195069"/>
                <a:gd name="connsiteY12" fmla="*/ 121176 h 299713"/>
                <a:gd name="connsiteX13" fmla="*/ 119871 w 195069"/>
                <a:gd name="connsiteY13" fmla="*/ 93809 h 299713"/>
                <a:gd name="connsiteX14" fmla="*/ 188432 w 195069"/>
                <a:gd name="connsiteY14" fmla="*/ 170693 h 299713"/>
                <a:gd name="connsiteX15" fmla="*/ 188432 w 195069"/>
                <a:gd name="connsiteY15" fmla="*/ 250185 h 299713"/>
                <a:gd name="connsiteX16" fmla="*/ 195069 w 195069"/>
                <a:gd name="connsiteY16" fmla="*/ 299702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5069" h="299713">
                  <a:moveTo>
                    <a:pt x="135353" y="299702"/>
                  </a:moveTo>
                  <a:cubicBezTo>
                    <a:pt x="139772" y="287537"/>
                    <a:pt x="141989" y="271031"/>
                    <a:pt x="141989" y="250185"/>
                  </a:cubicBezTo>
                  <a:lnTo>
                    <a:pt x="141989" y="175040"/>
                  </a:lnTo>
                  <a:cubicBezTo>
                    <a:pt x="141989" y="144199"/>
                    <a:pt x="127832" y="129863"/>
                    <a:pt x="103061" y="129863"/>
                  </a:cubicBezTo>
                  <a:cubicBezTo>
                    <a:pt x="85368" y="129863"/>
                    <a:pt x="68561" y="138113"/>
                    <a:pt x="53077" y="154187"/>
                  </a:cubicBezTo>
                  <a:lnTo>
                    <a:pt x="53077" y="250185"/>
                  </a:lnTo>
                  <a:cubicBezTo>
                    <a:pt x="53077" y="271031"/>
                    <a:pt x="55288" y="287543"/>
                    <a:pt x="59713" y="299702"/>
                  </a:cubicBezTo>
                  <a:lnTo>
                    <a:pt x="0" y="299702"/>
                  </a:lnTo>
                  <a:cubicBezTo>
                    <a:pt x="4425" y="287537"/>
                    <a:pt x="6634" y="271031"/>
                    <a:pt x="6634" y="250185"/>
                  </a:cubicBezTo>
                  <a:lnTo>
                    <a:pt x="6634" y="49502"/>
                  </a:lnTo>
                  <a:cubicBezTo>
                    <a:pt x="6634" y="29087"/>
                    <a:pt x="4425" y="12585"/>
                    <a:pt x="0" y="-12"/>
                  </a:cubicBezTo>
                  <a:lnTo>
                    <a:pt x="53077" y="-12"/>
                  </a:lnTo>
                  <a:lnTo>
                    <a:pt x="53077" y="121176"/>
                  </a:lnTo>
                  <a:cubicBezTo>
                    <a:pt x="70332" y="102934"/>
                    <a:pt x="92445" y="93809"/>
                    <a:pt x="119871" y="93809"/>
                  </a:cubicBezTo>
                  <a:cubicBezTo>
                    <a:pt x="165433" y="93809"/>
                    <a:pt x="188432" y="120738"/>
                    <a:pt x="188432" y="170693"/>
                  </a:cubicBezTo>
                  <a:lnTo>
                    <a:pt x="188432" y="250185"/>
                  </a:lnTo>
                  <a:cubicBezTo>
                    <a:pt x="188432" y="271031"/>
                    <a:pt x="190641" y="287543"/>
                    <a:pt x="195069" y="299702"/>
                  </a:cubicBezTo>
                  <a:close/>
                </a:path>
              </a:pathLst>
            </a:custGeom>
            <a:grpFill/>
            <a:ln w="4047" cap="flat">
              <a:solidFill>
                <a:schemeClr val="tx1"/>
              </a:solid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E1AE6C8E-33A8-F888-11A3-C7950F2F89BE}"/>
                </a:ext>
              </a:extLst>
            </p:cNvPr>
            <p:cNvSpPr/>
            <p:nvPr/>
          </p:nvSpPr>
          <p:spPr>
            <a:xfrm>
              <a:off x="12750273" y="6294452"/>
              <a:ext cx="218512" cy="210239"/>
            </a:xfrm>
            <a:custGeom>
              <a:avLst/>
              <a:gdLst>
                <a:gd name="connsiteX0" fmla="*/ 115451 w 218512"/>
                <a:gd name="connsiteY0" fmla="*/ -12 h 210239"/>
                <a:gd name="connsiteX1" fmla="*/ 218512 w 218512"/>
                <a:gd name="connsiteY1" fmla="*/ 98593 h 210239"/>
                <a:gd name="connsiteX2" fmla="*/ 102624 w 218512"/>
                <a:gd name="connsiteY2" fmla="*/ 210227 h 210239"/>
                <a:gd name="connsiteX3" fmla="*/ 0 w 218512"/>
                <a:gd name="connsiteY3" fmla="*/ 110758 h 210239"/>
                <a:gd name="connsiteX4" fmla="*/ 115451 w 218512"/>
                <a:gd name="connsiteY4" fmla="*/ -6 h 210239"/>
                <a:gd name="connsiteX5" fmla="*/ 107049 w 218512"/>
                <a:gd name="connsiteY5" fmla="*/ 34738 h 210239"/>
                <a:gd name="connsiteX6" fmla="*/ 48219 w 218512"/>
                <a:gd name="connsiteY6" fmla="*/ 101196 h 210239"/>
                <a:gd name="connsiteX7" fmla="*/ 111475 w 218512"/>
                <a:gd name="connsiteY7" fmla="*/ 175039 h 210239"/>
                <a:gd name="connsiteX8" fmla="*/ 170305 w 218512"/>
                <a:gd name="connsiteY8" fmla="*/ 108582 h 210239"/>
                <a:gd name="connsiteX9" fmla="*/ 107055 w 218512"/>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12"/>
                  </a:moveTo>
                  <a:cubicBezTo>
                    <a:pt x="175168" y="-12"/>
                    <a:pt x="218512" y="39951"/>
                    <a:pt x="218512" y="98593"/>
                  </a:cubicBezTo>
                  <a:cubicBezTo>
                    <a:pt x="218512" y="164182"/>
                    <a:pt x="168531" y="210227"/>
                    <a:pt x="102624" y="210227"/>
                  </a:cubicBezTo>
                  <a:cubicBezTo>
                    <a:pt x="42469" y="210227"/>
                    <a:pt x="0" y="170267"/>
                    <a:pt x="0" y="110758"/>
                  </a:cubicBezTo>
                  <a:cubicBezTo>
                    <a:pt x="0" y="46906"/>
                    <a:pt x="49544" y="-6"/>
                    <a:pt x="115451" y="-6"/>
                  </a:cubicBezTo>
                  <a:close/>
                  <a:moveTo>
                    <a:pt x="107049" y="34738"/>
                  </a:moveTo>
                  <a:cubicBezTo>
                    <a:pt x="71663" y="34738"/>
                    <a:pt x="48219" y="65576"/>
                    <a:pt x="48219" y="101196"/>
                  </a:cubicBezTo>
                  <a:cubicBezTo>
                    <a:pt x="48219" y="152886"/>
                    <a:pt x="80070" y="175039"/>
                    <a:pt x="111475" y="175039"/>
                  </a:cubicBezTo>
                  <a:cubicBezTo>
                    <a:pt x="146861" y="175039"/>
                    <a:pt x="170305" y="144199"/>
                    <a:pt x="170305" y="108582"/>
                  </a:cubicBezTo>
                  <a:cubicBezTo>
                    <a:pt x="170305" y="62968"/>
                    <a:pt x="144207" y="34738"/>
                    <a:pt x="107055" y="34738"/>
                  </a:cubicBezTo>
                  <a:close/>
                </a:path>
              </a:pathLst>
            </a:custGeom>
            <a:grpFill/>
            <a:ln w="4047" cap="flat">
              <a:solidFill>
                <a:schemeClr val="tx1"/>
              </a:solid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D19FC85D-42A6-9C39-A9F2-CEF655492B69}"/>
                </a:ext>
              </a:extLst>
            </p:cNvPr>
            <p:cNvSpPr/>
            <p:nvPr/>
          </p:nvSpPr>
          <p:spPr>
            <a:xfrm>
              <a:off x="13004181" y="6294452"/>
              <a:ext cx="218515" cy="210239"/>
            </a:xfrm>
            <a:custGeom>
              <a:avLst/>
              <a:gdLst>
                <a:gd name="connsiteX0" fmla="*/ 115451 w 218515"/>
                <a:gd name="connsiteY0" fmla="*/ -12 h 210239"/>
                <a:gd name="connsiteX1" fmla="*/ 218516 w 218515"/>
                <a:gd name="connsiteY1" fmla="*/ 98593 h 210239"/>
                <a:gd name="connsiteX2" fmla="*/ 102624 w 218515"/>
                <a:gd name="connsiteY2" fmla="*/ 210227 h 210239"/>
                <a:gd name="connsiteX3" fmla="*/ 0 w 218515"/>
                <a:gd name="connsiteY3" fmla="*/ 110758 h 210239"/>
                <a:gd name="connsiteX4" fmla="*/ 115451 w 218515"/>
                <a:gd name="connsiteY4" fmla="*/ -6 h 210239"/>
                <a:gd name="connsiteX5" fmla="*/ 107044 w 218515"/>
                <a:gd name="connsiteY5" fmla="*/ 34738 h 210239"/>
                <a:gd name="connsiteX6" fmla="*/ 48214 w 218515"/>
                <a:gd name="connsiteY6" fmla="*/ 101196 h 210239"/>
                <a:gd name="connsiteX7" fmla="*/ 111472 w 218515"/>
                <a:gd name="connsiteY7" fmla="*/ 175039 h 210239"/>
                <a:gd name="connsiteX8" fmla="*/ 170302 w 218515"/>
                <a:gd name="connsiteY8" fmla="*/ 108582 h 210239"/>
                <a:gd name="connsiteX9" fmla="*/ 107049 w 218515"/>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5" h="210239">
                  <a:moveTo>
                    <a:pt x="115451" y="-12"/>
                  </a:moveTo>
                  <a:cubicBezTo>
                    <a:pt x="175168" y="-12"/>
                    <a:pt x="218516" y="39951"/>
                    <a:pt x="218516" y="98593"/>
                  </a:cubicBezTo>
                  <a:cubicBezTo>
                    <a:pt x="218516" y="164182"/>
                    <a:pt x="168531" y="210227"/>
                    <a:pt x="102624" y="210227"/>
                  </a:cubicBezTo>
                  <a:cubicBezTo>
                    <a:pt x="42470" y="210227"/>
                    <a:pt x="0" y="170267"/>
                    <a:pt x="0" y="110758"/>
                  </a:cubicBezTo>
                  <a:cubicBezTo>
                    <a:pt x="0" y="46906"/>
                    <a:pt x="49544" y="-6"/>
                    <a:pt x="115451" y="-6"/>
                  </a:cubicBezTo>
                  <a:close/>
                  <a:moveTo>
                    <a:pt x="107044" y="34738"/>
                  </a:moveTo>
                  <a:cubicBezTo>
                    <a:pt x="71657" y="34738"/>
                    <a:pt x="48214" y="65576"/>
                    <a:pt x="48214" y="101196"/>
                  </a:cubicBezTo>
                  <a:cubicBezTo>
                    <a:pt x="48214" y="152886"/>
                    <a:pt x="80064" y="175039"/>
                    <a:pt x="111472" y="175039"/>
                  </a:cubicBezTo>
                  <a:cubicBezTo>
                    <a:pt x="146856" y="175039"/>
                    <a:pt x="170302" y="144199"/>
                    <a:pt x="170302" y="108582"/>
                  </a:cubicBezTo>
                  <a:cubicBezTo>
                    <a:pt x="170302" y="62968"/>
                    <a:pt x="144201" y="34738"/>
                    <a:pt x="107049" y="34738"/>
                  </a:cubicBezTo>
                  <a:close/>
                </a:path>
              </a:pathLst>
            </a:custGeom>
            <a:grpFill/>
            <a:ln w="4047" cap="flat">
              <a:solidFill>
                <a:schemeClr val="tx1"/>
              </a:solid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BCAB2F3C-8DCA-F5B1-E4AF-DF3F09F18C56}"/>
                </a:ext>
              </a:extLst>
            </p:cNvPr>
            <p:cNvSpPr/>
            <p:nvPr/>
          </p:nvSpPr>
          <p:spPr>
            <a:xfrm>
              <a:off x="13266494" y="6200640"/>
              <a:ext cx="59716" cy="299713"/>
            </a:xfrm>
            <a:custGeom>
              <a:avLst/>
              <a:gdLst>
                <a:gd name="connsiteX0" fmla="*/ 6637 w 59716"/>
                <a:gd name="connsiteY0" fmla="*/ 49502 h 299713"/>
                <a:gd name="connsiteX1" fmla="*/ 0 w 59716"/>
                <a:gd name="connsiteY1" fmla="*/ -12 h 299713"/>
                <a:gd name="connsiteX2" fmla="*/ 53080 w 59716"/>
                <a:gd name="connsiteY2" fmla="*/ -12 h 299713"/>
                <a:gd name="connsiteX3" fmla="*/ 53080 w 59716"/>
                <a:gd name="connsiteY3" fmla="*/ 250185 h 299713"/>
                <a:gd name="connsiteX4" fmla="*/ 59717 w 59716"/>
                <a:gd name="connsiteY4" fmla="*/ 299702 h 299713"/>
                <a:gd name="connsiteX5" fmla="*/ 0 w 59716"/>
                <a:gd name="connsiteY5" fmla="*/ 299702 h 299713"/>
                <a:gd name="connsiteX6" fmla="*/ 6637 w 59716"/>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6" h="299713">
                  <a:moveTo>
                    <a:pt x="6637" y="49502"/>
                  </a:moveTo>
                  <a:cubicBezTo>
                    <a:pt x="6637" y="29087"/>
                    <a:pt x="4425" y="12585"/>
                    <a:pt x="0" y="-12"/>
                  </a:cubicBezTo>
                  <a:lnTo>
                    <a:pt x="53080" y="-12"/>
                  </a:lnTo>
                  <a:lnTo>
                    <a:pt x="53080" y="250185"/>
                  </a:lnTo>
                  <a:cubicBezTo>
                    <a:pt x="53080" y="271031"/>
                    <a:pt x="55291" y="287543"/>
                    <a:pt x="59717" y="299702"/>
                  </a:cubicBezTo>
                  <a:lnTo>
                    <a:pt x="0" y="299702"/>
                  </a:lnTo>
                  <a:cubicBezTo>
                    <a:pt x="4425" y="287537"/>
                    <a:pt x="6637" y="271031"/>
                    <a:pt x="6637" y="250185"/>
                  </a:cubicBezTo>
                  <a:close/>
                </a:path>
              </a:pathLst>
            </a:custGeom>
            <a:grpFill/>
            <a:ln w="4047" cap="flat">
              <a:solidFill>
                <a:schemeClr val="tx1"/>
              </a:solidFill>
              <a:prstDash val="solid"/>
              <a:miter/>
            </a:ln>
          </p:spPr>
          <p:txBody>
            <a:bodyPr rtlCol="0" anchor="ctr"/>
            <a:lstStyle/>
            <a:p>
              <a:endParaRPr lang="en-GB"/>
            </a:p>
          </p:txBody>
        </p:sp>
      </p:grpSp>
    </p:spTree>
    <p:extLst>
      <p:ext uri="{BB962C8B-B14F-4D97-AF65-F5344CB8AC3E}">
        <p14:creationId xmlns:p14="http://schemas.microsoft.com/office/powerpoint/2010/main" val="2998486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52F8DE-2284-9158-E025-5E15E8BFFBF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2B56DCEB-AB1F-D35F-31A2-5A7EE6CF103A}"/>
              </a:ext>
            </a:extLst>
          </p:cNvPr>
          <p:cNvPicPr>
            <a:picLocks noChangeAspect="1"/>
          </p:cNvPicPr>
          <p:nvPr/>
        </p:nvPicPr>
        <p:blipFill>
          <a:blip r:embed="rId3"/>
          <a:stretch>
            <a:fillRect/>
          </a:stretch>
        </p:blipFill>
        <p:spPr>
          <a:xfrm>
            <a:off x="12191" y="0"/>
            <a:ext cx="12167617" cy="6858000"/>
          </a:xfrm>
          <a:prstGeom prst="rect">
            <a:avLst/>
          </a:prstGeom>
        </p:spPr>
      </p:pic>
      <p:pic>
        <p:nvPicPr>
          <p:cNvPr id="1032" name="Picture 8" descr="The Holy Trinity Church of England Secondary School - Headteacher's Welcome">
            <a:extLst>
              <a:ext uri="{FF2B5EF4-FFF2-40B4-BE49-F238E27FC236}">
                <a16:creationId xmlns:a16="http://schemas.microsoft.com/office/drawing/2014/main" id="{B3CA47A3-C894-8201-62AC-E6AA7F4DEE0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58861" y="-37847"/>
            <a:ext cx="1518612" cy="1359228"/>
          </a:xfrm>
          <a:prstGeom prst="roundRect">
            <a:avLst>
              <a:gd name="adj" fmla="val 23460"/>
            </a:avLst>
          </a:prstGeom>
          <a:ln>
            <a:noFill/>
          </a:ln>
          <a:effectLst>
            <a:outerShdw blurRad="152400" dist="12000" dir="900000" sy="98000" kx="110000" ky="200000" algn="tl" rotWithShape="0">
              <a:schemeClr val="tx1">
                <a:alpha val="30000"/>
              </a:scheme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10" name="TextBox 9">
            <a:hlinkClick r:id="rId5" action="ppaction://hlinksldjump"/>
            <a:extLst>
              <a:ext uri="{FF2B5EF4-FFF2-40B4-BE49-F238E27FC236}">
                <a16:creationId xmlns:a16="http://schemas.microsoft.com/office/drawing/2014/main" id="{4114803F-FE01-DD5C-B6A6-98E7320884B1}"/>
              </a:ext>
            </a:extLst>
          </p:cNvPr>
          <p:cNvSpPr txBox="1"/>
          <p:nvPr/>
        </p:nvSpPr>
        <p:spPr>
          <a:xfrm>
            <a:off x="10480777" y="2928850"/>
            <a:ext cx="1518612" cy="95410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2800" b="1" dirty="0">
                <a:latin typeface="Kermit Condensed" panose="020F0503040000060003" pitchFamily="34" charset="0"/>
              </a:rPr>
              <a:t>Click to go back</a:t>
            </a:r>
          </a:p>
        </p:txBody>
      </p:sp>
      <p:sp>
        <p:nvSpPr>
          <p:cNvPr id="14" name="TextBox 13">
            <a:extLst>
              <a:ext uri="{FF2B5EF4-FFF2-40B4-BE49-F238E27FC236}">
                <a16:creationId xmlns:a16="http://schemas.microsoft.com/office/drawing/2014/main" id="{8BAB0745-BC2C-F260-07A6-1E745B4CDA16}"/>
              </a:ext>
            </a:extLst>
          </p:cNvPr>
          <p:cNvSpPr txBox="1"/>
          <p:nvPr/>
        </p:nvSpPr>
        <p:spPr>
          <a:xfrm>
            <a:off x="1655104" y="1147263"/>
            <a:ext cx="560438" cy="1015663"/>
          </a:xfrm>
          <a:prstGeom prst="rect">
            <a:avLst/>
          </a:prstGeom>
          <a:noFill/>
        </p:spPr>
        <p:txBody>
          <a:bodyPr wrap="square" rtlCol="0">
            <a:spAutoFit/>
          </a:bodyPr>
          <a:lstStyle/>
          <a:p>
            <a:endParaRPr lang="en-GB" sz="6000" dirty="0">
              <a:solidFill>
                <a:srgbClr val="FFFF00"/>
              </a:solidFill>
            </a:endParaRPr>
          </a:p>
        </p:txBody>
      </p:sp>
      <p:sp>
        <p:nvSpPr>
          <p:cNvPr id="16" name="TextBox 15">
            <a:extLst>
              <a:ext uri="{FF2B5EF4-FFF2-40B4-BE49-F238E27FC236}">
                <a16:creationId xmlns:a16="http://schemas.microsoft.com/office/drawing/2014/main" id="{A355F7F8-C6E0-FE51-1974-C27F212A4725}"/>
              </a:ext>
            </a:extLst>
          </p:cNvPr>
          <p:cNvSpPr txBox="1"/>
          <p:nvPr/>
        </p:nvSpPr>
        <p:spPr>
          <a:xfrm>
            <a:off x="7555626" y="1154129"/>
            <a:ext cx="560438" cy="1015663"/>
          </a:xfrm>
          <a:prstGeom prst="rect">
            <a:avLst/>
          </a:prstGeom>
          <a:noFill/>
        </p:spPr>
        <p:txBody>
          <a:bodyPr wrap="square" rtlCol="0">
            <a:spAutoFit/>
          </a:bodyPr>
          <a:lstStyle/>
          <a:p>
            <a:endParaRPr lang="en-GB" sz="6000" dirty="0">
              <a:solidFill>
                <a:srgbClr val="FFFF00"/>
              </a:solidFill>
            </a:endParaRPr>
          </a:p>
        </p:txBody>
      </p:sp>
      <p:sp>
        <p:nvSpPr>
          <p:cNvPr id="27" name="TextBox 26">
            <a:extLst>
              <a:ext uri="{FF2B5EF4-FFF2-40B4-BE49-F238E27FC236}">
                <a16:creationId xmlns:a16="http://schemas.microsoft.com/office/drawing/2014/main" id="{CD62BD1C-E0FB-3FDB-29DE-3945C197D1ED}"/>
              </a:ext>
            </a:extLst>
          </p:cNvPr>
          <p:cNvSpPr txBox="1"/>
          <p:nvPr/>
        </p:nvSpPr>
        <p:spPr>
          <a:xfrm>
            <a:off x="7490645" y="2591984"/>
            <a:ext cx="560438" cy="1015663"/>
          </a:xfrm>
          <a:prstGeom prst="rect">
            <a:avLst/>
          </a:prstGeom>
          <a:noFill/>
        </p:spPr>
        <p:txBody>
          <a:bodyPr wrap="square" rtlCol="0">
            <a:spAutoFit/>
          </a:bodyPr>
          <a:lstStyle/>
          <a:p>
            <a:endParaRPr lang="en-GB" sz="6000" dirty="0">
              <a:solidFill>
                <a:srgbClr val="FFFF00"/>
              </a:solidFill>
            </a:endParaRPr>
          </a:p>
        </p:txBody>
      </p:sp>
      <p:sp>
        <p:nvSpPr>
          <p:cNvPr id="2" name="Rectangle: Rounded Corners 1">
            <a:extLst>
              <a:ext uri="{FF2B5EF4-FFF2-40B4-BE49-F238E27FC236}">
                <a16:creationId xmlns:a16="http://schemas.microsoft.com/office/drawing/2014/main" id="{6D81DA82-BABE-3943-2D46-804061075148}"/>
              </a:ext>
            </a:extLst>
          </p:cNvPr>
          <p:cNvSpPr/>
          <p:nvPr/>
        </p:nvSpPr>
        <p:spPr>
          <a:xfrm>
            <a:off x="211488" y="127819"/>
            <a:ext cx="9971110" cy="6512834"/>
          </a:xfrm>
          <a:prstGeom prst="roundRect">
            <a:avLst/>
          </a:prstGeom>
          <a:solidFill>
            <a:srgbClr val="FF6699"/>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100" dirty="0">
                <a:latin typeface="Kermit Condensed" panose="020F0503040000060003" pitchFamily="34" charset="0"/>
              </a:rPr>
              <a:t>Prayer 2: Learning from the Past</a:t>
            </a:r>
          </a:p>
          <a:p>
            <a:pPr algn="ctr"/>
            <a:endParaRPr lang="en-GB" sz="3100" dirty="0">
              <a:latin typeface="Kermit Condensed" panose="020F0503040000060003" pitchFamily="34" charset="0"/>
            </a:endParaRPr>
          </a:p>
          <a:p>
            <a:pPr algn="ctr"/>
            <a:r>
              <a:rPr lang="en-GB" sz="3100" dirty="0">
                <a:latin typeface="Kermit Condensed" panose="020F0503040000060003" pitchFamily="34" charset="0"/>
              </a:rPr>
              <a:t>God of wisdom</a:t>
            </a:r>
          </a:p>
          <a:p>
            <a:pPr algn="ctr"/>
            <a:endParaRPr lang="en-GB" sz="3100" dirty="0">
              <a:latin typeface="Kermit Condensed" panose="020F0503040000060003" pitchFamily="34" charset="0"/>
            </a:endParaRPr>
          </a:p>
          <a:p>
            <a:pPr algn="ctr"/>
            <a:r>
              <a:rPr lang="en-GB" sz="3100" dirty="0">
                <a:latin typeface="Kermit Condensed" panose="020F0503040000060003" pitchFamily="34" charset="0"/>
              </a:rPr>
              <a:t>As we remember the events of the past, help us to learn from history. Remind us of the pain that war brings to individuals, families, and communities across the world. Give us the courage to stand up against injustice, prejudice, and division. Help us to be peacemakers in our school, our homes, and our communities. May remembrance inspire us to build a better future for everyone.</a:t>
            </a:r>
          </a:p>
          <a:p>
            <a:pPr algn="ctr"/>
            <a:endParaRPr lang="en-GB" sz="3100" dirty="0">
              <a:latin typeface="Kermit Condensed" panose="020F0503040000060003" pitchFamily="34" charset="0"/>
            </a:endParaRPr>
          </a:p>
          <a:p>
            <a:pPr algn="ctr"/>
            <a:r>
              <a:rPr lang="en-GB" sz="3100" dirty="0">
                <a:latin typeface="Kermit Condensed" panose="020F0503040000060003" pitchFamily="34" charset="0"/>
              </a:rPr>
              <a:t>Amen</a:t>
            </a:r>
          </a:p>
        </p:txBody>
      </p:sp>
      <p:grpSp>
        <p:nvGrpSpPr>
          <p:cNvPr id="5" name="Graphic 5">
            <a:extLst>
              <a:ext uri="{FF2B5EF4-FFF2-40B4-BE49-F238E27FC236}">
                <a16:creationId xmlns:a16="http://schemas.microsoft.com/office/drawing/2014/main" id="{36AA2412-37FF-FD7B-9172-8A082267C906}"/>
              </a:ext>
            </a:extLst>
          </p:cNvPr>
          <p:cNvGrpSpPr/>
          <p:nvPr/>
        </p:nvGrpSpPr>
        <p:grpSpPr>
          <a:xfrm>
            <a:off x="9990538" y="5686546"/>
            <a:ext cx="4368458" cy="954107"/>
            <a:chOff x="10780741" y="5310484"/>
            <a:chExt cx="5567519" cy="1238520"/>
          </a:xfrm>
          <a:solidFill>
            <a:schemeClr val="bg1"/>
          </a:solidFill>
        </p:grpSpPr>
        <p:sp>
          <p:nvSpPr>
            <p:cNvPr id="6" name="Freeform: Shape 5">
              <a:extLst>
                <a:ext uri="{FF2B5EF4-FFF2-40B4-BE49-F238E27FC236}">
                  <a16:creationId xmlns:a16="http://schemas.microsoft.com/office/drawing/2014/main" id="{C388F6F6-4CA4-AF64-0026-8AC745AE1D93}"/>
                </a:ext>
              </a:extLst>
            </p:cNvPr>
            <p:cNvSpPr/>
            <p:nvPr/>
          </p:nvSpPr>
          <p:spPr>
            <a:xfrm>
              <a:off x="11007371" y="5525344"/>
              <a:ext cx="77045" cy="637430"/>
            </a:xfrm>
            <a:custGeom>
              <a:avLst/>
              <a:gdLst>
                <a:gd name="connsiteX0" fmla="*/ 0 w 77045"/>
                <a:gd name="connsiteY0" fmla="*/ 637418 h 637430"/>
                <a:gd name="connsiteX1" fmla="*/ 33 w 77045"/>
                <a:gd name="connsiteY1" fmla="*/ 637293 h 637430"/>
                <a:gd name="connsiteX2" fmla="*/ 13745 w 77045"/>
                <a:gd name="connsiteY2" fmla="*/ 470812 h 637430"/>
                <a:gd name="connsiteX3" fmla="*/ 13745 w 77045"/>
                <a:gd name="connsiteY3" fmla="*/ 166594 h 637430"/>
                <a:gd name="connsiteX4" fmla="*/ 39 w 77045"/>
                <a:gd name="connsiteY4" fmla="*/ 113 h 637430"/>
                <a:gd name="connsiteX5" fmla="*/ 5 w 77045"/>
                <a:gd name="connsiteY5" fmla="*/ -12 h 637430"/>
                <a:gd name="connsiteX6" fmla="*/ 77046 w 77045"/>
                <a:gd name="connsiteY6" fmla="*/ -12 h 637430"/>
                <a:gd name="connsiteX7" fmla="*/ 77014 w 77045"/>
                <a:gd name="connsiteY7" fmla="*/ 111 h 637430"/>
                <a:gd name="connsiteX8" fmla="*/ 63299 w 77045"/>
                <a:gd name="connsiteY8" fmla="*/ 166594 h 637430"/>
                <a:gd name="connsiteX9" fmla="*/ 63299 w 77045"/>
                <a:gd name="connsiteY9" fmla="*/ 470812 h 637430"/>
                <a:gd name="connsiteX10" fmla="*/ 77014 w 77045"/>
                <a:gd name="connsiteY10" fmla="*/ 637287 h 637430"/>
                <a:gd name="connsiteX11" fmla="*/ 77046 w 77045"/>
                <a:gd name="connsiteY11" fmla="*/ 637418 h 637430"/>
                <a:gd name="connsiteX12" fmla="*/ 5 w 77045"/>
                <a:gd name="connsiteY12" fmla="*/ 637418 h 637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045" h="637430">
                  <a:moveTo>
                    <a:pt x="0" y="637418"/>
                  </a:moveTo>
                  <a:lnTo>
                    <a:pt x="33" y="637293"/>
                  </a:lnTo>
                  <a:cubicBezTo>
                    <a:pt x="8362" y="605069"/>
                    <a:pt x="13745" y="539726"/>
                    <a:pt x="13745" y="470812"/>
                  </a:cubicBezTo>
                  <a:lnTo>
                    <a:pt x="13745" y="166594"/>
                  </a:lnTo>
                  <a:cubicBezTo>
                    <a:pt x="13745" y="97680"/>
                    <a:pt x="8362" y="32337"/>
                    <a:pt x="39" y="113"/>
                  </a:cubicBezTo>
                  <a:lnTo>
                    <a:pt x="5" y="-12"/>
                  </a:lnTo>
                  <a:lnTo>
                    <a:pt x="77046" y="-12"/>
                  </a:lnTo>
                  <a:lnTo>
                    <a:pt x="77014" y="111"/>
                  </a:lnTo>
                  <a:cubicBezTo>
                    <a:pt x="68685" y="32328"/>
                    <a:pt x="63299" y="97669"/>
                    <a:pt x="63299" y="166594"/>
                  </a:cubicBezTo>
                  <a:lnTo>
                    <a:pt x="63299" y="470812"/>
                  </a:lnTo>
                  <a:cubicBezTo>
                    <a:pt x="63299" y="539732"/>
                    <a:pt x="68685" y="605075"/>
                    <a:pt x="77014" y="637287"/>
                  </a:cubicBezTo>
                  <a:lnTo>
                    <a:pt x="77046" y="637418"/>
                  </a:lnTo>
                  <a:lnTo>
                    <a:pt x="5" y="637418"/>
                  </a:lnTo>
                  <a:close/>
                </a:path>
              </a:pathLst>
            </a:custGeom>
            <a:grpFill/>
            <a:ln w="4047" cap="flat">
              <a:solidFill>
                <a:schemeClr val="tx1"/>
              </a:solidFill>
              <a:prstDash val="solid"/>
              <a:miter/>
            </a:ln>
          </p:spPr>
          <p:txBody>
            <a:bodyPr rtlCol="0" anchor="ctr"/>
            <a:lstStyle/>
            <a:p>
              <a:endParaRPr lang="en-GB"/>
            </a:p>
          </p:txBody>
        </p:sp>
        <p:sp>
          <p:nvSpPr>
            <p:cNvPr id="7" name="Freeform: Shape 6">
              <a:extLst>
                <a:ext uri="{FF2B5EF4-FFF2-40B4-BE49-F238E27FC236}">
                  <a16:creationId xmlns:a16="http://schemas.microsoft.com/office/drawing/2014/main" id="{404A2BEA-8F8E-F85C-A420-821E4D54B993}"/>
                </a:ext>
              </a:extLst>
            </p:cNvPr>
            <p:cNvSpPr/>
            <p:nvPr/>
          </p:nvSpPr>
          <p:spPr>
            <a:xfrm>
              <a:off x="11599188" y="5526371"/>
              <a:ext cx="74364" cy="635373"/>
            </a:xfrm>
            <a:custGeom>
              <a:avLst/>
              <a:gdLst>
                <a:gd name="connsiteX0" fmla="*/ 0 w 74364"/>
                <a:gd name="connsiteY0" fmla="*/ 635361 h 635373"/>
                <a:gd name="connsiteX1" fmla="*/ 13451 w 74364"/>
                <a:gd name="connsiteY1" fmla="*/ 469782 h 635373"/>
                <a:gd name="connsiteX2" fmla="*/ 13451 w 74364"/>
                <a:gd name="connsiteY2" fmla="*/ 165564 h 635373"/>
                <a:gd name="connsiteX3" fmla="*/ 0 w 74364"/>
                <a:gd name="connsiteY3" fmla="*/ -12 h 635373"/>
                <a:gd name="connsiteX4" fmla="*/ 74358 w 74364"/>
                <a:gd name="connsiteY4" fmla="*/ -12 h 635373"/>
                <a:gd name="connsiteX5" fmla="*/ 60936 w 74364"/>
                <a:gd name="connsiteY5" fmla="*/ 165564 h 635373"/>
                <a:gd name="connsiteX6" fmla="*/ 60936 w 74364"/>
                <a:gd name="connsiteY6" fmla="*/ 469782 h 635373"/>
                <a:gd name="connsiteX7" fmla="*/ 74364 w 74364"/>
                <a:gd name="connsiteY7" fmla="*/ 635361 h 635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364" h="635373">
                  <a:moveTo>
                    <a:pt x="0" y="635361"/>
                  </a:moveTo>
                  <a:cubicBezTo>
                    <a:pt x="8194" y="602525"/>
                    <a:pt x="13451" y="537888"/>
                    <a:pt x="13451" y="469782"/>
                  </a:cubicBezTo>
                  <a:lnTo>
                    <a:pt x="13451" y="165564"/>
                  </a:lnTo>
                  <a:cubicBezTo>
                    <a:pt x="13451" y="97374"/>
                    <a:pt x="8183" y="32658"/>
                    <a:pt x="0" y="-12"/>
                  </a:cubicBezTo>
                  <a:lnTo>
                    <a:pt x="74358" y="-12"/>
                  </a:lnTo>
                  <a:cubicBezTo>
                    <a:pt x="66178" y="32731"/>
                    <a:pt x="60936" y="97374"/>
                    <a:pt x="60936" y="165564"/>
                  </a:cubicBezTo>
                  <a:lnTo>
                    <a:pt x="60936" y="469782"/>
                  </a:lnTo>
                  <a:cubicBezTo>
                    <a:pt x="60936" y="538057"/>
                    <a:pt x="66196" y="602776"/>
                    <a:pt x="74364" y="635361"/>
                  </a:cubicBezTo>
                  <a:close/>
                </a:path>
              </a:pathLst>
            </a:custGeom>
            <a:grpFill/>
            <a:ln w="4047" cap="flat">
              <a:solidFill>
                <a:schemeClr val="tx1"/>
              </a:solid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3B4AA9B0-CD34-CE75-9008-A92506F03BF7}"/>
                </a:ext>
              </a:extLst>
            </p:cNvPr>
            <p:cNvSpPr/>
            <p:nvPr/>
          </p:nvSpPr>
          <p:spPr>
            <a:xfrm>
              <a:off x="11204303" y="5982159"/>
              <a:ext cx="89294" cy="119064"/>
            </a:xfrm>
            <a:custGeom>
              <a:avLst/>
              <a:gdLst>
                <a:gd name="connsiteX0" fmla="*/ 89295 w 89294"/>
                <a:gd name="connsiteY0" fmla="*/ 119052 h 119064"/>
                <a:gd name="connsiteX1" fmla="*/ 8098 w 89294"/>
                <a:gd name="connsiteY1" fmla="*/ 80480 h 119064"/>
                <a:gd name="connsiteX2" fmla="*/ 0 w 89294"/>
                <a:gd name="connsiteY2" fmla="*/ -12 h 119064"/>
                <a:gd name="connsiteX3" fmla="*/ 1948 w 89294"/>
                <a:gd name="connsiteY3" fmla="*/ 3045 h 119064"/>
                <a:gd name="connsiteX4" fmla="*/ 29003 w 89294"/>
                <a:gd name="connsiteY4" fmla="*/ 39172 h 119064"/>
                <a:gd name="connsiteX5" fmla="*/ 89295 w 89294"/>
                <a:gd name="connsiteY5" fmla="*/ 82695 h 119064"/>
                <a:gd name="connsiteX6" fmla="*/ 89295 w 89294"/>
                <a:gd name="connsiteY6" fmla="*/ 119046 h 11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94" h="119064">
                  <a:moveTo>
                    <a:pt x="89295" y="119052"/>
                  </a:moveTo>
                  <a:cubicBezTo>
                    <a:pt x="57814" y="113299"/>
                    <a:pt x="31238" y="100676"/>
                    <a:pt x="8098" y="80480"/>
                  </a:cubicBezTo>
                  <a:lnTo>
                    <a:pt x="0" y="-12"/>
                  </a:lnTo>
                  <a:cubicBezTo>
                    <a:pt x="650" y="1021"/>
                    <a:pt x="1301" y="2039"/>
                    <a:pt x="1948" y="3045"/>
                  </a:cubicBezTo>
                  <a:cubicBezTo>
                    <a:pt x="10948" y="17051"/>
                    <a:pt x="19802" y="28872"/>
                    <a:pt x="29003" y="39172"/>
                  </a:cubicBezTo>
                  <a:cubicBezTo>
                    <a:pt x="48246" y="60713"/>
                    <a:pt x="67975" y="74952"/>
                    <a:pt x="89295" y="82695"/>
                  </a:cubicBezTo>
                  <a:lnTo>
                    <a:pt x="89295" y="119046"/>
                  </a:lnTo>
                  <a:close/>
                </a:path>
              </a:pathLst>
            </a:custGeom>
            <a:grpFill/>
            <a:ln w="4047" cap="flat">
              <a:solidFill>
                <a:schemeClr val="tx1"/>
              </a:solid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7C4EDB61-229E-5C11-3C30-6C3A56AE6ED7}"/>
                </a:ext>
              </a:extLst>
            </p:cNvPr>
            <p:cNvSpPr/>
            <p:nvPr/>
          </p:nvSpPr>
          <p:spPr>
            <a:xfrm>
              <a:off x="10780741" y="5317392"/>
              <a:ext cx="1121071" cy="1231612"/>
            </a:xfrm>
            <a:custGeom>
              <a:avLst/>
              <a:gdLst>
                <a:gd name="connsiteX0" fmla="*/ 560528 w 1121071"/>
                <a:gd name="connsiteY0" fmla="*/ 1231600 h 1231612"/>
                <a:gd name="connsiteX1" fmla="*/ 175389 w 1121071"/>
                <a:gd name="connsiteY1" fmla="*/ 1074962 h 1231612"/>
                <a:gd name="connsiteX2" fmla="*/ 15856 w 1121071"/>
                <a:gd name="connsiteY2" fmla="*/ 696734 h 1231612"/>
                <a:gd name="connsiteX3" fmla="*/ 15856 w 1121071"/>
                <a:gd name="connsiteY3" fmla="*/ 173788 h 1231612"/>
                <a:gd name="connsiteX4" fmla="*/ 2371 w 1121071"/>
                <a:gd name="connsiteY4" fmla="*/ 9081 h 1231612"/>
                <a:gd name="connsiteX5" fmla="*/ 0 w 1121071"/>
                <a:gd name="connsiteY5" fmla="*/ -12 h 1231612"/>
                <a:gd name="connsiteX6" fmla="*/ 1121071 w 1121071"/>
                <a:gd name="connsiteY6" fmla="*/ -12 h 1231612"/>
                <a:gd name="connsiteX7" fmla="*/ 1118705 w 1121071"/>
                <a:gd name="connsiteY7" fmla="*/ 9093 h 1231612"/>
                <a:gd name="connsiteX8" fmla="*/ 1105222 w 1121071"/>
                <a:gd name="connsiteY8" fmla="*/ 172674 h 1231612"/>
                <a:gd name="connsiteX9" fmla="*/ 1105222 w 1121071"/>
                <a:gd name="connsiteY9" fmla="*/ 696734 h 1231612"/>
                <a:gd name="connsiteX10" fmla="*/ 945696 w 1121071"/>
                <a:gd name="connsiteY10" fmla="*/ 1074962 h 1231612"/>
                <a:gd name="connsiteX11" fmla="*/ 560534 w 1121071"/>
                <a:gd name="connsiteY11" fmla="*/ 1231600 h 1231612"/>
                <a:gd name="connsiteX12" fmla="*/ 57733 w 1121071"/>
                <a:gd name="connsiteY12" fmla="*/ 49642 h 1231612"/>
                <a:gd name="connsiteX13" fmla="*/ 64063 w 1121071"/>
                <a:gd name="connsiteY13" fmla="*/ 167983 h 1231612"/>
                <a:gd name="connsiteX14" fmla="*/ 64063 w 1121071"/>
                <a:gd name="connsiteY14" fmla="*/ 696734 h 1231612"/>
                <a:gd name="connsiteX15" fmla="*/ 209489 w 1121071"/>
                <a:gd name="connsiteY15" fmla="*/ 1041452 h 1231612"/>
                <a:gd name="connsiteX16" fmla="*/ 560528 w 1121071"/>
                <a:gd name="connsiteY16" fmla="*/ 1184265 h 1231612"/>
                <a:gd name="connsiteX17" fmla="*/ 911567 w 1121071"/>
                <a:gd name="connsiteY17" fmla="*/ 1041452 h 1231612"/>
                <a:gd name="connsiteX18" fmla="*/ 1056993 w 1121071"/>
                <a:gd name="connsiteY18" fmla="*/ 696734 h 1231612"/>
                <a:gd name="connsiteX19" fmla="*/ 1056993 w 1121071"/>
                <a:gd name="connsiteY19" fmla="*/ 173788 h 1231612"/>
                <a:gd name="connsiteX20" fmla="*/ 1063344 w 1121071"/>
                <a:gd name="connsiteY20" fmla="*/ 49642 h 1231612"/>
                <a:gd name="connsiteX21" fmla="*/ 1063613 w 1121071"/>
                <a:gd name="connsiteY21" fmla="*/ 47349 h 1231612"/>
                <a:gd name="connsiteX22" fmla="*/ 57460 w 1121071"/>
                <a:gd name="connsiteY22" fmla="*/ 47349 h 1231612"/>
                <a:gd name="connsiteX23" fmla="*/ 57728 w 1121071"/>
                <a:gd name="connsiteY23" fmla="*/ 49642 h 1231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21071" h="1231612">
                  <a:moveTo>
                    <a:pt x="560528" y="1231600"/>
                  </a:moveTo>
                  <a:cubicBezTo>
                    <a:pt x="415026" y="1231600"/>
                    <a:pt x="278252" y="1175972"/>
                    <a:pt x="175389" y="1074962"/>
                  </a:cubicBezTo>
                  <a:cubicBezTo>
                    <a:pt x="72509" y="973938"/>
                    <a:pt x="15856" y="839617"/>
                    <a:pt x="15856" y="696734"/>
                  </a:cubicBezTo>
                  <a:lnTo>
                    <a:pt x="15856" y="173788"/>
                  </a:lnTo>
                  <a:cubicBezTo>
                    <a:pt x="15856" y="105437"/>
                    <a:pt x="10561" y="40785"/>
                    <a:pt x="2371" y="9081"/>
                  </a:cubicBezTo>
                  <a:lnTo>
                    <a:pt x="0" y="-12"/>
                  </a:lnTo>
                  <a:lnTo>
                    <a:pt x="1121071" y="-12"/>
                  </a:lnTo>
                  <a:lnTo>
                    <a:pt x="1118705" y="9093"/>
                  </a:lnTo>
                  <a:cubicBezTo>
                    <a:pt x="1110578" y="40462"/>
                    <a:pt x="1105289" y="104673"/>
                    <a:pt x="1105222" y="172674"/>
                  </a:cubicBezTo>
                  <a:lnTo>
                    <a:pt x="1105222" y="696734"/>
                  </a:lnTo>
                  <a:cubicBezTo>
                    <a:pt x="1105222" y="839597"/>
                    <a:pt x="1048568" y="973918"/>
                    <a:pt x="945696" y="1074962"/>
                  </a:cubicBezTo>
                  <a:cubicBezTo>
                    <a:pt x="842810" y="1175972"/>
                    <a:pt x="706021" y="1231600"/>
                    <a:pt x="560534" y="1231600"/>
                  </a:cubicBezTo>
                  <a:close/>
                  <a:moveTo>
                    <a:pt x="57733" y="49642"/>
                  </a:moveTo>
                  <a:cubicBezTo>
                    <a:pt x="61630" y="82864"/>
                    <a:pt x="63880" y="124895"/>
                    <a:pt x="64063" y="167983"/>
                  </a:cubicBezTo>
                  <a:lnTo>
                    <a:pt x="64063" y="696734"/>
                  </a:lnTo>
                  <a:cubicBezTo>
                    <a:pt x="64063" y="826939"/>
                    <a:pt x="115712" y="949364"/>
                    <a:pt x="209489" y="1041452"/>
                  </a:cubicBezTo>
                  <a:cubicBezTo>
                    <a:pt x="303265" y="1133546"/>
                    <a:pt x="427935" y="1184265"/>
                    <a:pt x="560528" y="1184265"/>
                  </a:cubicBezTo>
                  <a:cubicBezTo>
                    <a:pt x="693121" y="1184265"/>
                    <a:pt x="817785" y="1133546"/>
                    <a:pt x="911567" y="1041452"/>
                  </a:cubicBezTo>
                  <a:cubicBezTo>
                    <a:pt x="1005349" y="949387"/>
                    <a:pt x="1056993" y="826962"/>
                    <a:pt x="1056993" y="696734"/>
                  </a:cubicBezTo>
                  <a:lnTo>
                    <a:pt x="1056993" y="173788"/>
                  </a:lnTo>
                  <a:cubicBezTo>
                    <a:pt x="1056993" y="129297"/>
                    <a:pt x="1059310" y="84045"/>
                    <a:pt x="1063344" y="49642"/>
                  </a:cubicBezTo>
                  <a:lnTo>
                    <a:pt x="1063613" y="47349"/>
                  </a:lnTo>
                  <a:lnTo>
                    <a:pt x="57460" y="47349"/>
                  </a:lnTo>
                  <a:lnTo>
                    <a:pt x="57728" y="49642"/>
                  </a:lnTo>
                  <a:close/>
                </a:path>
              </a:pathLst>
            </a:custGeom>
            <a:grpFill/>
            <a:ln w="4047" cap="flat">
              <a:solidFill>
                <a:schemeClr val="tx1"/>
              </a:solid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9974B97C-1A2D-1F73-D8F3-080D37B70F74}"/>
                </a:ext>
              </a:extLst>
            </p:cNvPr>
            <p:cNvSpPr/>
            <p:nvPr/>
          </p:nvSpPr>
          <p:spPr>
            <a:xfrm>
              <a:off x="11222279" y="5590812"/>
              <a:ext cx="366526" cy="707329"/>
            </a:xfrm>
            <a:custGeom>
              <a:avLst/>
              <a:gdLst>
                <a:gd name="connsiteX0" fmla="*/ 81684 w 366526"/>
                <a:gd name="connsiteY0" fmla="*/ 707318 h 707329"/>
                <a:gd name="connsiteX1" fmla="*/ 95141 w 366526"/>
                <a:gd name="connsiteY1" fmla="*/ 541742 h 707329"/>
                <a:gd name="connsiteX2" fmla="*/ 95141 w 366526"/>
                <a:gd name="connsiteY2" fmla="*/ 301910 h 707329"/>
                <a:gd name="connsiteX3" fmla="*/ 118902 w 366526"/>
                <a:gd name="connsiteY3" fmla="*/ 317199 h 707329"/>
                <a:gd name="connsiteX4" fmla="*/ 142628 w 366526"/>
                <a:gd name="connsiteY4" fmla="*/ 333466 h 707329"/>
                <a:gd name="connsiteX5" fmla="*/ 142628 w 366526"/>
                <a:gd name="connsiteY5" fmla="*/ 479327 h 707329"/>
                <a:gd name="connsiteX6" fmla="*/ 146494 w 366526"/>
                <a:gd name="connsiteY6" fmla="*/ 478432 h 707329"/>
                <a:gd name="connsiteX7" fmla="*/ 165897 w 366526"/>
                <a:gd name="connsiteY7" fmla="*/ 471588 h 707329"/>
                <a:gd name="connsiteX8" fmla="*/ 206076 w 366526"/>
                <a:gd name="connsiteY8" fmla="*/ 402455 h 707329"/>
                <a:gd name="connsiteX9" fmla="*/ 166095 w 366526"/>
                <a:gd name="connsiteY9" fmla="*/ 322147 h 707329"/>
                <a:gd name="connsiteX10" fmla="*/ 146316 w 366526"/>
                <a:gd name="connsiteY10" fmla="*/ 307202 h 707329"/>
                <a:gd name="connsiteX11" fmla="*/ 143168 w 366526"/>
                <a:gd name="connsiteY11" fmla="*/ 305014 h 707329"/>
                <a:gd name="connsiteX12" fmla="*/ 131861 w 366526"/>
                <a:gd name="connsiteY12" fmla="*/ 297584 h 707329"/>
                <a:gd name="connsiteX13" fmla="*/ 74606 w 366526"/>
                <a:gd name="connsiteY13" fmla="*/ 260742 h 707329"/>
                <a:gd name="connsiteX14" fmla="*/ 72827 w 366526"/>
                <a:gd name="connsiteY14" fmla="*/ 259555 h 707329"/>
                <a:gd name="connsiteX15" fmla="*/ 43808 w 366526"/>
                <a:gd name="connsiteY15" fmla="*/ 236844 h 707329"/>
                <a:gd name="connsiteX16" fmla="*/ 24496 w 366526"/>
                <a:gd name="connsiteY16" fmla="*/ 215464 h 707329"/>
                <a:gd name="connsiteX17" fmla="*/ 0 w 366526"/>
                <a:gd name="connsiteY17" fmla="*/ 142565 h 707329"/>
                <a:gd name="connsiteX18" fmla="*/ 59859 w 366526"/>
                <a:gd name="connsiteY18" fmla="*/ 48837 h 707329"/>
                <a:gd name="connsiteX19" fmla="*/ 67109 w 366526"/>
                <a:gd name="connsiteY19" fmla="*/ 46010 h 707329"/>
                <a:gd name="connsiteX20" fmla="*/ 70414 w 366526"/>
                <a:gd name="connsiteY20" fmla="*/ 83465 h 707329"/>
                <a:gd name="connsiteX21" fmla="*/ 48785 w 366526"/>
                <a:gd name="connsiteY21" fmla="*/ 133554 h 707329"/>
                <a:gd name="connsiteX22" fmla="*/ 71517 w 366526"/>
                <a:gd name="connsiteY22" fmla="*/ 191108 h 707329"/>
                <a:gd name="connsiteX23" fmla="*/ 73778 w 366526"/>
                <a:gd name="connsiteY23" fmla="*/ 193643 h 707329"/>
                <a:gd name="connsiteX24" fmla="*/ 89907 w 366526"/>
                <a:gd name="connsiteY24" fmla="*/ 209084 h 707329"/>
                <a:gd name="connsiteX25" fmla="*/ 95100 w 366526"/>
                <a:gd name="connsiteY25" fmla="*/ 213494 h 707329"/>
                <a:gd name="connsiteX26" fmla="*/ 95100 w 366526"/>
                <a:gd name="connsiteY26" fmla="*/ 155019 h 707329"/>
                <a:gd name="connsiteX27" fmla="*/ 81824 w 366526"/>
                <a:gd name="connsiteY27" fmla="*/ 519 h 707329"/>
                <a:gd name="connsiteX28" fmla="*/ 112388 w 366526"/>
                <a:gd name="connsiteY28" fmla="*/ -12 h 707329"/>
                <a:gd name="connsiteX29" fmla="*/ 125437 w 366526"/>
                <a:gd name="connsiteY29" fmla="*/ -12 h 707329"/>
                <a:gd name="connsiteX30" fmla="*/ 155908 w 366526"/>
                <a:gd name="connsiteY30" fmla="*/ 519 h 707329"/>
                <a:gd name="connsiteX31" fmla="*/ 149767 w 366526"/>
                <a:gd name="connsiteY31" fmla="*/ 35502 h 707329"/>
                <a:gd name="connsiteX32" fmla="*/ 149382 w 366526"/>
                <a:gd name="connsiteY32" fmla="*/ 38507 h 707329"/>
                <a:gd name="connsiteX33" fmla="*/ 152439 w 366526"/>
                <a:gd name="connsiteY33" fmla="*/ 38942 h 707329"/>
                <a:gd name="connsiteX34" fmla="*/ 165243 w 366526"/>
                <a:gd name="connsiteY34" fmla="*/ 41144 h 707329"/>
                <a:gd name="connsiteX35" fmla="*/ 217322 w 366526"/>
                <a:gd name="connsiteY35" fmla="*/ 59759 h 707329"/>
                <a:gd name="connsiteX36" fmla="*/ 225517 w 366526"/>
                <a:gd name="connsiteY36" fmla="*/ 131226 h 707329"/>
                <a:gd name="connsiteX37" fmla="*/ 220473 w 366526"/>
                <a:gd name="connsiteY37" fmla="*/ 124863 h 707329"/>
                <a:gd name="connsiteX38" fmla="*/ 164598 w 366526"/>
                <a:gd name="connsiteY38" fmla="*/ 78429 h 707329"/>
                <a:gd name="connsiteX39" fmla="*/ 149723 w 366526"/>
                <a:gd name="connsiteY39" fmla="*/ 73106 h 707329"/>
                <a:gd name="connsiteX40" fmla="*/ 146015 w 366526"/>
                <a:gd name="connsiteY40" fmla="*/ 72111 h 707329"/>
                <a:gd name="connsiteX41" fmla="*/ 145624 w 366526"/>
                <a:gd name="connsiteY41" fmla="*/ 77703 h 707329"/>
                <a:gd name="connsiteX42" fmla="*/ 145379 w 366526"/>
                <a:gd name="connsiteY42" fmla="*/ 81420 h 707329"/>
                <a:gd name="connsiteX43" fmla="*/ 142590 w 366526"/>
                <a:gd name="connsiteY43" fmla="*/ 165559 h 707329"/>
                <a:gd name="connsiteX44" fmla="*/ 142590 w 366526"/>
                <a:gd name="connsiteY44" fmla="*/ 238489 h 707329"/>
                <a:gd name="connsiteX45" fmla="*/ 201047 w 366526"/>
                <a:gd name="connsiteY45" fmla="*/ 238489 h 707329"/>
                <a:gd name="connsiteX46" fmla="*/ 201047 w 366526"/>
                <a:gd name="connsiteY46" fmla="*/ 238358 h 707329"/>
                <a:gd name="connsiteX47" fmla="*/ 354434 w 366526"/>
                <a:gd name="connsiteY47" fmla="*/ 227725 h 707329"/>
                <a:gd name="connsiteX48" fmla="*/ 366527 w 366526"/>
                <a:gd name="connsiteY48" fmla="*/ 225172 h 707329"/>
                <a:gd name="connsiteX49" fmla="*/ 366527 w 366526"/>
                <a:gd name="connsiteY49" fmla="*/ 298196 h 707329"/>
                <a:gd name="connsiteX50" fmla="*/ 354434 w 366526"/>
                <a:gd name="connsiteY50" fmla="*/ 295664 h 707329"/>
                <a:gd name="connsiteX51" fmla="*/ 218898 w 366526"/>
                <a:gd name="connsiteY51" fmla="*/ 285148 h 707329"/>
                <a:gd name="connsiteX52" fmla="*/ 199267 w 366526"/>
                <a:gd name="connsiteY52" fmla="*/ 285148 h 707329"/>
                <a:gd name="connsiteX53" fmla="*/ 204796 w 366526"/>
                <a:gd name="connsiteY53" fmla="*/ 290553 h 707329"/>
                <a:gd name="connsiteX54" fmla="*/ 205116 w 366526"/>
                <a:gd name="connsiteY54" fmla="*/ 290790 h 707329"/>
                <a:gd name="connsiteX55" fmla="*/ 223527 w 366526"/>
                <a:gd name="connsiteY55" fmla="*/ 308203 h 707329"/>
                <a:gd name="connsiteX56" fmla="*/ 256805 w 366526"/>
                <a:gd name="connsiteY56" fmla="*/ 391466 h 707329"/>
                <a:gd name="connsiteX57" fmla="*/ 165193 w 366526"/>
                <a:gd name="connsiteY57" fmla="*/ 507604 h 707329"/>
                <a:gd name="connsiteX58" fmla="*/ 145274 w 366526"/>
                <a:gd name="connsiteY58" fmla="*/ 511703 h 707329"/>
                <a:gd name="connsiteX59" fmla="*/ 142614 w 366526"/>
                <a:gd name="connsiteY59" fmla="*/ 512108 h 707329"/>
                <a:gd name="connsiteX60" fmla="*/ 142614 w 366526"/>
                <a:gd name="connsiteY60" fmla="*/ 541730 h 707329"/>
                <a:gd name="connsiteX61" fmla="*/ 156048 w 366526"/>
                <a:gd name="connsiteY61" fmla="*/ 707306 h 707329"/>
                <a:gd name="connsiteX62" fmla="*/ 81689 w 366526"/>
                <a:gd name="connsiteY62" fmla="*/ 707306 h 707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366526" h="707329">
                  <a:moveTo>
                    <a:pt x="81684" y="707318"/>
                  </a:moveTo>
                  <a:cubicBezTo>
                    <a:pt x="89878" y="674499"/>
                    <a:pt x="95141" y="609862"/>
                    <a:pt x="95141" y="541742"/>
                  </a:cubicBezTo>
                  <a:lnTo>
                    <a:pt x="95141" y="301910"/>
                  </a:lnTo>
                  <a:lnTo>
                    <a:pt x="118902" y="317199"/>
                  </a:lnTo>
                  <a:cubicBezTo>
                    <a:pt x="128771" y="323533"/>
                    <a:pt x="136327" y="328705"/>
                    <a:pt x="142628" y="333466"/>
                  </a:cubicBezTo>
                  <a:lnTo>
                    <a:pt x="142628" y="479327"/>
                  </a:lnTo>
                  <a:lnTo>
                    <a:pt x="146494" y="478432"/>
                  </a:lnTo>
                  <a:cubicBezTo>
                    <a:pt x="153364" y="476842"/>
                    <a:pt x="159887" y="474534"/>
                    <a:pt x="165897" y="471588"/>
                  </a:cubicBezTo>
                  <a:cubicBezTo>
                    <a:pt x="192558" y="458437"/>
                    <a:pt x="206076" y="435181"/>
                    <a:pt x="206076" y="402455"/>
                  </a:cubicBezTo>
                  <a:cubicBezTo>
                    <a:pt x="206076" y="369730"/>
                    <a:pt x="194115" y="345733"/>
                    <a:pt x="166095" y="322147"/>
                  </a:cubicBezTo>
                  <a:cubicBezTo>
                    <a:pt x="160255" y="317223"/>
                    <a:pt x="153787" y="312336"/>
                    <a:pt x="146316" y="307202"/>
                  </a:cubicBezTo>
                  <a:lnTo>
                    <a:pt x="143168" y="305014"/>
                  </a:lnTo>
                  <a:cubicBezTo>
                    <a:pt x="140324" y="303094"/>
                    <a:pt x="136768" y="300717"/>
                    <a:pt x="131861" y="297584"/>
                  </a:cubicBezTo>
                  <a:lnTo>
                    <a:pt x="74606" y="260742"/>
                  </a:lnTo>
                  <a:cubicBezTo>
                    <a:pt x="74262" y="260506"/>
                    <a:pt x="72827" y="259555"/>
                    <a:pt x="72827" y="259555"/>
                  </a:cubicBezTo>
                  <a:cubicBezTo>
                    <a:pt x="61919" y="252279"/>
                    <a:pt x="52155" y="244642"/>
                    <a:pt x="43808" y="236844"/>
                  </a:cubicBezTo>
                  <a:cubicBezTo>
                    <a:pt x="36437" y="229968"/>
                    <a:pt x="29934" y="222771"/>
                    <a:pt x="24496" y="215464"/>
                  </a:cubicBezTo>
                  <a:cubicBezTo>
                    <a:pt x="8238" y="193654"/>
                    <a:pt x="0" y="169129"/>
                    <a:pt x="0" y="142565"/>
                  </a:cubicBezTo>
                  <a:cubicBezTo>
                    <a:pt x="0" y="98057"/>
                    <a:pt x="20698" y="65646"/>
                    <a:pt x="59859" y="48837"/>
                  </a:cubicBezTo>
                  <a:cubicBezTo>
                    <a:pt x="62208" y="47836"/>
                    <a:pt x="64641" y="46888"/>
                    <a:pt x="67109" y="46010"/>
                  </a:cubicBezTo>
                  <a:cubicBezTo>
                    <a:pt x="68389" y="57387"/>
                    <a:pt x="69501" y="69978"/>
                    <a:pt x="70414" y="83465"/>
                  </a:cubicBezTo>
                  <a:cubicBezTo>
                    <a:pt x="56061" y="94541"/>
                    <a:pt x="48785" y="111391"/>
                    <a:pt x="48785" y="133554"/>
                  </a:cubicBezTo>
                  <a:cubicBezTo>
                    <a:pt x="48785" y="155719"/>
                    <a:pt x="56006" y="173158"/>
                    <a:pt x="71517" y="191108"/>
                  </a:cubicBezTo>
                  <a:cubicBezTo>
                    <a:pt x="72226" y="191948"/>
                    <a:pt x="73005" y="192797"/>
                    <a:pt x="73778" y="193643"/>
                  </a:cubicBezTo>
                  <a:cubicBezTo>
                    <a:pt x="78416" y="198757"/>
                    <a:pt x="83694" y="203806"/>
                    <a:pt x="89907" y="209084"/>
                  </a:cubicBezTo>
                  <a:lnTo>
                    <a:pt x="95100" y="213494"/>
                  </a:lnTo>
                  <a:lnTo>
                    <a:pt x="95100" y="155019"/>
                  </a:lnTo>
                  <a:cubicBezTo>
                    <a:pt x="94578" y="90600"/>
                    <a:pt x="89505" y="31649"/>
                    <a:pt x="81824" y="519"/>
                  </a:cubicBezTo>
                  <a:lnTo>
                    <a:pt x="112388" y="-12"/>
                  </a:lnTo>
                  <a:lnTo>
                    <a:pt x="125437" y="-12"/>
                  </a:lnTo>
                  <a:lnTo>
                    <a:pt x="155908" y="519"/>
                  </a:lnTo>
                  <a:cubicBezTo>
                    <a:pt x="153624" y="9810"/>
                    <a:pt x="151564" y="21576"/>
                    <a:pt x="149767" y="35502"/>
                  </a:cubicBezTo>
                  <a:lnTo>
                    <a:pt x="149382" y="38507"/>
                  </a:lnTo>
                  <a:lnTo>
                    <a:pt x="152439" y="38942"/>
                  </a:lnTo>
                  <a:cubicBezTo>
                    <a:pt x="156882" y="39569"/>
                    <a:pt x="161191" y="40307"/>
                    <a:pt x="165243" y="41144"/>
                  </a:cubicBezTo>
                  <a:cubicBezTo>
                    <a:pt x="184658" y="45103"/>
                    <a:pt x="203124" y="51702"/>
                    <a:pt x="217322" y="59759"/>
                  </a:cubicBezTo>
                  <a:lnTo>
                    <a:pt x="225517" y="131226"/>
                  </a:lnTo>
                  <a:cubicBezTo>
                    <a:pt x="223857" y="129087"/>
                    <a:pt x="222177" y="126966"/>
                    <a:pt x="220473" y="124863"/>
                  </a:cubicBezTo>
                  <a:cubicBezTo>
                    <a:pt x="202077" y="102190"/>
                    <a:pt x="183800" y="87003"/>
                    <a:pt x="164598" y="78429"/>
                  </a:cubicBezTo>
                  <a:cubicBezTo>
                    <a:pt x="159665" y="76227"/>
                    <a:pt x="154659" y="74439"/>
                    <a:pt x="149723" y="73106"/>
                  </a:cubicBezTo>
                  <a:lnTo>
                    <a:pt x="146015" y="72111"/>
                  </a:lnTo>
                  <a:lnTo>
                    <a:pt x="145624" y="77703"/>
                  </a:lnTo>
                  <a:cubicBezTo>
                    <a:pt x="145537" y="78937"/>
                    <a:pt x="145446" y="80174"/>
                    <a:pt x="145379" y="81420"/>
                  </a:cubicBezTo>
                  <a:cubicBezTo>
                    <a:pt x="143576" y="107576"/>
                    <a:pt x="142608" y="136675"/>
                    <a:pt x="142590" y="165559"/>
                  </a:cubicBezTo>
                  <a:lnTo>
                    <a:pt x="142590" y="238489"/>
                  </a:lnTo>
                  <a:lnTo>
                    <a:pt x="201047" y="238489"/>
                  </a:lnTo>
                  <a:lnTo>
                    <a:pt x="201047" y="238358"/>
                  </a:lnTo>
                  <a:cubicBezTo>
                    <a:pt x="260653" y="238224"/>
                    <a:pt x="319342" y="234154"/>
                    <a:pt x="354434" y="227725"/>
                  </a:cubicBezTo>
                  <a:cubicBezTo>
                    <a:pt x="359061" y="226850"/>
                    <a:pt x="363032" y="226015"/>
                    <a:pt x="366527" y="225172"/>
                  </a:cubicBezTo>
                  <a:lnTo>
                    <a:pt x="366527" y="298196"/>
                  </a:lnTo>
                  <a:cubicBezTo>
                    <a:pt x="362836" y="297312"/>
                    <a:pt x="358810" y="296464"/>
                    <a:pt x="354434" y="295664"/>
                  </a:cubicBezTo>
                  <a:cubicBezTo>
                    <a:pt x="322627" y="289795"/>
                    <a:pt x="273229" y="285956"/>
                    <a:pt x="218898" y="285148"/>
                  </a:cubicBezTo>
                  <a:lnTo>
                    <a:pt x="199267" y="285148"/>
                  </a:lnTo>
                  <a:lnTo>
                    <a:pt x="204796" y="290553"/>
                  </a:lnTo>
                  <a:lnTo>
                    <a:pt x="205116" y="290790"/>
                  </a:lnTo>
                  <a:cubicBezTo>
                    <a:pt x="212267" y="296825"/>
                    <a:pt x="218323" y="302543"/>
                    <a:pt x="223527" y="308203"/>
                  </a:cubicBezTo>
                  <a:cubicBezTo>
                    <a:pt x="246233" y="332704"/>
                    <a:pt x="256805" y="359161"/>
                    <a:pt x="256805" y="391466"/>
                  </a:cubicBezTo>
                  <a:cubicBezTo>
                    <a:pt x="256805" y="448842"/>
                    <a:pt x="222559" y="492257"/>
                    <a:pt x="165193" y="507604"/>
                  </a:cubicBezTo>
                  <a:cubicBezTo>
                    <a:pt x="158924" y="509273"/>
                    <a:pt x="152223" y="510650"/>
                    <a:pt x="145274" y="511703"/>
                  </a:cubicBezTo>
                  <a:lnTo>
                    <a:pt x="142614" y="512108"/>
                  </a:lnTo>
                  <a:lnTo>
                    <a:pt x="142614" y="541730"/>
                  </a:lnTo>
                  <a:cubicBezTo>
                    <a:pt x="142614" y="609906"/>
                    <a:pt x="147874" y="674624"/>
                    <a:pt x="156048" y="707306"/>
                  </a:cubicBezTo>
                  <a:lnTo>
                    <a:pt x="81689" y="707306"/>
                  </a:lnTo>
                  <a:close/>
                </a:path>
              </a:pathLst>
            </a:custGeom>
            <a:grpFill/>
            <a:ln w="4047" cap="flat">
              <a:solidFill>
                <a:schemeClr val="tx1"/>
              </a:solid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E0B00B88-0BAA-4AD2-F2B9-E5FB5BCD4066}"/>
                </a:ext>
              </a:extLst>
            </p:cNvPr>
            <p:cNvSpPr/>
            <p:nvPr/>
          </p:nvSpPr>
          <p:spPr>
            <a:xfrm>
              <a:off x="11093493" y="5816370"/>
              <a:ext cx="197858" cy="73024"/>
            </a:xfrm>
            <a:custGeom>
              <a:avLst/>
              <a:gdLst>
                <a:gd name="connsiteX0" fmla="*/ 0 w 197858"/>
                <a:gd name="connsiteY0" fmla="*/ -12 h 73024"/>
                <a:gd name="connsiteX1" fmla="*/ 141572 w 197858"/>
                <a:gd name="connsiteY1" fmla="*/ 12923 h 73024"/>
                <a:gd name="connsiteX2" fmla="*/ 166594 w 197858"/>
                <a:gd name="connsiteY2" fmla="*/ 37302 h 73024"/>
                <a:gd name="connsiteX3" fmla="*/ 190361 w 197858"/>
                <a:gd name="connsiteY3" fmla="*/ 54774 h 73024"/>
                <a:gd name="connsiteX4" fmla="*/ 197858 w 197858"/>
                <a:gd name="connsiteY4" fmla="*/ 59590 h 73024"/>
                <a:gd name="connsiteX5" fmla="*/ 165474 w 197858"/>
                <a:gd name="connsiteY5" fmla="*/ 59803 h 73024"/>
                <a:gd name="connsiteX6" fmla="*/ 0 w 197858"/>
                <a:gd name="connsiteY6" fmla="*/ 73012 h 73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7858" h="73024">
                  <a:moveTo>
                    <a:pt x="0" y="-12"/>
                  </a:moveTo>
                  <a:cubicBezTo>
                    <a:pt x="28968" y="6963"/>
                    <a:pt x="81619" y="11777"/>
                    <a:pt x="141572" y="12923"/>
                  </a:cubicBezTo>
                  <a:cubicBezTo>
                    <a:pt x="148816" y="21386"/>
                    <a:pt x="157223" y="29572"/>
                    <a:pt x="166594" y="37302"/>
                  </a:cubicBezTo>
                  <a:cubicBezTo>
                    <a:pt x="173846" y="43303"/>
                    <a:pt x="181842" y="49187"/>
                    <a:pt x="190361" y="54774"/>
                  </a:cubicBezTo>
                  <a:lnTo>
                    <a:pt x="197858" y="59590"/>
                  </a:lnTo>
                  <a:lnTo>
                    <a:pt x="165474" y="59803"/>
                  </a:lnTo>
                  <a:cubicBezTo>
                    <a:pt x="97244" y="59958"/>
                    <a:pt x="32659" y="65124"/>
                    <a:pt x="0" y="73012"/>
                  </a:cubicBezTo>
                  <a:close/>
                </a:path>
              </a:pathLst>
            </a:custGeom>
            <a:grpFill/>
            <a:ln w="4047" cap="flat">
              <a:solidFill>
                <a:schemeClr val="tx1"/>
              </a:solid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B05B30E0-BDB5-3894-1439-EA068C432B70}"/>
                </a:ext>
              </a:extLst>
            </p:cNvPr>
            <p:cNvSpPr/>
            <p:nvPr/>
          </p:nvSpPr>
          <p:spPr>
            <a:xfrm>
              <a:off x="11172936" y="5526371"/>
              <a:ext cx="336295" cy="55649"/>
            </a:xfrm>
            <a:custGeom>
              <a:avLst/>
              <a:gdLst>
                <a:gd name="connsiteX0" fmla="*/ 0 w 336295"/>
                <a:gd name="connsiteY0" fmla="*/ 55637 h 55649"/>
                <a:gd name="connsiteX1" fmla="*/ 8629 w 336295"/>
                <a:gd name="connsiteY1" fmla="*/ 358 h 55649"/>
                <a:gd name="connsiteX2" fmla="*/ 8728 w 336295"/>
                <a:gd name="connsiteY2" fmla="*/ -12 h 55649"/>
                <a:gd name="connsiteX3" fmla="*/ 327593 w 336295"/>
                <a:gd name="connsiteY3" fmla="*/ -12 h 55649"/>
                <a:gd name="connsiteX4" fmla="*/ 327695 w 336295"/>
                <a:gd name="connsiteY4" fmla="*/ 370 h 55649"/>
                <a:gd name="connsiteX5" fmla="*/ 336295 w 336295"/>
                <a:gd name="connsiteY5" fmla="*/ 55544 h 55649"/>
                <a:gd name="connsiteX6" fmla="*/ 168338 w 336295"/>
                <a:gd name="connsiteY6" fmla="*/ 42489 h 55649"/>
                <a:gd name="connsiteX7" fmla="*/ 0 w 336295"/>
                <a:gd name="connsiteY7" fmla="*/ 55637 h 55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6295" h="55649">
                  <a:moveTo>
                    <a:pt x="0" y="55637"/>
                  </a:moveTo>
                  <a:cubicBezTo>
                    <a:pt x="2299" y="32393"/>
                    <a:pt x="5277" y="13299"/>
                    <a:pt x="8629" y="358"/>
                  </a:cubicBezTo>
                  <a:lnTo>
                    <a:pt x="8728" y="-12"/>
                  </a:lnTo>
                  <a:lnTo>
                    <a:pt x="327593" y="-12"/>
                  </a:lnTo>
                  <a:lnTo>
                    <a:pt x="327695" y="370"/>
                  </a:lnTo>
                  <a:cubicBezTo>
                    <a:pt x="331029" y="13291"/>
                    <a:pt x="333996" y="32349"/>
                    <a:pt x="336295" y="55544"/>
                  </a:cubicBezTo>
                  <a:cubicBezTo>
                    <a:pt x="302796" y="47600"/>
                    <a:pt x="237207" y="42489"/>
                    <a:pt x="168338" y="42489"/>
                  </a:cubicBezTo>
                  <a:cubicBezTo>
                    <a:pt x="99470" y="42489"/>
                    <a:pt x="33397" y="47638"/>
                    <a:pt x="0" y="55637"/>
                  </a:cubicBezTo>
                  <a:close/>
                </a:path>
              </a:pathLst>
            </a:custGeom>
            <a:grpFill/>
            <a:ln w="4047" cap="flat">
              <a:solidFill>
                <a:schemeClr val="tx1"/>
              </a:solid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0E827593-8549-811F-D9D3-A896A4DD1E86}"/>
                </a:ext>
              </a:extLst>
            </p:cNvPr>
            <p:cNvSpPr/>
            <p:nvPr/>
          </p:nvSpPr>
          <p:spPr>
            <a:xfrm>
              <a:off x="12080597" y="5319174"/>
              <a:ext cx="249033" cy="291023"/>
            </a:xfrm>
            <a:custGeom>
              <a:avLst/>
              <a:gdLst>
                <a:gd name="connsiteX0" fmla="*/ 242840 w 249033"/>
                <a:gd name="connsiteY0" fmla="*/ 236719 h 291023"/>
                <a:gd name="connsiteX1" fmla="*/ 249033 w 249033"/>
                <a:gd name="connsiteY1" fmla="*/ 291011 h 291023"/>
                <a:gd name="connsiteX2" fmla="*/ 187992 w 249033"/>
                <a:gd name="connsiteY2" fmla="*/ 291011 h 291023"/>
                <a:gd name="connsiteX3" fmla="*/ 194182 w 249033"/>
                <a:gd name="connsiteY3" fmla="*/ 236719 h 291023"/>
                <a:gd name="connsiteX4" fmla="*/ 194182 w 249033"/>
                <a:gd name="connsiteY4" fmla="*/ 156363 h 291023"/>
                <a:gd name="connsiteX5" fmla="*/ 54847 w 249033"/>
                <a:gd name="connsiteY5" fmla="*/ 156363 h 291023"/>
                <a:gd name="connsiteX6" fmla="*/ 54847 w 249033"/>
                <a:gd name="connsiteY6" fmla="*/ 236719 h 291023"/>
                <a:gd name="connsiteX7" fmla="*/ 61038 w 249033"/>
                <a:gd name="connsiteY7" fmla="*/ 291011 h 291023"/>
                <a:gd name="connsiteX8" fmla="*/ 0 w 249033"/>
                <a:gd name="connsiteY8" fmla="*/ 291011 h 291023"/>
                <a:gd name="connsiteX9" fmla="*/ 6190 w 249033"/>
                <a:gd name="connsiteY9" fmla="*/ 236719 h 291023"/>
                <a:gd name="connsiteX10" fmla="*/ 6190 w 249033"/>
                <a:gd name="connsiteY10" fmla="*/ 53849 h 291023"/>
                <a:gd name="connsiteX11" fmla="*/ 0 w 249033"/>
                <a:gd name="connsiteY11" fmla="*/ -12 h 291023"/>
                <a:gd name="connsiteX12" fmla="*/ 61038 w 249033"/>
                <a:gd name="connsiteY12" fmla="*/ -12 h 291023"/>
                <a:gd name="connsiteX13" fmla="*/ 54847 w 249033"/>
                <a:gd name="connsiteY13" fmla="*/ 53849 h 291023"/>
                <a:gd name="connsiteX14" fmla="*/ 54847 w 249033"/>
                <a:gd name="connsiteY14" fmla="*/ 119869 h 291023"/>
                <a:gd name="connsiteX15" fmla="*/ 194182 w 249033"/>
                <a:gd name="connsiteY15" fmla="*/ 119869 h 291023"/>
                <a:gd name="connsiteX16" fmla="*/ 194182 w 249033"/>
                <a:gd name="connsiteY16" fmla="*/ 53849 h 291023"/>
                <a:gd name="connsiteX17" fmla="*/ 187992 w 249033"/>
                <a:gd name="connsiteY17" fmla="*/ -12 h 291023"/>
                <a:gd name="connsiteX18" fmla="*/ 249033 w 249033"/>
                <a:gd name="connsiteY18" fmla="*/ -12 h 291023"/>
                <a:gd name="connsiteX19" fmla="*/ 242840 w 249033"/>
                <a:gd name="connsiteY19" fmla="*/ 53849 h 291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9033" h="291023">
                  <a:moveTo>
                    <a:pt x="242840" y="236719"/>
                  </a:moveTo>
                  <a:cubicBezTo>
                    <a:pt x="242840" y="261480"/>
                    <a:pt x="245051" y="279287"/>
                    <a:pt x="249033" y="291011"/>
                  </a:cubicBezTo>
                  <a:lnTo>
                    <a:pt x="187992" y="291011"/>
                  </a:lnTo>
                  <a:cubicBezTo>
                    <a:pt x="191971" y="279287"/>
                    <a:pt x="194182" y="261474"/>
                    <a:pt x="194182" y="236719"/>
                  </a:cubicBezTo>
                  <a:lnTo>
                    <a:pt x="194182" y="156363"/>
                  </a:lnTo>
                  <a:lnTo>
                    <a:pt x="54847" y="156363"/>
                  </a:lnTo>
                  <a:lnTo>
                    <a:pt x="54847" y="236719"/>
                  </a:lnTo>
                  <a:cubicBezTo>
                    <a:pt x="54847" y="261480"/>
                    <a:pt x="57059" y="279287"/>
                    <a:pt x="61038" y="291011"/>
                  </a:cubicBezTo>
                  <a:lnTo>
                    <a:pt x="0" y="291011"/>
                  </a:lnTo>
                  <a:cubicBezTo>
                    <a:pt x="3979" y="279287"/>
                    <a:pt x="6190" y="261474"/>
                    <a:pt x="6190" y="236719"/>
                  </a:cubicBezTo>
                  <a:lnTo>
                    <a:pt x="6190" y="53849"/>
                  </a:lnTo>
                  <a:cubicBezTo>
                    <a:pt x="6190" y="29525"/>
                    <a:pt x="3979" y="11712"/>
                    <a:pt x="0" y="-12"/>
                  </a:cubicBezTo>
                  <a:lnTo>
                    <a:pt x="61038" y="-12"/>
                  </a:lnTo>
                  <a:cubicBezTo>
                    <a:pt x="57059" y="11712"/>
                    <a:pt x="54847" y="29525"/>
                    <a:pt x="54847" y="53849"/>
                  </a:cubicBezTo>
                  <a:lnTo>
                    <a:pt x="54847" y="119869"/>
                  </a:lnTo>
                  <a:lnTo>
                    <a:pt x="194182" y="119869"/>
                  </a:lnTo>
                  <a:lnTo>
                    <a:pt x="194182" y="53849"/>
                  </a:lnTo>
                  <a:cubicBezTo>
                    <a:pt x="194182" y="29525"/>
                    <a:pt x="191971" y="11712"/>
                    <a:pt x="187992" y="-12"/>
                  </a:cubicBezTo>
                  <a:lnTo>
                    <a:pt x="249033" y="-12"/>
                  </a:lnTo>
                  <a:cubicBezTo>
                    <a:pt x="245051" y="11712"/>
                    <a:pt x="242840" y="29525"/>
                    <a:pt x="242840" y="53849"/>
                  </a:cubicBezTo>
                  <a:close/>
                </a:path>
              </a:pathLst>
            </a:custGeom>
            <a:grpFill/>
            <a:ln w="4047" cap="flat">
              <a:solidFill>
                <a:schemeClr val="tx1"/>
              </a:solid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F2E9957E-4360-584B-8994-7524D79CAA2B}"/>
                </a:ext>
              </a:extLst>
            </p:cNvPr>
            <p:cNvSpPr/>
            <p:nvPr/>
          </p:nvSpPr>
          <p:spPr>
            <a:xfrm>
              <a:off x="12377396" y="5404296"/>
              <a:ext cx="218512" cy="210239"/>
            </a:xfrm>
            <a:custGeom>
              <a:avLst/>
              <a:gdLst>
                <a:gd name="connsiteX0" fmla="*/ 115451 w 218512"/>
                <a:gd name="connsiteY0" fmla="*/ -6 h 210239"/>
                <a:gd name="connsiteX1" fmla="*/ 218513 w 218512"/>
                <a:gd name="connsiteY1" fmla="*/ 98593 h 210239"/>
                <a:gd name="connsiteX2" fmla="*/ 102624 w 218512"/>
                <a:gd name="connsiteY2" fmla="*/ 210227 h 210239"/>
                <a:gd name="connsiteX3" fmla="*/ 0 w 218512"/>
                <a:gd name="connsiteY3" fmla="*/ 110752 h 210239"/>
                <a:gd name="connsiteX4" fmla="*/ 115451 w 218512"/>
                <a:gd name="connsiteY4" fmla="*/ -12 h 210239"/>
                <a:gd name="connsiteX5" fmla="*/ 107049 w 218512"/>
                <a:gd name="connsiteY5" fmla="*/ 34750 h 210239"/>
                <a:gd name="connsiteX6" fmla="*/ 48219 w 218512"/>
                <a:gd name="connsiteY6" fmla="*/ 101207 h 210239"/>
                <a:gd name="connsiteX7" fmla="*/ 111475 w 218512"/>
                <a:gd name="connsiteY7" fmla="*/ 175051 h 210239"/>
                <a:gd name="connsiteX8" fmla="*/ 170305 w 218512"/>
                <a:gd name="connsiteY8" fmla="*/ 108594 h 210239"/>
                <a:gd name="connsiteX9" fmla="*/ 107049 w 218512"/>
                <a:gd name="connsiteY9" fmla="*/ 34750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6"/>
                  </a:moveTo>
                  <a:cubicBezTo>
                    <a:pt x="175165" y="-6"/>
                    <a:pt x="218513" y="39954"/>
                    <a:pt x="218513" y="98593"/>
                  </a:cubicBezTo>
                  <a:cubicBezTo>
                    <a:pt x="218513" y="164182"/>
                    <a:pt x="168528" y="210227"/>
                    <a:pt x="102624" y="210227"/>
                  </a:cubicBezTo>
                  <a:cubicBezTo>
                    <a:pt x="42461" y="210227"/>
                    <a:pt x="0" y="170261"/>
                    <a:pt x="0" y="110752"/>
                  </a:cubicBezTo>
                  <a:cubicBezTo>
                    <a:pt x="0" y="46903"/>
                    <a:pt x="49544" y="-12"/>
                    <a:pt x="115451" y="-12"/>
                  </a:cubicBezTo>
                  <a:close/>
                  <a:moveTo>
                    <a:pt x="107049" y="34750"/>
                  </a:moveTo>
                  <a:cubicBezTo>
                    <a:pt x="71663" y="34750"/>
                    <a:pt x="48219" y="65588"/>
                    <a:pt x="48219" y="101207"/>
                  </a:cubicBezTo>
                  <a:cubicBezTo>
                    <a:pt x="48219" y="152898"/>
                    <a:pt x="80070" y="175051"/>
                    <a:pt x="111475" y="175051"/>
                  </a:cubicBezTo>
                  <a:cubicBezTo>
                    <a:pt x="146861" y="175051"/>
                    <a:pt x="170305" y="144210"/>
                    <a:pt x="170305" y="108594"/>
                  </a:cubicBezTo>
                  <a:cubicBezTo>
                    <a:pt x="170305" y="62986"/>
                    <a:pt x="144204" y="34750"/>
                    <a:pt x="107049" y="34750"/>
                  </a:cubicBezTo>
                  <a:close/>
                </a:path>
              </a:pathLst>
            </a:custGeom>
            <a:grpFill/>
            <a:ln w="4047" cap="flat">
              <a:solidFill>
                <a:schemeClr val="tx1"/>
              </a:solid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E07C87E7-E7C6-4E7A-B6CB-A5D4CE1BA71A}"/>
                </a:ext>
              </a:extLst>
            </p:cNvPr>
            <p:cNvSpPr/>
            <p:nvPr/>
          </p:nvSpPr>
          <p:spPr>
            <a:xfrm>
              <a:off x="12639708" y="5310484"/>
              <a:ext cx="59713" cy="299713"/>
            </a:xfrm>
            <a:custGeom>
              <a:avLst/>
              <a:gdLst>
                <a:gd name="connsiteX0" fmla="*/ 6637 w 59713"/>
                <a:gd name="connsiteY0" fmla="*/ 49505 h 299713"/>
                <a:gd name="connsiteX1" fmla="*/ 0 w 59713"/>
                <a:gd name="connsiteY1" fmla="*/ -12 h 299713"/>
                <a:gd name="connsiteX2" fmla="*/ 53079 w 59713"/>
                <a:gd name="connsiteY2" fmla="*/ -12 h 299713"/>
                <a:gd name="connsiteX3" fmla="*/ 53079 w 59713"/>
                <a:gd name="connsiteY3" fmla="*/ 250185 h 299713"/>
                <a:gd name="connsiteX4" fmla="*/ 59713 w 59713"/>
                <a:gd name="connsiteY4" fmla="*/ 299702 h 299713"/>
                <a:gd name="connsiteX5" fmla="*/ 0 w 59713"/>
                <a:gd name="connsiteY5" fmla="*/ 299702 h 299713"/>
                <a:gd name="connsiteX6" fmla="*/ 6637 w 59713"/>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3" h="299713">
                  <a:moveTo>
                    <a:pt x="6637" y="49505"/>
                  </a:moveTo>
                  <a:cubicBezTo>
                    <a:pt x="6637" y="29090"/>
                    <a:pt x="4425" y="12585"/>
                    <a:pt x="0" y="-12"/>
                  </a:cubicBezTo>
                  <a:lnTo>
                    <a:pt x="53079" y="-12"/>
                  </a:lnTo>
                  <a:lnTo>
                    <a:pt x="53079" y="250185"/>
                  </a:lnTo>
                  <a:cubicBezTo>
                    <a:pt x="53079" y="271037"/>
                    <a:pt x="55288" y="287543"/>
                    <a:pt x="59713" y="299702"/>
                  </a:cubicBezTo>
                  <a:lnTo>
                    <a:pt x="0" y="299702"/>
                  </a:lnTo>
                  <a:cubicBezTo>
                    <a:pt x="4425" y="287537"/>
                    <a:pt x="6637" y="271031"/>
                    <a:pt x="6637" y="250185"/>
                  </a:cubicBezTo>
                  <a:close/>
                </a:path>
              </a:pathLst>
            </a:custGeom>
            <a:grpFill/>
            <a:ln w="4047" cap="flat">
              <a:solidFill>
                <a:schemeClr val="tx1"/>
              </a:solid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55A6CC57-7D47-09F2-1BF6-70DF5CF82B8C}"/>
                </a:ext>
              </a:extLst>
            </p:cNvPr>
            <p:cNvSpPr/>
            <p:nvPr/>
          </p:nvSpPr>
          <p:spPr>
            <a:xfrm>
              <a:off x="12733023" y="5409524"/>
              <a:ext cx="218959" cy="292333"/>
            </a:xfrm>
            <a:custGeom>
              <a:avLst/>
              <a:gdLst>
                <a:gd name="connsiteX0" fmla="*/ 218959 w 218959"/>
                <a:gd name="connsiteY0" fmla="*/ -12 h 292333"/>
                <a:gd name="connsiteX1" fmla="*/ 195075 w 218959"/>
                <a:gd name="connsiteY1" fmla="*/ 47335 h 292333"/>
                <a:gd name="connsiteX2" fmla="*/ 133588 w 218959"/>
                <a:gd name="connsiteY2" fmla="*/ 216307 h 292333"/>
                <a:gd name="connsiteX3" fmla="*/ 54410 w 218959"/>
                <a:gd name="connsiteY3" fmla="*/ 292321 h 292333"/>
                <a:gd name="connsiteX4" fmla="*/ 20348 w 218959"/>
                <a:gd name="connsiteY4" fmla="*/ 286673 h 292333"/>
                <a:gd name="connsiteX5" fmla="*/ 20348 w 218959"/>
                <a:gd name="connsiteY5" fmla="*/ 247145 h 292333"/>
                <a:gd name="connsiteX6" fmla="*/ 52199 w 218959"/>
                <a:gd name="connsiteY6" fmla="*/ 258440 h 292333"/>
                <a:gd name="connsiteX7" fmla="*/ 99088 w 218959"/>
                <a:gd name="connsiteY7" fmla="*/ 203710 h 292333"/>
                <a:gd name="connsiteX8" fmla="*/ 100412 w 218959"/>
                <a:gd name="connsiteY8" fmla="*/ 199801 h 292333"/>
                <a:gd name="connsiteX9" fmla="*/ 83160 w 218959"/>
                <a:gd name="connsiteY9" fmla="*/ 199801 h 292333"/>
                <a:gd name="connsiteX10" fmla="*/ 22999 w 218959"/>
                <a:gd name="connsiteY10" fmla="*/ 46034 h 292333"/>
                <a:gd name="connsiteX11" fmla="*/ 0 w 218959"/>
                <a:gd name="connsiteY11" fmla="*/ -12 h 292333"/>
                <a:gd name="connsiteX12" fmla="*/ 60160 w 218959"/>
                <a:gd name="connsiteY12" fmla="*/ -12 h 292333"/>
                <a:gd name="connsiteX13" fmla="*/ 70779 w 218959"/>
                <a:gd name="connsiteY13" fmla="*/ 42556 h 292333"/>
                <a:gd name="connsiteX14" fmla="*/ 100412 w 218959"/>
                <a:gd name="connsiteY14" fmla="*/ 125088 h 292333"/>
                <a:gd name="connsiteX15" fmla="*/ 114127 w 218959"/>
                <a:gd name="connsiteY15" fmla="*/ 166352 h 292333"/>
                <a:gd name="connsiteX16" fmla="*/ 121641 w 218959"/>
                <a:gd name="connsiteY16" fmla="*/ 143770 h 292333"/>
                <a:gd name="connsiteX17" fmla="*/ 127391 w 218959"/>
                <a:gd name="connsiteY17" fmla="*/ 127696 h 292333"/>
                <a:gd name="connsiteX18" fmla="*/ 157474 w 218959"/>
                <a:gd name="connsiteY18" fmla="*/ 40823 h 292333"/>
                <a:gd name="connsiteX19" fmla="*/ 166766 w 218959"/>
                <a:gd name="connsiteY19" fmla="*/ -6 h 292333"/>
                <a:gd name="connsiteX20" fmla="*/ 218959 w 218959"/>
                <a:gd name="connsiteY20" fmla="*/ -6 h 292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3">
                  <a:moveTo>
                    <a:pt x="218959" y="-12"/>
                  </a:moveTo>
                  <a:cubicBezTo>
                    <a:pt x="211438" y="10414"/>
                    <a:pt x="201706" y="29528"/>
                    <a:pt x="195075" y="47335"/>
                  </a:cubicBezTo>
                  <a:lnTo>
                    <a:pt x="133588" y="216307"/>
                  </a:lnTo>
                  <a:cubicBezTo>
                    <a:pt x="114570" y="266690"/>
                    <a:pt x="102183" y="290582"/>
                    <a:pt x="54410" y="292321"/>
                  </a:cubicBezTo>
                  <a:cubicBezTo>
                    <a:pt x="41583" y="292321"/>
                    <a:pt x="30080" y="290582"/>
                    <a:pt x="20348" y="286673"/>
                  </a:cubicBezTo>
                  <a:lnTo>
                    <a:pt x="20348" y="247145"/>
                  </a:lnTo>
                  <a:cubicBezTo>
                    <a:pt x="30080" y="254531"/>
                    <a:pt x="40699" y="258440"/>
                    <a:pt x="52199" y="258440"/>
                  </a:cubicBezTo>
                  <a:cubicBezTo>
                    <a:pt x="72987" y="258440"/>
                    <a:pt x="84490" y="244105"/>
                    <a:pt x="99088" y="203710"/>
                  </a:cubicBezTo>
                  <a:lnTo>
                    <a:pt x="100412" y="199801"/>
                  </a:lnTo>
                  <a:lnTo>
                    <a:pt x="83160" y="199801"/>
                  </a:lnTo>
                  <a:lnTo>
                    <a:pt x="22999" y="46034"/>
                  </a:lnTo>
                  <a:cubicBezTo>
                    <a:pt x="14598" y="24749"/>
                    <a:pt x="7077" y="9113"/>
                    <a:pt x="0" y="-12"/>
                  </a:cubicBezTo>
                  <a:lnTo>
                    <a:pt x="60160" y="-12"/>
                  </a:lnTo>
                  <a:cubicBezTo>
                    <a:pt x="60160" y="8676"/>
                    <a:pt x="63696" y="23011"/>
                    <a:pt x="70779" y="42556"/>
                  </a:cubicBezTo>
                  <a:lnTo>
                    <a:pt x="100412" y="125088"/>
                  </a:lnTo>
                  <a:cubicBezTo>
                    <a:pt x="104394" y="136815"/>
                    <a:pt x="109261" y="150281"/>
                    <a:pt x="114127" y="166352"/>
                  </a:cubicBezTo>
                  <a:cubicBezTo>
                    <a:pt x="116335" y="158102"/>
                    <a:pt x="119430" y="150281"/>
                    <a:pt x="121641" y="143770"/>
                  </a:cubicBezTo>
                  <a:lnTo>
                    <a:pt x="127391" y="127696"/>
                  </a:lnTo>
                  <a:lnTo>
                    <a:pt x="157474" y="40823"/>
                  </a:lnTo>
                  <a:cubicBezTo>
                    <a:pt x="163665" y="22579"/>
                    <a:pt x="166766" y="9113"/>
                    <a:pt x="166766" y="-6"/>
                  </a:cubicBezTo>
                  <a:lnTo>
                    <a:pt x="218959" y="-6"/>
                  </a:lnTo>
                  <a:close/>
                </a:path>
              </a:pathLst>
            </a:custGeom>
            <a:grpFill/>
            <a:ln w="4047" cap="flat">
              <a:solidFill>
                <a:schemeClr val="tx1"/>
              </a:solid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B121420D-1F17-EEAB-3127-68D45AC41C2F}"/>
                </a:ext>
              </a:extLst>
            </p:cNvPr>
            <p:cNvSpPr/>
            <p:nvPr/>
          </p:nvSpPr>
          <p:spPr>
            <a:xfrm>
              <a:off x="12065982" y="5769948"/>
              <a:ext cx="237095" cy="291026"/>
            </a:xfrm>
            <a:custGeom>
              <a:avLst/>
              <a:gdLst>
                <a:gd name="connsiteX0" fmla="*/ 237096 w 237095"/>
                <a:gd name="connsiteY0" fmla="*/ 46031 h 291026"/>
                <a:gd name="connsiteX1" fmla="*/ 167650 w 237095"/>
                <a:gd name="connsiteY1" fmla="*/ 34738 h 291026"/>
                <a:gd name="connsiteX2" fmla="*/ 142873 w 237095"/>
                <a:gd name="connsiteY2" fmla="*/ 34738 h 291026"/>
                <a:gd name="connsiteX3" fmla="*/ 142873 w 237095"/>
                <a:gd name="connsiteY3" fmla="*/ 236719 h 291026"/>
                <a:gd name="connsiteX4" fmla="*/ 149510 w 237095"/>
                <a:gd name="connsiteY4" fmla="*/ 291014 h 291026"/>
                <a:gd name="connsiteX5" fmla="*/ 88026 w 237095"/>
                <a:gd name="connsiteY5" fmla="*/ 291014 h 291026"/>
                <a:gd name="connsiteX6" fmla="*/ 94216 w 237095"/>
                <a:gd name="connsiteY6" fmla="*/ 236719 h 291026"/>
                <a:gd name="connsiteX7" fmla="*/ 94216 w 237095"/>
                <a:gd name="connsiteY7" fmla="*/ 34738 h 291026"/>
                <a:gd name="connsiteX8" fmla="*/ 69446 w 237095"/>
                <a:gd name="connsiteY8" fmla="*/ 34738 h 291026"/>
                <a:gd name="connsiteX9" fmla="*/ 0 w 237095"/>
                <a:gd name="connsiteY9" fmla="*/ 46031 h 291026"/>
                <a:gd name="connsiteX10" fmla="*/ 0 w 237095"/>
                <a:gd name="connsiteY10" fmla="*/ -12 h 291026"/>
                <a:gd name="connsiteX11" fmla="*/ 237090 w 237095"/>
                <a:gd name="connsiteY11" fmla="*/ -12 h 291026"/>
                <a:gd name="connsiteX12" fmla="*/ 237090 w 237095"/>
                <a:gd name="connsiteY12" fmla="*/ 46031 h 29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7095" h="291026">
                  <a:moveTo>
                    <a:pt x="237096" y="46031"/>
                  </a:moveTo>
                  <a:cubicBezTo>
                    <a:pt x="216307" y="37778"/>
                    <a:pt x="199501" y="34738"/>
                    <a:pt x="167650" y="34738"/>
                  </a:cubicBezTo>
                  <a:lnTo>
                    <a:pt x="142873" y="34738"/>
                  </a:lnTo>
                  <a:lnTo>
                    <a:pt x="142873" y="236719"/>
                  </a:lnTo>
                  <a:cubicBezTo>
                    <a:pt x="142873" y="261480"/>
                    <a:pt x="145085" y="279724"/>
                    <a:pt x="149510" y="291014"/>
                  </a:cubicBezTo>
                  <a:lnTo>
                    <a:pt x="88026" y="291014"/>
                  </a:lnTo>
                  <a:cubicBezTo>
                    <a:pt x="92005" y="279287"/>
                    <a:pt x="94216" y="261474"/>
                    <a:pt x="94216" y="236719"/>
                  </a:cubicBezTo>
                  <a:lnTo>
                    <a:pt x="94216" y="34738"/>
                  </a:lnTo>
                  <a:lnTo>
                    <a:pt x="69446" y="34738"/>
                  </a:lnTo>
                  <a:cubicBezTo>
                    <a:pt x="37595" y="34738"/>
                    <a:pt x="20788" y="37778"/>
                    <a:pt x="0" y="46031"/>
                  </a:cubicBezTo>
                  <a:lnTo>
                    <a:pt x="0" y="-12"/>
                  </a:lnTo>
                  <a:lnTo>
                    <a:pt x="237090" y="-12"/>
                  </a:lnTo>
                  <a:lnTo>
                    <a:pt x="237090" y="46031"/>
                  </a:lnTo>
                  <a:close/>
                </a:path>
              </a:pathLst>
            </a:custGeom>
            <a:grpFill/>
            <a:ln w="4047" cap="flat">
              <a:solidFill>
                <a:schemeClr val="tx1"/>
              </a:solid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98FD6942-2CD4-6DD0-4978-542EE5BAD283}"/>
                </a:ext>
              </a:extLst>
            </p:cNvPr>
            <p:cNvSpPr/>
            <p:nvPr/>
          </p:nvSpPr>
          <p:spPr>
            <a:xfrm>
              <a:off x="12306614" y="5855099"/>
              <a:ext cx="131385" cy="205886"/>
            </a:xfrm>
            <a:custGeom>
              <a:avLst/>
              <a:gdLst>
                <a:gd name="connsiteX0" fmla="*/ 131373 w 131385"/>
                <a:gd name="connsiteY0" fmla="*/ 47767 h 205886"/>
                <a:gd name="connsiteX1" fmla="*/ 111025 w 131385"/>
                <a:gd name="connsiteY1" fmla="*/ 45596 h 205886"/>
                <a:gd name="connsiteX2" fmla="*/ 53080 w 131385"/>
                <a:gd name="connsiteY2" fmla="*/ 72528 h 205886"/>
                <a:gd name="connsiteX3" fmla="*/ 53080 w 131385"/>
                <a:gd name="connsiteY3" fmla="*/ 156361 h 205886"/>
                <a:gd name="connsiteX4" fmla="*/ 59716 w 131385"/>
                <a:gd name="connsiteY4" fmla="*/ 205875 h 205886"/>
                <a:gd name="connsiteX5" fmla="*/ 0 w 131385"/>
                <a:gd name="connsiteY5" fmla="*/ 205875 h 205886"/>
                <a:gd name="connsiteX6" fmla="*/ 6637 w 131385"/>
                <a:gd name="connsiteY6" fmla="*/ 156361 h 205886"/>
                <a:gd name="connsiteX7" fmla="*/ 6637 w 131385"/>
                <a:gd name="connsiteY7" fmla="*/ 54715 h 205886"/>
                <a:gd name="connsiteX8" fmla="*/ 0 w 131385"/>
                <a:gd name="connsiteY8" fmla="*/ 5198 h 205886"/>
                <a:gd name="connsiteX9" fmla="*/ 45562 w 131385"/>
                <a:gd name="connsiteY9" fmla="*/ 5198 h 205886"/>
                <a:gd name="connsiteX10" fmla="*/ 52199 w 131385"/>
                <a:gd name="connsiteY10" fmla="*/ 40386 h 205886"/>
                <a:gd name="connsiteX11" fmla="*/ 80070 w 131385"/>
                <a:gd name="connsiteY11" fmla="*/ 13022 h 205886"/>
                <a:gd name="connsiteX12" fmla="*/ 119882 w 131385"/>
                <a:gd name="connsiteY12" fmla="*/ -12 h 205886"/>
                <a:gd name="connsiteX13" fmla="*/ 131385 w 131385"/>
                <a:gd name="connsiteY13" fmla="*/ 857 h 205886"/>
                <a:gd name="connsiteX14" fmla="*/ 131385 w 131385"/>
                <a:gd name="connsiteY14" fmla="*/ 47772 h 205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1385" h="205886">
                  <a:moveTo>
                    <a:pt x="131373" y="47767"/>
                  </a:moveTo>
                  <a:cubicBezTo>
                    <a:pt x="124737" y="46465"/>
                    <a:pt x="118100" y="45596"/>
                    <a:pt x="111025" y="45596"/>
                  </a:cubicBezTo>
                  <a:cubicBezTo>
                    <a:pt x="89350" y="45596"/>
                    <a:pt x="69886" y="54721"/>
                    <a:pt x="53080" y="72528"/>
                  </a:cubicBezTo>
                  <a:lnTo>
                    <a:pt x="53080" y="156361"/>
                  </a:lnTo>
                  <a:cubicBezTo>
                    <a:pt x="53080" y="177207"/>
                    <a:pt x="55291" y="193716"/>
                    <a:pt x="59716" y="205875"/>
                  </a:cubicBezTo>
                  <a:lnTo>
                    <a:pt x="0" y="205875"/>
                  </a:lnTo>
                  <a:cubicBezTo>
                    <a:pt x="4425" y="193713"/>
                    <a:pt x="6637" y="177207"/>
                    <a:pt x="6637" y="156361"/>
                  </a:cubicBezTo>
                  <a:lnTo>
                    <a:pt x="6637" y="54715"/>
                  </a:lnTo>
                  <a:cubicBezTo>
                    <a:pt x="6637" y="34301"/>
                    <a:pt x="4425" y="17795"/>
                    <a:pt x="0" y="5198"/>
                  </a:cubicBezTo>
                  <a:lnTo>
                    <a:pt x="45562" y="5198"/>
                  </a:lnTo>
                  <a:lnTo>
                    <a:pt x="52199" y="40386"/>
                  </a:lnTo>
                  <a:cubicBezTo>
                    <a:pt x="58835" y="30397"/>
                    <a:pt x="68121" y="21272"/>
                    <a:pt x="80070" y="13022"/>
                  </a:cubicBezTo>
                  <a:cubicBezTo>
                    <a:pt x="92011" y="4335"/>
                    <a:pt x="105284" y="-12"/>
                    <a:pt x="119882" y="-12"/>
                  </a:cubicBezTo>
                  <a:cubicBezTo>
                    <a:pt x="124748" y="-12"/>
                    <a:pt x="128284" y="426"/>
                    <a:pt x="131385" y="857"/>
                  </a:cubicBezTo>
                  <a:lnTo>
                    <a:pt x="131385" y="47772"/>
                  </a:lnTo>
                  <a:close/>
                </a:path>
              </a:pathLst>
            </a:custGeom>
            <a:grpFill/>
            <a:ln w="4047" cap="flat">
              <a:solidFill>
                <a:schemeClr val="tx1"/>
              </a:solid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79A2D671-C18D-8C69-B959-3666A7A90144}"/>
                </a:ext>
              </a:extLst>
            </p:cNvPr>
            <p:cNvSpPr/>
            <p:nvPr/>
          </p:nvSpPr>
          <p:spPr>
            <a:xfrm>
              <a:off x="12474698" y="5753439"/>
              <a:ext cx="60162" cy="307534"/>
            </a:xfrm>
            <a:custGeom>
              <a:avLst/>
              <a:gdLst>
                <a:gd name="connsiteX0" fmla="*/ 30080 w 60162"/>
                <a:gd name="connsiteY0" fmla="*/ -12 h 307534"/>
                <a:gd name="connsiteX1" fmla="*/ 60163 w 60162"/>
                <a:gd name="connsiteY1" fmla="*/ 30394 h 307534"/>
                <a:gd name="connsiteX2" fmla="*/ 30080 w 60162"/>
                <a:gd name="connsiteY2" fmla="*/ 60804 h 307534"/>
                <a:gd name="connsiteX3" fmla="*/ 0 w 60162"/>
                <a:gd name="connsiteY3" fmla="*/ 30394 h 307534"/>
                <a:gd name="connsiteX4" fmla="*/ 30080 w 60162"/>
                <a:gd name="connsiteY4" fmla="*/ -12 h 307534"/>
                <a:gd name="connsiteX5" fmla="*/ 7083 w 60162"/>
                <a:gd name="connsiteY5" fmla="*/ 156363 h 307534"/>
                <a:gd name="connsiteX6" fmla="*/ 446 w 60162"/>
                <a:gd name="connsiteY6" fmla="*/ 106849 h 307534"/>
                <a:gd name="connsiteX7" fmla="*/ 53526 w 60162"/>
                <a:gd name="connsiteY7" fmla="*/ 106849 h 307534"/>
                <a:gd name="connsiteX8" fmla="*/ 53526 w 60162"/>
                <a:gd name="connsiteY8" fmla="*/ 258009 h 307534"/>
                <a:gd name="connsiteX9" fmla="*/ 60163 w 60162"/>
                <a:gd name="connsiteY9" fmla="*/ 307523 h 307534"/>
                <a:gd name="connsiteX10" fmla="*/ 446 w 60162"/>
                <a:gd name="connsiteY10" fmla="*/ 307523 h 307534"/>
                <a:gd name="connsiteX11" fmla="*/ 7083 w 60162"/>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2"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83" y="156363"/>
                  </a:moveTo>
                  <a:cubicBezTo>
                    <a:pt x="7083" y="135949"/>
                    <a:pt x="4872" y="119443"/>
                    <a:pt x="446" y="106849"/>
                  </a:cubicBezTo>
                  <a:lnTo>
                    <a:pt x="53526" y="106849"/>
                  </a:lnTo>
                  <a:lnTo>
                    <a:pt x="53526" y="258009"/>
                  </a:lnTo>
                  <a:cubicBezTo>
                    <a:pt x="53526" y="278855"/>
                    <a:pt x="55734" y="295364"/>
                    <a:pt x="60163" y="307523"/>
                  </a:cubicBezTo>
                  <a:lnTo>
                    <a:pt x="446" y="307523"/>
                  </a:lnTo>
                  <a:cubicBezTo>
                    <a:pt x="4866" y="295361"/>
                    <a:pt x="7083" y="278855"/>
                    <a:pt x="7083" y="258009"/>
                  </a:cubicBezTo>
                  <a:close/>
                </a:path>
              </a:pathLst>
            </a:custGeom>
            <a:grpFill/>
            <a:ln w="4047" cap="flat">
              <a:solidFill>
                <a:schemeClr val="tx1"/>
              </a:solidFill>
              <a:prstDash val="solid"/>
              <a:miter/>
            </a:ln>
          </p:spPr>
          <p:txBody>
            <a:bodyPr rtlCol="0" anchor="ctr"/>
            <a:lstStyle/>
            <a:p>
              <a:endParaRPr lang="en-GB" dirty="0"/>
            </a:p>
          </p:txBody>
        </p:sp>
        <p:sp>
          <p:nvSpPr>
            <p:cNvPr id="23" name="Freeform: Shape 22">
              <a:extLst>
                <a:ext uri="{FF2B5EF4-FFF2-40B4-BE49-F238E27FC236}">
                  <a16:creationId xmlns:a16="http://schemas.microsoft.com/office/drawing/2014/main" id="{E11516A4-7C67-E673-7E49-5EDC8A90ED4B}"/>
                </a:ext>
              </a:extLst>
            </p:cNvPr>
            <p:cNvSpPr/>
            <p:nvPr/>
          </p:nvSpPr>
          <p:spPr>
            <a:xfrm>
              <a:off x="12585292" y="5855099"/>
              <a:ext cx="193304" cy="205892"/>
            </a:xfrm>
            <a:custGeom>
              <a:avLst/>
              <a:gdLst>
                <a:gd name="connsiteX0" fmla="*/ 133585 w 193304"/>
                <a:gd name="connsiteY0" fmla="*/ 205875 h 205892"/>
                <a:gd name="connsiteX1" fmla="*/ 140222 w 193304"/>
                <a:gd name="connsiteY1" fmla="*/ 156361 h 205892"/>
                <a:gd name="connsiteX2" fmla="*/ 140222 w 193304"/>
                <a:gd name="connsiteY2" fmla="*/ 81215 h 205892"/>
                <a:gd name="connsiteX3" fmla="*/ 101294 w 193304"/>
                <a:gd name="connsiteY3" fmla="*/ 36039 h 205892"/>
                <a:gd name="connsiteX4" fmla="*/ 53080 w 193304"/>
                <a:gd name="connsiteY4" fmla="*/ 58630 h 205892"/>
                <a:gd name="connsiteX5" fmla="*/ 53080 w 193304"/>
                <a:gd name="connsiteY5" fmla="*/ 156366 h 205892"/>
                <a:gd name="connsiteX6" fmla="*/ 59716 w 193304"/>
                <a:gd name="connsiteY6" fmla="*/ 205881 h 205892"/>
                <a:gd name="connsiteX7" fmla="*/ 0 w 193304"/>
                <a:gd name="connsiteY7" fmla="*/ 205881 h 205892"/>
                <a:gd name="connsiteX8" fmla="*/ 6636 w 193304"/>
                <a:gd name="connsiteY8" fmla="*/ 156366 h 205892"/>
                <a:gd name="connsiteX9" fmla="*/ 6636 w 193304"/>
                <a:gd name="connsiteY9" fmla="*/ 54721 h 205892"/>
                <a:gd name="connsiteX10" fmla="*/ 0 w 193304"/>
                <a:gd name="connsiteY10" fmla="*/ 5204 h 205892"/>
                <a:gd name="connsiteX11" fmla="*/ 45565 w 193304"/>
                <a:gd name="connsiteY11" fmla="*/ 5204 h 205892"/>
                <a:gd name="connsiteX12" fmla="*/ 50431 w 193304"/>
                <a:gd name="connsiteY12" fmla="*/ 28659 h 205892"/>
                <a:gd name="connsiteX13" fmla="*/ 118108 w 193304"/>
                <a:gd name="connsiteY13" fmla="*/ -12 h 205892"/>
                <a:gd name="connsiteX14" fmla="*/ 186671 w 193304"/>
                <a:gd name="connsiteY14" fmla="*/ 76875 h 205892"/>
                <a:gd name="connsiteX15" fmla="*/ 186671 w 193304"/>
                <a:gd name="connsiteY15" fmla="*/ 156366 h 205892"/>
                <a:gd name="connsiteX16" fmla="*/ 193304 w 193304"/>
                <a:gd name="connsiteY16" fmla="*/ 205881 h 205892"/>
                <a:gd name="connsiteX17" fmla="*/ 133591 w 193304"/>
                <a:gd name="connsiteY17" fmla="*/ 205881 h 205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3304" h="205892">
                  <a:moveTo>
                    <a:pt x="133585" y="205875"/>
                  </a:moveTo>
                  <a:cubicBezTo>
                    <a:pt x="138005" y="193713"/>
                    <a:pt x="140222" y="177207"/>
                    <a:pt x="140222" y="156361"/>
                  </a:cubicBezTo>
                  <a:lnTo>
                    <a:pt x="140222" y="81215"/>
                  </a:lnTo>
                  <a:cubicBezTo>
                    <a:pt x="140222" y="50374"/>
                    <a:pt x="126064" y="36039"/>
                    <a:pt x="101294" y="36039"/>
                  </a:cubicBezTo>
                  <a:cubicBezTo>
                    <a:pt x="84041" y="36039"/>
                    <a:pt x="67678" y="43426"/>
                    <a:pt x="53080" y="58630"/>
                  </a:cubicBezTo>
                  <a:lnTo>
                    <a:pt x="53080" y="156366"/>
                  </a:lnTo>
                  <a:cubicBezTo>
                    <a:pt x="53080" y="177213"/>
                    <a:pt x="55291" y="193721"/>
                    <a:pt x="59716" y="205881"/>
                  </a:cubicBezTo>
                  <a:lnTo>
                    <a:pt x="0" y="205881"/>
                  </a:lnTo>
                  <a:cubicBezTo>
                    <a:pt x="4422" y="193716"/>
                    <a:pt x="6636" y="177213"/>
                    <a:pt x="6636" y="156366"/>
                  </a:cubicBezTo>
                  <a:lnTo>
                    <a:pt x="6636" y="54721"/>
                  </a:lnTo>
                  <a:cubicBezTo>
                    <a:pt x="6636" y="34306"/>
                    <a:pt x="4428" y="17801"/>
                    <a:pt x="0" y="5204"/>
                  </a:cubicBezTo>
                  <a:lnTo>
                    <a:pt x="45565" y="5204"/>
                  </a:lnTo>
                  <a:lnTo>
                    <a:pt x="50431" y="28659"/>
                  </a:lnTo>
                  <a:cubicBezTo>
                    <a:pt x="67237" y="9545"/>
                    <a:pt x="89796" y="-12"/>
                    <a:pt x="118108" y="-12"/>
                  </a:cubicBezTo>
                  <a:cubicBezTo>
                    <a:pt x="163671" y="-12"/>
                    <a:pt x="186671" y="26920"/>
                    <a:pt x="186671" y="76875"/>
                  </a:cubicBezTo>
                  <a:lnTo>
                    <a:pt x="186671" y="156366"/>
                  </a:lnTo>
                  <a:cubicBezTo>
                    <a:pt x="186671" y="177213"/>
                    <a:pt x="188879" y="193721"/>
                    <a:pt x="193304" y="205881"/>
                  </a:cubicBezTo>
                  <a:lnTo>
                    <a:pt x="133591" y="205881"/>
                  </a:lnTo>
                  <a:close/>
                </a:path>
              </a:pathLst>
            </a:custGeom>
            <a:grpFill/>
            <a:ln w="4047" cap="flat">
              <a:solidFill>
                <a:schemeClr val="tx1"/>
              </a:solid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6B2E084D-7A05-FE59-03EE-371BD96762B5}"/>
                </a:ext>
              </a:extLst>
            </p:cNvPr>
            <p:cNvSpPr/>
            <p:nvPr/>
          </p:nvSpPr>
          <p:spPr>
            <a:xfrm>
              <a:off x="12827692" y="5753439"/>
              <a:ext cx="60163" cy="307534"/>
            </a:xfrm>
            <a:custGeom>
              <a:avLst/>
              <a:gdLst>
                <a:gd name="connsiteX0" fmla="*/ 30080 w 60163"/>
                <a:gd name="connsiteY0" fmla="*/ -12 h 307534"/>
                <a:gd name="connsiteX1" fmla="*/ 60163 w 60163"/>
                <a:gd name="connsiteY1" fmla="*/ 30394 h 307534"/>
                <a:gd name="connsiteX2" fmla="*/ 30080 w 60163"/>
                <a:gd name="connsiteY2" fmla="*/ 60804 h 307534"/>
                <a:gd name="connsiteX3" fmla="*/ 0 w 60163"/>
                <a:gd name="connsiteY3" fmla="*/ 30394 h 307534"/>
                <a:gd name="connsiteX4" fmla="*/ 30080 w 60163"/>
                <a:gd name="connsiteY4" fmla="*/ -12 h 307534"/>
                <a:gd name="connsiteX5" fmla="*/ 7077 w 60163"/>
                <a:gd name="connsiteY5" fmla="*/ 156363 h 307534"/>
                <a:gd name="connsiteX6" fmla="*/ 440 w 60163"/>
                <a:gd name="connsiteY6" fmla="*/ 106849 h 307534"/>
                <a:gd name="connsiteX7" fmla="*/ 53520 w 60163"/>
                <a:gd name="connsiteY7" fmla="*/ 106849 h 307534"/>
                <a:gd name="connsiteX8" fmla="*/ 53520 w 60163"/>
                <a:gd name="connsiteY8" fmla="*/ 258009 h 307534"/>
                <a:gd name="connsiteX9" fmla="*/ 60157 w 60163"/>
                <a:gd name="connsiteY9" fmla="*/ 307523 h 307534"/>
                <a:gd name="connsiteX10" fmla="*/ 440 w 60163"/>
                <a:gd name="connsiteY10" fmla="*/ 307523 h 307534"/>
                <a:gd name="connsiteX11" fmla="*/ 7077 w 60163"/>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3"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77" y="156363"/>
                  </a:moveTo>
                  <a:cubicBezTo>
                    <a:pt x="7077" y="135949"/>
                    <a:pt x="4866" y="119443"/>
                    <a:pt x="440" y="106849"/>
                  </a:cubicBezTo>
                  <a:lnTo>
                    <a:pt x="53520" y="106849"/>
                  </a:lnTo>
                  <a:lnTo>
                    <a:pt x="53520" y="258009"/>
                  </a:lnTo>
                  <a:cubicBezTo>
                    <a:pt x="53520" y="278855"/>
                    <a:pt x="55729" y="295364"/>
                    <a:pt x="60157" y="307523"/>
                  </a:cubicBezTo>
                  <a:lnTo>
                    <a:pt x="440" y="307523"/>
                  </a:lnTo>
                  <a:cubicBezTo>
                    <a:pt x="4860" y="295361"/>
                    <a:pt x="7077" y="278855"/>
                    <a:pt x="7077" y="258009"/>
                  </a:cubicBezTo>
                  <a:close/>
                </a:path>
              </a:pathLst>
            </a:custGeom>
            <a:grpFill/>
            <a:ln w="4047" cap="flat">
              <a:solidFill>
                <a:schemeClr val="tx1"/>
              </a:solid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C3666F37-C406-142D-4108-FF2F860C01FD}"/>
                </a:ext>
              </a:extLst>
            </p:cNvPr>
            <p:cNvSpPr/>
            <p:nvPr/>
          </p:nvSpPr>
          <p:spPr>
            <a:xfrm>
              <a:off x="12921480" y="5806869"/>
              <a:ext cx="149950" cy="258452"/>
            </a:xfrm>
            <a:custGeom>
              <a:avLst/>
              <a:gdLst>
                <a:gd name="connsiteX0" fmla="*/ 149951 w 149950"/>
                <a:gd name="connsiteY0" fmla="*/ 250190 h 258452"/>
                <a:gd name="connsiteX1" fmla="*/ 104832 w 149950"/>
                <a:gd name="connsiteY1" fmla="*/ 258440 h 258452"/>
                <a:gd name="connsiteX2" fmla="*/ 34946 w 149950"/>
                <a:gd name="connsiteY2" fmla="*/ 188074 h 258452"/>
                <a:gd name="connsiteX3" fmla="*/ 34946 w 149950"/>
                <a:gd name="connsiteY3" fmla="*/ 85997 h 258452"/>
                <a:gd name="connsiteX4" fmla="*/ 443 w 149950"/>
                <a:gd name="connsiteY4" fmla="*/ 85997 h 258452"/>
                <a:gd name="connsiteX5" fmla="*/ 0 w 149950"/>
                <a:gd name="connsiteY5" fmla="*/ 85127 h 258452"/>
                <a:gd name="connsiteX6" fmla="*/ 80502 w 149950"/>
                <a:gd name="connsiteY6" fmla="*/ -12 h 258452"/>
                <a:gd name="connsiteX7" fmla="*/ 81389 w 149950"/>
                <a:gd name="connsiteY7" fmla="*/ -12 h 258452"/>
                <a:gd name="connsiteX8" fmla="*/ 81389 w 149950"/>
                <a:gd name="connsiteY8" fmla="*/ 53420 h 258452"/>
                <a:gd name="connsiteX9" fmla="*/ 146856 w 149950"/>
                <a:gd name="connsiteY9" fmla="*/ 53420 h 258452"/>
                <a:gd name="connsiteX10" fmla="*/ 141990 w 149950"/>
                <a:gd name="connsiteY10" fmla="*/ 85997 h 258452"/>
                <a:gd name="connsiteX11" fmla="*/ 81389 w 149950"/>
                <a:gd name="connsiteY11" fmla="*/ 85997 h 258452"/>
                <a:gd name="connsiteX12" fmla="*/ 81389 w 149950"/>
                <a:gd name="connsiteY12" fmla="*/ 188505 h 258452"/>
                <a:gd name="connsiteX13" fmla="*/ 112793 w 149950"/>
                <a:gd name="connsiteY13" fmla="*/ 224125 h 258452"/>
                <a:gd name="connsiteX14" fmla="*/ 149951 w 149950"/>
                <a:gd name="connsiteY14" fmla="*/ 208051 h 258452"/>
                <a:gd name="connsiteX15" fmla="*/ 149951 w 149950"/>
                <a:gd name="connsiteY15" fmla="*/ 250187 h 258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9950" h="258452">
                  <a:moveTo>
                    <a:pt x="149951" y="250190"/>
                  </a:moveTo>
                  <a:cubicBezTo>
                    <a:pt x="137123" y="255838"/>
                    <a:pt x="122085" y="258440"/>
                    <a:pt x="104832" y="258440"/>
                  </a:cubicBezTo>
                  <a:cubicBezTo>
                    <a:pt x="54848" y="258440"/>
                    <a:pt x="34946" y="231943"/>
                    <a:pt x="34946" y="188074"/>
                  </a:cubicBezTo>
                  <a:lnTo>
                    <a:pt x="34946" y="85997"/>
                  </a:lnTo>
                  <a:lnTo>
                    <a:pt x="443" y="85997"/>
                  </a:lnTo>
                  <a:lnTo>
                    <a:pt x="0" y="85127"/>
                  </a:lnTo>
                  <a:lnTo>
                    <a:pt x="80502" y="-12"/>
                  </a:lnTo>
                  <a:lnTo>
                    <a:pt x="81389" y="-12"/>
                  </a:lnTo>
                  <a:lnTo>
                    <a:pt x="81389" y="53420"/>
                  </a:lnTo>
                  <a:lnTo>
                    <a:pt x="146856" y="53420"/>
                  </a:lnTo>
                  <a:lnTo>
                    <a:pt x="141990" y="85997"/>
                  </a:lnTo>
                  <a:lnTo>
                    <a:pt x="81389" y="85997"/>
                  </a:lnTo>
                  <a:lnTo>
                    <a:pt x="81389" y="188505"/>
                  </a:lnTo>
                  <a:cubicBezTo>
                    <a:pt x="81389" y="212398"/>
                    <a:pt x="92005" y="224125"/>
                    <a:pt x="112793" y="224125"/>
                  </a:cubicBezTo>
                  <a:cubicBezTo>
                    <a:pt x="126508" y="224125"/>
                    <a:pt x="138894" y="218915"/>
                    <a:pt x="149951" y="208051"/>
                  </a:cubicBezTo>
                  <a:lnTo>
                    <a:pt x="149951" y="250187"/>
                  </a:lnTo>
                  <a:close/>
                </a:path>
              </a:pathLst>
            </a:custGeom>
            <a:grpFill/>
            <a:ln w="4047" cap="flat">
              <a:solidFill>
                <a:schemeClr val="tx1"/>
              </a:solidFill>
              <a:prstDash val="solid"/>
              <a:miter/>
            </a:ln>
          </p:spPr>
          <p:txBody>
            <a:bodyPr rtlCol="0" anchor="ctr"/>
            <a:lstStyle/>
            <a:p>
              <a:endParaRPr lang="en-GB" dirty="0"/>
            </a:p>
          </p:txBody>
        </p:sp>
        <p:sp>
          <p:nvSpPr>
            <p:cNvPr id="26" name="Freeform: Shape 25">
              <a:extLst>
                <a:ext uri="{FF2B5EF4-FFF2-40B4-BE49-F238E27FC236}">
                  <a16:creationId xmlns:a16="http://schemas.microsoft.com/office/drawing/2014/main" id="{26950BA2-76F8-1441-8A86-3E7FC4DD8BFD}"/>
                </a:ext>
              </a:extLst>
            </p:cNvPr>
            <p:cNvSpPr/>
            <p:nvPr/>
          </p:nvSpPr>
          <p:spPr>
            <a:xfrm>
              <a:off x="13097969" y="5860301"/>
              <a:ext cx="218959" cy="292330"/>
            </a:xfrm>
            <a:custGeom>
              <a:avLst/>
              <a:gdLst>
                <a:gd name="connsiteX0" fmla="*/ 218959 w 218959"/>
                <a:gd name="connsiteY0" fmla="*/ -12 h 292330"/>
                <a:gd name="connsiteX1" fmla="*/ 195075 w 218959"/>
                <a:gd name="connsiteY1" fmla="*/ 47332 h 292330"/>
                <a:gd name="connsiteX2" fmla="*/ 133588 w 218959"/>
                <a:gd name="connsiteY2" fmla="*/ 216304 h 292330"/>
                <a:gd name="connsiteX3" fmla="*/ 54410 w 218959"/>
                <a:gd name="connsiteY3" fmla="*/ 292318 h 292330"/>
                <a:gd name="connsiteX4" fmla="*/ 20348 w 218959"/>
                <a:gd name="connsiteY4" fmla="*/ 286673 h 292330"/>
                <a:gd name="connsiteX5" fmla="*/ 20348 w 218959"/>
                <a:gd name="connsiteY5" fmla="*/ 247145 h 292330"/>
                <a:gd name="connsiteX6" fmla="*/ 52199 w 218959"/>
                <a:gd name="connsiteY6" fmla="*/ 258440 h 292330"/>
                <a:gd name="connsiteX7" fmla="*/ 99088 w 218959"/>
                <a:gd name="connsiteY7" fmla="*/ 203707 h 292330"/>
                <a:gd name="connsiteX8" fmla="*/ 100412 w 218959"/>
                <a:gd name="connsiteY8" fmla="*/ 199798 h 292330"/>
                <a:gd name="connsiteX9" fmla="*/ 83160 w 218959"/>
                <a:gd name="connsiteY9" fmla="*/ 199798 h 292330"/>
                <a:gd name="connsiteX10" fmla="*/ 22997 w 218959"/>
                <a:gd name="connsiteY10" fmla="*/ 46031 h 292330"/>
                <a:gd name="connsiteX11" fmla="*/ 0 w 218959"/>
                <a:gd name="connsiteY11" fmla="*/ -12 h 292330"/>
                <a:gd name="connsiteX12" fmla="*/ 60160 w 218959"/>
                <a:gd name="connsiteY12" fmla="*/ -12 h 292330"/>
                <a:gd name="connsiteX13" fmla="*/ 70776 w 218959"/>
                <a:gd name="connsiteY13" fmla="*/ 42553 h 292330"/>
                <a:gd name="connsiteX14" fmla="*/ 100412 w 218959"/>
                <a:gd name="connsiteY14" fmla="*/ 125085 h 292330"/>
                <a:gd name="connsiteX15" fmla="*/ 114124 w 218959"/>
                <a:gd name="connsiteY15" fmla="*/ 166352 h 292330"/>
                <a:gd name="connsiteX16" fmla="*/ 121641 w 218959"/>
                <a:gd name="connsiteY16" fmla="*/ 143767 h 292330"/>
                <a:gd name="connsiteX17" fmla="*/ 127392 w 218959"/>
                <a:gd name="connsiteY17" fmla="*/ 127693 h 292330"/>
                <a:gd name="connsiteX18" fmla="*/ 157472 w 218959"/>
                <a:gd name="connsiteY18" fmla="*/ 40820 h 292330"/>
                <a:gd name="connsiteX19" fmla="*/ 166763 w 218959"/>
                <a:gd name="connsiteY19" fmla="*/ -6 h 292330"/>
                <a:gd name="connsiteX20" fmla="*/ 218959 w 218959"/>
                <a:gd name="connsiteY20" fmla="*/ -6 h 292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0">
                  <a:moveTo>
                    <a:pt x="218959" y="-12"/>
                  </a:moveTo>
                  <a:cubicBezTo>
                    <a:pt x="211435" y="10414"/>
                    <a:pt x="201703" y="29525"/>
                    <a:pt x="195075" y="47332"/>
                  </a:cubicBezTo>
                  <a:lnTo>
                    <a:pt x="133588" y="216304"/>
                  </a:lnTo>
                  <a:cubicBezTo>
                    <a:pt x="114570" y="266690"/>
                    <a:pt x="102183" y="290582"/>
                    <a:pt x="54410" y="292318"/>
                  </a:cubicBezTo>
                  <a:cubicBezTo>
                    <a:pt x="41583" y="292318"/>
                    <a:pt x="30080" y="290582"/>
                    <a:pt x="20348" y="286673"/>
                  </a:cubicBezTo>
                  <a:lnTo>
                    <a:pt x="20348" y="247145"/>
                  </a:lnTo>
                  <a:cubicBezTo>
                    <a:pt x="30080" y="254531"/>
                    <a:pt x="40696" y="258440"/>
                    <a:pt x="52199" y="258440"/>
                  </a:cubicBezTo>
                  <a:cubicBezTo>
                    <a:pt x="72987" y="258440"/>
                    <a:pt x="84490" y="244105"/>
                    <a:pt x="99088" y="203707"/>
                  </a:cubicBezTo>
                  <a:lnTo>
                    <a:pt x="100412" y="199798"/>
                  </a:lnTo>
                  <a:lnTo>
                    <a:pt x="83160" y="199798"/>
                  </a:lnTo>
                  <a:lnTo>
                    <a:pt x="22997" y="46031"/>
                  </a:lnTo>
                  <a:cubicBezTo>
                    <a:pt x="14598" y="24747"/>
                    <a:pt x="7074" y="9113"/>
                    <a:pt x="0" y="-12"/>
                  </a:cubicBezTo>
                  <a:lnTo>
                    <a:pt x="60160" y="-12"/>
                  </a:lnTo>
                  <a:cubicBezTo>
                    <a:pt x="60160" y="8676"/>
                    <a:pt x="63696" y="23008"/>
                    <a:pt x="70776" y="42553"/>
                  </a:cubicBezTo>
                  <a:lnTo>
                    <a:pt x="100412" y="125085"/>
                  </a:lnTo>
                  <a:cubicBezTo>
                    <a:pt x="104392" y="136812"/>
                    <a:pt x="109258" y="150278"/>
                    <a:pt x="114124" y="166352"/>
                  </a:cubicBezTo>
                  <a:cubicBezTo>
                    <a:pt x="116335" y="158102"/>
                    <a:pt x="119430" y="150278"/>
                    <a:pt x="121641" y="143767"/>
                  </a:cubicBezTo>
                  <a:lnTo>
                    <a:pt x="127392" y="127693"/>
                  </a:lnTo>
                  <a:lnTo>
                    <a:pt x="157472" y="40820"/>
                  </a:lnTo>
                  <a:cubicBezTo>
                    <a:pt x="163662" y="22576"/>
                    <a:pt x="166763" y="9113"/>
                    <a:pt x="166763" y="-6"/>
                  </a:cubicBezTo>
                  <a:lnTo>
                    <a:pt x="218959" y="-6"/>
                  </a:lnTo>
                  <a:close/>
                </a:path>
              </a:pathLst>
            </a:custGeom>
            <a:grpFill/>
            <a:ln w="4047" cap="flat">
              <a:solidFill>
                <a:schemeClr val="tx1"/>
              </a:solid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26D28880-4C2B-CBCD-DD69-E0732583BCCA}"/>
                </a:ext>
              </a:extLst>
            </p:cNvPr>
            <p:cNvSpPr/>
            <p:nvPr/>
          </p:nvSpPr>
          <p:spPr>
            <a:xfrm>
              <a:off x="12069529" y="6204555"/>
              <a:ext cx="187557" cy="300139"/>
            </a:xfrm>
            <a:custGeom>
              <a:avLst/>
              <a:gdLst>
                <a:gd name="connsiteX0" fmla="*/ 0 w 187557"/>
                <a:gd name="connsiteY0" fmla="*/ 228898 h 300139"/>
                <a:gd name="connsiteX1" fmla="*/ 42461 w 187557"/>
                <a:gd name="connsiteY1" fmla="*/ 253227 h 300139"/>
                <a:gd name="connsiteX2" fmla="*/ 89350 w 187557"/>
                <a:gd name="connsiteY2" fmla="*/ 262784 h 300139"/>
                <a:gd name="connsiteX3" fmla="*/ 137564 w 187557"/>
                <a:gd name="connsiteY3" fmla="*/ 223256 h 300139"/>
                <a:gd name="connsiteX4" fmla="*/ 76960 w 187557"/>
                <a:gd name="connsiteY4" fmla="*/ 164616 h 300139"/>
                <a:gd name="connsiteX5" fmla="*/ 37595 w 187557"/>
                <a:gd name="connsiteY5" fmla="*/ 145071 h 300139"/>
                <a:gd name="connsiteX6" fmla="*/ 2208 w 187557"/>
                <a:gd name="connsiteY6" fmla="*/ 82522 h 300139"/>
                <a:gd name="connsiteX7" fmla="*/ 31404 w 187557"/>
                <a:gd name="connsiteY7" fmla="*/ 22141 h 300139"/>
                <a:gd name="connsiteX8" fmla="*/ 108374 w 187557"/>
                <a:gd name="connsiteY8" fmla="*/ -12 h 300139"/>
                <a:gd name="connsiteX9" fmla="*/ 172070 w 187557"/>
                <a:gd name="connsiteY9" fmla="*/ 13454 h 300139"/>
                <a:gd name="connsiteX10" fmla="*/ 172070 w 187557"/>
                <a:gd name="connsiteY10" fmla="*/ 62971 h 300139"/>
                <a:gd name="connsiteX11" fmla="*/ 98201 w 187557"/>
                <a:gd name="connsiteY11" fmla="*/ 36909 h 300139"/>
                <a:gd name="connsiteX12" fmla="*/ 50874 w 187557"/>
                <a:gd name="connsiteY12" fmla="*/ 73829 h 300139"/>
                <a:gd name="connsiteX13" fmla="*/ 58395 w 187557"/>
                <a:gd name="connsiteY13" fmla="*/ 96414 h 300139"/>
                <a:gd name="connsiteX14" fmla="*/ 107939 w 187557"/>
                <a:gd name="connsiteY14" fmla="*/ 125951 h 300139"/>
                <a:gd name="connsiteX15" fmla="*/ 149076 w 187557"/>
                <a:gd name="connsiteY15" fmla="*/ 146366 h 300139"/>
                <a:gd name="connsiteX16" fmla="*/ 187557 w 187557"/>
                <a:gd name="connsiteY16" fmla="*/ 214125 h 300139"/>
                <a:gd name="connsiteX17" fmla="*/ 83168 w 187557"/>
                <a:gd name="connsiteY17" fmla="*/ 300128 h 300139"/>
                <a:gd name="connsiteX18" fmla="*/ 8 w 187557"/>
                <a:gd name="connsiteY18" fmla="*/ 278846 h 300139"/>
                <a:gd name="connsiteX19" fmla="*/ 8 w 187557"/>
                <a:gd name="connsiteY19" fmla="*/ 228892 h 300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7557" h="300139">
                  <a:moveTo>
                    <a:pt x="0" y="228898"/>
                  </a:moveTo>
                  <a:cubicBezTo>
                    <a:pt x="11940" y="238892"/>
                    <a:pt x="26098" y="246710"/>
                    <a:pt x="42461" y="253227"/>
                  </a:cubicBezTo>
                  <a:cubicBezTo>
                    <a:pt x="58829" y="259744"/>
                    <a:pt x="74752" y="262784"/>
                    <a:pt x="89350" y="262784"/>
                  </a:cubicBezTo>
                  <a:cubicBezTo>
                    <a:pt x="119430" y="262784"/>
                    <a:pt x="137564" y="248886"/>
                    <a:pt x="137564" y="223256"/>
                  </a:cubicBezTo>
                  <a:cubicBezTo>
                    <a:pt x="135793" y="191545"/>
                    <a:pt x="115889" y="181557"/>
                    <a:pt x="76960" y="164616"/>
                  </a:cubicBezTo>
                  <a:cubicBezTo>
                    <a:pt x="60594" y="157230"/>
                    <a:pt x="47327" y="150713"/>
                    <a:pt x="37595" y="145071"/>
                  </a:cubicBezTo>
                  <a:cubicBezTo>
                    <a:pt x="18131" y="132906"/>
                    <a:pt x="2208" y="113360"/>
                    <a:pt x="2208" y="82522"/>
                  </a:cubicBezTo>
                  <a:cubicBezTo>
                    <a:pt x="2208" y="56892"/>
                    <a:pt x="11940" y="36477"/>
                    <a:pt x="31404" y="22141"/>
                  </a:cubicBezTo>
                  <a:cubicBezTo>
                    <a:pt x="51306" y="7374"/>
                    <a:pt x="76966" y="-12"/>
                    <a:pt x="108374" y="-12"/>
                  </a:cubicBezTo>
                  <a:cubicBezTo>
                    <a:pt x="133147" y="-12"/>
                    <a:pt x="154376" y="4332"/>
                    <a:pt x="172070" y="13454"/>
                  </a:cubicBezTo>
                  <a:lnTo>
                    <a:pt x="172070" y="62971"/>
                  </a:lnTo>
                  <a:cubicBezTo>
                    <a:pt x="153046" y="48636"/>
                    <a:pt x="123409" y="36909"/>
                    <a:pt x="98201" y="36909"/>
                  </a:cubicBezTo>
                  <a:cubicBezTo>
                    <a:pt x="70332" y="36909"/>
                    <a:pt x="50874" y="49943"/>
                    <a:pt x="50874" y="73829"/>
                  </a:cubicBezTo>
                  <a:cubicBezTo>
                    <a:pt x="50874" y="82516"/>
                    <a:pt x="53529" y="89903"/>
                    <a:pt x="58395" y="96414"/>
                  </a:cubicBezTo>
                  <a:cubicBezTo>
                    <a:pt x="68570" y="108576"/>
                    <a:pt x="81395" y="115087"/>
                    <a:pt x="107939" y="125951"/>
                  </a:cubicBezTo>
                  <a:cubicBezTo>
                    <a:pt x="125192" y="133332"/>
                    <a:pt x="138903" y="139849"/>
                    <a:pt x="149076" y="146366"/>
                  </a:cubicBezTo>
                  <a:cubicBezTo>
                    <a:pt x="170310" y="158963"/>
                    <a:pt x="187557" y="180684"/>
                    <a:pt x="187557" y="214125"/>
                  </a:cubicBezTo>
                  <a:cubicBezTo>
                    <a:pt x="187557" y="267557"/>
                    <a:pt x="146864" y="300128"/>
                    <a:pt x="83168" y="300128"/>
                  </a:cubicBezTo>
                  <a:cubicBezTo>
                    <a:pt x="46014" y="300128"/>
                    <a:pt x="13723" y="288835"/>
                    <a:pt x="8" y="278846"/>
                  </a:cubicBezTo>
                  <a:lnTo>
                    <a:pt x="8" y="228892"/>
                  </a:lnTo>
                  <a:close/>
                </a:path>
              </a:pathLst>
            </a:custGeom>
            <a:grpFill/>
            <a:ln w="4047" cap="flat">
              <a:solidFill>
                <a:schemeClr val="tx1"/>
              </a:solid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5469B2B7-180E-A910-723B-0C6A45EF6045}"/>
                </a:ext>
              </a:extLst>
            </p:cNvPr>
            <p:cNvSpPr/>
            <p:nvPr/>
          </p:nvSpPr>
          <p:spPr>
            <a:xfrm>
              <a:off x="12295533" y="6294438"/>
              <a:ext cx="174742" cy="210250"/>
            </a:xfrm>
            <a:custGeom>
              <a:avLst/>
              <a:gdLst>
                <a:gd name="connsiteX0" fmla="*/ 115472 w 174742"/>
                <a:gd name="connsiteY0" fmla="*/ 5 h 210250"/>
                <a:gd name="connsiteX1" fmla="*/ 171207 w 174742"/>
                <a:gd name="connsiteY1" fmla="*/ 13040 h 210250"/>
                <a:gd name="connsiteX2" fmla="*/ 171207 w 174742"/>
                <a:gd name="connsiteY2" fmla="*/ 56474 h 210250"/>
                <a:gd name="connsiteX3" fmla="*/ 113702 w 174742"/>
                <a:gd name="connsiteY3" fmla="*/ 35625 h 210250"/>
                <a:gd name="connsiteX4" fmla="*/ 48235 w 174742"/>
                <a:gd name="connsiteY4" fmla="*/ 102520 h 210250"/>
                <a:gd name="connsiteX5" fmla="*/ 117237 w 174742"/>
                <a:gd name="connsiteY5" fmla="*/ 174625 h 210250"/>
                <a:gd name="connsiteX6" fmla="*/ 174743 w 174742"/>
                <a:gd name="connsiteY6" fmla="*/ 148994 h 210250"/>
                <a:gd name="connsiteX7" fmla="*/ 174743 w 174742"/>
                <a:gd name="connsiteY7" fmla="*/ 192432 h 210250"/>
                <a:gd name="connsiteX8" fmla="*/ 106181 w 174742"/>
                <a:gd name="connsiteY8" fmla="*/ 210239 h 210250"/>
                <a:gd name="connsiteX9" fmla="*/ 24 w 174742"/>
                <a:gd name="connsiteY9" fmla="*/ 110332 h 210250"/>
                <a:gd name="connsiteX10" fmla="*/ 115472 w 174742"/>
                <a:gd name="connsiteY10" fmla="*/ 0 h 21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4742" h="210250">
                  <a:moveTo>
                    <a:pt x="115472" y="5"/>
                  </a:moveTo>
                  <a:cubicBezTo>
                    <a:pt x="139802" y="5"/>
                    <a:pt x="160591" y="6522"/>
                    <a:pt x="171207" y="13040"/>
                  </a:cubicBezTo>
                  <a:lnTo>
                    <a:pt x="171207" y="56474"/>
                  </a:lnTo>
                  <a:cubicBezTo>
                    <a:pt x="153076" y="43878"/>
                    <a:pt x="135383" y="35625"/>
                    <a:pt x="113702" y="35625"/>
                  </a:cubicBezTo>
                  <a:cubicBezTo>
                    <a:pt x="71681" y="35625"/>
                    <a:pt x="48235" y="64292"/>
                    <a:pt x="48235" y="102520"/>
                  </a:cubicBezTo>
                  <a:cubicBezTo>
                    <a:pt x="48235" y="146824"/>
                    <a:pt x="79642" y="174625"/>
                    <a:pt x="117237" y="174625"/>
                  </a:cubicBezTo>
                  <a:cubicBezTo>
                    <a:pt x="139797" y="174625"/>
                    <a:pt x="161031" y="162898"/>
                    <a:pt x="174743" y="148994"/>
                  </a:cubicBezTo>
                  <a:lnTo>
                    <a:pt x="174743" y="192432"/>
                  </a:lnTo>
                  <a:cubicBezTo>
                    <a:pt x="167222" y="199381"/>
                    <a:pt x="139356" y="210239"/>
                    <a:pt x="106181" y="210239"/>
                  </a:cubicBezTo>
                  <a:cubicBezTo>
                    <a:pt x="41155" y="210239"/>
                    <a:pt x="24" y="172449"/>
                    <a:pt x="24" y="110332"/>
                  </a:cubicBezTo>
                  <a:cubicBezTo>
                    <a:pt x="-1303" y="47346"/>
                    <a:pt x="52217" y="-870"/>
                    <a:pt x="115472" y="0"/>
                  </a:cubicBezTo>
                  <a:close/>
                </a:path>
              </a:pathLst>
            </a:custGeom>
            <a:grpFill/>
            <a:ln w="4047" cap="flat">
              <a:solidFill>
                <a:schemeClr val="tx1"/>
              </a:solid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4E2F3945-2CA3-4B7C-F388-4B8CB854ED70}"/>
                </a:ext>
              </a:extLst>
            </p:cNvPr>
            <p:cNvSpPr/>
            <p:nvPr/>
          </p:nvSpPr>
          <p:spPr>
            <a:xfrm>
              <a:off x="12513189" y="6200640"/>
              <a:ext cx="195069" cy="299713"/>
            </a:xfrm>
            <a:custGeom>
              <a:avLst/>
              <a:gdLst>
                <a:gd name="connsiteX0" fmla="*/ 135353 w 195069"/>
                <a:gd name="connsiteY0" fmla="*/ 299702 h 299713"/>
                <a:gd name="connsiteX1" fmla="*/ 141989 w 195069"/>
                <a:gd name="connsiteY1" fmla="*/ 250185 h 299713"/>
                <a:gd name="connsiteX2" fmla="*/ 141989 w 195069"/>
                <a:gd name="connsiteY2" fmla="*/ 175040 h 299713"/>
                <a:gd name="connsiteX3" fmla="*/ 103061 w 195069"/>
                <a:gd name="connsiteY3" fmla="*/ 129863 h 299713"/>
                <a:gd name="connsiteX4" fmla="*/ 53077 w 195069"/>
                <a:gd name="connsiteY4" fmla="*/ 154187 h 299713"/>
                <a:gd name="connsiteX5" fmla="*/ 53077 w 195069"/>
                <a:gd name="connsiteY5" fmla="*/ 250185 h 299713"/>
                <a:gd name="connsiteX6" fmla="*/ 59713 w 195069"/>
                <a:gd name="connsiteY6" fmla="*/ 299702 h 299713"/>
                <a:gd name="connsiteX7" fmla="*/ 0 w 195069"/>
                <a:gd name="connsiteY7" fmla="*/ 299702 h 299713"/>
                <a:gd name="connsiteX8" fmla="*/ 6634 w 195069"/>
                <a:gd name="connsiteY8" fmla="*/ 250185 h 299713"/>
                <a:gd name="connsiteX9" fmla="*/ 6634 w 195069"/>
                <a:gd name="connsiteY9" fmla="*/ 49502 h 299713"/>
                <a:gd name="connsiteX10" fmla="*/ 0 w 195069"/>
                <a:gd name="connsiteY10" fmla="*/ -12 h 299713"/>
                <a:gd name="connsiteX11" fmla="*/ 53077 w 195069"/>
                <a:gd name="connsiteY11" fmla="*/ -12 h 299713"/>
                <a:gd name="connsiteX12" fmla="*/ 53077 w 195069"/>
                <a:gd name="connsiteY12" fmla="*/ 121176 h 299713"/>
                <a:gd name="connsiteX13" fmla="*/ 119871 w 195069"/>
                <a:gd name="connsiteY13" fmla="*/ 93809 h 299713"/>
                <a:gd name="connsiteX14" fmla="*/ 188432 w 195069"/>
                <a:gd name="connsiteY14" fmla="*/ 170693 h 299713"/>
                <a:gd name="connsiteX15" fmla="*/ 188432 w 195069"/>
                <a:gd name="connsiteY15" fmla="*/ 250185 h 299713"/>
                <a:gd name="connsiteX16" fmla="*/ 195069 w 195069"/>
                <a:gd name="connsiteY16" fmla="*/ 299702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5069" h="299713">
                  <a:moveTo>
                    <a:pt x="135353" y="299702"/>
                  </a:moveTo>
                  <a:cubicBezTo>
                    <a:pt x="139772" y="287537"/>
                    <a:pt x="141989" y="271031"/>
                    <a:pt x="141989" y="250185"/>
                  </a:cubicBezTo>
                  <a:lnTo>
                    <a:pt x="141989" y="175040"/>
                  </a:lnTo>
                  <a:cubicBezTo>
                    <a:pt x="141989" y="144199"/>
                    <a:pt x="127832" y="129863"/>
                    <a:pt x="103061" y="129863"/>
                  </a:cubicBezTo>
                  <a:cubicBezTo>
                    <a:pt x="85368" y="129863"/>
                    <a:pt x="68561" y="138113"/>
                    <a:pt x="53077" y="154187"/>
                  </a:cubicBezTo>
                  <a:lnTo>
                    <a:pt x="53077" y="250185"/>
                  </a:lnTo>
                  <a:cubicBezTo>
                    <a:pt x="53077" y="271031"/>
                    <a:pt x="55288" y="287543"/>
                    <a:pt x="59713" y="299702"/>
                  </a:cubicBezTo>
                  <a:lnTo>
                    <a:pt x="0" y="299702"/>
                  </a:lnTo>
                  <a:cubicBezTo>
                    <a:pt x="4425" y="287537"/>
                    <a:pt x="6634" y="271031"/>
                    <a:pt x="6634" y="250185"/>
                  </a:cubicBezTo>
                  <a:lnTo>
                    <a:pt x="6634" y="49502"/>
                  </a:lnTo>
                  <a:cubicBezTo>
                    <a:pt x="6634" y="29087"/>
                    <a:pt x="4425" y="12585"/>
                    <a:pt x="0" y="-12"/>
                  </a:cubicBezTo>
                  <a:lnTo>
                    <a:pt x="53077" y="-12"/>
                  </a:lnTo>
                  <a:lnTo>
                    <a:pt x="53077" y="121176"/>
                  </a:lnTo>
                  <a:cubicBezTo>
                    <a:pt x="70332" y="102934"/>
                    <a:pt x="92445" y="93809"/>
                    <a:pt x="119871" y="93809"/>
                  </a:cubicBezTo>
                  <a:cubicBezTo>
                    <a:pt x="165433" y="93809"/>
                    <a:pt x="188432" y="120738"/>
                    <a:pt x="188432" y="170693"/>
                  </a:cubicBezTo>
                  <a:lnTo>
                    <a:pt x="188432" y="250185"/>
                  </a:lnTo>
                  <a:cubicBezTo>
                    <a:pt x="188432" y="271031"/>
                    <a:pt x="190641" y="287543"/>
                    <a:pt x="195069" y="299702"/>
                  </a:cubicBezTo>
                  <a:close/>
                </a:path>
              </a:pathLst>
            </a:custGeom>
            <a:grpFill/>
            <a:ln w="4047" cap="flat">
              <a:solidFill>
                <a:schemeClr val="tx1"/>
              </a:solid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7CFEA65A-6478-2B00-0C78-D63D6793EB5E}"/>
                </a:ext>
              </a:extLst>
            </p:cNvPr>
            <p:cNvSpPr/>
            <p:nvPr/>
          </p:nvSpPr>
          <p:spPr>
            <a:xfrm>
              <a:off x="12750273" y="6294452"/>
              <a:ext cx="218512" cy="210239"/>
            </a:xfrm>
            <a:custGeom>
              <a:avLst/>
              <a:gdLst>
                <a:gd name="connsiteX0" fmla="*/ 115451 w 218512"/>
                <a:gd name="connsiteY0" fmla="*/ -12 h 210239"/>
                <a:gd name="connsiteX1" fmla="*/ 218512 w 218512"/>
                <a:gd name="connsiteY1" fmla="*/ 98593 h 210239"/>
                <a:gd name="connsiteX2" fmla="*/ 102624 w 218512"/>
                <a:gd name="connsiteY2" fmla="*/ 210227 h 210239"/>
                <a:gd name="connsiteX3" fmla="*/ 0 w 218512"/>
                <a:gd name="connsiteY3" fmla="*/ 110758 h 210239"/>
                <a:gd name="connsiteX4" fmla="*/ 115451 w 218512"/>
                <a:gd name="connsiteY4" fmla="*/ -6 h 210239"/>
                <a:gd name="connsiteX5" fmla="*/ 107049 w 218512"/>
                <a:gd name="connsiteY5" fmla="*/ 34738 h 210239"/>
                <a:gd name="connsiteX6" fmla="*/ 48219 w 218512"/>
                <a:gd name="connsiteY6" fmla="*/ 101196 h 210239"/>
                <a:gd name="connsiteX7" fmla="*/ 111475 w 218512"/>
                <a:gd name="connsiteY7" fmla="*/ 175039 h 210239"/>
                <a:gd name="connsiteX8" fmla="*/ 170305 w 218512"/>
                <a:gd name="connsiteY8" fmla="*/ 108582 h 210239"/>
                <a:gd name="connsiteX9" fmla="*/ 107055 w 218512"/>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12"/>
                  </a:moveTo>
                  <a:cubicBezTo>
                    <a:pt x="175168" y="-12"/>
                    <a:pt x="218512" y="39951"/>
                    <a:pt x="218512" y="98593"/>
                  </a:cubicBezTo>
                  <a:cubicBezTo>
                    <a:pt x="218512" y="164182"/>
                    <a:pt x="168531" y="210227"/>
                    <a:pt x="102624" y="210227"/>
                  </a:cubicBezTo>
                  <a:cubicBezTo>
                    <a:pt x="42469" y="210227"/>
                    <a:pt x="0" y="170267"/>
                    <a:pt x="0" y="110758"/>
                  </a:cubicBezTo>
                  <a:cubicBezTo>
                    <a:pt x="0" y="46906"/>
                    <a:pt x="49544" y="-6"/>
                    <a:pt x="115451" y="-6"/>
                  </a:cubicBezTo>
                  <a:close/>
                  <a:moveTo>
                    <a:pt x="107049" y="34738"/>
                  </a:moveTo>
                  <a:cubicBezTo>
                    <a:pt x="71663" y="34738"/>
                    <a:pt x="48219" y="65576"/>
                    <a:pt x="48219" y="101196"/>
                  </a:cubicBezTo>
                  <a:cubicBezTo>
                    <a:pt x="48219" y="152886"/>
                    <a:pt x="80070" y="175039"/>
                    <a:pt x="111475" y="175039"/>
                  </a:cubicBezTo>
                  <a:cubicBezTo>
                    <a:pt x="146861" y="175039"/>
                    <a:pt x="170305" y="144199"/>
                    <a:pt x="170305" y="108582"/>
                  </a:cubicBezTo>
                  <a:cubicBezTo>
                    <a:pt x="170305" y="62968"/>
                    <a:pt x="144207" y="34738"/>
                    <a:pt x="107055" y="34738"/>
                  </a:cubicBezTo>
                  <a:close/>
                </a:path>
              </a:pathLst>
            </a:custGeom>
            <a:grpFill/>
            <a:ln w="4047" cap="flat">
              <a:solidFill>
                <a:schemeClr val="tx1"/>
              </a:solid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B617D2AB-6B2E-4AD0-B8D1-45B0A50DD2F2}"/>
                </a:ext>
              </a:extLst>
            </p:cNvPr>
            <p:cNvSpPr/>
            <p:nvPr/>
          </p:nvSpPr>
          <p:spPr>
            <a:xfrm>
              <a:off x="13004181" y="6294452"/>
              <a:ext cx="218515" cy="210239"/>
            </a:xfrm>
            <a:custGeom>
              <a:avLst/>
              <a:gdLst>
                <a:gd name="connsiteX0" fmla="*/ 115451 w 218515"/>
                <a:gd name="connsiteY0" fmla="*/ -12 h 210239"/>
                <a:gd name="connsiteX1" fmla="*/ 218516 w 218515"/>
                <a:gd name="connsiteY1" fmla="*/ 98593 h 210239"/>
                <a:gd name="connsiteX2" fmla="*/ 102624 w 218515"/>
                <a:gd name="connsiteY2" fmla="*/ 210227 h 210239"/>
                <a:gd name="connsiteX3" fmla="*/ 0 w 218515"/>
                <a:gd name="connsiteY3" fmla="*/ 110758 h 210239"/>
                <a:gd name="connsiteX4" fmla="*/ 115451 w 218515"/>
                <a:gd name="connsiteY4" fmla="*/ -6 h 210239"/>
                <a:gd name="connsiteX5" fmla="*/ 107044 w 218515"/>
                <a:gd name="connsiteY5" fmla="*/ 34738 h 210239"/>
                <a:gd name="connsiteX6" fmla="*/ 48214 w 218515"/>
                <a:gd name="connsiteY6" fmla="*/ 101196 h 210239"/>
                <a:gd name="connsiteX7" fmla="*/ 111472 w 218515"/>
                <a:gd name="connsiteY7" fmla="*/ 175039 h 210239"/>
                <a:gd name="connsiteX8" fmla="*/ 170302 w 218515"/>
                <a:gd name="connsiteY8" fmla="*/ 108582 h 210239"/>
                <a:gd name="connsiteX9" fmla="*/ 107049 w 218515"/>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5" h="210239">
                  <a:moveTo>
                    <a:pt x="115451" y="-12"/>
                  </a:moveTo>
                  <a:cubicBezTo>
                    <a:pt x="175168" y="-12"/>
                    <a:pt x="218516" y="39951"/>
                    <a:pt x="218516" y="98593"/>
                  </a:cubicBezTo>
                  <a:cubicBezTo>
                    <a:pt x="218516" y="164182"/>
                    <a:pt x="168531" y="210227"/>
                    <a:pt x="102624" y="210227"/>
                  </a:cubicBezTo>
                  <a:cubicBezTo>
                    <a:pt x="42470" y="210227"/>
                    <a:pt x="0" y="170267"/>
                    <a:pt x="0" y="110758"/>
                  </a:cubicBezTo>
                  <a:cubicBezTo>
                    <a:pt x="0" y="46906"/>
                    <a:pt x="49544" y="-6"/>
                    <a:pt x="115451" y="-6"/>
                  </a:cubicBezTo>
                  <a:close/>
                  <a:moveTo>
                    <a:pt x="107044" y="34738"/>
                  </a:moveTo>
                  <a:cubicBezTo>
                    <a:pt x="71657" y="34738"/>
                    <a:pt x="48214" y="65576"/>
                    <a:pt x="48214" y="101196"/>
                  </a:cubicBezTo>
                  <a:cubicBezTo>
                    <a:pt x="48214" y="152886"/>
                    <a:pt x="80064" y="175039"/>
                    <a:pt x="111472" y="175039"/>
                  </a:cubicBezTo>
                  <a:cubicBezTo>
                    <a:pt x="146856" y="175039"/>
                    <a:pt x="170302" y="144199"/>
                    <a:pt x="170302" y="108582"/>
                  </a:cubicBezTo>
                  <a:cubicBezTo>
                    <a:pt x="170302" y="62968"/>
                    <a:pt x="144201" y="34738"/>
                    <a:pt x="107049" y="34738"/>
                  </a:cubicBezTo>
                  <a:close/>
                </a:path>
              </a:pathLst>
            </a:custGeom>
            <a:grpFill/>
            <a:ln w="4047" cap="flat">
              <a:solidFill>
                <a:schemeClr val="tx1"/>
              </a:solid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C3F4F422-4A4E-D4BA-3104-F835B5ED0FE2}"/>
                </a:ext>
              </a:extLst>
            </p:cNvPr>
            <p:cNvSpPr/>
            <p:nvPr/>
          </p:nvSpPr>
          <p:spPr>
            <a:xfrm>
              <a:off x="13266494" y="6200640"/>
              <a:ext cx="59716" cy="299713"/>
            </a:xfrm>
            <a:custGeom>
              <a:avLst/>
              <a:gdLst>
                <a:gd name="connsiteX0" fmla="*/ 6637 w 59716"/>
                <a:gd name="connsiteY0" fmla="*/ 49502 h 299713"/>
                <a:gd name="connsiteX1" fmla="*/ 0 w 59716"/>
                <a:gd name="connsiteY1" fmla="*/ -12 h 299713"/>
                <a:gd name="connsiteX2" fmla="*/ 53080 w 59716"/>
                <a:gd name="connsiteY2" fmla="*/ -12 h 299713"/>
                <a:gd name="connsiteX3" fmla="*/ 53080 w 59716"/>
                <a:gd name="connsiteY3" fmla="*/ 250185 h 299713"/>
                <a:gd name="connsiteX4" fmla="*/ 59717 w 59716"/>
                <a:gd name="connsiteY4" fmla="*/ 299702 h 299713"/>
                <a:gd name="connsiteX5" fmla="*/ 0 w 59716"/>
                <a:gd name="connsiteY5" fmla="*/ 299702 h 299713"/>
                <a:gd name="connsiteX6" fmla="*/ 6637 w 59716"/>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6" h="299713">
                  <a:moveTo>
                    <a:pt x="6637" y="49502"/>
                  </a:moveTo>
                  <a:cubicBezTo>
                    <a:pt x="6637" y="29087"/>
                    <a:pt x="4425" y="12585"/>
                    <a:pt x="0" y="-12"/>
                  </a:cubicBezTo>
                  <a:lnTo>
                    <a:pt x="53080" y="-12"/>
                  </a:lnTo>
                  <a:lnTo>
                    <a:pt x="53080" y="250185"/>
                  </a:lnTo>
                  <a:cubicBezTo>
                    <a:pt x="53080" y="271031"/>
                    <a:pt x="55291" y="287543"/>
                    <a:pt x="59717" y="299702"/>
                  </a:cubicBezTo>
                  <a:lnTo>
                    <a:pt x="0" y="299702"/>
                  </a:lnTo>
                  <a:cubicBezTo>
                    <a:pt x="4425" y="287537"/>
                    <a:pt x="6637" y="271031"/>
                    <a:pt x="6637" y="250185"/>
                  </a:cubicBezTo>
                  <a:close/>
                </a:path>
              </a:pathLst>
            </a:custGeom>
            <a:grpFill/>
            <a:ln w="4047" cap="flat">
              <a:solidFill>
                <a:schemeClr val="tx1"/>
              </a:solidFill>
              <a:prstDash val="solid"/>
              <a:miter/>
            </a:ln>
          </p:spPr>
          <p:txBody>
            <a:bodyPr rtlCol="0" anchor="ctr"/>
            <a:lstStyle/>
            <a:p>
              <a:endParaRPr lang="en-GB"/>
            </a:p>
          </p:txBody>
        </p:sp>
      </p:grpSp>
    </p:spTree>
    <p:extLst>
      <p:ext uri="{BB962C8B-B14F-4D97-AF65-F5344CB8AC3E}">
        <p14:creationId xmlns:p14="http://schemas.microsoft.com/office/powerpoint/2010/main" val="27182755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CBD482-DB42-1DB6-6E40-26EE616A2565}"/>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1E5A701-E0B1-38E7-5B8C-C0EE6CD1E2DA}"/>
              </a:ext>
            </a:extLst>
          </p:cNvPr>
          <p:cNvPicPr>
            <a:picLocks noChangeAspect="1"/>
          </p:cNvPicPr>
          <p:nvPr/>
        </p:nvPicPr>
        <p:blipFill>
          <a:blip r:embed="rId3"/>
          <a:stretch>
            <a:fillRect/>
          </a:stretch>
        </p:blipFill>
        <p:spPr>
          <a:xfrm>
            <a:off x="12191" y="0"/>
            <a:ext cx="12167617" cy="6858000"/>
          </a:xfrm>
          <a:prstGeom prst="rect">
            <a:avLst/>
          </a:prstGeom>
        </p:spPr>
      </p:pic>
      <p:pic>
        <p:nvPicPr>
          <p:cNvPr id="1032" name="Picture 8" descr="The Holy Trinity Church of England Secondary School - Headteacher's Welcome">
            <a:extLst>
              <a:ext uri="{FF2B5EF4-FFF2-40B4-BE49-F238E27FC236}">
                <a16:creationId xmlns:a16="http://schemas.microsoft.com/office/drawing/2014/main" id="{397512F6-63E2-BF1B-7846-BC52D1D169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58861" y="-37847"/>
            <a:ext cx="1518612" cy="1359228"/>
          </a:xfrm>
          <a:prstGeom prst="roundRect">
            <a:avLst>
              <a:gd name="adj" fmla="val 23460"/>
            </a:avLst>
          </a:prstGeom>
          <a:ln>
            <a:noFill/>
          </a:ln>
          <a:effectLst>
            <a:outerShdw blurRad="152400" dist="12000" dir="900000" sy="98000" kx="110000" ky="200000" algn="tl" rotWithShape="0">
              <a:schemeClr val="tx1">
                <a:alpha val="30000"/>
              </a:scheme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10" name="TextBox 9">
            <a:hlinkClick r:id="rId5" action="ppaction://hlinksldjump"/>
            <a:extLst>
              <a:ext uri="{FF2B5EF4-FFF2-40B4-BE49-F238E27FC236}">
                <a16:creationId xmlns:a16="http://schemas.microsoft.com/office/drawing/2014/main" id="{6665C0F3-4406-4FAD-2880-3010383CD08A}"/>
              </a:ext>
            </a:extLst>
          </p:cNvPr>
          <p:cNvSpPr txBox="1"/>
          <p:nvPr/>
        </p:nvSpPr>
        <p:spPr>
          <a:xfrm>
            <a:off x="10500175" y="2981442"/>
            <a:ext cx="1497269" cy="95410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2800" b="1" dirty="0">
                <a:latin typeface="Kermit Condensed" panose="020F0503040000060003" pitchFamily="34" charset="0"/>
              </a:rPr>
              <a:t>Click to go back</a:t>
            </a:r>
          </a:p>
        </p:txBody>
      </p:sp>
      <p:sp>
        <p:nvSpPr>
          <p:cNvPr id="14" name="TextBox 13">
            <a:extLst>
              <a:ext uri="{FF2B5EF4-FFF2-40B4-BE49-F238E27FC236}">
                <a16:creationId xmlns:a16="http://schemas.microsoft.com/office/drawing/2014/main" id="{7C4B07E5-7014-7F89-AF36-F28070E2A78F}"/>
              </a:ext>
            </a:extLst>
          </p:cNvPr>
          <p:cNvSpPr txBox="1"/>
          <p:nvPr/>
        </p:nvSpPr>
        <p:spPr>
          <a:xfrm>
            <a:off x="1655104" y="1147263"/>
            <a:ext cx="560438" cy="1015663"/>
          </a:xfrm>
          <a:prstGeom prst="rect">
            <a:avLst/>
          </a:prstGeom>
          <a:noFill/>
        </p:spPr>
        <p:txBody>
          <a:bodyPr wrap="square" rtlCol="0">
            <a:spAutoFit/>
          </a:bodyPr>
          <a:lstStyle/>
          <a:p>
            <a:endParaRPr lang="en-GB" sz="6000" dirty="0">
              <a:solidFill>
                <a:srgbClr val="FFFF00"/>
              </a:solidFill>
            </a:endParaRPr>
          </a:p>
        </p:txBody>
      </p:sp>
      <p:sp>
        <p:nvSpPr>
          <p:cNvPr id="16" name="TextBox 15">
            <a:extLst>
              <a:ext uri="{FF2B5EF4-FFF2-40B4-BE49-F238E27FC236}">
                <a16:creationId xmlns:a16="http://schemas.microsoft.com/office/drawing/2014/main" id="{650C3B60-7CA8-AA80-AF0F-8C00EC5CC568}"/>
              </a:ext>
            </a:extLst>
          </p:cNvPr>
          <p:cNvSpPr txBox="1"/>
          <p:nvPr/>
        </p:nvSpPr>
        <p:spPr>
          <a:xfrm>
            <a:off x="7555626" y="1154129"/>
            <a:ext cx="560438" cy="1015663"/>
          </a:xfrm>
          <a:prstGeom prst="rect">
            <a:avLst/>
          </a:prstGeom>
          <a:noFill/>
        </p:spPr>
        <p:txBody>
          <a:bodyPr wrap="square" rtlCol="0">
            <a:spAutoFit/>
          </a:bodyPr>
          <a:lstStyle/>
          <a:p>
            <a:endParaRPr lang="en-GB" sz="6000" dirty="0">
              <a:solidFill>
                <a:srgbClr val="FFFF00"/>
              </a:solidFill>
            </a:endParaRPr>
          </a:p>
        </p:txBody>
      </p:sp>
      <p:sp>
        <p:nvSpPr>
          <p:cNvPr id="27" name="TextBox 26">
            <a:extLst>
              <a:ext uri="{FF2B5EF4-FFF2-40B4-BE49-F238E27FC236}">
                <a16:creationId xmlns:a16="http://schemas.microsoft.com/office/drawing/2014/main" id="{ECC74DCF-D92D-F72F-9D2C-B1D4D7671CF0}"/>
              </a:ext>
            </a:extLst>
          </p:cNvPr>
          <p:cNvSpPr txBox="1"/>
          <p:nvPr/>
        </p:nvSpPr>
        <p:spPr>
          <a:xfrm>
            <a:off x="7490645" y="2591984"/>
            <a:ext cx="560438" cy="1015663"/>
          </a:xfrm>
          <a:prstGeom prst="rect">
            <a:avLst/>
          </a:prstGeom>
          <a:noFill/>
        </p:spPr>
        <p:txBody>
          <a:bodyPr wrap="square" rtlCol="0">
            <a:spAutoFit/>
          </a:bodyPr>
          <a:lstStyle/>
          <a:p>
            <a:endParaRPr lang="en-GB" sz="6000" dirty="0">
              <a:solidFill>
                <a:srgbClr val="FFFF00"/>
              </a:solidFill>
            </a:endParaRPr>
          </a:p>
        </p:txBody>
      </p:sp>
      <p:sp>
        <p:nvSpPr>
          <p:cNvPr id="2" name="Rectangle: Rounded Corners 1">
            <a:extLst>
              <a:ext uri="{FF2B5EF4-FFF2-40B4-BE49-F238E27FC236}">
                <a16:creationId xmlns:a16="http://schemas.microsoft.com/office/drawing/2014/main" id="{E484AB16-7195-4812-FCCC-6A2F76AC0A12}"/>
              </a:ext>
            </a:extLst>
          </p:cNvPr>
          <p:cNvSpPr/>
          <p:nvPr/>
        </p:nvSpPr>
        <p:spPr>
          <a:xfrm>
            <a:off x="194556" y="125361"/>
            <a:ext cx="10190892" cy="6607278"/>
          </a:xfrm>
          <a:prstGeom prst="roundRect">
            <a:avLst/>
          </a:prstGeom>
          <a:solidFill>
            <a:srgbClr val="7030A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latin typeface="Kermit Condensed" panose="020F0503040000060003" pitchFamily="34" charset="0"/>
              </a:rPr>
              <a:t>Prayer 3: Remembering All Victims of Conflict</a:t>
            </a:r>
          </a:p>
          <a:p>
            <a:pPr algn="ctr"/>
            <a:endParaRPr lang="en-GB" sz="3200" dirty="0">
              <a:latin typeface="Kermit Condensed" panose="020F0503040000060003" pitchFamily="34" charset="0"/>
            </a:endParaRPr>
          </a:p>
          <a:p>
            <a:pPr algn="ctr"/>
            <a:r>
              <a:rPr lang="en-GB" sz="3200" dirty="0">
                <a:latin typeface="Kermit Condensed" panose="020F0503040000060003" pitchFamily="34" charset="0"/>
              </a:rPr>
              <a:t>Compassionate God</a:t>
            </a:r>
          </a:p>
          <a:p>
            <a:pPr algn="ctr"/>
            <a:endParaRPr lang="en-GB" sz="3200" dirty="0">
              <a:latin typeface="Kermit Condensed" panose="020F0503040000060003" pitchFamily="34" charset="0"/>
            </a:endParaRPr>
          </a:p>
          <a:p>
            <a:pPr algn="ctr"/>
            <a:r>
              <a:rPr lang="en-GB" sz="3200" dirty="0">
                <a:latin typeface="Kermit Condensed" panose="020F0503040000060003" pitchFamily="34" charset="0"/>
              </a:rPr>
              <a:t>Today we remember all those whose lives have been affected by war and conflict. We think of soldiers, civilians, families, refugees, and all who have suffered loss. Bring comfort to those who grieve and hope to those who continue to face uncertainty. Help us to recognise our shared humanity and to care deeply for one another, regardless of our differences. May our remembrance lead us to acts of kindness and reconciliation.</a:t>
            </a:r>
          </a:p>
          <a:p>
            <a:pPr algn="ctr"/>
            <a:endParaRPr lang="en-GB" sz="3200" dirty="0">
              <a:latin typeface="Kermit Condensed" panose="020F0503040000060003" pitchFamily="34" charset="0"/>
            </a:endParaRPr>
          </a:p>
          <a:p>
            <a:pPr algn="ctr"/>
            <a:r>
              <a:rPr lang="en-GB" sz="3200" dirty="0">
                <a:latin typeface="Kermit Condensed" panose="020F0503040000060003" pitchFamily="34" charset="0"/>
              </a:rPr>
              <a:t>Amen</a:t>
            </a:r>
          </a:p>
        </p:txBody>
      </p:sp>
      <p:grpSp>
        <p:nvGrpSpPr>
          <p:cNvPr id="5" name="Graphic 5">
            <a:extLst>
              <a:ext uri="{FF2B5EF4-FFF2-40B4-BE49-F238E27FC236}">
                <a16:creationId xmlns:a16="http://schemas.microsoft.com/office/drawing/2014/main" id="{9F7C7949-7839-530A-84A3-2CA3517AA1FF}"/>
              </a:ext>
            </a:extLst>
          </p:cNvPr>
          <p:cNvGrpSpPr/>
          <p:nvPr/>
        </p:nvGrpSpPr>
        <p:grpSpPr>
          <a:xfrm>
            <a:off x="9990538" y="5686546"/>
            <a:ext cx="4368458" cy="954108"/>
            <a:chOff x="10780741" y="5310484"/>
            <a:chExt cx="5567519" cy="1238520"/>
          </a:xfrm>
          <a:solidFill>
            <a:schemeClr val="bg1"/>
          </a:solidFill>
        </p:grpSpPr>
        <p:sp>
          <p:nvSpPr>
            <p:cNvPr id="6" name="Freeform: Shape 5">
              <a:extLst>
                <a:ext uri="{FF2B5EF4-FFF2-40B4-BE49-F238E27FC236}">
                  <a16:creationId xmlns:a16="http://schemas.microsoft.com/office/drawing/2014/main" id="{78A84E47-9DF2-30A4-9B27-36212EBC8EAA}"/>
                </a:ext>
              </a:extLst>
            </p:cNvPr>
            <p:cNvSpPr/>
            <p:nvPr/>
          </p:nvSpPr>
          <p:spPr>
            <a:xfrm>
              <a:off x="11007371" y="5525344"/>
              <a:ext cx="77045" cy="637430"/>
            </a:xfrm>
            <a:custGeom>
              <a:avLst/>
              <a:gdLst>
                <a:gd name="connsiteX0" fmla="*/ 0 w 77045"/>
                <a:gd name="connsiteY0" fmla="*/ 637418 h 637430"/>
                <a:gd name="connsiteX1" fmla="*/ 33 w 77045"/>
                <a:gd name="connsiteY1" fmla="*/ 637293 h 637430"/>
                <a:gd name="connsiteX2" fmla="*/ 13745 w 77045"/>
                <a:gd name="connsiteY2" fmla="*/ 470812 h 637430"/>
                <a:gd name="connsiteX3" fmla="*/ 13745 w 77045"/>
                <a:gd name="connsiteY3" fmla="*/ 166594 h 637430"/>
                <a:gd name="connsiteX4" fmla="*/ 39 w 77045"/>
                <a:gd name="connsiteY4" fmla="*/ 113 h 637430"/>
                <a:gd name="connsiteX5" fmla="*/ 5 w 77045"/>
                <a:gd name="connsiteY5" fmla="*/ -12 h 637430"/>
                <a:gd name="connsiteX6" fmla="*/ 77046 w 77045"/>
                <a:gd name="connsiteY6" fmla="*/ -12 h 637430"/>
                <a:gd name="connsiteX7" fmla="*/ 77014 w 77045"/>
                <a:gd name="connsiteY7" fmla="*/ 111 h 637430"/>
                <a:gd name="connsiteX8" fmla="*/ 63299 w 77045"/>
                <a:gd name="connsiteY8" fmla="*/ 166594 h 637430"/>
                <a:gd name="connsiteX9" fmla="*/ 63299 w 77045"/>
                <a:gd name="connsiteY9" fmla="*/ 470812 h 637430"/>
                <a:gd name="connsiteX10" fmla="*/ 77014 w 77045"/>
                <a:gd name="connsiteY10" fmla="*/ 637287 h 637430"/>
                <a:gd name="connsiteX11" fmla="*/ 77046 w 77045"/>
                <a:gd name="connsiteY11" fmla="*/ 637418 h 637430"/>
                <a:gd name="connsiteX12" fmla="*/ 5 w 77045"/>
                <a:gd name="connsiteY12" fmla="*/ 637418 h 637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045" h="637430">
                  <a:moveTo>
                    <a:pt x="0" y="637418"/>
                  </a:moveTo>
                  <a:lnTo>
                    <a:pt x="33" y="637293"/>
                  </a:lnTo>
                  <a:cubicBezTo>
                    <a:pt x="8362" y="605069"/>
                    <a:pt x="13745" y="539726"/>
                    <a:pt x="13745" y="470812"/>
                  </a:cubicBezTo>
                  <a:lnTo>
                    <a:pt x="13745" y="166594"/>
                  </a:lnTo>
                  <a:cubicBezTo>
                    <a:pt x="13745" y="97680"/>
                    <a:pt x="8362" y="32337"/>
                    <a:pt x="39" y="113"/>
                  </a:cubicBezTo>
                  <a:lnTo>
                    <a:pt x="5" y="-12"/>
                  </a:lnTo>
                  <a:lnTo>
                    <a:pt x="77046" y="-12"/>
                  </a:lnTo>
                  <a:lnTo>
                    <a:pt x="77014" y="111"/>
                  </a:lnTo>
                  <a:cubicBezTo>
                    <a:pt x="68685" y="32328"/>
                    <a:pt x="63299" y="97669"/>
                    <a:pt x="63299" y="166594"/>
                  </a:cubicBezTo>
                  <a:lnTo>
                    <a:pt x="63299" y="470812"/>
                  </a:lnTo>
                  <a:cubicBezTo>
                    <a:pt x="63299" y="539732"/>
                    <a:pt x="68685" y="605075"/>
                    <a:pt x="77014" y="637287"/>
                  </a:cubicBezTo>
                  <a:lnTo>
                    <a:pt x="77046" y="637418"/>
                  </a:lnTo>
                  <a:lnTo>
                    <a:pt x="5" y="637418"/>
                  </a:lnTo>
                  <a:close/>
                </a:path>
              </a:pathLst>
            </a:custGeom>
            <a:grpFill/>
            <a:ln w="4047" cap="flat">
              <a:solidFill>
                <a:schemeClr val="tx1"/>
              </a:solidFill>
              <a:prstDash val="solid"/>
              <a:miter/>
            </a:ln>
          </p:spPr>
          <p:txBody>
            <a:bodyPr rtlCol="0" anchor="ctr"/>
            <a:lstStyle/>
            <a:p>
              <a:endParaRPr lang="en-GB"/>
            </a:p>
          </p:txBody>
        </p:sp>
        <p:sp>
          <p:nvSpPr>
            <p:cNvPr id="7" name="Freeform: Shape 6">
              <a:extLst>
                <a:ext uri="{FF2B5EF4-FFF2-40B4-BE49-F238E27FC236}">
                  <a16:creationId xmlns:a16="http://schemas.microsoft.com/office/drawing/2014/main" id="{3ADDFDB6-A5F1-5C24-D630-EDDAD34EF5E7}"/>
                </a:ext>
              </a:extLst>
            </p:cNvPr>
            <p:cNvSpPr/>
            <p:nvPr/>
          </p:nvSpPr>
          <p:spPr>
            <a:xfrm>
              <a:off x="11599188" y="5526371"/>
              <a:ext cx="74364" cy="635373"/>
            </a:xfrm>
            <a:custGeom>
              <a:avLst/>
              <a:gdLst>
                <a:gd name="connsiteX0" fmla="*/ 0 w 74364"/>
                <a:gd name="connsiteY0" fmla="*/ 635361 h 635373"/>
                <a:gd name="connsiteX1" fmla="*/ 13451 w 74364"/>
                <a:gd name="connsiteY1" fmla="*/ 469782 h 635373"/>
                <a:gd name="connsiteX2" fmla="*/ 13451 w 74364"/>
                <a:gd name="connsiteY2" fmla="*/ 165564 h 635373"/>
                <a:gd name="connsiteX3" fmla="*/ 0 w 74364"/>
                <a:gd name="connsiteY3" fmla="*/ -12 h 635373"/>
                <a:gd name="connsiteX4" fmla="*/ 74358 w 74364"/>
                <a:gd name="connsiteY4" fmla="*/ -12 h 635373"/>
                <a:gd name="connsiteX5" fmla="*/ 60936 w 74364"/>
                <a:gd name="connsiteY5" fmla="*/ 165564 h 635373"/>
                <a:gd name="connsiteX6" fmla="*/ 60936 w 74364"/>
                <a:gd name="connsiteY6" fmla="*/ 469782 h 635373"/>
                <a:gd name="connsiteX7" fmla="*/ 74364 w 74364"/>
                <a:gd name="connsiteY7" fmla="*/ 635361 h 635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364" h="635373">
                  <a:moveTo>
                    <a:pt x="0" y="635361"/>
                  </a:moveTo>
                  <a:cubicBezTo>
                    <a:pt x="8194" y="602525"/>
                    <a:pt x="13451" y="537888"/>
                    <a:pt x="13451" y="469782"/>
                  </a:cubicBezTo>
                  <a:lnTo>
                    <a:pt x="13451" y="165564"/>
                  </a:lnTo>
                  <a:cubicBezTo>
                    <a:pt x="13451" y="97374"/>
                    <a:pt x="8183" y="32658"/>
                    <a:pt x="0" y="-12"/>
                  </a:cubicBezTo>
                  <a:lnTo>
                    <a:pt x="74358" y="-12"/>
                  </a:lnTo>
                  <a:cubicBezTo>
                    <a:pt x="66178" y="32731"/>
                    <a:pt x="60936" y="97374"/>
                    <a:pt x="60936" y="165564"/>
                  </a:cubicBezTo>
                  <a:lnTo>
                    <a:pt x="60936" y="469782"/>
                  </a:lnTo>
                  <a:cubicBezTo>
                    <a:pt x="60936" y="538057"/>
                    <a:pt x="66196" y="602776"/>
                    <a:pt x="74364" y="635361"/>
                  </a:cubicBezTo>
                  <a:close/>
                </a:path>
              </a:pathLst>
            </a:custGeom>
            <a:grpFill/>
            <a:ln w="4047" cap="flat">
              <a:solidFill>
                <a:schemeClr val="tx1"/>
              </a:solid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AC4367B7-28C3-DA0B-EE37-3D7CB7E1D5C4}"/>
                </a:ext>
              </a:extLst>
            </p:cNvPr>
            <p:cNvSpPr/>
            <p:nvPr/>
          </p:nvSpPr>
          <p:spPr>
            <a:xfrm>
              <a:off x="11204303" y="5982159"/>
              <a:ext cx="89294" cy="119064"/>
            </a:xfrm>
            <a:custGeom>
              <a:avLst/>
              <a:gdLst>
                <a:gd name="connsiteX0" fmla="*/ 89295 w 89294"/>
                <a:gd name="connsiteY0" fmla="*/ 119052 h 119064"/>
                <a:gd name="connsiteX1" fmla="*/ 8098 w 89294"/>
                <a:gd name="connsiteY1" fmla="*/ 80480 h 119064"/>
                <a:gd name="connsiteX2" fmla="*/ 0 w 89294"/>
                <a:gd name="connsiteY2" fmla="*/ -12 h 119064"/>
                <a:gd name="connsiteX3" fmla="*/ 1948 w 89294"/>
                <a:gd name="connsiteY3" fmla="*/ 3045 h 119064"/>
                <a:gd name="connsiteX4" fmla="*/ 29003 w 89294"/>
                <a:gd name="connsiteY4" fmla="*/ 39172 h 119064"/>
                <a:gd name="connsiteX5" fmla="*/ 89295 w 89294"/>
                <a:gd name="connsiteY5" fmla="*/ 82695 h 119064"/>
                <a:gd name="connsiteX6" fmla="*/ 89295 w 89294"/>
                <a:gd name="connsiteY6" fmla="*/ 119046 h 11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94" h="119064">
                  <a:moveTo>
                    <a:pt x="89295" y="119052"/>
                  </a:moveTo>
                  <a:cubicBezTo>
                    <a:pt x="57814" y="113299"/>
                    <a:pt x="31238" y="100676"/>
                    <a:pt x="8098" y="80480"/>
                  </a:cubicBezTo>
                  <a:lnTo>
                    <a:pt x="0" y="-12"/>
                  </a:lnTo>
                  <a:cubicBezTo>
                    <a:pt x="650" y="1021"/>
                    <a:pt x="1301" y="2039"/>
                    <a:pt x="1948" y="3045"/>
                  </a:cubicBezTo>
                  <a:cubicBezTo>
                    <a:pt x="10948" y="17051"/>
                    <a:pt x="19802" y="28872"/>
                    <a:pt x="29003" y="39172"/>
                  </a:cubicBezTo>
                  <a:cubicBezTo>
                    <a:pt x="48246" y="60713"/>
                    <a:pt x="67975" y="74952"/>
                    <a:pt x="89295" y="82695"/>
                  </a:cubicBezTo>
                  <a:lnTo>
                    <a:pt x="89295" y="119046"/>
                  </a:lnTo>
                  <a:close/>
                </a:path>
              </a:pathLst>
            </a:custGeom>
            <a:grpFill/>
            <a:ln w="4047" cap="flat">
              <a:solidFill>
                <a:schemeClr val="tx1"/>
              </a:solid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B38E320A-F853-AD5D-1F0E-818E19089579}"/>
                </a:ext>
              </a:extLst>
            </p:cNvPr>
            <p:cNvSpPr/>
            <p:nvPr/>
          </p:nvSpPr>
          <p:spPr>
            <a:xfrm>
              <a:off x="10780741" y="5317392"/>
              <a:ext cx="1121071" cy="1231612"/>
            </a:xfrm>
            <a:custGeom>
              <a:avLst/>
              <a:gdLst>
                <a:gd name="connsiteX0" fmla="*/ 560528 w 1121071"/>
                <a:gd name="connsiteY0" fmla="*/ 1231600 h 1231612"/>
                <a:gd name="connsiteX1" fmla="*/ 175389 w 1121071"/>
                <a:gd name="connsiteY1" fmla="*/ 1074962 h 1231612"/>
                <a:gd name="connsiteX2" fmla="*/ 15856 w 1121071"/>
                <a:gd name="connsiteY2" fmla="*/ 696734 h 1231612"/>
                <a:gd name="connsiteX3" fmla="*/ 15856 w 1121071"/>
                <a:gd name="connsiteY3" fmla="*/ 173788 h 1231612"/>
                <a:gd name="connsiteX4" fmla="*/ 2371 w 1121071"/>
                <a:gd name="connsiteY4" fmla="*/ 9081 h 1231612"/>
                <a:gd name="connsiteX5" fmla="*/ 0 w 1121071"/>
                <a:gd name="connsiteY5" fmla="*/ -12 h 1231612"/>
                <a:gd name="connsiteX6" fmla="*/ 1121071 w 1121071"/>
                <a:gd name="connsiteY6" fmla="*/ -12 h 1231612"/>
                <a:gd name="connsiteX7" fmla="*/ 1118705 w 1121071"/>
                <a:gd name="connsiteY7" fmla="*/ 9093 h 1231612"/>
                <a:gd name="connsiteX8" fmla="*/ 1105222 w 1121071"/>
                <a:gd name="connsiteY8" fmla="*/ 172674 h 1231612"/>
                <a:gd name="connsiteX9" fmla="*/ 1105222 w 1121071"/>
                <a:gd name="connsiteY9" fmla="*/ 696734 h 1231612"/>
                <a:gd name="connsiteX10" fmla="*/ 945696 w 1121071"/>
                <a:gd name="connsiteY10" fmla="*/ 1074962 h 1231612"/>
                <a:gd name="connsiteX11" fmla="*/ 560534 w 1121071"/>
                <a:gd name="connsiteY11" fmla="*/ 1231600 h 1231612"/>
                <a:gd name="connsiteX12" fmla="*/ 57733 w 1121071"/>
                <a:gd name="connsiteY12" fmla="*/ 49642 h 1231612"/>
                <a:gd name="connsiteX13" fmla="*/ 64063 w 1121071"/>
                <a:gd name="connsiteY13" fmla="*/ 167983 h 1231612"/>
                <a:gd name="connsiteX14" fmla="*/ 64063 w 1121071"/>
                <a:gd name="connsiteY14" fmla="*/ 696734 h 1231612"/>
                <a:gd name="connsiteX15" fmla="*/ 209489 w 1121071"/>
                <a:gd name="connsiteY15" fmla="*/ 1041452 h 1231612"/>
                <a:gd name="connsiteX16" fmla="*/ 560528 w 1121071"/>
                <a:gd name="connsiteY16" fmla="*/ 1184265 h 1231612"/>
                <a:gd name="connsiteX17" fmla="*/ 911567 w 1121071"/>
                <a:gd name="connsiteY17" fmla="*/ 1041452 h 1231612"/>
                <a:gd name="connsiteX18" fmla="*/ 1056993 w 1121071"/>
                <a:gd name="connsiteY18" fmla="*/ 696734 h 1231612"/>
                <a:gd name="connsiteX19" fmla="*/ 1056993 w 1121071"/>
                <a:gd name="connsiteY19" fmla="*/ 173788 h 1231612"/>
                <a:gd name="connsiteX20" fmla="*/ 1063344 w 1121071"/>
                <a:gd name="connsiteY20" fmla="*/ 49642 h 1231612"/>
                <a:gd name="connsiteX21" fmla="*/ 1063613 w 1121071"/>
                <a:gd name="connsiteY21" fmla="*/ 47349 h 1231612"/>
                <a:gd name="connsiteX22" fmla="*/ 57460 w 1121071"/>
                <a:gd name="connsiteY22" fmla="*/ 47349 h 1231612"/>
                <a:gd name="connsiteX23" fmla="*/ 57728 w 1121071"/>
                <a:gd name="connsiteY23" fmla="*/ 49642 h 1231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21071" h="1231612">
                  <a:moveTo>
                    <a:pt x="560528" y="1231600"/>
                  </a:moveTo>
                  <a:cubicBezTo>
                    <a:pt x="415026" y="1231600"/>
                    <a:pt x="278252" y="1175972"/>
                    <a:pt x="175389" y="1074962"/>
                  </a:cubicBezTo>
                  <a:cubicBezTo>
                    <a:pt x="72509" y="973938"/>
                    <a:pt x="15856" y="839617"/>
                    <a:pt x="15856" y="696734"/>
                  </a:cubicBezTo>
                  <a:lnTo>
                    <a:pt x="15856" y="173788"/>
                  </a:lnTo>
                  <a:cubicBezTo>
                    <a:pt x="15856" y="105437"/>
                    <a:pt x="10561" y="40785"/>
                    <a:pt x="2371" y="9081"/>
                  </a:cubicBezTo>
                  <a:lnTo>
                    <a:pt x="0" y="-12"/>
                  </a:lnTo>
                  <a:lnTo>
                    <a:pt x="1121071" y="-12"/>
                  </a:lnTo>
                  <a:lnTo>
                    <a:pt x="1118705" y="9093"/>
                  </a:lnTo>
                  <a:cubicBezTo>
                    <a:pt x="1110578" y="40462"/>
                    <a:pt x="1105289" y="104673"/>
                    <a:pt x="1105222" y="172674"/>
                  </a:cubicBezTo>
                  <a:lnTo>
                    <a:pt x="1105222" y="696734"/>
                  </a:lnTo>
                  <a:cubicBezTo>
                    <a:pt x="1105222" y="839597"/>
                    <a:pt x="1048568" y="973918"/>
                    <a:pt x="945696" y="1074962"/>
                  </a:cubicBezTo>
                  <a:cubicBezTo>
                    <a:pt x="842810" y="1175972"/>
                    <a:pt x="706021" y="1231600"/>
                    <a:pt x="560534" y="1231600"/>
                  </a:cubicBezTo>
                  <a:close/>
                  <a:moveTo>
                    <a:pt x="57733" y="49642"/>
                  </a:moveTo>
                  <a:cubicBezTo>
                    <a:pt x="61630" y="82864"/>
                    <a:pt x="63880" y="124895"/>
                    <a:pt x="64063" y="167983"/>
                  </a:cubicBezTo>
                  <a:lnTo>
                    <a:pt x="64063" y="696734"/>
                  </a:lnTo>
                  <a:cubicBezTo>
                    <a:pt x="64063" y="826939"/>
                    <a:pt x="115712" y="949364"/>
                    <a:pt x="209489" y="1041452"/>
                  </a:cubicBezTo>
                  <a:cubicBezTo>
                    <a:pt x="303265" y="1133546"/>
                    <a:pt x="427935" y="1184265"/>
                    <a:pt x="560528" y="1184265"/>
                  </a:cubicBezTo>
                  <a:cubicBezTo>
                    <a:pt x="693121" y="1184265"/>
                    <a:pt x="817785" y="1133546"/>
                    <a:pt x="911567" y="1041452"/>
                  </a:cubicBezTo>
                  <a:cubicBezTo>
                    <a:pt x="1005349" y="949387"/>
                    <a:pt x="1056993" y="826962"/>
                    <a:pt x="1056993" y="696734"/>
                  </a:cubicBezTo>
                  <a:lnTo>
                    <a:pt x="1056993" y="173788"/>
                  </a:lnTo>
                  <a:cubicBezTo>
                    <a:pt x="1056993" y="129297"/>
                    <a:pt x="1059310" y="84045"/>
                    <a:pt x="1063344" y="49642"/>
                  </a:cubicBezTo>
                  <a:lnTo>
                    <a:pt x="1063613" y="47349"/>
                  </a:lnTo>
                  <a:lnTo>
                    <a:pt x="57460" y="47349"/>
                  </a:lnTo>
                  <a:lnTo>
                    <a:pt x="57728" y="49642"/>
                  </a:lnTo>
                  <a:close/>
                </a:path>
              </a:pathLst>
            </a:custGeom>
            <a:grpFill/>
            <a:ln w="4047" cap="flat">
              <a:solidFill>
                <a:schemeClr val="tx1"/>
              </a:solid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30DCA635-B82C-6829-A440-710DA457182C}"/>
                </a:ext>
              </a:extLst>
            </p:cNvPr>
            <p:cNvSpPr/>
            <p:nvPr/>
          </p:nvSpPr>
          <p:spPr>
            <a:xfrm>
              <a:off x="11222279" y="5590812"/>
              <a:ext cx="366526" cy="707329"/>
            </a:xfrm>
            <a:custGeom>
              <a:avLst/>
              <a:gdLst>
                <a:gd name="connsiteX0" fmla="*/ 81684 w 366526"/>
                <a:gd name="connsiteY0" fmla="*/ 707318 h 707329"/>
                <a:gd name="connsiteX1" fmla="*/ 95141 w 366526"/>
                <a:gd name="connsiteY1" fmla="*/ 541742 h 707329"/>
                <a:gd name="connsiteX2" fmla="*/ 95141 w 366526"/>
                <a:gd name="connsiteY2" fmla="*/ 301910 h 707329"/>
                <a:gd name="connsiteX3" fmla="*/ 118902 w 366526"/>
                <a:gd name="connsiteY3" fmla="*/ 317199 h 707329"/>
                <a:gd name="connsiteX4" fmla="*/ 142628 w 366526"/>
                <a:gd name="connsiteY4" fmla="*/ 333466 h 707329"/>
                <a:gd name="connsiteX5" fmla="*/ 142628 w 366526"/>
                <a:gd name="connsiteY5" fmla="*/ 479327 h 707329"/>
                <a:gd name="connsiteX6" fmla="*/ 146494 w 366526"/>
                <a:gd name="connsiteY6" fmla="*/ 478432 h 707329"/>
                <a:gd name="connsiteX7" fmla="*/ 165897 w 366526"/>
                <a:gd name="connsiteY7" fmla="*/ 471588 h 707329"/>
                <a:gd name="connsiteX8" fmla="*/ 206076 w 366526"/>
                <a:gd name="connsiteY8" fmla="*/ 402455 h 707329"/>
                <a:gd name="connsiteX9" fmla="*/ 166095 w 366526"/>
                <a:gd name="connsiteY9" fmla="*/ 322147 h 707329"/>
                <a:gd name="connsiteX10" fmla="*/ 146316 w 366526"/>
                <a:gd name="connsiteY10" fmla="*/ 307202 h 707329"/>
                <a:gd name="connsiteX11" fmla="*/ 143168 w 366526"/>
                <a:gd name="connsiteY11" fmla="*/ 305014 h 707329"/>
                <a:gd name="connsiteX12" fmla="*/ 131861 w 366526"/>
                <a:gd name="connsiteY12" fmla="*/ 297584 h 707329"/>
                <a:gd name="connsiteX13" fmla="*/ 74606 w 366526"/>
                <a:gd name="connsiteY13" fmla="*/ 260742 h 707329"/>
                <a:gd name="connsiteX14" fmla="*/ 72827 w 366526"/>
                <a:gd name="connsiteY14" fmla="*/ 259555 h 707329"/>
                <a:gd name="connsiteX15" fmla="*/ 43808 w 366526"/>
                <a:gd name="connsiteY15" fmla="*/ 236844 h 707329"/>
                <a:gd name="connsiteX16" fmla="*/ 24496 w 366526"/>
                <a:gd name="connsiteY16" fmla="*/ 215464 h 707329"/>
                <a:gd name="connsiteX17" fmla="*/ 0 w 366526"/>
                <a:gd name="connsiteY17" fmla="*/ 142565 h 707329"/>
                <a:gd name="connsiteX18" fmla="*/ 59859 w 366526"/>
                <a:gd name="connsiteY18" fmla="*/ 48837 h 707329"/>
                <a:gd name="connsiteX19" fmla="*/ 67109 w 366526"/>
                <a:gd name="connsiteY19" fmla="*/ 46010 h 707329"/>
                <a:gd name="connsiteX20" fmla="*/ 70414 w 366526"/>
                <a:gd name="connsiteY20" fmla="*/ 83465 h 707329"/>
                <a:gd name="connsiteX21" fmla="*/ 48785 w 366526"/>
                <a:gd name="connsiteY21" fmla="*/ 133554 h 707329"/>
                <a:gd name="connsiteX22" fmla="*/ 71517 w 366526"/>
                <a:gd name="connsiteY22" fmla="*/ 191108 h 707329"/>
                <a:gd name="connsiteX23" fmla="*/ 73778 w 366526"/>
                <a:gd name="connsiteY23" fmla="*/ 193643 h 707329"/>
                <a:gd name="connsiteX24" fmla="*/ 89907 w 366526"/>
                <a:gd name="connsiteY24" fmla="*/ 209084 h 707329"/>
                <a:gd name="connsiteX25" fmla="*/ 95100 w 366526"/>
                <a:gd name="connsiteY25" fmla="*/ 213494 h 707329"/>
                <a:gd name="connsiteX26" fmla="*/ 95100 w 366526"/>
                <a:gd name="connsiteY26" fmla="*/ 155019 h 707329"/>
                <a:gd name="connsiteX27" fmla="*/ 81824 w 366526"/>
                <a:gd name="connsiteY27" fmla="*/ 519 h 707329"/>
                <a:gd name="connsiteX28" fmla="*/ 112388 w 366526"/>
                <a:gd name="connsiteY28" fmla="*/ -12 h 707329"/>
                <a:gd name="connsiteX29" fmla="*/ 125437 w 366526"/>
                <a:gd name="connsiteY29" fmla="*/ -12 h 707329"/>
                <a:gd name="connsiteX30" fmla="*/ 155908 w 366526"/>
                <a:gd name="connsiteY30" fmla="*/ 519 h 707329"/>
                <a:gd name="connsiteX31" fmla="*/ 149767 w 366526"/>
                <a:gd name="connsiteY31" fmla="*/ 35502 h 707329"/>
                <a:gd name="connsiteX32" fmla="*/ 149382 w 366526"/>
                <a:gd name="connsiteY32" fmla="*/ 38507 h 707329"/>
                <a:gd name="connsiteX33" fmla="*/ 152439 w 366526"/>
                <a:gd name="connsiteY33" fmla="*/ 38942 h 707329"/>
                <a:gd name="connsiteX34" fmla="*/ 165243 w 366526"/>
                <a:gd name="connsiteY34" fmla="*/ 41144 h 707329"/>
                <a:gd name="connsiteX35" fmla="*/ 217322 w 366526"/>
                <a:gd name="connsiteY35" fmla="*/ 59759 h 707329"/>
                <a:gd name="connsiteX36" fmla="*/ 225517 w 366526"/>
                <a:gd name="connsiteY36" fmla="*/ 131226 h 707329"/>
                <a:gd name="connsiteX37" fmla="*/ 220473 w 366526"/>
                <a:gd name="connsiteY37" fmla="*/ 124863 h 707329"/>
                <a:gd name="connsiteX38" fmla="*/ 164598 w 366526"/>
                <a:gd name="connsiteY38" fmla="*/ 78429 h 707329"/>
                <a:gd name="connsiteX39" fmla="*/ 149723 w 366526"/>
                <a:gd name="connsiteY39" fmla="*/ 73106 h 707329"/>
                <a:gd name="connsiteX40" fmla="*/ 146015 w 366526"/>
                <a:gd name="connsiteY40" fmla="*/ 72111 h 707329"/>
                <a:gd name="connsiteX41" fmla="*/ 145624 w 366526"/>
                <a:gd name="connsiteY41" fmla="*/ 77703 h 707329"/>
                <a:gd name="connsiteX42" fmla="*/ 145379 w 366526"/>
                <a:gd name="connsiteY42" fmla="*/ 81420 h 707329"/>
                <a:gd name="connsiteX43" fmla="*/ 142590 w 366526"/>
                <a:gd name="connsiteY43" fmla="*/ 165559 h 707329"/>
                <a:gd name="connsiteX44" fmla="*/ 142590 w 366526"/>
                <a:gd name="connsiteY44" fmla="*/ 238489 h 707329"/>
                <a:gd name="connsiteX45" fmla="*/ 201047 w 366526"/>
                <a:gd name="connsiteY45" fmla="*/ 238489 h 707329"/>
                <a:gd name="connsiteX46" fmla="*/ 201047 w 366526"/>
                <a:gd name="connsiteY46" fmla="*/ 238358 h 707329"/>
                <a:gd name="connsiteX47" fmla="*/ 354434 w 366526"/>
                <a:gd name="connsiteY47" fmla="*/ 227725 h 707329"/>
                <a:gd name="connsiteX48" fmla="*/ 366527 w 366526"/>
                <a:gd name="connsiteY48" fmla="*/ 225172 h 707329"/>
                <a:gd name="connsiteX49" fmla="*/ 366527 w 366526"/>
                <a:gd name="connsiteY49" fmla="*/ 298196 h 707329"/>
                <a:gd name="connsiteX50" fmla="*/ 354434 w 366526"/>
                <a:gd name="connsiteY50" fmla="*/ 295664 h 707329"/>
                <a:gd name="connsiteX51" fmla="*/ 218898 w 366526"/>
                <a:gd name="connsiteY51" fmla="*/ 285148 h 707329"/>
                <a:gd name="connsiteX52" fmla="*/ 199267 w 366526"/>
                <a:gd name="connsiteY52" fmla="*/ 285148 h 707329"/>
                <a:gd name="connsiteX53" fmla="*/ 204796 w 366526"/>
                <a:gd name="connsiteY53" fmla="*/ 290553 h 707329"/>
                <a:gd name="connsiteX54" fmla="*/ 205116 w 366526"/>
                <a:gd name="connsiteY54" fmla="*/ 290790 h 707329"/>
                <a:gd name="connsiteX55" fmla="*/ 223527 w 366526"/>
                <a:gd name="connsiteY55" fmla="*/ 308203 h 707329"/>
                <a:gd name="connsiteX56" fmla="*/ 256805 w 366526"/>
                <a:gd name="connsiteY56" fmla="*/ 391466 h 707329"/>
                <a:gd name="connsiteX57" fmla="*/ 165193 w 366526"/>
                <a:gd name="connsiteY57" fmla="*/ 507604 h 707329"/>
                <a:gd name="connsiteX58" fmla="*/ 145274 w 366526"/>
                <a:gd name="connsiteY58" fmla="*/ 511703 h 707329"/>
                <a:gd name="connsiteX59" fmla="*/ 142614 w 366526"/>
                <a:gd name="connsiteY59" fmla="*/ 512108 h 707329"/>
                <a:gd name="connsiteX60" fmla="*/ 142614 w 366526"/>
                <a:gd name="connsiteY60" fmla="*/ 541730 h 707329"/>
                <a:gd name="connsiteX61" fmla="*/ 156048 w 366526"/>
                <a:gd name="connsiteY61" fmla="*/ 707306 h 707329"/>
                <a:gd name="connsiteX62" fmla="*/ 81689 w 366526"/>
                <a:gd name="connsiteY62" fmla="*/ 707306 h 707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366526" h="707329">
                  <a:moveTo>
                    <a:pt x="81684" y="707318"/>
                  </a:moveTo>
                  <a:cubicBezTo>
                    <a:pt x="89878" y="674499"/>
                    <a:pt x="95141" y="609862"/>
                    <a:pt x="95141" y="541742"/>
                  </a:cubicBezTo>
                  <a:lnTo>
                    <a:pt x="95141" y="301910"/>
                  </a:lnTo>
                  <a:lnTo>
                    <a:pt x="118902" y="317199"/>
                  </a:lnTo>
                  <a:cubicBezTo>
                    <a:pt x="128771" y="323533"/>
                    <a:pt x="136327" y="328705"/>
                    <a:pt x="142628" y="333466"/>
                  </a:cubicBezTo>
                  <a:lnTo>
                    <a:pt x="142628" y="479327"/>
                  </a:lnTo>
                  <a:lnTo>
                    <a:pt x="146494" y="478432"/>
                  </a:lnTo>
                  <a:cubicBezTo>
                    <a:pt x="153364" y="476842"/>
                    <a:pt x="159887" y="474534"/>
                    <a:pt x="165897" y="471588"/>
                  </a:cubicBezTo>
                  <a:cubicBezTo>
                    <a:pt x="192558" y="458437"/>
                    <a:pt x="206076" y="435181"/>
                    <a:pt x="206076" y="402455"/>
                  </a:cubicBezTo>
                  <a:cubicBezTo>
                    <a:pt x="206076" y="369730"/>
                    <a:pt x="194115" y="345733"/>
                    <a:pt x="166095" y="322147"/>
                  </a:cubicBezTo>
                  <a:cubicBezTo>
                    <a:pt x="160255" y="317223"/>
                    <a:pt x="153787" y="312336"/>
                    <a:pt x="146316" y="307202"/>
                  </a:cubicBezTo>
                  <a:lnTo>
                    <a:pt x="143168" y="305014"/>
                  </a:lnTo>
                  <a:cubicBezTo>
                    <a:pt x="140324" y="303094"/>
                    <a:pt x="136768" y="300717"/>
                    <a:pt x="131861" y="297584"/>
                  </a:cubicBezTo>
                  <a:lnTo>
                    <a:pt x="74606" y="260742"/>
                  </a:lnTo>
                  <a:cubicBezTo>
                    <a:pt x="74262" y="260506"/>
                    <a:pt x="72827" y="259555"/>
                    <a:pt x="72827" y="259555"/>
                  </a:cubicBezTo>
                  <a:cubicBezTo>
                    <a:pt x="61919" y="252279"/>
                    <a:pt x="52155" y="244642"/>
                    <a:pt x="43808" y="236844"/>
                  </a:cubicBezTo>
                  <a:cubicBezTo>
                    <a:pt x="36437" y="229968"/>
                    <a:pt x="29934" y="222771"/>
                    <a:pt x="24496" y="215464"/>
                  </a:cubicBezTo>
                  <a:cubicBezTo>
                    <a:pt x="8238" y="193654"/>
                    <a:pt x="0" y="169129"/>
                    <a:pt x="0" y="142565"/>
                  </a:cubicBezTo>
                  <a:cubicBezTo>
                    <a:pt x="0" y="98057"/>
                    <a:pt x="20698" y="65646"/>
                    <a:pt x="59859" y="48837"/>
                  </a:cubicBezTo>
                  <a:cubicBezTo>
                    <a:pt x="62208" y="47836"/>
                    <a:pt x="64641" y="46888"/>
                    <a:pt x="67109" y="46010"/>
                  </a:cubicBezTo>
                  <a:cubicBezTo>
                    <a:pt x="68389" y="57387"/>
                    <a:pt x="69501" y="69978"/>
                    <a:pt x="70414" y="83465"/>
                  </a:cubicBezTo>
                  <a:cubicBezTo>
                    <a:pt x="56061" y="94541"/>
                    <a:pt x="48785" y="111391"/>
                    <a:pt x="48785" y="133554"/>
                  </a:cubicBezTo>
                  <a:cubicBezTo>
                    <a:pt x="48785" y="155719"/>
                    <a:pt x="56006" y="173158"/>
                    <a:pt x="71517" y="191108"/>
                  </a:cubicBezTo>
                  <a:cubicBezTo>
                    <a:pt x="72226" y="191948"/>
                    <a:pt x="73005" y="192797"/>
                    <a:pt x="73778" y="193643"/>
                  </a:cubicBezTo>
                  <a:cubicBezTo>
                    <a:pt x="78416" y="198757"/>
                    <a:pt x="83694" y="203806"/>
                    <a:pt x="89907" y="209084"/>
                  </a:cubicBezTo>
                  <a:lnTo>
                    <a:pt x="95100" y="213494"/>
                  </a:lnTo>
                  <a:lnTo>
                    <a:pt x="95100" y="155019"/>
                  </a:lnTo>
                  <a:cubicBezTo>
                    <a:pt x="94578" y="90600"/>
                    <a:pt x="89505" y="31649"/>
                    <a:pt x="81824" y="519"/>
                  </a:cubicBezTo>
                  <a:lnTo>
                    <a:pt x="112388" y="-12"/>
                  </a:lnTo>
                  <a:lnTo>
                    <a:pt x="125437" y="-12"/>
                  </a:lnTo>
                  <a:lnTo>
                    <a:pt x="155908" y="519"/>
                  </a:lnTo>
                  <a:cubicBezTo>
                    <a:pt x="153624" y="9810"/>
                    <a:pt x="151564" y="21576"/>
                    <a:pt x="149767" y="35502"/>
                  </a:cubicBezTo>
                  <a:lnTo>
                    <a:pt x="149382" y="38507"/>
                  </a:lnTo>
                  <a:lnTo>
                    <a:pt x="152439" y="38942"/>
                  </a:lnTo>
                  <a:cubicBezTo>
                    <a:pt x="156882" y="39569"/>
                    <a:pt x="161191" y="40307"/>
                    <a:pt x="165243" y="41144"/>
                  </a:cubicBezTo>
                  <a:cubicBezTo>
                    <a:pt x="184658" y="45103"/>
                    <a:pt x="203124" y="51702"/>
                    <a:pt x="217322" y="59759"/>
                  </a:cubicBezTo>
                  <a:lnTo>
                    <a:pt x="225517" y="131226"/>
                  </a:lnTo>
                  <a:cubicBezTo>
                    <a:pt x="223857" y="129087"/>
                    <a:pt x="222177" y="126966"/>
                    <a:pt x="220473" y="124863"/>
                  </a:cubicBezTo>
                  <a:cubicBezTo>
                    <a:pt x="202077" y="102190"/>
                    <a:pt x="183800" y="87003"/>
                    <a:pt x="164598" y="78429"/>
                  </a:cubicBezTo>
                  <a:cubicBezTo>
                    <a:pt x="159665" y="76227"/>
                    <a:pt x="154659" y="74439"/>
                    <a:pt x="149723" y="73106"/>
                  </a:cubicBezTo>
                  <a:lnTo>
                    <a:pt x="146015" y="72111"/>
                  </a:lnTo>
                  <a:lnTo>
                    <a:pt x="145624" y="77703"/>
                  </a:lnTo>
                  <a:cubicBezTo>
                    <a:pt x="145537" y="78937"/>
                    <a:pt x="145446" y="80174"/>
                    <a:pt x="145379" y="81420"/>
                  </a:cubicBezTo>
                  <a:cubicBezTo>
                    <a:pt x="143576" y="107576"/>
                    <a:pt x="142608" y="136675"/>
                    <a:pt x="142590" y="165559"/>
                  </a:cubicBezTo>
                  <a:lnTo>
                    <a:pt x="142590" y="238489"/>
                  </a:lnTo>
                  <a:lnTo>
                    <a:pt x="201047" y="238489"/>
                  </a:lnTo>
                  <a:lnTo>
                    <a:pt x="201047" y="238358"/>
                  </a:lnTo>
                  <a:cubicBezTo>
                    <a:pt x="260653" y="238224"/>
                    <a:pt x="319342" y="234154"/>
                    <a:pt x="354434" y="227725"/>
                  </a:cubicBezTo>
                  <a:cubicBezTo>
                    <a:pt x="359061" y="226850"/>
                    <a:pt x="363032" y="226015"/>
                    <a:pt x="366527" y="225172"/>
                  </a:cubicBezTo>
                  <a:lnTo>
                    <a:pt x="366527" y="298196"/>
                  </a:lnTo>
                  <a:cubicBezTo>
                    <a:pt x="362836" y="297312"/>
                    <a:pt x="358810" y="296464"/>
                    <a:pt x="354434" y="295664"/>
                  </a:cubicBezTo>
                  <a:cubicBezTo>
                    <a:pt x="322627" y="289795"/>
                    <a:pt x="273229" y="285956"/>
                    <a:pt x="218898" y="285148"/>
                  </a:cubicBezTo>
                  <a:lnTo>
                    <a:pt x="199267" y="285148"/>
                  </a:lnTo>
                  <a:lnTo>
                    <a:pt x="204796" y="290553"/>
                  </a:lnTo>
                  <a:lnTo>
                    <a:pt x="205116" y="290790"/>
                  </a:lnTo>
                  <a:cubicBezTo>
                    <a:pt x="212267" y="296825"/>
                    <a:pt x="218323" y="302543"/>
                    <a:pt x="223527" y="308203"/>
                  </a:cubicBezTo>
                  <a:cubicBezTo>
                    <a:pt x="246233" y="332704"/>
                    <a:pt x="256805" y="359161"/>
                    <a:pt x="256805" y="391466"/>
                  </a:cubicBezTo>
                  <a:cubicBezTo>
                    <a:pt x="256805" y="448842"/>
                    <a:pt x="222559" y="492257"/>
                    <a:pt x="165193" y="507604"/>
                  </a:cubicBezTo>
                  <a:cubicBezTo>
                    <a:pt x="158924" y="509273"/>
                    <a:pt x="152223" y="510650"/>
                    <a:pt x="145274" y="511703"/>
                  </a:cubicBezTo>
                  <a:lnTo>
                    <a:pt x="142614" y="512108"/>
                  </a:lnTo>
                  <a:lnTo>
                    <a:pt x="142614" y="541730"/>
                  </a:lnTo>
                  <a:cubicBezTo>
                    <a:pt x="142614" y="609906"/>
                    <a:pt x="147874" y="674624"/>
                    <a:pt x="156048" y="707306"/>
                  </a:cubicBezTo>
                  <a:lnTo>
                    <a:pt x="81689" y="707306"/>
                  </a:lnTo>
                  <a:close/>
                </a:path>
              </a:pathLst>
            </a:custGeom>
            <a:grpFill/>
            <a:ln w="4047" cap="flat">
              <a:solidFill>
                <a:schemeClr val="tx1"/>
              </a:solid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019CF7CA-B7D3-48B7-79AC-27145BF3E472}"/>
                </a:ext>
              </a:extLst>
            </p:cNvPr>
            <p:cNvSpPr/>
            <p:nvPr/>
          </p:nvSpPr>
          <p:spPr>
            <a:xfrm>
              <a:off x="11093493" y="5816370"/>
              <a:ext cx="197858" cy="73024"/>
            </a:xfrm>
            <a:custGeom>
              <a:avLst/>
              <a:gdLst>
                <a:gd name="connsiteX0" fmla="*/ 0 w 197858"/>
                <a:gd name="connsiteY0" fmla="*/ -12 h 73024"/>
                <a:gd name="connsiteX1" fmla="*/ 141572 w 197858"/>
                <a:gd name="connsiteY1" fmla="*/ 12923 h 73024"/>
                <a:gd name="connsiteX2" fmla="*/ 166594 w 197858"/>
                <a:gd name="connsiteY2" fmla="*/ 37302 h 73024"/>
                <a:gd name="connsiteX3" fmla="*/ 190361 w 197858"/>
                <a:gd name="connsiteY3" fmla="*/ 54774 h 73024"/>
                <a:gd name="connsiteX4" fmla="*/ 197858 w 197858"/>
                <a:gd name="connsiteY4" fmla="*/ 59590 h 73024"/>
                <a:gd name="connsiteX5" fmla="*/ 165474 w 197858"/>
                <a:gd name="connsiteY5" fmla="*/ 59803 h 73024"/>
                <a:gd name="connsiteX6" fmla="*/ 0 w 197858"/>
                <a:gd name="connsiteY6" fmla="*/ 73012 h 73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7858" h="73024">
                  <a:moveTo>
                    <a:pt x="0" y="-12"/>
                  </a:moveTo>
                  <a:cubicBezTo>
                    <a:pt x="28968" y="6963"/>
                    <a:pt x="81619" y="11777"/>
                    <a:pt x="141572" y="12923"/>
                  </a:cubicBezTo>
                  <a:cubicBezTo>
                    <a:pt x="148816" y="21386"/>
                    <a:pt x="157223" y="29572"/>
                    <a:pt x="166594" y="37302"/>
                  </a:cubicBezTo>
                  <a:cubicBezTo>
                    <a:pt x="173846" y="43303"/>
                    <a:pt x="181842" y="49187"/>
                    <a:pt x="190361" y="54774"/>
                  </a:cubicBezTo>
                  <a:lnTo>
                    <a:pt x="197858" y="59590"/>
                  </a:lnTo>
                  <a:lnTo>
                    <a:pt x="165474" y="59803"/>
                  </a:lnTo>
                  <a:cubicBezTo>
                    <a:pt x="97244" y="59958"/>
                    <a:pt x="32659" y="65124"/>
                    <a:pt x="0" y="73012"/>
                  </a:cubicBezTo>
                  <a:close/>
                </a:path>
              </a:pathLst>
            </a:custGeom>
            <a:grpFill/>
            <a:ln w="4047" cap="flat">
              <a:solidFill>
                <a:schemeClr val="tx1"/>
              </a:solid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E53404E1-24FD-9312-E5BD-3C5D71D801CE}"/>
                </a:ext>
              </a:extLst>
            </p:cNvPr>
            <p:cNvSpPr/>
            <p:nvPr/>
          </p:nvSpPr>
          <p:spPr>
            <a:xfrm>
              <a:off x="11172936" y="5526371"/>
              <a:ext cx="336295" cy="55649"/>
            </a:xfrm>
            <a:custGeom>
              <a:avLst/>
              <a:gdLst>
                <a:gd name="connsiteX0" fmla="*/ 0 w 336295"/>
                <a:gd name="connsiteY0" fmla="*/ 55637 h 55649"/>
                <a:gd name="connsiteX1" fmla="*/ 8629 w 336295"/>
                <a:gd name="connsiteY1" fmla="*/ 358 h 55649"/>
                <a:gd name="connsiteX2" fmla="*/ 8728 w 336295"/>
                <a:gd name="connsiteY2" fmla="*/ -12 h 55649"/>
                <a:gd name="connsiteX3" fmla="*/ 327593 w 336295"/>
                <a:gd name="connsiteY3" fmla="*/ -12 h 55649"/>
                <a:gd name="connsiteX4" fmla="*/ 327695 w 336295"/>
                <a:gd name="connsiteY4" fmla="*/ 370 h 55649"/>
                <a:gd name="connsiteX5" fmla="*/ 336295 w 336295"/>
                <a:gd name="connsiteY5" fmla="*/ 55544 h 55649"/>
                <a:gd name="connsiteX6" fmla="*/ 168338 w 336295"/>
                <a:gd name="connsiteY6" fmla="*/ 42489 h 55649"/>
                <a:gd name="connsiteX7" fmla="*/ 0 w 336295"/>
                <a:gd name="connsiteY7" fmla="*/ 55637 h 55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6295" h="55649">
                  <a:moveTo>
                    <a:pt x="0" y="55637"/>
                  </a:moveTo>
                  <a:cubicBezTo>
                    <a:pt x="2299" y="32393"/>
                    <a:pt x="5277" y="13299"/>
                    <a:pt x="8629" y="358"/>
                  </a:cubicBezTo>
                  <a:lnTo>
                    <a:pt x="8728" y="-12"/>
                  </a:lnTo>
                  <a:lnTo>
                    <a:pt x="327593" y="-12"/>
                  </a:lnTo>
                  <a:lnTo>
                    <a:pt x="327695" y="370"/>
                  </a:lnTo>
                  <a:cubicBezTo>
                    <a:pt x="331029" y="13291"/>
                    <a:pt x="333996" y="32349"/>
                    <a:pt x="336295" y="55544"/>
                  </a:cubicBezTo>
                  <a:cubicBezTo>
                    <a:pt x="302796" y="47600"/>
                    <a:pt x="237207" y="42489"/>
                    <a:pt x="168338" y="42489"/>
                  </a:cubicBezTo>
                  <a:cubicBezTo>
                    <a:pt x="99470" y="42489"/>
                    <a:pt x="33397" y="47638"/>
                    <a:pt x="0" y="55637"/>
                  </a:cubicBezTo>
                  <a:close/>
                </a:path>
              </a:pathLst>
            </a:custGeom>
            <a:grpFill/>
            <a:ln w="4047" cap="flat">
              <a:solidFill>
                <a:schemeClr val="tx1"/>
              </a:solid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8C83421F-BA83-33BD-1EC2-09A10B0DD45A}"/>
                </a:ext>
              </a:extLst>
            </p:cNvPr>
            <p:cNvSpPr/>
            <p:nvPr/>
          </p:nvSpPr>
          <p:spPr>
            <a:xfrm>
              <a:off x="12080597" y="5319174"/>
              <a:ext cx="249033" cy="291023"/>
            </a:xfrm>
            <a:custGeom>
              <a:avLst/>
              <a:gdLst>
                <a:gd name="connsiteX0" fmla="*/ 242840 w 249033"/>
                <a:gd name="connsiteY0" fmla="*/ 236719 h 291023"/>
                <a:gd name="connsiteX1" fmla="*/ 249033 w 249033"/>
                <a:gd name="connsiteY1" fmla="*/ 291011 h 291023"/>
                <a:gd name="connsiteX2" fmla="*/ 187992 w 249033"/>
                <a:gd name="connsiteY2" fmla="*/ 291011 h 291023"/>
                <a:gd name="connsiteX3" fmla="*/ 194182 w 249033"/>
                <a:gd name="connsiteY3" fmla="*/ 236719 h 291023"/>
                <a:gd name="connsiteX4" fmla="*/ 194182 w 249033"/>
                <a:gd name="connsiteY4" fmla="*/ 156363 h 291023"/>
                <a:gd name="connsiteX5" fmla="*/ 54847 w 249033"/>
                <a:gd name="connsiteY5" fmla="*/ 156363 h 291023"/>
                <a:gd name="connsiteX6" fmla="*/ 54847 w 249033"/>
                <a:gd name="connsiteY6" fmla="*/ 236719 h 291023"/>
                <a:gd name="connsiteX7" fmla="*/ 61038 w 249033"/>
                <a:gd name="connsiteY7" fmla="*/ 291011 h 291023"/>
                <a:gd name="connsiteX8" fmla="*/ 0 w 249033"/>
                <a:gd name="connsiteY8" fmla="*/ 291011 h 291023"/>
                <a:gd name="connsiteX9" fmla="*/ 6190 w 249033"/>
                <a:gd name="connsiteY9" fmla="*/ 236719 h 291023"/>
                <a:gd name="connsiteX10" fmla="*/ 6190 w 249033"/>
                <a:gd name="connsiteY10" fmla="*/ 53849 h 291023"/>
                <a:gd name="connsiteX11" fmla="*/ 0 w 249033"/>
                <a:gd name="connsiteY11" fmla="*/ -12 h 291023"/>
                <a:gd name="connsiteX12" fmla="*/ 61038 w 249033"/>
                <a:gd name="connsiteY12" fmla="*/ -12 h 291023"/>
                <a:gd name="connsiteX13" fmla="*/ 54847 w 249033"/>
                <a:gd name="connsiteY13" fmla="*/ 53849 h 291023"/>
                <a:gd name="connsiteX14" fmla="*/ 54847 w 249033"/>
                <a:gd name="connsiteY14" fmla="*/ 119869 h 291023"/>
                <a:gd name="connsiteX15" fmla="*/ 194182 w 249033"/>
                <a:gd name="connsiteY15" fmla="*/ 119869 h 291023"/>
                <a:gd name="connsiteX16" fmla="*/ 194182 w 249033"/>
                <a:gd name="connsiteY16" fmla="*/ 53849 h 291023"/>
                <a:gd name="connsiteX17" fmla="*/ 187992 w 249033"/>
                <a:gd name="connsiteY17" fmla="*/ -12 h 291023"/>
                <a:gd name="connsiteX18" fmla="*/ 249033 w 249033"/>
                <a:gd name="connsiteY18" fmla="*/ -12 h 291023"/>
                <a:gd name="connsiteX19" fmla="*/ 242840 w 249033"/>
                <a:gd name="connsiteY19" fmla="*/ 53849 h 291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9033" h="291023">
                  <a:moveTo>
                    <a:pt x="242840" y="236719"/>
                  </a:moveTo>
                  <a:cubicBezTo>
                    <a:pt x="242840" y="261480"/>
                    <a:pt x="245051" y="279287"/>
                    <a:pt x="249033" y="291011"/>
                  </a:cubicBezTo>
                  <a:lnTo>
                    <a:pt x="187992" y="291011"/>
                  </a:lnTo>
                  <a:cubicBezTo>
                    <a:pt x="191971" y="279287"/>
                    <a:pt x="194182" y="261474"/>
                    <a:pt x="194182" y="236719"/>
                  </a:cubicBezTo>
                  <a:lnTo>
                    <a:pt x="194182" y="156363"/>
                  </a:lnTo>
                  <a:lnTo>
                    <a:pt x="54847" y="156363"/>
                  </a:lnTo>
                  <a:lnTo>
                    <a:pt x="54847" y="236719"/>
                  </a:lnTo>
                  <a:cubicBezTo>
                    <a:pt x="54847" y="261480"/>
                    <a:pt x="57059" y="279287"/>
                    <a:pt x="61038" y="291011"/>
                  </a:cubicBezTo>
                  <a:lnTo>
                    <a:pt x="0" y="291011"/>
                  </a:lnTo>
                  <a:cubicBezTo>
                    <a:pt x="3979" y="279287"/>
                    <a:pt x="6190" y="261474"/>
                    <a:pt x="6190" y="236719"/>
                  </a:cubicBezTo>
                  <a:lnTo>
                    <a:pt x="6190" y="53849"/>
                  </a:lnTo>
                  <a:cubicBezTo>
                    <a:pt x="6190" y="29525"/>
                    <a:pt x="3979" y="11712"/>
                    <a:pt x="0" y="-12"/>
                  </a:cubicBezTo>
                  <a:lnTo>
                    <a:pt x="61038" y="-12"/>
                  </a:lnTo>
                  <a:cubicBezTo>
                    <a:pt x="57059" y="11712"/>
                    <a:pt x="54847" y="29525"/>
                    <a:pt x="54847" y="53849"/>
                  </a:cubicBezTo>
                  <a:lnTo>
                    <a:pt x="54847" y="119869"/>
                  </a:lnTo>
                  <a:lnTo>
                    <a:pt x="194182" y="119869"/>
                  </a:lnTo>
                  <a:lnTo>
                    <a:pt x="194182" y="53849"/>
                  </a:lnTo>
                  <a:cubicBezTo>
                    <a:pt x="194182" y="29525"/>
                    <a:pt x="191971" y="11712"/>
                    <a:pt x="187992" y="-12"/>
                  </a:cubicBezTo>
                  <a:lnTo>
                    <a:pt x="249033" y="-12"/>
                  </a:lnTo>
                  <a:cubicBezTo>
                    <a:pt x="245051" y="11712"/>
                    <a:pt x="242840" y="29525"/>
                    <a:pt x="242840" y="53849"/>
                  </a:cubicBezTo>
                  <a:close/>
                </a:path>
              </a:pathLst>
            </a:custGeom>
            <a:grpFill/>
            <a:ln w="4047" cap="flat">
              <a:solidFill>
                <a:schemeClr val="tx1"/>
              </a:solid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E6AF53F4-23F3-11FB-AF61-A21E51DDF68E}"/>
                </a:ext>
              </a:extLst>
            </p:cNvPr>
            <p:cNvSpPr/>
            <p:nvPr/>
          </p:nvSpPr>
          <p:spPr>
            <a:xfrm>
              <a:off x="12377396" y="5404296"/>
              <a:ext cx="218512" cy="210239"/>
            </a:xfrm>
            <a:custGeom>
              <a:avLst/>
              <a:gdLst>
                <a:gd name="connsiteX0" fmla="*/ 115451 w 218512"/>
                <a:gd name="connsiteY0" fmla="*/ -6 h 210239"/>
                <a:gd name="connsiteX1" fmla="*/ 218513 w 218512"/>
                <a:gd name="connsiteY1" fmla="*/ 98593 h 210239"/>
                <a:gd name="connsiteX2" fmla="*/ 102624 w 218512"/>
                <a:gd name="connsiteY2" fmla="*/ 210227 h 210239"/>
                <a:gd name="connsiteX3" fmla="*/ 0 w 218512"/>
                <a:gd name="connsiteY3" fmla="*/ 110752 h 210239"/>
                <a:gd name="connsiteX4" fmla="*/ 115451 w 218512"/>
                <a:gd name="connsiteY4" fmla="*/ -12 h 210239"/>
                <a:gd name="connsiteX5" fmla="*/ 107049 w 218512"/>
                <a:gd name="connsiteY5" fmla="*/ 34750 h 210239"/>
                <a:gd name="connsiteX6" fmla="*/ 48219 w 218512"/>
                <a:gd name="connsiteY6" fmla="*/ 101207 h 210239"/>
                <a:gd name="connsiteX7" fmla="*/ 111475 w 218512"/>
                <a:gd name="connsiteY7" fmla="*/ 175051 h 210239"/>
                <a:gd name="connsiteX8" fmla="*/ 170305 w 218512"/>
                <a:gd name="connsiteY8" fmla="*/ 108594 h 210239"/>
                <a:gd name="connsiteX9" fmla="*/ 107049 w 218512"/>
                <a:gd name="connsiteY9" fmla="*/ 34750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6"/>
                  </a:moveTo>
                  <a:cubicBezTo>
                    <a:pt x="175165" y="-6"/>
                    <a:pt x="218513" y="39954"/>
                    <a:pt x="218513" y="98593"/>
                  </a:cubicBezTo>
                  <a:cubicBezTo>
                    <a:pt x="218513" y="164182"/>
                    <a:pt x="168528" y="210227"/>
                    <a:pt x="102624" y="210227"/>
                  </a:cubicBezTo>
                  <a:cubicBezTo>
                    <a:pt x="42461" y="210227"/>
                    <a:pt x="0" y="170261"/>
                    <a:pt x="0" y="110752"/>
                  </a:cubicBezTo>
                  <a:cubicBezTo>
                    <a:pt x="0" y="46903"/>
                    <a:pt x="49544" y="-12"/>
                    <a:pt x="115451" y="-12"/>
                  </a:cubicBezTo>
                  <a:close/>
                  <a:moveTo>
                    <a:pt x="107049" y="34750"/>
                  </a:moveTo>
                  <a:cubicBezTo>
                    <a:pt x="71663" y="34750"/>
                    <a:pt x="48219" y="65588"/>
                    <a:pt x="48219" y="101207"/>
                  </a:cubicBezTo>
                  <a:cubicBezTo>
                    <a:pt x="48219" y="152898"/>
                    <a:pt x="80070" y="175051"/>
                    <a:pt x="111475" y="175051"/>
                  </a:cubicBezTo>
                  <a:cubicBezTo>
                    <a:pt x="146861" y="175051"/>
                    <a:pt x="170305" y="144210"/>
                    <a:pt x="170305" y="108594"/>
                  </a:cubicBezTo>
                  <a:cubicBezTo>
                    <a:pt x="170305" y="62986"/>
                    <a:pt x="144204" y="34750"/>
                    <a:pt x="107049" y="34750"/>
                  </a:cubicBezTo>
                  <a:close/>
                </a:path>
              </a:pathLst>
            </a:custGeom>
            <a:grpFill/>
            <a:ln w="4047" cap="flat">
              <a:solidFill>
                <a:schemeClr val="tx1"/>
              </a:solid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1486FD79-E6B8-E64A-A598-ACBC5DFEB1B2}"/>
                </a:ext>
              </a:extLst>
            </p:cNvPr>
            <p:cNvSpPr/>
            <p:nvPr/>
          </p:nvSpPr>
          <p:spPr>
            <a:xfrm>
              <a:off x="12639708" y="5310484"/>
              <a:ext cx="59713" cy="299713"/>
            </a:xfrm>
            <a:custGeom>
              <a:avLst/>
              <a:gdLst>
                <a:gd name="connsiteX0" fmla="*/ 6637 w 59713"/>
                <a:gd name="connsiteY0" fmla="*/ 49505 h 299713"/>
                <a:gd name="connsiteX1" fmla="*/ 0 w 59713"/>
                <a:gd name="connsiteY1" fmla="*/ -12 h 299713"/>
                <a:gd name="connsiteX2" fmla="*/ 53079 w 59713"/>
                <a:gd name="connsiteY2" fmla="*/ -12 h 299713"/>
                <a:gd name="connsiteX3" fmla="*/ 53079 w 59713"/>
                <a:gd name="connsiteY3" fmla="*/ 250185 h 299713"/>
                <a:gd name="connsiteX4" fmla="*/ 59713 w 59713"/>
                <a:gd name="connsiteY4" fmla="*/ 299702 h 299713"/>
                <a:gd name="connsiteX5" fmla="*/ 0 w 59713"/>
                <a:gd name="connsiteY5" fmla="*/ 299702 h 299713"/>
                <a:gd name="connsiteX6" fmla="*/ 6637 w 59713"/>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3" h="299713">
                  <a:moveTo>
                    <a:pt x="6637" y="49505"/>
                  </a:moveTo>
                  <a:cubicBezTo>
                    <a:pt x="6637" y="29090"/>
                    <a:pt x="4425" y="12585"/>
                    <a:pt x="0" y="-12"/>
                  </a:cubicBezTo>
                  <a:lnTo>
                    <a:pt x="53079" y="-12"/>
                  </a:lnTo>
                  <a:lnTo>
                    <a:pt x="53079" y="250185"/>
                  </a:lnTo>
                  <a:cubicBezTo>
                    <a:pt x="53079" y="271037"/>
                    <a:pt x="55288" y="287543"/>
                    <a:pt x="59713" y="299702"/>
                  </a:cubicBezTo>
                  <a:lnTo>
                    <a:pt x="0" y="299702"/>
                  </a:lnTo>
                  <a:cubicBezTo>
                    <a:pt x="4425" y="287537"/>
                    <a:pt x="6637" y="271031"/>
                    <a:pt x="6637" y="250185"/>
                  </a:cubicBezTo>
                  <a:close/>
                </a:path>
              </a:pathLst>
            </a:custGeom>
            <a:grpFill/>
            <a:ln w="4047" cap="flat">
              <a:solidFill>
                <a:schemeClr val="tx1"/>
              </a:solid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CDF603FE-F302-2D8A-0F85-A795E535C424}"/>
                </a:ext>
              </a:extLst>
            </p:cNvPr>
            <p:cNvSpPr/>
            <p:nvPr/>
          </p:nvSpPr>
          <p:spPr>
            <a:xfrm>
              <a:off x="12733023" y="5409524"/>
              <a:ext cx="218959" cy="292333"/>
            </a:xfrm>
            <a:custGeom>
              <a:avLst/>
              <a:gdLst>
                <a:gd name="connsiteX0" fmla="*/ 218959 w 218959"/>
                <a:gd name="connsiteY0" fmla="*/ -12 h 292333"/>
                <a:gd name="connsiteX1" fmla="*/ 195075 w 218959"/>
                <a:gd name="connsiteY1" fmla="*/ 47335 h 292333"/>
                <a:gd name="connsiteX2" fmla="*/ 133588 w 218959"/>
                <a:gd name="connsiteY2" fmla="*/ 216307 h 292333"/>
                <a:gd name="connsiteX3" fmla="*/ 54410 w 218959"/>
                <a:gd name="connsiteY3" fmla="*/ 292321 h 292333"/>
                <a:gd name="connsiteX4" fmla="*/ 20348 w 218959"/>
                <a:gd name="connsiteY4" fmla="*/ 286673 h 292333"/>
                <a:gd name="connsiteX5" fmla="*/ 20348 w 218959"/>
                <a:gd name="connsiteY5" fmla="*/ 247145 h 292333"/>
                <a:gd name="connsiteX6" fmla="*/ 52199 w 218959"/>
                <a:gd name="connsiteY6" fmla="*/ 258440 h 292333"/>
                <a:gd name="connsiteX7" fmla="*/ 99088 w 218959"/>
                <a:gd name="connsiteY7" fmla="*/ 203710 h 292333"/>
                <a:gd name="connsiteX8" fmla="*/ 100412 w 218959"/>
                <a:gd name="connsiteY8" fmla="*/ 199801 h 292333"/>
                <a:gd name="connsiteX9" fmla="*/ 83160 w 218959"/>
                <a:gd name="connsiteY9" fmla="*/ 199801 h 292333"/>
                <a:gd name="connsiteX10" fmla="*/ 22999 w 218959"/>
                <a:gd name="connsiteY10" fmla="*/ 46034 h 292333"/>
                <a:gd name="connsiteX11" fmla="*/ 0 w 218959"/>
                <a:gd name="connsiteY11" fmla="*/ -12 h 292333"/>
                <a:gd name="connsiteX12" fmla="*/ 60160 w 218959"/>
                <a:gd name="connsiteY12" fmla="*/ -12 h 292333"/>
                <a:gd name="connsiteX13" fmla="*/ 70779 w 218959"/>
                <a:gd name="connsiteY13" fmla="*/ 42556 h 292333"/>
                <a:gd name="connsiteX14" fmla="*/ 100412 w 218959"/>
                <a:gd name="connsiteY14" fmla="*/ 125088 h 292333"/>
                <a:gd name="connsiteX15" fmla="*/ 114127 w 218959"/>
                <a:gd name="connsiteY15" fmla="*/ 166352 h 292333"/>
                <a:gd name="connsiteX16" fmla="*/ 121641 w 218959"/>
                <a:gd name="connsiteY16" fmla="*/ 143770 h 292333"/>
                <a:gd name="connsiteX17" fmla="*/ 127391 w 218959"/>
                <a:gd name="connsiteY17" fmla="*/ 127696 h 292333"/>
                <a:gd name="connsiteX18" fmla="*/ 157474 w 218959"/>
                <a:gd name="connsiteY18" fmla="*/ 40823 h 292333"/>
                <a:gd name="connsiteX19" fmla="*/ 166766 w 218959"/>
                <a:gd name="connsiteY19" fmla="*/ -6 h 292333"/>
                <a:gd name="connsiteX20" fmla="*/ 218959 w 218959"/>
                <a:gd name="connsiteY20" fmla="*/ -6 h 292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3">
                  <a:moveTo>
                    <a:pt x="218959" y="-12"/>
                  </a:moveTo>
                  <a:cubicBezTo>
                    <a:pt x="211438" y="10414"/>
                    <a:pt x="201706" y="29528"/>
                    <a:pt x="195075" y="47335"/>
                  </a:cubicBezTo>
                  <a:lnTo>
                    <a:pt x="133588" y="216307"/>
                  </a:lnTo>
                  <a:cubicBezTo>
                    <a:pt x="114570" y="266690"/>
                    <a:pt x="102183" y="290582"/>
                    <a:pt x="54410" y="292321"/>
                  </a:cubicBezTo>
                  <a:cubicBezTo>
                    <a:pt x="41583" y="292321"/>
                    <a:pt x="30080" y="290582"/>
                    <a:pt x="20348" y="286673"/>
                  </a:cubicBezTo>
                  <a:lnTo>
                    <a:pt x="20348" y="247145"/>
                  </a:lnTo>
                  <a:cubicBezTo>
                    <a:pt x="30080" y="254531"/>
                    <a:pt x="40699" y="258440"/>
                    <a:pt x="52199" y="258440"/>
                  </a:cubicBezTo>
                  <a:cubicBezTo>
                    <a:pt x="72987" y="258440"/>
                    <a:pt x="84490" y="244105"/>
                    <a:pt x="99088" y="203710"/>
                  </a:cubicBezTo>
                  <a:lnTo>
                    <a:pt x="100412" y="199801"/>
                  </a:lnTo>
                  <a:lnTo>
                    <a:pt x="83160" y="199801"/>
                  </a:lnTo>
                  <a:lnTo>
                    <a:pt x="22999" y="46034"/>
                  </a:lnTo>
                  <a:cubicBezTo>
                    <a:pt x="14598" y="24749"/>
                    <a:pt x="7077" y="9113"/>
                    <a:pt x="0" y="-12"/>
                  </a:cubicBezTo>
                  <a:lnTo>
                    <a:pt x="60160" y="-12"/>
                  </a:lnTo>
                  <a:cubicBezTo>
                    <a:pt x="60160" y="8676"/>
                    <a:pt x="63696" y="23011"/>
                    <a:pt x="70779" y="42556"/>
                  </a:cubicBezTo>
                  <a:lnTo>
                    <a:pt x="100412" y="125088"/>
                  </a:lnTo>
                  <a:cubicBezTo>
                    <a:pt x="104394" y="136815"/>
                    <a:pt x="109261" y="150281"/>
                    <a:pt x="114127" y="166352"/>
                  </a:cubicBezTo>
                  <a:cubicBezTo>
                    <a:pt x="116335" y="158102"/>
                    <a:pt x="119430" y="150281"/>
                    <a:pt x="121641" y="143770"/>
                  </a:cubicBezTo>
                  <a:lnTo>
                    <a:pt x="127391" y="127696"/>
                  </a:lnTo>
                  <a:lnTo>
                    <a:pt x="157474" y="40823"/>
                  </a:lnTo>
                  <a:cubicBezTo>
                    <a:pt x="163665" y="22579"/>
                    <a:pt x="166766" y="9113"/>
                    <a:pt x="166766" y="-6"/>
                  </a:cubicBezTo>
                  <a:lnTo>
                    <a:pt x="218959" y="-6"/>
                  </a:lnTo>
                  <a:close/>
                </a:path>
              </a:pathLst>
            </a:custGeom>
            <a:grpFill/>
            <a:ln w="4047" cap="flat">
              <a:solidFill>
                <a:schemeClr val="tx1"/>
              </a:solid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4F6ED863-8107-8783-BF6F-2F8703A6B0DE}"/>
                </a:ext>
              </a:extLst>
            </p:cNvPr>
            <p:cNvSpPr/>
            <p:nvPr/>
          </p:nvSpPr>
          <p:spPr>
            <a:xfrm>
              <a:off x="12065982" y="5769948"/>
              <a:ext cx="237095" cy="291026"/>
            </a:xfrm>
            <a:custGeom>
              <a:avLst/>
              <a:gdLst>
                <a:gd name="connsiteX0" fmla="*/ 237096 w 237095"/>
                <a:gd name="connsiteY0" fmla="*/ 46031 h 291026"/>
                <a:gd name="connsiteX1" fmla="*/ 167650 w 237095"/>
                <a:gd name="connsiteY1" fmla="*/ 34738 h 291026"/>
                <a:gd name="connsiteX2" fmla="*/ 142873 w 237095"/>
                <a:gd name="connsiteY2" fmla="*/ 34738 h 291026"/>
                <a:gd name="connsiteX3" fmla="*/ 142873 w 237095"/>
                <a:gd name="connsiteY3" fmla="*/ 236719 h 291026"/>
                <a:gd name="connsiteX4" fmla="*/ 149510 w 237095"/>
                <a:gd name="connsiteY4" fmla="*/ 291014 h 291026"/>
                <a:gd name="connsiteX5" fmla="*/ 88026 w 237095"/>
                <a:gd name="connsiteY5" fmla="*/ 291014 h 291026"/>
                <a:gd name="connsiteX6" fmla="*/ 94216 w 237095"/>
                <a:gd name="connsiteY6" fmla="*/ 236719 h 291026"/>
                <a:gd name="connsiteX7" fmla="*/ 94216 w 237095"/>
                <a:gd name="connsiteY7" fmla="*/ 34738 h 291026"/>
                <a:gd name="connsiteX8" fmla="*/ 69446 w 237095"/>
                <a:gd name="connsiteY8" fmla="*/ 34738 h 291026"/>
                <a:gd name="connsiteX9" fmla="*/ 0 w 237095"/>
                <a:gd name="connsiteY9" fmla="*/ 46031 h 291026"/>
                <a:gd name="connsiteX10" fmla="*/ 0 w 237095"/>
                <a:gd name="connsiteY10" fmla="*/ -12 h 291026"/>
                <a:gd name="connsiteX11" fmla="*/ 237090 w 237095"/>
                <a:gd name="connsiteY11" fmla="*/ -12 h 291026"/>
                <a:gd name="connsiteX12" fmla="*/ 237090 w 237095"/>
                <a:gd name="connsiteY12" fmla="*/ 46031 h 29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7095" h="291026">
                  <a:moveTo>
                    <a:pt x="237096" y="46031"/>
                  </a:moveTo>
                  <a:cubicBezTo>
                    <a:pt x="216307" y="37778"/>
                    <a:pt x="199501" y="34738"/>
                    <a:pt x="167650" y="34738"/>
                  </a:cubicBezTo>
                  <a:lnTo>
                    <a:pt x="142873" y="34738"/>
                  </a:lnTo>
                  <a:lnTo>
                    <a:pt x="142873" y="236719"/>
                  </a:lnTo>
                  <a:cubicBezTo>
                    <a:pt x="142873" y="261480"/>
                    <a:pt x="145085" y="279724"/>
                    <a:pt x="149510" y="291014"/>
                  </a:cubicBezTo>
                  <a:lnTo>
                    <a:pt x="88026" y="291014"/>
                  </a:lnTo>
                  <a:cubicBezTo>
                    <a:pt x="92005" y="279287"/>
                    <a:pt x="94216" y="261474"/>
                    <a:pt x="94216" y="236719"/>
                  </a:cubicBezTo>
                  <a:lnTo>
                    <a:pt x="94216" y="34738"/>
                  </a:lnTo>
                  <a:lnTo>
                    <a:pt x="69446" y="34738"/>
                  </a:lnTo>
                  <a:cubicBezTo>
                    <a:pt x="37595" y="34738"/>
                    <a:pt x="20788" y="37778"/>
                    <a:pt x="0" y="46031"/>
                  </a:cubicBezTo>
                  <a:lnTo>
                    <a:pt x="0" y="-12"/>
                  </a:lnTo>
                  <a:lnTo>
                    <a:pt x="237090" y="-12"/>
                  </a:lnTo>
                  <a:lnTo>
                    <a:pt x="237090" y="46031"/>
                  </a:lnTo>
                  <a:close/>
                </a:path>
              </a:pathLst>
            </a:custGeom>
            <a:grpFill/>
            <a:ln w="4047" cap="flat">
              <a:solidFill>
                <a:schemeClr val="tx1"/>
              </a:solid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31D67B58-AC2F-0F81-D710-C57EEF1D28D4}"/>
                </a:ext>
              </a:extLst>
            </p:cNvPr>
            <p:cNvSpPr/>
            <p:nvPr/>
          </p:nvSpPr>
          <p:spPr>
            <a:xfrm>
              <a:off x="12306614" y="5855099"/>
              <a:ext cx="131385" cy="205886"/>
            </a:xfrm>
            <a:custGeom>
              <a:avLst/>
              <a:gdLst>
                <a:gd name="connsiteX0" fmla="*/ 131373 w 131385"/>
                <a:gd name="connsiteY0" fmla="*/ 47767 h 205886"/>
                <a:gd name="connsiteX1" fmla="*/ 111025 w 131385"/>
                <a:gd name="connsiteY1" fmla="*/ 45596 h 205886"/>
                <a:gd name="connsiteX2" fmla="*/ 53080 w 131385"/>
                <a:gd name="connsiteY2" fmla="*/ 72528 h 205886"/>
                <a:gd name="connsiteX3" fmla="*/ 53080 w 131385"/>
                <a:gd name="connsiteY3" fmla="*/ 156361 h 205886"/>
                <a:gd name="connsiteX4" fmla="*/ 59716 w 131385"/>
                <a:gd name="connsiteY4" fmla="*/ 205875 h 205886"/>
                <a:gd name="connsiteX5" fmla="*/ 0 w 131385"/>
                <a:gd name="connsiteY5" fmla="*/ 205875 h 205886"/>
                <a:gd name="connsiteX6" fmla="*/ 6637 w 131385"/>
                <a:gd name="connsiteY6" fmla="*/ 156361 h 205886"/>
                <a:gd name="connsiteX7" fmla="*/ 6637 w 131385"/>
                <a:gd name="connsiteY7" fmla="*/ 54715 h 205886"/>
                <a:gd name="connsiteX8" fmla="*/ 0 w 131385"/>
                <a:gd name="connsiteY8" fmla="*/ 5198 h 205886"/>
                <a:gd name="connsiteX9" fmla="*/ 45562 w 131385"/>
                <a:gd name="connsiteY9" fmla="*/ 5198 h 205886"/>
                <a:gd name="connsiteX10" fmla="*/ 52199 w 131385"/>
                <a:gd name="connsiteY10" fmla="*/ 40386 h 205886"/>
                <a:gd name="connsiteX11" fmla="*/ 80070 w 131385"/>
                <a:gd name="connsiteY11" fmla="*/ 13022 h 205886"/>
                <a:gd name="connsiteX12" fmla="*/ 119882 w 131385"/>
                <a:gd name="connsiteY12" fmla="*/ -12 h 205886"/>
                <a:gd name="connsiteX13" fmla="*/ 131385 w 131385"/>
                <a:gd name="connsiteY13" fmla="*/ 857 h 205886"/>
                <a:gd name="connsiteX14" fmla="*/ 131385 w 131385"/>
                <a:gd name="connsiteY14" fmla="*/ 47772 h 205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1385" h="205886">
                  <a:moveTo>
                    <a:pt x="131373" y="47767"/>
                  </a:moveTo>
                  <a:cubicBezTo>
                    <a:pt x="124737" y="46465"/>
                    <a:pt x="118100" y="45596"/>
                    <a:pt x="111025" y="45596"/>
                  </a:cubicBezTo>
                  <a:cubicBezTo>
                    <a:pt x="89350" y="45596"/>
                    <a:pt x="69886" y="54721"/>
                    <a:pt x="53080" y="72528"/>
                  </a:cubicBezTo>
                  <a:lnTo>
                    <a:pt x="53080" y="156361"/>
                  </a:lnTo>
                  <a:cubicBezTo>
                    <a:pt x="53080" y="177207"/>
                    <a:pt x="55291" y="193716"/>
                    <a:pt x="59716" y="205875"/>
                  </a:cubicBezTo>
                  <a:lnTo>
                    <a:pt x="0" y="205875"/>
                  </a:lnTo>
                  <a:cubicBezTo>
                    <a:pt x="4425" y="193713"/>
                    <a:pt x="6637" y="177207"/>
                    <a:pt x="6637" y="156361"/>
                  </a:cubicBezTo>
                  <a:lnTo>
                    <a:pt x="6637" y="54715"/>
                  </a:lnTo>
                  <a:cubicBezTo>
                    <a:pt x="6637" y="34301"/>
                    <a:pt x="4425" y="17795"/>
                    <a:pt x="0" y="5198"/>
                  </a:cubicBezTo>
                  <a:lnTo>
                    <a:pt x="45562" y="5198"/>
                  </a:lnTo>
                  <a:lnTo>
                    <a:pt x="52199" y="40386"/>
                  </a:lnTo>
                  <a:cubicBezTo>
                    <a:pt x="58835" y="30397"/>
                    <a:pt x="68121" y="21272"/>
                    <a:pt x="80070" y="13022"/>
                  </a:cubicBezTo>
                  <a:cubicBezTo>
                    <a:pt x="92011" y="4335"/>
                    <a:pt x="105284" y="-12"/>
                    <a:pt x="119882" y="-12"/>
                  </a:cubicBezTo>
                  <a:cubicBezTo>
                    <a:pt x="124748" y="-12"/>
                    <a:pt x="128284" y="426"/>
                    <a:pt x="131385" y="857"/>
                  </a:cubicBezTo>
                  <a:lnTo>
                    <a:pt x="131385" y="47772"/>
                  </a:lnTo>
                  <a:close/>
                </a:path>
              </a:pathLst>
            </a:custGeom>
            <a:grpFill/>
            <a:ln w="4047" cap="flat">
              <a:solidFill>
                <a:schemeClr val="tx1"/>
              </a:solid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2A450D1C-94BE-8842-1E72-88AFD3C52ABF}"/>
                </a:ext>
              </a:extLst>
            </p:cNvPr>
            <p:cNvSpPr/>
            <p:nvPr/>
          </p:nvSpPr>
          <p:spPr>
            <a:xfrm>
              <a:off x="12474698" y="5753439"/>
              <a:ext cx="60162" cy="307534"/>
            </a:xfrm>
            <a:custGeom>
              <a:avLst/>
              <a:gdLst>
                <a:gd name="connsiteX0" fmla="*/ 30080 w 60162"/>
                <a:gd name="connsiteY0" fmla="*/ -12 h 307534"/>
                <a:gd name="connsiteX1" fmla="*/ 60163 w 60162"/>
                <a:gd name="connsiteY1" fmla="*/ 30394 h 307534"/>
                <a:gd name="connsiteX2" fmla="*/ 30080 w 60162"/>
                <a:gd name="connsiteY2" fmla="*/ 60804 h 307534"/>
                <a:gd name="connsiteX3" fmla="*/ 0 w 60162"/>
                <a:gd name="connsiteY3" fmla="*/ 30394 h 307534"/>
                <a:gd name="connsiteX4" fmla="*/ 30080 w 60162"/>
                <a:gd name="connsiteY4" fmla="*/ -12 h 307534"/>
                <a:gd name="connsiteX5" fmla="*/ 7083 w 60162"/>
                <a:gd name="connsiteY5" fmla="*/ 156363 h 307534"/>
                <a:gd name="connsiteX6" fmla="*/ 446 w 60162"/>
                <a:gd name="connsiteY6" fmla="*/ 106849 h 307534"/>
                <a:gd name="connsiteX7" fmla="*/ 53526 w 60162"/>
                <a:gd name="connsiteY7" fmla="*/ 106849 h 307534"/>
                <a:gd name="connsiteX8" fmla="*/ 53526 w 60162"/>
                <a:gd name="connsiteY8" fmla="*/ 258009 h 307534"/>
                <a:gd name="connsiteX9" fmla="*/ 60163 w 60162"/>
                <a:gd name="connsiteY9" fmla="*/ 307523 h 307534"/>
                <a:gd name="connsiteX10" fmla="*/ 446 w 60162"/>
                <a:gd name="connsiteY10" fmla="*/ 307523 h 307534"/>
                <a:gd name="connsiteX11" fmla="*/ 7083 w 60162"/>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2"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83" y="156363"/>
                  </a:moveTo>
                  <a:cubicBezTo>
                    <a:pt x="7083" y="135949"/>
                    <a:pt x="4872" y="119443"/>
                    <a:pt x="446" y="106849"/>
                  </a:cubicBezTo>
                  <a:lnTo>
                    <a:pt x="53526" y="106849"/>
                  </a:lnTo>
                  <a:lnTo>
                    <a:pt x="53526" y="258009"/>
                  </a:lnTo>
                  <a:cubicBezTo>
                    <a:pt x="53526" y="278855"/>
                    <a:pt x="55734" y="295364"/>
                    <a:pt x="60163" y="307523"/>
                  </a:cubicBezTo>
                  <a:lnTo>
                    <a:pt x="446" y="307523"/>
                  </a:lnTo>
                  <a:cubicBezTo>
                    <a:pt x="4866" y="295361"/>
                    <a:pt x="7083" y="278855"/>
                    <a:pt x="7083" y="258009"/>
                  </a:cubicBezTo>
                  <a:close/>
                </a:path>
              </a:pathLst>
            </a:custGeom>
            <a:grpFill/>
            <a:ln w="4047" cap="flat">
              <a:solidFill>
                <a:schemeClr val="tx1"/>
              </a:solidFill>
              <a:prstDash val="solid"/>
              <a:miter/>
            </a:ln>
          </p:spPr>
          <p:txBody>
            <a:bodyPr rtlCol="0" anchor="ctr"/>
            <a:lstStyle/>
            <a:p>
              <a:endParaRPr lang="en-GB" dirty="0"/>
            </a:p>
          </p:txBody>
        </p:sp>
        <p:sp>
          <p:nvSpPr>
            <p:cNvPr id="23" name="Freeform: Shape 22">
              <a:extLst>
                <a:ext uri="{FF2B5EF4-FFF2-40B4-BE49-F238E27FC236}">
                  <a16:creationId xmlns:a16="http://schemas.microsoft.com/office/drawing/2014/main" id="{F4E827EA-FDDC-98E1-0E0A-4DB44829C560}"/>
                </a:ext>
              </a:extLst>
            </p:cNvPr>
            <p:cNvSpPr/>
            <p:nvPr/>
          </p:nvSpPr>
          <p:spPr>
            <a:xfrm>
              <a:off x="12585292" y="5855099"/>
              <a:ext cx="193304" cy="205892"/>
            </a:xfrm>
            <a:custGeom>
              <a:avLst/>
              <a:gdLst>
                <a:gd name="connsiteX0" fmla="*/ 133585 w 193304"/>
                <a:gd name="connsiteY0" fmla="*/ 205875 h 205892"/>
                <a:gd name="connsiteX1" fmla="*/ 140222 w 193304"/>
                <a:gd name="connsiteY1" fmla="*/ 156361 h 205892"/>
                <a:gd name="connsiteX2" fmla="*/ 140222 w 193304"/>
                <a:gd name="connsiteY2" fmla="*/ 81215 h 205892"/>
                <a:gd name="connsiteX3" fmla="*/ 101294 w 193304"/>
                <a:gd name="connsiteY3" fmla="*/ 36039 h 205892"/>
                <a:gd name="connsiteX4" fmla="*/ 53080 w 193304"/>
                <a:gd name="connsiteY4" fmla="*/ 58630 h 205892"/>
                <a:gd name="connsiteX5" fmla="*/ 53080 w 193304"/>
                <a:gd name="connsiteY5" fmla="*/ 156366 h 205892"/>
                <a:gd name="connsiteX6" fmla="*/ 59716 w 193304"/>
                <a:gd name="connsiteY6" fmla="*/ 205881 h 205892"/>
                <a:gd name="connsiteX7" fmla="*/ 0 w 193304"/>
                <a:gd name="connsiteY7" fmla="*/ 205881 h 205892"/>
                <a:gd name="connsiteX8" fmla="*/ 6636 w 193304"/>
                <a:gd name="connsiteY8" fmla="*/ 156366 h 205892"/>
                <a:gd name="connsiteX9" fmla="*/ 6636 w 193304"/>
                <a:gd name="connsiteY9" fmla="*/ 54721 h 205892"/>
                <a:gd name="connsiteX10" fmla="*/ 0 w 193304"/>
                <a:gd name="connsiteY10" fmla="*/ 5204 h 205892"/>
                <a:gd name="connsiteX11" fmla="*/ 45565 w 193304"/>
                <a:gd name="connsiteY11" fmla="*/ 5204 h 205892"/>
                <a:gd name="connsiteX12" fmla="*/ 50431 w 193304"/>
                <a:gd name="connsiteY12" fmla="*/ 28659 h 205892"/>
                <a:gd name="connsiteX13" fmla="*/ 118108 w 193304"/>
                <a:gd name="connsiteY13" fmla="*/ -12 h 205892"/>
                <a:gd name="connsiteX14" fmla="*/ 186671 w 193304"/>
                <a:gd name="connsiteY14" fmla="*/ 76875 h 205892"/>
                <a:gd name="connsiteX15" fmla="*/ 186671 w 193304"/>
                <a:gd name="connsiteY15" fmla="*/ 156366 h 205892"/>
                <a:gd name="connsiteX16" fmla="*/ 193304 w 193304"/>
                <a:gd name="connsiteY16" fmla="*/ 205881 h 205892"/>
                <a:gd name="connsiteX17" fmla="*/ 133591 w 193304"/>
                <a:gd name="connsiteY17" fmla="*/ 205881 h 205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3304" h="205892">
                  <a:moveTo>
                    <a:pt x="133585" y="205875"/>
                  </a:moveTo>
                  <a:cubicBezTo>
                    <a:pt x="138005" y="193713"/>
                    <a:pt x="140222" y="177207"/>
                    <a:pt x="140222" y="156361"/>
                  </a:cubicBezTo>
                  <a:lnTo>
                    <a:pt x="140222" y="81215"/>
                  </a:lnTo>
                  <a:cubicBezTo>
                    <a:pt x="140222" y="50374"/>
                    <a:pt x="126064" y="36039"/>
                    <a:pt x="101294" y="36039"/>
                  </a:cubicBezTo>
                  <a:cubicBezTo>
                    <a:pt x="84041" y="36039"/>
                    <a:pt x="67678" y="43426"/>
                    <a:pt x="53080" y="58630"/>
                  </a:cubicBezTo>
                  <a:lnTo>
                    <a:pt x="53080" y="156366"/>
                  </a:lnTo>
                  <a:cubicBezTo>
                    <a:pt x="53080" y="177213"/>
                    <a:pt x="55291" y="193721"/>
                    <a:pt x="59716" y="205881"/>
                  </a:cubicBezTo>
                  <a:lnTo>
                    <a:pt x="0" y="205881"/>
                  </a:lnTo>
                  <a:cubicBezTo>
                    <a:pt x="4422" y="193716"/>
                    <a:pt x="6636" y="177213"/>
                    <a:pt x="6636" y="156366"/>
                  </a:cubicBezTo>
                  <a:lnTo>
                    <a:pt x="6636" y="54721"/>
                  </a:lnTo>
                  <a:cubicBezTo>
                    <a:pt x="6636" y="34306"/>
                    <a:pt x="4428" y="17801"/>
                    <a:pt x="0" y="5204"/>
                  </a:cubicBezTo>
                  <a:lnTo>
                    <a:pt x="45565" y="5204"/>
                  </a:lnTo>
                  <a:lnTo>
                    <a:pt x="50431" y="28659"/>
                  </a:lnTo>
                  <a:cubicBezTo>
                    <a:pt x="67237" y="9545"/>
                    <a:pt x="89796" y="-12"/>
                    <a:pt x="118108" y="-12"/>
                  </a:cubicBezTo>
                  <a:cubicBezTo>
                    <a:pt x="163671" y="-12"/>
                    <a:pt x="186671" y="26920"/>
                    <a:pt x="186671" y="76875"/>
                  </a:cubicBezTo>
                  <a:lnTo>
                    <a:pt x="186671" y="156366"/>
                  </a:lnTo>
                  <a:cubicBezTo>
                    <a:pt x="186671" y="177213"/>
                    <a:pt x="188879" y="193721"/>
                    <a:pt x="193304" y="205881"/>
                  </a:cubicBezTo>
                  <a:lnTo>
                    <a:pt x="133591" y="205881"/>
                  </a:lnTo>
                  <a:close/>
                </a:path>
              </a:pathLst>
            </a:custGeom>
            <a:grpFill/>
            <a:ln w="4047" cap="flat">
              <a:solidFill>
                <a:schemeClr val="tx1"/>
              </a:solid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9864E8C0-852C-2B17-45F7-8182B8EE8D67}"/>
                </a:ext>
              </a:extLst>
            </p:cNvPr>
            <p:cNvSpPr/>
            <p:nvPr/>
          </p:nvSpPr>
          <p:spPr>
            <a:xfrm>
              <a:off x="12827692" y="5753439"/>
              <a:ext cx="60163" cy="307534"/>
            </a:xfrm>
            <a:custGeom>
              <a:avLst/>
              <a:gdLst>
                <a:gd name="connsiteX0" fmla="*/ 30080 w 60163"/>
                <a:gd name="connsiteY0" fmla="*/ -12 h 307534"/>
                <a:gd name="connsiteX1" fmla="*/ 60163 w 60163"/>
                <a:gd name="connsiteY1" fmla="*/ 30394 h 307534"/>
                <a:gd name="connsiteX2" fmla="*/ 30080 w 60163"/>
                <a:gd name="connsiteY2" fmla="*/ 60804 h 307534"/>
                <a:gd name="connsiteX3" fmla="*/ 0 w 60163"/>
                <a:gd name="connsiteY3" fmla="*/ 30394 h 307534"/>
                <a:gd name="connsiteX4" fmla="*/ 30080 w 60163"/>
                <a:gd name="connsiteY4" fmla="*/ -12 h 307534"/>
                <a:gd name="connsiteX5" fmla="*/ 7077 w 60163"/>
                <a:gd name="connsiteY5" fmla="*/ 156363 h 307534"/>
                <a:gd name="connsiteX6" fmla="*/ 440 w 60163"/>
                <a:gd name="connsiteY6" fmla="*/ 106849 h 307534"/>
                <a:gd name="connsiteX7" fmla="*/ 53520 w 60163"/>
                <a:gd name="connsiteY7" fmla="*/ 106849 h 307534"/>
                <a:gd name="connsiteX8" fmla="*/ 53520 w 60163"/>
                <a:gd name="connsiteY8" fmla="*/ 258009 h 307534"/>
                <a:gd name="connsiteX9" fmla="*/ 60157 w 60163"/>
                <a:gd name="connsiteY9" fmla="*/ 307523 h 307534"/>
                <a:gd name="connsiteX10" fmla="*/ 440 w 60163"/>
                <a:gd name="connsiteY10" fmla="*/ 307523 h 307534"/>
                <a:gd name="connsiteX11" fmla="*/ 7077 w 60163"/>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3"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77" y="156363"/>
                  </a:moveTo>
                  <a:cubicBezTo>
                    <a:pt x="7077" y="135949"/>
                    <a:pt x="4866" y="119443"/>
                    <a:pt x="440" y="106849"/>
                  </a:cubicBezTo>
                  <a:lnTo>
                    <a:pt x="53520" y="106849"/>
                  </a:lnTo>
                  <a:lnTo>
                    <a:pt x="53520" y="258009"/>
                  </a:lnTo>
                  <a:cubicBezTo>
                    <a:pt x="53520" y="278855"/>
                    <a:pt x="55729" y="295364"/>
                    <a:pt x="60157" y="307523"/>
                  </a:cubicBezTo>
                  <a:lnTo>
                    <a:pt x="440" y="307523"/>
                  </a:lnTo>
                  <a:cubicBezTo>
                    <a:pt x="4860" y="295361"/>
                    <a:pt x="7077" y="278855"/>
                    <a:pt x="7077" y="258009"/>
                  </a:cubicBezTo>
                  <a:close/>
                </a:path>
              </a:pathLst>
            </a:custGeom>
            <a:grpFill/>
            <a:ln w="4047" cap="flat">
              <a:solidFill>
                <a:schemeClr val="tx1"/>
              </a:solid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442C4BF7-5C5A-F5BE-D954-885C86CB6916}"/>
                </a:ext>
              </a:extLst>
            </p:cNvPr>
            <p:cNvSpPr/>
            <p:nvPr/>
          </p:nvSpPr>
          <p:spPr>
            <a:xfrm>
              <a:off x="12921480" y="5806869"/>
              <a:ext cx="149950" cy="258452"/>
            </a:xfrm>
            <a:custGeom>
              <a:avLst/>
              <a:gdLst>
                <a:gd name="connsiteX0" fmla="*/ 149951 w 149950"/>
                <a:gd name="connsiteY0" fmla="*/ 250190 h 258452"/>
                <a:gd name="connsiteX1" fmla="*/ 104832 w 149950"/>
                <a:gd name="connsiteY1" fmla="*/ 258440 h 258452"/>
                <a:gd name="connsiteX2" fmla="*/ 34946 w 149950"/>
                <a:gd name="connsiteY2" fmla="*/ 188074 h 258452"/>
                <a:gd name="connsiteX3" fmla="*/ 34946 w 149950"/>
                <a:gd name="connsiteY3" fmla="*/ 85997 h 258452"/>
                <a:gd name="connsiteX4" fmla="*/ 443 w 149950"/>
                <a:gd name="connsiteY4" fmla="*/ 85997 h 258452"/>
                <a:gd name="connsiteX5" fmla="*/ 0 w 149950"/>
                <a:gd name="connsiteY5" fmla="*/ 85127 h 258452"/>
                <a:gd name="connsiteX6" fmla="*/ 80502 w 149950"/>
                <a:gd name="connsiteY6" fmla="*/ -12 h 258452"/>
                <a:gd name="connsiteX7" fmla="*/ 81389 w 149950"/>
                <a:gd name="connsiteY7" fmla="*/ -12 h 258452"/>
                <a:gd name="connsiteX8" fmla="*/ 81389 w 149950"/>
                <a:gd name="connsiteY8" fmla="*/ 53420 h 258452"/>
                <a:gd name="connsiteX9" fmla="*/ 146856 w 149950"/>
                <a:gd name="connsiteY9" fmla="*/ 53420 h 258452"/>
                <a:gd name="connsiteX10" fmla="*/ 141990 w 149950"/>
                <a:gd name="connsiteY10" fmla="*/ 85997 h 258452"/>
                <a:gd name="connsiteX11" fmla="*/ 81389 w 149950"/>
                <a:gd name="connsiteY11" fmla="*/ 85997 h 258452"/>
                <a:gd name="connsiteX12" fmla="*/ 81389 w 149950"/>
                <a:gd name="connsiteY12" fmla="*/ 188505 h 258452"/>
                <a:gd name="connsiteX13" fmla="*/ 112793 w 149950"/>
                <a:gd name="connsiteY13" fmla="*/ 224125 h 258452"/>
                <a:gd name="connsiteX14" fmla="*/ 149951 w 149950"/>
                <a:gd name="connsiteY14" fmla="*/ 208051 h 258452"/>
                <a:gd name="connsiteX15" fmla="*/ 149951 w 149950"/>
                <a:gd name="connsiteY15" fmla="*/ 250187 h 258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9950" h="258452">
                  <a:moveTo>
                    <a:pt x="149951" y="250190"/>
                  </a:moveTo>
                  <a:cubicBezTo>
                    <a:pt x="137123" y="255838"/>
                    <a:pt x="122085" y="258440"/>
                    <a:pt x="104832" y="258440"/>
                  </a:cubicBezTo>
                  <a:cubicBezTo>
                    <a:pt x="54848" y="258440"/>
                    <a:pt x="34946" y="231943"/>
                    <a:pt x="34946" y="188074"/>
                  </a:cubicBezTo>
                  <a:lnTo>
                    <a:pt x="34946" y="85997"/>
                  </a:lnTo>
                  <a:lnTo>
                    <a:pt x="443" y="85997"/>
                  </a:lnTo>
                  <a:lnTo>
                    <a:pt x="0" y="85127"/>
                  </a:lnTo>
                  <a:lnTo>
                    <a:pt x="80502" y="-12"/>
                  </a:lnTo>
                  <a:lnTo>
                    <a:pt x="81389" y="-12"/>
                  </a:lnTo>
                  <a:lnTo>
                    <a:pt x="81389" y="53420"/>
                  </a:lnTo>
                  <a:lnTo>
                    <a:pt x="146856" y="53420"/>
                  </a:lnTo>
                  <a:lnTo>
                    <a:pt x="141990" y="85997"/>
                  </a:lnTo>
                  <a:lnTo>
                    <a:pt x="81389" y="85997"/>
                  </a:lnTo>
                  <a:lnTo>
                    <a:pt x="81389" y="188505"/>
                  </a:lnTo>
                  <a:cubicBezTo>
                    <a:pt x="81389" y="212398"/>
                    <a:pt x="92005" y="224125"/>
                    <a:pt x="112793" y="224125"/>
                  </a:cubicBezTo>
                  <a:cubicBezTo>
                    <a:pt x="126508" y="224125"/>
                    <a:pt x="138894" y="218915"/>
                    <a:pt x="149951" y="208051"/>
                  </a:cubicBezTo>
                  <a:lnTo>
                    <a:pt x="149951" y="250187"/>
                  </a:lnTo>
                  <a:close/>
                </a:path>
              </a:pathLst>
            </a:custGeom>
            <a:grpFill/>
            <a:ln w="4047" cap="flat">
              <a:solidFill>
                <a:schemeClr val="tx1"/>
              </a:solidFill>
              <a:prstDash val="solid"/>
              <a:miter/>
            </a:ln>
          </p:spPr>
          <p:txBody>
            <a:bodyPr rtlCol="0" anchor="ctr"/>
            <a:lstStyle/>
            <a:p>
              <a:endParaRPr lang="en-GB" dirty="0"/>
            </a:p>
          </p:txBody>
        </p:sp>
        <p:sp>
          <p:nvSpPr>
            <p:cNvPr id="26" name="Freeform: Shape 25">
              <a:extLst>
                <a:ext uri="{FF2B5EF4-FFF2-40B4-BE49-F238E27FC236}">
                  <a16:creationId xmlns:a16="http://schemas.microsoft.com/office/drawing/2014/main" id="{C609D68F-F447-76E2-556F-7C7B06CB8797}"/>
                </a:ext>
              </a:extLst>
            </p:cNvPr>
            <p:cNvSpPr/>
            <p:nvPr/>
          </p:nvSpPr>
          <p:spPr>
            <a:xfrm>
              <a:off x="13097969" y="5860301"/>
              <a:ext cx="218959" cy="292330"/>
            </a:xfrm>
            <a:custGeom>
              <a:avLst/>
              <a:gdLst>
                <a:gd name="connsiteX0" fmla="*/ 218959 w 218959"/>
                <a:gd name="connsiteY0" fmla="*/ -12 h 292330"/>
                <a:gd name="connsiteX1" fmla="*/ 195075 w 218959"/>
                <a:gd name="connsiteY1" fmla="*/ 47332 h 292330"/>
                <a:gd name="connsiteX2" fmla="*/ 133588 w 218959"/>
                <a:gd name="connsiteY2" fmla="*/ 216304 h 292330"/>
                <a:gd name="connsiteX3" fmla="*/ 54410 w 218959"/>
                <a:gd name="connsiteY3" fmla="*/ 292318 h 292330"/>
                <a:gd name="connsiteX4" fmla="*/ 20348 w 218959"/>
                <a:gd name="connsiteY4" fmla="*/ 286673 h 292330"/>
                <a:gd name="connsiteX5" fmla="*/ 20348 w 218959"/>
                <a:gd name="connsiteY5" fmla="*/ 247145 h 292330"/>
                <a:gd name="connsiteX6" fmla="*/ 52199 w 218959"/>
                <a:gd name="connsiteY6" fmla="*/ 258440 h 292330"/>
                <a:gd name="connsiteX7" fmla="*/ 99088 w 218959"/>
                <a:gd name="connsiteY7" fmla="*/ 203707 h 292330"/>
                <a:gd name="connsiteX8" fmla="*/ 100412 w 218959"/>
                <a:gd name="connsiteY8" fmla="*/ 199798 h 292330"/>
                <a:gd name="connsiteX9" fmla="*/ 83160 w 218959"/>
                <a:gd name="connsiteY9" fmla="*/ 199798 h 292330"/>
                <a:gd name="connsiteX10" fmla="*/ 22997 w 218959"/>
                <a:gd name="connsiteY10" fmla="*/ 46031 h 292330"/>
                <a:gd name="connsiteX11" fmla="*/ 0 w 218959"/>
                <a:gd name="connsiteY11" fmla="*/ -12 h 292330"/>
                <a:gd name="connsiteX12" fmla="*/ 60160 w 218959"/>
                <a:gd name="connsiteY12" fmla="*/ -12 h 292330"/>
                <a:gd name="connsiteX13" fmla="*/ 70776 w 218959"/>
                <a:gd name="connsiteY13" fmla="*/ 42553 h 292330"/>
                <a:gd name="connsiteX14" fmla="*/ 100412 w 218959"/>
                <a:gd name="connsiteY14" fmla="*/ 125085 h 292330"/>
                <a:gd name="connsiteX15" fmla="*/ 114124 w 218959"/>
                <a:gd name="connsiteY15" fmla="*/ 166352 h 292330"/>
                <a:gd name="connsiteX16" fmla="*/ 121641 w 218959"/>
                <a:gd name="connsiteY16" fmla="*/ 143767 h 292330"/>
                <a:gd name="connsiteX17" fmla="*/ 127392 w 218959"/>
                <a:gd name="connsiteY17" fmla="*/ 127693 h 292330"/>
                <a:gd name="connsiteX18" fmla="*/ 157472 w 218959"/>
                <a:gd name="connsiteY18" fmla="*/ 40820 h 292330"/>
                <a:gd name="connsiteX19" fmla="*/ 166763 w 218959"/>
                <a:gd name="connsiteY19" fmla="*/ -6 h 292330"/>
                <a:gd name="connsiteX20" fmla="*/ 218959 w 218959"/>
                <a:gd name="connsiteY20" fmla="*/ -6 h 292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0">
                  <a:moveTo>
                    <a:pt x="218959" y="-12"/>
                  </a:moveTo>
                  <a:cubicBezTo>
                    <a:pt x="211435" y="10414"/>
                    <a:pt x="201703" y="29525"/>
                    <a:pt x="195075" y="47332"/>
                  </a:cubicBezTo>
                  <a:lnTo>
                    <a:pt x="133588" y="216304"/>
                  </a:lnTo>
                  <a:cubicBezTo>
                    <a:pt x="114570" y="266690"/>
                    <a:pt x="102183" y="290582"/>
                    <a:pt x="54410" y="292318"/>
                  </a:cubicBezTo>
                  <a:cubicBezTo>
                    <a:pt x="41583" y="292318"/>
                    <a:pt x="30080" y="290582"/>
                    <a:pt x="20348" y="286673"/>
                  </a:cubicBezTo>
                  <a:lnTo>
                    <a:pt x="20348" y="247145"/>
                  </a:lnTo>
                  <a:cubicBezTo>
                    <a:pt x="30080" y="254531"/>
                    <a:pt x="40696" y="258440"/>
                    <a:pt x="52199" y="258440"/>
                  </a:cubicBezTo>
                  <a:cubicBezTo>
                    <a:pt x="72987" y="258440"/>
                    <a:pt x="84490" y="244105"/>
                    <a:pt x="99088" y="203707"/>
                  </a:cubicBezTo>
                  <a:lnTo>
                    <a:pt x="100412" y="199798"/>
                  </a:lnTo>
                  <a:lnTo>
                    <a:pt x="83160" y="199798"/>
                  </a:lnTo>
                  <a:lnTo>
                    <a:pt x="22997" y="46031"/>
                  </a:lnTo>
                  <a:cubicBezTo>
                    <a:pt x="14598" y="24747"/>
                    <a:pt x="7074" y="9113"/>
                    <a:pt x="0" y="-12"/>
                  </a:cubicBezTo>
                  <a:lnTo>
                    <a:pt x="60160" y="-12"/>
                  </a:lnTo>
                  <a:cubicBezTo>
                    <a:pt x="60160" y="8676"/>
                    <a:pt x="63696" y="23008"/>
                    <a:pt x="70776" y="42553"/>
                  </a:cubicBezTo>
                  <a:lnTo>
                    <a:pt x="100412" y="125085"/>
                  </a:lnTo>
                  <a:cubicBezTo>
                    <a:pt x="104392" y="136812"/>
                    <a:pt x="109258" y="150278"/>
                    <a:pt x="114124" y="166352"/>
                  </a:cubicBezTo>
                  <a:cubicBezTo>
                    <a:pt x="116335" y="158102"/>
                    <a:pt x="119430" y="150278"/>
                    <a:pt x="121641" y="143767"/>
                  </a:cubicBezTo>
                  <a:lnTo>
                    <a:pt x="127392" y="127693"/>
                  </a:lnTo>
                  <a:lnTo>
                    <a:pt x="157472" y="40820"/>
                  </a:lnTo>
                  <a:cubicBezTo>
                    <a:pt x="163662" y="22576"/>
                    <a:pt x="166763" y="9113"/>
                    <a:pt x="166763" y="-6"/>
                  </a:cubicBezTo>
                  <a:lnTo>
                    <a:pt x="218959" y="-6"/>
                  </a:lnTo>
                  <a:close/>
                </a:path>
              </a:pathLst>
            </a:custGeom>
            <a:grpFill/>
            <a:ln w="4047" cap="flat">
              <a:solidFill>
                <a:schemeClr val="tx1"/>
              </a:solid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2DF67449-4FD9-76F6-F9E8-944F1A9AC6E7}"/>
                </a:ext>
              </a:extLst>
            </p:cNvPr>
            <p:cNvSpPr/>
            <p:nvPr/>
          </p:nvSpPr>
          <p:spPr>
            <a:xfrm>
              <a:off x="12069529" y="6204555"/>
              <a:ext cx="187557" cy="300139"/>
            </a:xfrm>
            <a:custGeom>
              <a:avLst/>
              <a:gdLst>
                <a:gd name="connsiteX0" fmla="*/ 0 w 187557"/>
                <a:gd name="connsiteY0" fmla="*/ 228898 h 300139"/>
                <a:gd name="connsiteX1" fmla="*/ 42461 w 187557"/>
                <a:gd name="connsiteY1" fmla="*/ 253227 h 300139"/>
                <a:gd name="connsiteX2" fmla="*/ 89350 w 187557"/>
                <a:gd name="connsiteY2" fmla="*/ 262784 h 300139"/>
                <a:gd name="connsiteX3" fmla="*/ 137564 w 187557"/>
                <a:gd name="connsiteY3" fmla="*/ 223256 h 300139"/>
                <a:gd name="connsiteX4" fmla="*/ 76960 w 187557"/>
                <a:gd name="connsiteY4" fmla="*/ 164616 h 300139"/>
                <a:gd name="connsiteX5" fmla="*/ 37595 w 187557"/>
                <a:gd name="connsiteY5" fmla="*/ 145071 h 300139"/>
                <a:gd name="connsiteX6" fmla="*/ 2208 w 187557"/>
                <a:gd name="connsiteY6" fmla="*/ 82522 h 300139"/>
                <a:gd name="connsiteX7" fmla="*/ 31404 w 187557"/>
                <a:gd name="connsiteY7" fmla="*/ 22141 h 300139"/>
                <a:gd name="connsiteX8" fmla="*/ 108374 w 187557"/>
                <a:gd name="connsiteY8" fmla="*/ -12 h 300139"/>
                <a:gd name="connsiteX9" fmla="*/ 172070 w 187557"/>
                <a:gd name="connsiteY9" fmla="*/ 13454 h 300139"/>
                <a:gd name="connsiteX10" fmla="*/ 172070 w 187557"/>
                <a:gd name="connsiteY10" fmla="*/ 62971 h 300139"/>
                <a:gd name="connsiteX11" fmla="*/ 98201 w 187557"/>
                <a:gd name="connsiteY11" fmla="*/ 36909 h 300139"/>
                <a:gd name="connsiteX12" fmla="*/ 50874 w 187557"/>
                <a:gd name="connsiteY12" fmla="*/ 73829 h 300139"/>
                <a:gd name="connsiteX13" fmla="*/ 58395 w 187557"/>
                <a:gd name="connsiteY13" fmla="*/ 96414 h 300139"/>
                <a:gd name="connsiteX14" fmla="*/ 107939 w 187557"/>
                <a:gd name="connsiteY14" fmla="*/ 125951 h 300139"/>
                <a:gd name="connsiteX15" fmla="*/ 149076 w 187557"/>
                <a:gd name="connsiteY15" fmla="*/ 146366 h 300139"/>
                <a:gd name="connsiteX16" fmla="*/ 187557 w 187557"/>
                <a:gd name="connsiteY16" fmla="*/ 214125 h 300139"/>
                <a:gd name="connsiteX17" fmla="*/ 83168 w 187557"/>
                <a:gd name="connsiteY17" fmla="*/ 300128 h 300139"/>
                <a:gd name="connsiteX18" fmla="*/ 8 w 187557"/>
                <a:gd name="connsiteY18" fmla="*/ 278846 h 300139"/>
                <a:gd name="connsiteX19" fmla="*/ 8 w 187557"/>
                <a:gd name="connsiteY19" fmla="*/ 228892 h 300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7557" h="300139">
                  <a:moveTo>
                    <a:pt x="0" y="228898"/>
                  </a:moveTo>
                  <a:cubicBezTo>
                    <a:pt x="11940" y="238892"/>
                    <a:pt x="26098" y="246710"/>
                    <a:pt x="42461" y="253227"/>
                  </a:cubicBezTo>
                  <a:cubicBezTo>
                    <a:pt x="58829" y="259744"/>
                    <a:pt x="74752" y="262784"/>
                    <a:pt x="89350" y="262784"/>
                  </a:cubicBezTo>
                  <a:cubicBezTo>
                    <a:pt x="119430" y="262784"/>
                    <a:pt x="137564" y="248886"/>
                    <a:pt x="137564" y="223256"/>
                  </a:cubicBezTo>
                  <a:cubicBezTo>
                    <a:pt x="135793" y="191545"/>
                    <a:pt x="115889" y="181557"/>
                    <a:pt x="76960" y="164616"/>
                  </a:cubicBezTo>
                  <a:cubicBezTo>
                    <a:pt x="60594" y="157230"/>
                    <a:pt x="47327" y="150713"/>
                    <a:pt x="37595" y="145071"/>
                  </a:cubicBezTo>
                  <a:cubicBezTo>
                    <a:pt x="18131" y="132906"/>
                    <a:pt x="2208" y="113360"/>
                    <a:pt x="2208" y="82522"/>
                  </a:cubicBezTo>
                  <a:cubicBezTo>
                    <a:pt x="2208" y="56892"/>
                    <a:pt x="11940" y="36477"/>
                    <a:pt x="31404" y="22141"/>
                  </a:cubicBezTo>
                  <a:cubicBezTo>
                    <a:pt x="51306" y="7374"/>
                    <a:pt x="76966" y="-12"/>
                    <a:pt x="108374" y="-12"/>
                  </a:cubicBezTo>
                  <a:cubicBezTo>
                    <a:pt x="133147" y="-12"/>
                    <a:pt x="154376" y="4332"/>
                    <a:pt x="172070" y="13454"/>
                  </a:cubicBezTo>
                  <a:lnTo>
                    <a:pt x="172070" y="62971"/>
                  </a:lnTo>
                  <a:cubicBezTo>
                    <a:pt x="153046" y="48636"/>
                    <a:pt x="123409" y="36909"/>
                    <a:pt x="98201" y="36909"/>
                  </a:cubicBezTo>
                  <a:cubicBezTo>
                    <a:pt x="70332" y="36909"/>
                    <a:pt x="50874" y="49943"/>
                    <a:pt x="50874" y="73829"/>
                  </a:cubicBezTo>
                  <a:cubicBezTo>
                    <a:pt x="50874" y="82516"/>
                    <a:pt x="53529" y="89903"/>
                    <a:pt x="58395" y="96414"/>
                  </a:cubicBezTo>
                  <a:cubicBezTo>
                    <a:pt x="68570" y="108576"/>
                    <a:pt x="81395" y="115087"/>
                    <a:pt x="107939" y="125951"/>
                  </a:cubicBezTo>
                  <a:cubicBezTo>
                    <a:pt x="125192" y="133332"/>
                    <a:pt x="138903" y="139849"/>
                    <a:pt x="149076" y="146366"/>
                  </a:cubicBezTo>
                  <a:cubicBezTo>
                    <a:pt x="170310" y="158963"/>
                    <a:pt x="187557" y="180684"/>
                    <a:pt x="187557" y="214125"/>
                  </a:cubicBezTo>
                  <a:cubicBezTo>
                    <a:pt x="187557" y="267557"/>
                    <a:pt x="146864" y="300128"/>
                    <a:pt x="83168" y="300128"/>
                  </a:cubicBezTo>
                  <a:cubicBezTo>
                    <a:pt x="46014" y="300128"/>
                    <a:pt x="13723" y="288835"/>
                    <a:pt x="8" y="278846"/>
                  </a:cubicBezTo>
                  <a:lnTo>
                    <a:pt x="8" y="228892"/>
                  </a:lnTo>
                  <a:close/>
                </a:path>
              </a:pathLst>
            </a:custGeom>
            <a:grpFill/>
            <a:ln w="4047" cap="flat">
              <a:solidFill>
                <a:schemeClr val="tx1"/>
              </a:solid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BF1B2D09-B35D-9686-AC67-8DFA05AD0AAF}"/>
                </a:ext>
              </a:extLst>
            </p:cNvPr>
            <p:cNvSpPr/>
            <p:nvPr/>
          </p:nvSpPr>
          <p:spPr>
            <a:xfrm>
              <a:off x="12295533" y="6294438"/>
              <a:ext cx="174742" cy="210250"/>
            </a:xfrm>
            <a:custGeom>
              <a:avLst/>
              <a:gdLst>
                <a:gd name="connsiteX0" fmla="*/ 115472 w 174742"/>
                <a:gd name="connsiteY0" fmla="*/ 5 h 210250"/>
                <a:gd name="connsiteX1" fmla="*/ 171207 w 174742"/>
                <a:gd name="connsiteY1" fmla="*/ 13040 h 210250"/>
                <a:gd name="connsiteX2" fmla="*/ 171207 w 174742"/>
                <a:gd name="connsiteY2" fmla="*/ 56474 h 210250"/>
                <a:gd name="connsiteX3" fmla="*/ 113702 w 174742"/>
                <a:gd name="connsiteY3" fmla="*/ 35625 h 210250"/>
                <a:gd name="connsiteX4" fmla="*/ 48235 w 174742"/>
                <a:gd name="connsiteY4" fmla="*/ 102520 h 210250"/>
                <a:gd name="connsiteX5" fmla="*/ 117237 w 174742"/>
                <a:gd name="connsiteY5" fmla="*/ 174625 h 210250"/>
                <a:gd name="connsiteX6" fmla="*/ 174743 w 174742"/>
                <a:gd name="connsiteY6" fmla="*/ 148994 h 210250"/>
                <a:gd name="connsiteX7" fmla="*/ 174743 w 174742"/>
                <a:gd name="connsiteY7" fmla="*/ 192432 h 210250"/>
                <a:gd name="connsiteX8" fmla="*/ 106181 w 174742"/>
                <a:gd name="connsiteY8" fmla="*/ 210239 h 210250"/>
                <a:gd name="connsiteX9" fmla="*/ 24 w 174742"/>
                <a:gd name="connsiteY9" fmla="*/ 110332 h 210250"/>
                <a:gd name="connsiteX10" fmla="*/ 115472 w 174742"/>
                <a:gd name="connsiteY10" fmla="*/ 0 h 21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4742" h="210250">
                  <a:moveTo>
                    <a:pt x="115472" y="5"/>
                  </a:moveTo>
                  <a:cubicBezTo>
                    <a:pt x="139802" y="5"/>
                    <a:pt x="160591" y="6522"/>
                    <a:pt x="171207" y="13040"/>
                  </a:cubicBezTo>
                  <a:lnTo>
                    <a:pt x="171207" y="56474"/>
                  </a:lnTo>
                  <a:cubicBezTo>
                    <a:pt x="153076" y="43878"/>
                    <a:pt x="135383" y="35625"/>
                    <a:pt x="113702" y="35625"/>
                  </a:cubicBezTo>
                  <a:cubicBezTo>
                    <a:pt x="71681" y="35625"/>
                    <a:pt x="48235" y="64292"/>
                    <a:pt x="48235" y="102520"/>
                  </a:cubicBezTo>
                  <a:cubicBezTo>
                    <a:pt x="48235" y="146824"/>
                    <a:pt x="79642" y="174625"/>
                    <a:pt x="117237" y="174625"/>
                  </a:cubicBezTo>
                  <a:cubicBezTo>
                    <a:pt x="139797" y="174625"/>
                    <a:pt x="161031" y="162898"/>
                    <a:pt x="174743" y="148994"/>
                  </a:cubicBezTo>
                  <a:lnTo>
                    <a:pt x="174743" y="192432"/>
                  </a:lnTo>
                  <a:cubicBezTo>
                    <a:pt x="167222" y="199381"/>
                    <a:pt x="139356" y="210239"/>
                    <a:pt x="106181" y="210239"/>
                  </a:cubicBezTo>
                  <a:cubicBezTo>
                    <a:pt x="41155" y="210239"/>
                    <a:pt x="24" y="172449"/>
                    <a:pt x="24" y="110332"/>
                  </a:cubicBezTo>
                  <a:cubicBezTo>
                    <a:pt x="-1303" y="47346"/>
                    <a:pt x="52217" y="-870"/>
                    <a:pt x="115472" y="0"/>
                  </a:cubicBezTo>
                  <a:close/>
                </a:path>
              </a:pathLst>
            </a:custGeom>
            <a:grpFill/>
            <a:ln w="4047" cap="flat">
              <a:solidFill>
                <a:schemeClr val="tx1"/>
              </a:solid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26FA9D48-DD0D-A017-4E53-1146F0398529}"/>
                </a:ext>
              </a:extLst>
            </p:cNvPr>
            <p:cNvSpPr/>
            <p:nvPr/>
          </p:nvSpPr>
          <p:spPr>
            <a:xfrm>
              <a:off x="12513189" y="6200640"/>
              <a:ext cx="195069" cy="299713"/>
            </a:xfrm>
            <a:custGeom>
              <a:avLst/>
              <a:gdLst>
                <a:gd name="connsiteX0" fmla="*/ 135353 w 195069"/>
                <a:gd name="connsiteY0" fmla="*/ 299702 h 299713"/>
                <a:gd name="connsiteX1" fmla="*/ 141989 w 195069"/>
                <a:gd name="connsiteY1" fmla="*/ 250185 h 299713"/>
                <a:gd name="connsiteX2" fmla="*/ 141989 w 195069"/>
                <a:gd name="connsiteY2" fmla="*/ 175040 h 299713"/>
                <a:gd name="connsiteX3" fmla="*/ 103061 w 195069"/>
                <a:gd name="connsiteY3" fmla="*/ 129863 h 299713"/>
                <a:gd name="connsiteX4" fmla="*/ 53077 w 195069"/>
                <a:gd name="connsiteY4" fmla="*/ 154187 h 299713"/>
                <a:gd name="connsiteX5" fmla="*/ 53077 w 195069"/>
                <a:gd name="connsiteY5" fmla="*/ 250185 h 299713"/>
                <a:gd name="connsiteX6" fmla="*/ 59713 w 195069"/>
                <a:gd name="connsiteY6" fmla="*/ 299702 h 299713"/>
                <a:gd name="connsiteX7" fmla="*/ 0 w 195069"/>
                <a:gd name="connsiteY7" fmla="*/ 299702 h 299713"/>
                <a:gd name="connsiteX8" fmla="*/ 6634 w 195069"/>
                <a:gd name="connsiteY8" fmla="*/ 250185 h 299713"/>
                <a:gd name="connsiteX9" fmla="*/ 6634 w 195069"/>
                <a:gd name="connsiteY9" fmla="*/ 49502 h 299713"/>
                <a:gd name="connsiteX10" fmla="*/ 0 w 195069"/>
                <a:gd name="connsiteY10" fmla="*/ -12 h 299713"/>
                <a:gd name="connsiteX11" fmla="*/ 53077 w 195069"/>
                <a:gd name="connsiteY11" fmla="*/ -12 h 299713"/>
                <a:gd name="connsiteX12" fmla="*/ 53077 w 195069"/>
                <a:gd name="connsiteY12" fmla="*/ 121176 h 299713"/>
                <a:gd name="connsiteX13" fmla="*/ 119871 w 195069"/>
                <a:gd name="connsiteY13" fmla="*/ 93809 h 299713"/>
                <a:gd name="connsiteX14" fmla="*/ 188432 w 195069"/>
                <a:gd name="connsiteY14" fmla="*/ 170693 h 299713"/>
                <a:gd name="connsiteX15" fmla="*/ 188432 w 195069"/>
                <a:gd name="connsiteY15" fmla="*/ 250185 h 299713"/>
                <a:gd name="connsiteX16" fmla="*/ 195069 w 195069"/>
                <a:gd name="connsiteY16" fmla="*/ 299702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5069" h="299713">
                  <a:moveTo>
                    <a:pt x="135353" y="299702"/>
                  </a:moveTo>
                  <a:cubicBezTo>
                    <a:pt x="139772" y="287537"/>
                    <a:pt x="141989" y="271031"/>
                    <a:pt x="141989" y="250185"/>
                  </a:cubicBezTo>
                  <a:lnTo>
                    <a:pt x="141989" y="175040"/>
                  </a:lnTo>
                  <a:cubicBezTo>
                    <a:pt x="141989" y="144199"/>
                    <a:pt x="127832" y="129863"/>
                    <a:pt x="103061" y="129863"/>
                  </a:cubicBezTo>
                  <a:cubicBezTo>
                    <a:pt x="85368" y="129863"/>
                    <a:pt x="68561" y="138113"/>
                    <a:pt x="53077" y="154187"/>
                  </a:cubicBezTo>
                  <a:lnTo>
                    <a:pt x="53077" y="250185"/>
                  </a:lnTo>
                  <a:cubicBezTo>
                    <a:pt x="53077" y="271031"/>
                    <a:pt x="55288" y="287543"/>
                    <a:pt x="59713" y="299702"/>
                  </a:cubicBezTo>
                  <a:lnTo>
                    <a:pt x="0" y="299702"/>
                  </a:lnTo>
                  <a:cubicBezTo>
                    <a:pt x="4425" y="287537"/>
                    <a:pt x="6634" y="271031"/>
                    <a:pt x="6634" y="250185"/>
                  </a:cubicBezTo>
                  <a:lnTo>
                    <a:pt x="6634" y="49502"/>
                  </a:lnTo>
                  <a:cubicBezTo>
                    <a:pt x="6634" y="29087"/>
                    <a:pt x="4425" y="12585"/>
                    <a:pt x="0" y="-12"/>
                  </a:cubicBezTo>
                  <a:lnTo>
                    <a:pt x="53077" y="-12"/>
                  </a:lnTo>
                  <a:lnTo>
                    <a:pt x="53077" y="121176"/>
                  </a:lnTo>
                  <a:cubicBezTo>
                    <a:pt x="70332" y="102934"/>
                    <a:pt x="92445" y="93809"/>
                    <a:pt x="119871" y="93809"/>
                  </a:cubicBezTo>
                  <a:cubicBezTo>
                    <a:pt x="165433" y="93809"/>
                    <a:pt x="188432" y="120738"/>
                    <a:pt x="188432" y="170693"/>
                  </a:cubicBezTo>
                  <a:lnTo>
                    <a:pt x="188432" y="250185"/>
                  </a:lnTo>
                  <a:cubicBezTo>
                    <a:pt x="188432" y="271031"/>
                    <a:pt x="190641" y="287543"/>
                    <a:pt x="195069" y="299702"/>
                  </a:cubicBezTo>
                  <a:close/>
                </a:path>
              </a:pathLst>
            </a:custGeom>
            <a:grpFill/>
            <a:ln w="4047" cap="flat">
              <a:solidFill>
                <a:schemeClr val="tx1"/>
              </a:solid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A6BE3F85-511B-FA1D-F8B9-0E3186E2F06D}"/>
                </a:ext>
              </a:extLst>
            </p:cNvPr>
            <p:cNvSpPr/>
            <p:nvPr/>
          </p:nvSpPr>
          <p:spPr>
            <a:xfrm>
              <a:off x="12750273" y="6294452"/>
              <a:ext cx="218512" cy="210239"/>
            </a:xfrm>
            <a:custGeom>
              <a:avLst/>
              <a:gdLst>
                <a:gd name="connsiteX0" fmla="*/ 115451 w 218512"/>
                <a:gd name="connsiteY0" fmla="*/ -12 h 210239"/>
                <a:gd name="connsiteX1" fmla="*/ 218512 w 218512"/>
                <a:gd name="connsiteY1" fmla="*/ 98593 h 210239"/>
                <a:gd name="connsiteX2" fmla="*/ 102624 w 218512"/>
                <a:gd name="connsiteY2" fmla="*/ 210227 h 210239"/>
                <a:gd name="connsiteX3" fmla="*/ 0 w 218512"/>
                <a:gd name="connsiteY3" fmla="*/ 110758 h 210239"/>
                <a:gd name="connsiteX4" fmla="*/ 115451 w 218512"/>
                <a:gd name="connsiteY4" fmla="*/ -6 h 210239"/>
                <a:gd name="connsiteX5" fmla="*/ 107049 w 218512"/>
                <a:gd name="connsiteY5" fmla="*/ 34738 h 210239"/>
                <a:gd name="connsiteX6" fmla="*/ 48219 w 218512"/>
                <a:gd name="connsiteY6" fmla="*/ 101196 h 210239"/>
                <a:gd name="connsiteX7" fmla="*/ 111475 w 218512"/>
                <a:gd name="connsiteY7" fmla="*/ 175039 h 210239"/>
                <a:gd name="connsiteX8" fmla="*/ 170305 w 218512"/>
                <a:gd name="connsiteY8" fmla="*/ 108582 h 210239"/>
                <a:gd name="connsiteX9" fmla="*/ 107055 w 218512"/>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12"/>
                  </a:moveTo>
                  <a:cubicBezTo>
                    <a:pt x="175168" y="-12"/>
                    <a:pt x="218512" y="39951"/>
                    <a:pt x="218512" y="98593"/>
                  </a:cubicBezTo>
                  <a:cubicBezTo>
                    <a:pt x="218512" y="164182"/>
                    <a:pt x="168531" y="210227"/>
                    <a:pt x="102624" y="210227"/>
                  </a:cubicBezTo>
                  <a:cubicBezTo>
                    <a:pt x="42469" y="210227"/>
                    <a:pt x="0" y="170267"/>
                    <a:pt x="0" y="110758"/>
                  </a:cubicBezTo>
                  <a:cubicBezTo>
                    <a:pt x="0" y="46906"/>
                    <a:pt x="49544" y="-6"/>
                    <a:pt x="115451" y="-6"/>
                  </a:cubicBezTo>
                  <a:close/>
                  <a:moveTo>
                    <a:pt x="107049" y="34738"/>
                  </a:moveTo>
                  <a:cubicBezTo>
                    <a:pt x="71663" y="34738"/>
                    <a:pt x="48219" y="65576"/>
                    <a:pt x="48219" y="101196"/>
                  </a:cubicBezTo>
                  <a:cubicBezTo>
                    <a:pt x="48219" y="152886"/>
                    <a:pt x="80070" y="175039"/>
                    <a:pt x="111475" y="175039"/>
                  </a:cubicBezTo>
                  <a:cubicBezTo>
                    <a:pt x="146861" y="175039"/>
                    <a:pt x="170305" y="144199"/>
                    <a:pt x="170305" y="108582"/>
                  </a:cubicBezTo>
                  <a:cubicBezTo>
                    <a:pt x="170305" y="62968"/>
                    <a:pt x="144207" y="34738"/>
                    <a:pt x="107055" y="34738"/>
                  </a:cubicBezTo>
                  <a:close/>
                </a:path>
              </a:pathLst>
            </a:custGeom>
            <a:grpFill/>
            <a:ln w="4047" cap="flat">
              <a:solidFill>
                <a:schemeClr val="tx1"/>
              </a:solid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824373E6-2797-031B-9EF5-9B587B1EC621}"/>
                </a:ext>
              </a:extLst>
            </p:cNvPr>
            <p:cNvSpPr/>
            <p:nvPr/>
          </p:nvSpPr>
          <p:spPr>
            <a:xfrm>
              <a:off x="13004181" y="6294452"/>
              <a:ext cx="218515" cy="210239"/>
            </a:xfrm>
            <a:custGeom>
              <a:avLst/>
              <a:gdLst>
                <a:gd name="connsiteX0" fmla="*/ 115451 w 218515"/>
                <a:gd name="connsiteY0" fmla="*/ -12 h 210239"/>
                <a:gd name="connsiteX1" fmla="*/ 218516 w 218515"/>
                <a:gd name="connsiteY1" fmla="*/ 98593 h 210239"/>
                <a:gd name="connsiteX2" fmla="*/ 102624 w 218515"/>
                <a:gd name="connsiteY2" fmla="*/ 210227 h 210239"/>
                <a:gd name="connsiteX3" fmla="*/ 0 w 218515"/>
                <a:gd name="connsiteY3" fmla="*/ 110758 h 210239"/>
                <a:gd name="connsiteX4" fmla="*/ 115451 w 218515"/>
                <a:gd name="connsiteY4" fmla="*/ -6 h 210239"/>
                <a:gd name="connsiteX5" fmla="*/ 107044 w 218515"/>
                <a:gd name="connsiteY5" fmla="*/ 34738 h 210239"/>
                <a:gd name="connsiteX6" fmla="*/ 48214 w 218515"/>
                <a:gd name="connsiteY6" fmla="*/ 101196 h 210239"/>
                <a:gd name="connsiteX7" fmla="*/ 111472 w 218515"/>
                <a:gd name="connsiteY7" fmla="*/ 175039 h 210239"/>
                <a:gd name="connsiteX8" fmla="*/ 170302 w 218515"/>
                <a:gd name="connsiteY8" fmla="*/ 108582 h 210239"/>
                <a:gd name="connsiteX9" fmla="*/ 107049 w 218515"/>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5" h="210239">
                  <a:moveTo>
                    <a:pt x="115451" y="-12"/>
                  </a:moveTo>
                  <a:cubicBezTo>
                    <a:pt x="175168" y="-12"/>
                    <a:pt x="218516" y="39951"/>
                    <a:pt x="218516" y="98593"/>
                  </a:cubicBezTo>
                  <a:cubicBezTo>
                    <a:pt x="218516" y="164182"/>
                    <a:pt x="168531" y="210227"/>
                    <a:pt x="102624" y="210227"/>
                  </a:cubicBezTo>
                  <a:cubicBezTo>
                    <a:pt x="42470" y="210227"/>
                    <a:pt x="0" y="170267"/>
                    <a:pt x="0" y="110758"/>
                  </a:cubicBezTo>
                  <a:cubicBezTo>
                    <a:pt x="0" y="46906"/>
                    <a:pt x="49544" y="-6"/>
                    <a:pt x="115451" y="-6"/>
                  </a:cubicBezTo>
                  <a:close/>
                  <a:moveTo>
                    <a:pt x="107044" y="34738"/>
                  </a:moveTo>
                  <a:cubicBezTo>
                    <a:pt x="71657" y="34738"/>
                    <a:pt x="48214" y="65576"/>
                    <a:pt x="48214" y="101196"/>
                  </a:cubicBezTo>
                  <a:cubicBezTo>
                    <a:pt x="48214" y="152886"/>
                    <a:pt x="80064" y="175039"/>
                    <a:pt x="111472" y="175039"/>
                  </a:cubicBezTo>
                  <a:cubicBezTo>
                    <a:pt x="146856" y="175039"/>
                    <a:pt x="170302" y="144199"/>
                    <a:pt x="170302" y="108582"/>
                  </a:cubicBezTo>
                  <a:cubicBezTo>
                    <a:pt x="170302" y="62968"/>
                    <a:pt x="144201" y="34738"/>
                    <a:pt x="107049" y="34738"/>
                  </a:cubicBezTo>
                  <a:close/>
                </a:path>
              </a:pathLst>
            </a:custGeom>
            <a:grpFill/>
            <a:ln w="4047" cap="flat">
              <a:solidFill>
                <a:schemeClr val="tx1"/>
              </a:solid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F4B2ED13-416F-8BCF-39BD-421A03F884BC}"/>
                </a:ext>
              </a:extLst>
            </p:cNvPr>
            <p:cNvSpPr/>
            <p:nvPr/>
          </p:nvSpPr>
          <p:spPr>
            <a:xfrm>
              <a:off x="13266494" y="6200640"/>
              <a:ext cx="59716" cy="299713"/>
            </a:xfrm>
            <a:custGeom>
              <a:avLst/>
              <a:gdLst>
                <a:gd name="connsiteX0" fmla="*/ 6637 w 59716"/>
                <a:gd name="connsiteY0" fmla="*/ 49502 h 299713"/>
                <a:gd name="connsiteX1" fmla="*/ 0 w 59716"/>
                <a:gd name="connsiteY1" fmla="*/ -12 h 299713"/>
                <a:gd name="connsiteX2" fmla="*/ 53080 w 59716"/>
                <a:gd name="connsiteY2" fmla="*/ -12 h 299713"/>
                <a:gd name="connsiteX3" fmla="*/ 53080 w 59716"/>
                <a:gd name="connsiteY3" fmla="*/ 250185 h 299713"/>
                <a:gd name="connsiteX4" fmla="*/ 59717 w 59716"/>
                <a:gd name="connsiteY4" fmla="*/ 299702 h 299713"/>
                <a:gd name="connsiteX5" fmla="*/ 0 w 59716"/>
                <a:gd name="connsiteY5" fmla="*/ 299702 h 299713"/>
                <a:gd name="connsiteX6" fmla="*/ 6637 w 59716"/>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6" h="299713">
                  <a:moveTo>
                    <a:pt x="6637" y="49502"/>
                  </a:moveTo>
                  <a:cubicBezTo>
                    <a:pt x="6637" y="29087"/>
                    <a:pt x="4425" y="12585"/>
                    <a:pt x="0" y="-12"/>
                  </a:cubicBezTo>
                  <a:lnTo>
                    <a:pt x="53080" y="-12"/>
                  </a:lnTo>
                  <a:lnTo>
                    <a:pt x="53080" y="250185"/>
                  </a:lnTo>
                  <a:cubicBezTo>
                    <a:pt x="53080" y="271031"/>
                    <a:pt x="55291" y="287543"/>
                    <a:pt x="59717" y="299702"/>
                  </a:cubicBezTo>
                  <a:lnTo>
                    <a:pt x="0" y="299702"/>
                  </a:lnTo>
                  <a:cubicBezTo>
                    <a:pt x="4425" y="287537"/>
                    <a:pt x="6637" y="271031"/>
                    <a:pt x="6637" y="250185"/>
                  </a:cubicBezTo>
                  <a:close/>
                </a:path>
              </a:pathLst>
            </a:custGeom>
            <a:grpFill/>
            <a:ln w="4047" cap="flat">
              <a:solidFill>
                <a:schemeClr val="tx1"/>
              </a:solidFill>
              <a:prstDash val="solid"/>
              <a:miter/>
            </a:ln>
          </p:spPr>
          <p:txBody>
            <a:bodyPr rtlCol="0" anchor="ctr"/>
            <a:lstStyle/>
            <a:p>
              <a:endParaRPr lang="en-GB"/>
            </a:p>
          </p:txBody>
        </p:sp>
      </p:grpSp>
    </p:spTree>
    <p:extLst>
      <p:ext uri="{BB962C8B-B14F-4D97-AF65-F5344CB8AC3E}">
        <p14:creationId xmlns:p14="http://schemas.microsoft.com/office/powerpoint/2010/main" val="9977829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C2C0FC-102B-A340-59C1-E493C734C4C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6E75DD67-05BA-2A17-E97D-E22812243E5B}"/>
              </a:ext>
            </a:extLst>
          </p:cNvPr>
          <p:cNvPicPr>
            <a:picLocks noChangeAspect="1"/>
          </p:cNvPicPr>
          <p:nvPr/>
        </p:nvPicPr>
        <p:blipFill>
          <a:blip r:embed="rId3"/>
          <a:stretch>
            <a:fillRect/>
          </a:stretch>
        </p:blipFill>
        <p:spPr>
          <a:xfrm>
            <a:off x="12191" y="0"/>
            <a:ext cx="12167617" cy="6858000"/>
          </a:xfrm>
          <a:prstGeom prst="rect">
            <a:avLst/>
          </a:prstGeom>
        </p:spPr>
      </p:pic>
      <p:pic>
        <p:nvPicPr>
          <p:cNvPr id="1032" name="Picture 8" descr="The Holy Trinity Church of England Secondary School - Headteacher's Welcome">
            <a:extLst>
              <a:ext uri="{FF2B5EF4-FFF2-40B4-BE49-F238E27FC236}">
                <a16:creationId xmlns:a16="http://schemas.microsoft.com/office/drawing/2014/main" id="{ED268023-8853-8889-83C5-4AA9C4F1B5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58861" y="-37847"/>
            <a:ext cx="1518612" cy="1359228"/>
          </a:xfrm>
          <a:prstGeom prst="roundRect">
            <a:avLst>
              <a:gd name="adj" fmla="val 23460"/>
            </a:avLst>
          </a:prstGeom>
          <a:ln>
            <a:noFill/>
          </a:ln>
          <a:effectLst>
            <a:outerShdw blurRad="152400" dist="12000" dir="900000" sy="98000" kx="110000" ky="200000" algn="tl" rotWithShape="0">
              <a:schemeClr val="tx1">
                <a:alpha val="30000"/>
              </a:scheme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10" name="TextBox 9">
            <a:hlinkClick r:id="rId5" action="ppaction://hlinksldjump"/>
            <a:extLst>
              <a:ext uri="{FF2B5EF4-FFF2-40B4-BE49-F238E27FC236}">
                <a16:creationId xmlns:a16="http://schemas.microsoft.com/office/drawing/2014/main" id="{560C30B3-10B0-E8C9-5DB4-2370BF82D6DA}"/>
              </a:ext>
            </a:extLst>
          </p:cNvPr>
          <p:cNvSpPr txBox="1"/>
          <p:nvPr/>
        </p:nvSpPr>
        <p:spPr>
          <a:xfrm>
            <a:off x="10513720" y="3037992"/>
            <a:ext cx="1495192" cy="95410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2800" b="1" dirty="0">
                <a:latin typeface="Kermit Condensed" panose="020F0503040000060003" pitchFamily="34" charset="0"/>
              </a:rPr>
              <a:t>Click to go back</a:t>
            </a:r>
          </a:p>
        </p:txBody>
      </p:sp>
      <p:sp>
        <p:nvSpPr>
          <p:cNvPr id="14" name="TextBox 13">
            <a:extLst>
              <a:ext uri="{FF2B5EF4-FFF2-40B4-BE49-F238E27FC236}">
                <a16:creationId xmlns:a16="http://schemas.microsoft.com/office/drawing/2014/main" id="{03BE6CC0-9EB0-F3B2-919D-6D55EA69641D}"/>
              </a:ext>
            </a:extLst>
          </p:cNvPr>
          <p:cNvSpPr txBox="1"/>
          <p:nvPr/>
        </p:nvSpPr>
        <p:spPr>
          <a:xfrm>
            <a:off x="1655104" y="1147263"/>
            <a:ext cx="560438" cy="1015663"/>
          </a:xfrm>
          <a:prstGeom prst="rect">
            <a:avLst/>
          </a:prstGeom>
          <a:noFill/>
        </p:spPr>
        <p:txBody>
          <a:bodyPr wrap="square" rtlCol="0">
            <a:spAutoFit/>
          </a:bodyPr>
          <a:lstStyle/>
          <a:p>
            <a:endParaRPr lang="en-GB" sz="6000" dirty="0">
              <a:solidFill>
                <a:srgbClr val="FFFF00"/>
              </a:solidFill>
            </a:endParaRPr>
          </a:p>
        </p:txBody>
      </p:sp>
      <p:sp>
        <p:nvSpPr>
          <p:cNvPr id="16" name="TextBox 15">
            <a:extLst>
              <a:ext uri="{FF2B5EF4-FFF2-40B4-BE49-F238E27FC236}">
                <a16:creationId xmlns:a16="http://schemas.microsoft.com/office/drawing/2014/main" id="{F2912A2E-2A01-20EC-CB80-32F4E0650B1B}"/>
              </a:ext>
            </a:extLst>
          </p:cNvPr>
          <p:cNvSpPr txBox="1"/>
          <p:nvPr/>
        </p:nvSpPr>
        <p:spPr>
          <a:xfrm>
            <a:off x="7555626" y="1154129"/>
            <a:ext cx="560438" cy="1015663"/>
          </a:xfrm>
          <a:prstGeom prst="rect">
            <a:avLst/>
          </a:prstGeom>
          <a:noFill/>
        </p:spPr>
        <p:txBody>
          <a:bodyPr wrap="square" rtlCol="0">
            <a:spAutoFit/>
          </a:bodyPr>
          <a:lstStyle/>
          <a:p>
            <a:endParaRPr lang="en-GB" sz="6000" dirty="0">
              <a:solidFill>
                <a:srgbClr val="FFFF00"/>
              </a:solidFill>
            </a:endParaRPr>
          </a:p>
        </p:txBody>
      </p:sp>
      <p:sp>
        <p:nvSpPr>
          <p:cNvPr id="27" name="TextBox 26">
            <a:extLst>
              <a:ext uri="{FF2B5EF4-FFF2-40B4-BE49-F238E27FC236}">
                <a16:creationId xmlns:a16="http://schemas.microsoft.com/office/drawing/2014/main" id="{E03F5415-8832-F92B-7127-4E3031802AB3}"/>
              </a:ext>
            </a:extLst>
          </p:cNvPr>
          <p:cNvSpPr txBox="1"/>
          <p:nvPr/>
        </p:nvSpPr>
        <p:spPr>
          <a:xfrm>
            <a:off x="7490645" y="2591984"/>
            <a:ext cx="560438" cy="1015663"/>
          </a:xfrm>
          <a:prstGeom prst="rect">
            <a:avLst/>
          </a:prstGeom>
          <a:noFill/>
        </p:spPr>
        <p:txBody>
          <a:bodyPr wrap="square" rtlCol="0">
            <a:spAutoFit/>
          </a:bodyPr>
          <a:lstStyle/>
          <a:p>
            <a:endParaRPr lang="en-GB" sz="6000" dirty="0">
              <a:solidFill>
                <a:srgbClr val="FFFF00"/>
              </a:solidFill>
            </a:endParaRPr>
          </a:p>
        </p:txBody>
      </p:sp>
      <p:sp>
        <p:nvSpPr>
          <p:cNvPr id="2" name="Rectangle: Rounded Corners 1">
            <a:extLst>
              <a:ext uri="{FF2B5EF4-FFF2-40B4-BE49-F238E27FC236}">
                <a16:creationId xmlns:a16="http://schemas.microsoft.com/office/drawing/2014/main" id="{D9F2EF68-D298-2232-4C42-9A39DB875FD5}"/>
              </a:ext>
            </a:extLst>
          </p:cNvPr>
          <p:cNvSpPr/>
          <p:nvPr/>
        </p:nvSpPr>
        <p:spPr>
          <a:xfrm>
            <a:off x="235164" y="125360"/>
            <a:ext cx="9904400" cy="6607278"/>
          </a:xfrm>
          <a:prstGeom prst="roundRect">
            <a:avLst/>
          </a:prstGeom>
          <a:solidFill>
            <a:srgbClr val="00B05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latin typeface="Kermit Condensed" panose="020F0503040000060003" pitchFamily="34" charset="0"/>
              </a:rPr>
              <a:t>Prayer 4: A Commitment to Peace</a:t>
            </a:r>
          </a:p>
          <a:p>
            <a:pPr algn="ctr"/>
            <a:endParaRPr lang="en-GB" sz="3200" dirty="0">
              <a:latin typeface="Kermit Condensed" panose="020F0503040000060003" pitchFamily="34" charset="0"/>
            </a:endParaRPr>
          </a:p>
          <a:p>
            <a:pPr algn="ctr"/>
            <a:r>
              <a:rPr lang="en-GB" sz="3200" dirty="0">
                <a:latin typeface="Kermit Condensed" panose="020F0503040000060003" pitchFamily="34" charset="0"/>
              </a:rPr>
              <a:t>Faithful God</a:t>
            </a:r>
          </a:p>
          <a:p>
            <a:pPr algn="ctr"/>
            <a:endParaRPr lang="en-GB" sz="3200" dirty="0">
              <a:latin typeface="Kermit Condensed" panose="020F0503040000060003" pitchFamily="34" charset="0"/>
            </a:endParaRPr>
          </a:p>
          <a:p>
            <a:pPr algn="ctr"/>
            <a:r>
              <a:rPr lang="en-GB" sz="3200" dirty="0">
                <a:latin typeface="Kermit Condensed" panose="020F0503040000060003" pitchFamily="34" charset="0"/>
              </a:rPr>
              <a:t>As we gather in remembrance, we thank you for the people who have shown bravery, selflessness, and resilience in the face of great difficulty. Help each of us to play our part in creating a more peaceful world. Teach us to listen before we judge, to forgive when we are hurt, and to seek understanding when we disagree. May the memories we honour today encourage us to be people of hope, compassion and peace. </a:t>
            </a:r>
          </a:p>
          <a:p>
            <a:pPr algn="ctr"/>
            <a:endParaRPr lang="en-GB" sz="3200" dirty="0">
              <a:latin typeface="Kermit Condensed" panose="020F0503040000060003" pitchFamily="34" charset="0"/>
            </a:endParaRPr>
          </a:p>
          <a:p>
            <a:pPr algn="ctr"/>
            <a:r>
              <a:rPr lang="en-GB" sz="3200" dirty="0">
                <a:latin typeface="Kermit Condensed" panose="020F0503040000060003" pitchFamily="34" charset="0"/>
              </a:rPr>
              <a:t>Amen</a:t>
            </a:r>
          </a:p>
        </p:txBody>
      </p:sp>
      <p:grpSp>
        <p:nvGrpSpPr>
          <p:cNvPr id="5" name="Graphic 5">
            <a:extLst>
              <a:ext uri="{FF2B5EF4-FFF2-40B4-BE49-F238E27FC236}">
                <a16:creationId xmlns:a16="http://schemas.microsoft.com/office/drawing/2014/main" id="{16F91C22-95B5-9EE3-643F-37C78661A48D}"/>
              </a:ext>
            </a:extLst>
          </p:cNvPr>
          <p:cNvGrpSpPr/>
          <p:nvPr/>
        </p:nvGrpSpPr>
        <p:grpSpPr>
          <a:xfrm>
            <a:off x="9990538" y="5686546"/>
            <a:ext cx="4368458" cy="954108"/>
            <a:chOff x="10780741" y="5310484"/>
            <a:chExt cx="5567519" cy="1238520"/>
          </a:xfrm>
          <a:solidFill>
            <a:schemeClr val="bg1"/>
          </a:solidFill>
        </p:grpSpPr>
        <p:sp>
          <p:nvSpPr>
            <p:cNvPr id="6" name="Freeform: Shape 5">
              <a:extLst>
                <a:ext uri="{FF2B5EF4-FFF2-40B4-BE49-F238E27FC236}">
                  <a16:creationId xmlns:a16="http://schemas.microsoft.com/office/drawing/2014/main" id="{41270A56-3594-3691-48C3-6885ACE9677F}"/>
                </a:ext>
              </a:extLst>
            </p:cNvPr>
            <p:cNvSpPr/>
            <p:nvPr/>
          </p:nvSpPr>
          <p:spPr>
            <a:xfrm>
              <a:off x="11007371" y="5525344"/>
              <a:ext cx="77045" cy="637430"/>
            </a:xfrm>
            <a:custGeom>
              <a:avLst/>
              <a:gdLst>
                <a:gd name="connsiteX0" fmla="*/ 0 w 77045"/>
                <a:gd name="connsiteY0" fmla="*/ 637418 h 637430"/>
                <a:gd name="connsiteX1" fmla="*/ 33 w 77045"/>
                <a:gd name="connsiteY1" fmla="*/ 637293 h 637430"/>
                <a:gd name="connsiteX2" fmla="*/ 13745 w 77045"/>
                <a:gd name="connsiteY2" fmla="*/ 470812 h 637430"/>
                <a:gd name="connsiteX3" fmla="*/ 13745 w 77045"/>
                <a:gd name="connsiteY3" fmla="*/ 166594 h 637430"/>
                <a:gd name="connsiteX4" fmla="*/ 39 w 77045"/>
                <a:gd name="connsiteY4" fmla="*/ 113 h 637430"/>
                <a:gd name="connsiteX5" fmla="*/ 5 w 77045"/>
                <a:gd name="connsiteY5" fmla="*/ -12 h 637430"/>
                <a:gd name="connsiteX6" fmla="*/ 77046 w 77045"/>
                <a:gd name="connsiteY6" fmla="*/ -12 h 637430"/>
                <a:gd name="connsiteX7" fmla="*/ 77014 w 77045"/>
                <a:gd name="connsiteY7" fmla="*/ 111 h 637430"/>
                <a:gd name="connsiteX8" fmla="*/ 63299 w 77045"/>
                <a:gd name="connsiteY8" fmla="*/ 166594 h 637430"/>
                <a:gd name="connsiteX9" fmla="*/ 63299 w 77045"/>
                <a:gd name="connsiteY9" fmla="*/ 470812 h 637430"/>
                <a:gd name="connsiteX10" fmla="*/ 77014 w 77045"/>
                <a:gd name="connsiteY10" fmla="*/ 637287 h 637430"/>
                <a:gd name="connsiteX11" fmla="*/ 77046 w 77045"/>
                <a:gd name="connsiteY11" fmla="*/ 637418 h 637430"/>
                <a:gd name="connsiteX12" fmla="*/ 5 w 77045"/>
                <a:gd name="connsiteY12" fmla="*/ 637418 h 637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045" h="637430">
                  <a:moveTo>
                    <a:pt x="0" y="637418"/>
                  </a:moveTo>
                  <a:lnTo>
                    <a:pt x="33" y="637293"/>
                  </a:lnTo>
                  <a:cubicBezTo>
                    <a:pt x="8362" y="605069"/>
                    <a:pt x="13745" y="539726"/>
                    <a:pt x="13745" y="470812"/>
                  </a:cubicBezTo>
                  <a:lnTo>
                    <a:pt x="13745" y="166594"/>
                  </a:lnTo>
                  <a:cubicBezTo>
                    <a:pt x="13745" y="97680"/>
                    <a:pt x="8362" y="32337"/>
                    <a:pt x="39" y="113"/>
                  </a:cubicBezTo>
                  <a:lnTo>
                    <a:pt x="5" y="-12"/>
                  </a:lnTo>
                  <a:lnTo>
                    <a:pt x="77046" y="-12"/>
                  </a:lnTo>
                  <a:lnTo>
                    <a:pt x="77014" y="111"/>
                  </a:lnTo>
                  <a:cubicBezTo>
                    <a:pt x="68685" y="32328"/>
                    <a:pt x="63299" y="97669"/>
                    <a:pt x="63299" y="166594"/>
                  </a:cubicBezTo>
                  <a:lnTo>
                    <a:pt x="63299" y="470812"/>
                  </a:lnTo>
                  <a:cubicBezTo>
                    <a:pt x="63299" y="539732"/>
                    <a:pt x="68685" y="605075"/>
                    <a:pt x="77014" y="637287"/>
                  </a:cubicBezTo>
                  <a:lnTo>
                    <a:pt x="77046" y="637418"/>
                  </a:lnTo>
                  <a:lnTo>
                    <a:pt x="5" y="637418"/>
                  </a:lnTo>
                  <a:close/>
                </a:path>
              </a:pathLst>
            </a:custGeom>
            <a:grpFill/>
            <a:ln w="4047" cap="flat">
              <a:solidFill>
                <a:schemeClr val="tx1"/>
              </a:solidFill>
              <a:prstDash val="solid"/>
              <a:miter/>
            </a:ln>
          </p:spPr>
          <p:txBody>
            <a:bodyPr rtlCol="0" anchor="ctr"/>
            <a:lstStyle/>
            <a:p>
              <a:endParaRPr lang="en-GB"/>
            </a:p>
          </p:txBody>
        </p:sp>
        <p:sp>
          <p:nvSpPr>
            <p:cNvPr id="7" name="Freeform: Shape 6">
              <a:extLst>
                <a:ext uri="{FF2B5EF4-FFF2-40B4-BE49-F238E27FC236}">
                  <a16:creationId xmlns:a16="http://schemas.microsoft.com/office/drawing/2014/main" id="{0A936F77-AEAB-CF26-D963-3910012DEC76}"/>
                </a:ext>
              </a:extLst>
            </p:cNvPr>
            <p:cNvSpPr/>
            <p:nvPr/>
          </p:nvSpPr>
          <p:spPr>
            <a:xfrm>
              <a:off x="11599188" y="5526371"/>
              <a:ext cx="74364" cy="635373"/>
            </a:xfrm>
            <a:custGeom>
              <a:avLst/>
              <a:gdLst>
                <a:gd name="connsiteX0" fmla="*/ 0 w 74364"/>
                <a:gd name="connsiteY0" fmla="*/ 635361 h 635373"/>
                <a:gd name="connsiteX1" fmla="*/ 13451 w 74364"/>
                <a:gd name="connsiteY1" fmla="*/ 469782 h 635373"/>
                <a:gd name="connsiteX2" fmla="*/ 13451 w 74364"/>
                <a:gd name="connsiteY2" fmla="*/ 165564 h 635373"/>
                <a:gd name="connsiteX3" fmla="*/ 0 w 74364"/>
                <a:gd name="connsiteY3" fmla="*/ -12 h 635373"/>
                <a:gd name="connsiteX4" fmla="*/ 74358 w 74364"/>
                <a:gd name="connsiteY4" fmla="*/ -12 h 635373"/>
                <a:gd name="connsiteX5" fmla="*/ 60936 w 74364"/>
                <a:gd name="connsiteY5" fmla="*/ 165564 h 635373"/>
                <a:gd name="connsiteX6" fmla="*/ 60936 w 74364"/>
                <a:gd name="connsiteY6" fmla="*/ 469782 h 635373"/>
                <a:gd name="connsiteX7" fmla="*/ 74364 w 74364"/>
                <a:gd name="connsiteY7" fmla="*/ 635361 h 635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364" h="635373">
                  <a:moveTo>
                    <a:pt x="0" y="635361"/>
                  </a:moveTo>
                  <a:cubicBezTo>
                    <a:pt x="8194" y="602525"/>
                    <a:pt x="13451" y="537888"/>
                    <a:pt x="13451" y="469782"/>
                  </a:cubicBezTo>
                  <a:lnTo>
                    <a:pt x="13451" y="165564"/>
                  </a:lnTo>
                  <a:cubicBezTo>
                    <a:pt x="13451" y="97374"/>
                    <a:pt x="8183" y="32658"/>
                    <a:pt x="0" y="-12"/>
                  </a:cubicBezTo>
                  <a:lnTo>
                    <a:pt x="74358" y="-12"/>
                  </a:lnTo>
                  <a:cubicBezTo>
                    <a:pt x="66178" y="32731"/>
                    <a:pt x="60936" y="97374"/>
                    <a:pt x="60936" y="165564"/>
                  </a:cubicBezTo>
                  <a:lnTo>
                    <a:pt x="60936" y="469782"/>
                  </a:lnTo>
                  <a:cubicBezTo>
                    <a:pt x="60936" y="538057"/>
                    <a:pt x="66196" y="602776"/>
                    <a:pt x="74364" y="635361"/>
                  </a:cubicBezTo>
                  <a:close/>
                </a:path>
              </a:pathLst>
            </a:custGeom>
            <a:grpFill/>
            <a:ln w="4047" cap="flat">
              <a:solidFill>
                <a:schemeClr val="tx1"/>
              </a:solid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82EE4DC5-E0FF-4424-2DB0-FBBDF48EFF9E}"/>
                </a:ext>
              </a:extLst>
            </p:cNvPr>
            <p:cNvSpPr/>
            <p:nvPr/>
          </p:nvSpPr>
          <p:spPr>
            <a:xfrm>
              <a:off x="11204303" y="5982159"/>
              <a:ext cx="89294" cy="119064"/>
            </a:xfrm>
            <a:custGeom>
              <a:avLst/>
              <a:gdLst>
                <a:gd name="connsiteX0" fmla="*/ 89295 w 89294"/>
                <a:gd name="connsiteY0" fmla="*/ 119052 h 119064"/>
                <a:gd name="connsiteX1" fmla="*/ 8098 w 89294"/>
                <a:gd name="connsiteY1" fmla="*/ 80480 h 119064"/>
                <a:gd name="connsiteX2" fmla="*/ 0 w 89294"/>
                <a:gd name="connsiteY2" fmla="*/ -12 h 119064"/>
                <a:gd name="connsiteX3" fmla="*/ 1948 w 89294"/>
                <a:gd name="connsiteY3" fmla="*/ 3045 h 119064"/>
                <a:gd name="connsiteX4" fmla="*/ 29003 w 89294"/>
                <a:gd name="connsiteY4" fmla="*/ 39172 h 119064"/>
                <a:gd name="connsiteX5" fmla="*/ 89295 w 89294"/>
                <a:gd name="connsiteY5" fmla="*/ 82695 h 119064"/>
                <a:gd name="connsiteX6" fmla="*/ 89295 w 89294"/>
                <a:gd name="connsiteY6" fmla="*/ 119046 h 11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94" h="119064">
                  <a:moveTo>
                    <a:pt x="89295" y="119052"/>
                  </a:moveTo>
                  <a:cubicBezTo>
                    <a:pt x="57814" y="113299"/>
                    <a:pt x="31238" y="100676"/>
                    <a:pt x="8098" y="80480"/>
                  </a:cubicBezTo>
                  <a:lnTo>
                    <a:pt x="0" y="-12"/>
                  </a:lnTo>
                  <a:cubicBezTo>
                    <a:pt x="650" y="1021"/>
                    <a:pt x="1301" y="2039"/>
                    <a:pt x="1948" y="3045"/>
                  </a:cubicBezTo>
                  <a:cubicBezTo>
                    <a:pt x="10948" y="17051"/>
                    <a:pt x="19802" y="28872"/>
                    <a:pt x="29003" y="39172"/>
                  </a:cubicBezTo>
                  <a:cubicBezTo>
                    <a:pt x="48246" y="60713"/>
                    <a:pt x="67975" y="74952"/>
                    <a:pt x="89295" y="82695"/>
                  </a:cubicBezTo>
                  <a:lnTo>
                    <a:pt x="89295" y="119046"/>
                  </a:lnTo>
                  <a:close/>
                </a:path>
              </a:pathLst>
            </a:custGeom>
            <a:grpFill/>
            <a:ln w="4047" cap="flat">
              <a:solidFill>
                <a:schemeClr val="tx1"/>
              </a:solid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F06EAB1D-85B1-9DE5-3612-B7F61864630D}"/>
                </a:ext>
              </a:extLst>
            </p:cNvPr>
            <p:cNvSpPr/>
            <p:nvPr/>
          </p:nvSpPr>
          <p:spPr>
            <a:xfrm>
              <a:off x="10780741" y="5317392"/>
              <a:ext cx="1121071" cy="1231612"/>
            </a:xfrm>
            <a:custGeom>
              <a:avLst/>
              <a:gdLst>
                <a:gd name="connsiteX0" fmla="*/ 560528 w 1121071"/>
                <a:gd name="connsiteY0" fmla="*/ 1231600 h 1231612"/>
                <a:gd name="connsiteX1" fmla="*/ 175389 w 1121071"/>
                <a:gd name="connsiteY1" fmla="*/ 1074962 h 1231612"/>
                <a:gd name="connsiteX2" fmla="*/ 15856 w 1121071"/>
                <a:gd name="connsiteY2" fmla="*/ 696734 h 1231612"/>
                <a:gd name="connsiteX3" fmla="*/ 15856 w 1121071"/>
                <a:gd name="connsiteY3" fmla="*/ 173788 h 1231612"/>
                <a:gd name="connsiteX4" fmla="*/ 2371 w 1121071"/>
                <a:gd name="connsiteY4" fmla="*/ 9081 h 1231612"/>
                <a:gd name="connsiteX5" fmla="*/ 0 w 1121071"/>
                <a:gd name="connsiteY5" fmla="*/ -12 h 1231612"/>
                <a:gd name="connsiteX6" fmla="*/ 1121071 w 1121071"/>
                <a:gd name="connsiteY6" fmla="*/ -12 h 1231612"/>
                <a:gd name="connsiteX7" fmla="*/ 1118705 w 1121071"/>
                <a:gd name="connsiteY7" fmla="*/ 9093 h 1231612"/>
                <a:gd name="connsiteX8" fmla="*/ 1105222 w 1121071"/>
                <a:gd name="connsiteY8" fmla="*/ 172674 h 1231612"/>
                <a:gd name="connsiteX9" fmla="*/ 1105222 w 1121071"/>
                <a:gd name="connsiteY9" fmla="*/ 696734 h 1231612"/>
                <a:gd name="connsiteX10" fmla="*/ 945696 w 1121071"/>
                <a:gd name="connsiteY10" fmla="*/ 1074962 h 1231612"/>
                <a:gd name="connsiteX11" fmla="*/ 560534 w 1121071"/>
                <a:gd name="connsiteY11" fmla="*/ 1231600 h 1231612"/>
                <a:gd name="connsiteX12" fmla="*/ 57733 w 1121071"/>
                <a:gd name="connsiteY12" fmla="*/ 49642 h 1231612"/>
                <a:gd name="connsiteX13" fmla="*/ 64063 w 1121071"/>
                <a:gd name="connsiteY13" fmla="*/ 167983 h 1231612"/>
                <a:gd name="connsiteX14" fmla="*/ 64063 w 1121071"/>
                <a:gd name="connsiteY14" fmla="*/ 696734 h 1231612"/>
                <a:gd name="connsiteX15" fmla="*/ 209489 w 1121071"/>
                <a:gd name="connsiteY15" fmla="*/ 1041452 h 1231612"/>
                <a:gd name="connsiteX16" fmla="*/ 560528 w 1121071"/>
                <a:gd name="connsiteY16" fmla="*/ 1184265 h 1231612"/>
                <a:gd name="connsiteX17" fmla="*/ 911567 w 1121071"/>
                <a:gd name="connsiteY17" fmla="*/ 1041452 h 1231612"/>
                <a:gd name="connsiteX18" fmla="*/ 1056993 w 1121071"/>
                <a:gd name="connsiteY18" fmla="*/ 696734 h 1231612"/>
                <a:gd name="connsiteX19" fmla="*/ 1056993 w 1121071"/>
                <a:gd name="connsiteY19" fmla="*/ 173788 h 1231612"/>
                <a:gd name="connsiteX20" fmla="*/ 1063344 w 1121071"/>
                <a:gd name="connsiteY20" fmla="*/ 49642 h 1231612"/>
                <a:gd name="connsiteX21" fmla="*/ 1063613 w 1121071"/>
                <a:gd name="connsiteY21" fmla="*/ 47349 h 1231612"/>
                <a:gd name="connsiteX22" fmla="*/ 57460 w 1121071"/>
                <a:gd name="connsiteY22" fmla="*/ 47349 h 1231612"/>
                <a:gd name="connsiteX23" fmla="*/ 57728 w 1121071"/>
                <a:gd name="connsiteY23" fmla="*/ 49642 h 1231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21071" h="1231612">
                  <a:moveTo>
                    <a:pt x="560528" y="1231600"/>
                  </a:moveTo>
                  <a:cubicBezTo>
                    <a:pt x="415026" y="1231600"/>
                    <a:pt x="278252" y="1175972"/>
                    <a:pt x="175389" y="1074962"/>
                  </a:cubicBezTo>
                  <a:cubicBezTo>
                    <a:pt x="72509" y="973938"/>
                    <a:pt x="15856" y="839617"/>
                    <a:pt x="15856" y="696734"/>
                  </a:cubicBezTo>
                  <a:lnTo>
                    <a:pt x="15856" y="173788"/>
                  </a:lnTo>
                  <a:cubicBezTo>
                    <a:pt x="15856" y="105437"/>
                    <a:pt x="10561" y="40785"/>
                    <a:pt x="2371" y="9081"/>
                  </a:cubicBezTo>
                  <a:lnTo>
                    <a:pt x="0" y="-12"/>
                  </a:lnTo>
                  <a:lnTo>
                    <a:pt x="1121071" y="-12"/>
                  </a:lnTo>
                  <a:lnTo>
                    <a:pt x="1118705" y="9093"/>
                  </a:lnTo>
                  <a:cubicBezTo>
                    <a:pt x="1110578" y="40462"/>
                    <a:pt x="1105289" y="104673"/>
                    <a:pt x="1105222" y="172674"/>
                  </a:cubicBezTo>
                  <a:lnTo>
                    <a:pt x="1105222" y="696734"/>
                  </a:lnTo>
                  <a:cubicBezTo>
                    <a:pt x="1105222" y="839597"/>
                    <a:pt x="1048568" y="973918"/>
                    <a:pt x="945696" y="1074962"/>
                  </a:cubicBezTo>
                  <a:cubicBezTo>
                    <a:pt x="842810" y="1175972"/>
                    <a:pt x="706021" y="1231600"/>
                    <a:pt x="560534" y="1231600"/>
                  </a:cubicBezTo>
                  <a:close/>
                  <a:moveTo>
                    <a:pt x="57733" y="49642"/>
                  </a:moveTo>
                  <a:cubicBezTo>
                    <a:pt x="61630" y="82864"/>
                    <a:pt x="63880" y="124895"/>
                    <a:pt x="64063" y="167983"/>
                  </a:cubicBezTo>
                  <a:lnTo>
                    <a:pt x="64063" y="696734"/>
                  </a:lnTo>
                  <a:cubicBezTo>
                    <a:pt x="64063" y="826939"/>
                    <a:pt x="115712" y="949364"/>
                    <a:pt x="209489" y="1041452"/>
                  </a:cubicBezTo>
                  <a:cubicBezTo>
                    <a:pt x="303265" y="1133546"/>
                    <a:pt x="427935" y="1184265"/>
                    <a:pt x="560528" y="1184265"/>
                  </a:cubicBezTo>
                  <a:cubicBezTo>
                    <a:pt x="693121" y="1184265"/>
                    <a:pt x="817785" y="1133546"/>
                    <a:pt x="911567" y="1041452"/>
                  </a:cubicBezTo>
                  <a:cubicBezTo>
                    <a:pt x="1005349" y="949387"/>
                    <a:pt x="1056993" y="826962"/>
                    <a:pt x="1056993" y="696734"/>
                  </a:cubicBezTo>
                  <a:lnTo>
                    <a:pt x="1056993" y="173788"/>
                  </a:lnTo>
                  <a:cubicBezTo>
                    <a:pt x="1056993" y="129297"/>
                    <a:pt x="1059310" y="84045"/>
                    <a:pt x="1063344" y="49642"/>
                  </a:cubicBezTo>
                  <a:lnTo>
                    <a:pt x="1063613" y="47349"/>
                  </a:lnTo>
                  <a:lnTo>
                    <a:pt x="57460" y="47349"/>
                  </a:lnTo>
                  <a:lnTo>
                    <a:pt x="57728" y="49642"/>
                  </a:lnTo>
                  <a:close/>
                </a:path>
              </a:pathLst>
            </a:custGeom>
            <a:grpFill/>
            <a:ln w="4047" cap="flat">
              <a:solidFill>
                <a:schemeClr val="tx1"/>
              </a:solid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6CB6DB00-0C16-9206-8CB0-147077EE688C}"/>
                </a:ext>
              </a:extLst>
            </p:cNvPr>
            <p:cNvSpPr/>
            <p:nvPr/>
          </p:nvSpPr>
          <p:spPr>
            <a:xfrm>
              <a:off x="11222279" y="5590812"/>
              <a:ext cx="366526" cy="707329"/>
            </a:xfrm>
            <a:custGeom>
              <a:avLst/>
              <a:gdLst>
                <a:gd name="connsiteX0" fmla="*/ 81684 w 366526"/>
                <a:gd name="connsiteY0" fmla="*/ 707318 h 707329"/>
                <a:gd name="connsiteX1" fmla="*/ 95141 w 366526"/>
                <a:gd name="connsiteY1" fmla="*/ 541742 h 707329"/>
                <a:gd name="connsiteX2" fmla="*/ 95141 w 366526"/>
                <a:gd name="connsiteY2" fmla="*/ 301910 h 707329"/>
                <a:gd name="connsiteX3" fmla="*/ 118902 w 366526"/>
                <a:gd name="connsiteY3" fmla="*/ 317199 h 707329"/>
                <a:gd name="connsiteX4" fmla="*/ 142628 w 366526"/>
                <a:gd name="connsiteY4" fmla="*/ 333466 h 707329"/>
                <a:gd name="connsiteX5" fmla="*/ 142628 w 366526"/>
                <a:gd name="connsiteY5" fmla="*/ 479327 h 707329"/>
                <a:gd name="connsiteX6" fmla="*/ 146494 w 366526"/>
                <a:gd name="connsiteY6" fmla="*/ 478432 h 707329"/>
                <a:gd name="connsiteX7" fmla="*/ 165897 w 366526"/>
                <a:gd name="connsiteY7" fmla="*/ 471588 h 707329"/>
                <a:gd name="connsiteX8" fmla="*/ 206076 w 366526"/>
                <a:gd name="connsiteY8" fmla="*/ 402455 h 707329"/>
                <a:gd name="connsiteX9" fmla="*/ 166095 w 366526"/>
                <a:gd name="connsiteY9" fmla="*/ 322147 h 707329"/>
                <a:gd name="connsiteX10" fmla="*/ 146316 w 366526"/>
                <a:gd name="connsiteY10" fmla="*/ 307202 h 707329"/>
                <a:gd name="connsiteX11" fmla="*/ 143168 w 366526"/>
                <a:gd name="connsiteY11" fmla="*/ 305014 h 707329"/>
                <a:gd name="connsiteX12" fmla="*/ 131861 w 366526"/>
                <a:gd name="connsiteY12" fmla="*/ 297584 h 707329"/>
                <a:gd name="connsiteX13" fmla="*/ 74606 w 366526"/>
                <a:gd name="connsiteY13" fmla="*/ 260742 h 707329"/>
                <a:gd name="connsiteX14" fmla="*/ 72827 w 366526"/>
                <a:gd name="connsiteY14" fmla="*/ 259555 h 707329"/>
                <a:gd name="connsiteX15" fmla="*/ 43808 w 366526"/>
                <a:gd name="connsiteY15" fmla="*/ 236844 h 707329"/>
                <a:gd name="connsiteX16" fmla="*/ 24496 w 366526"/>
                <a:gd name="connsiteY16" fmla="*/ 215464 h 707329"/>
                <a:gd name="connsiteX17" fmla="*/ 0 w 366526"/>
                <a:gd name="connsiteY17" fmla="*/ 142565 h 707329"/>
                <a:gd name="connsiteX18" fmla="*/ 59859 w 366526"/>
                <a:gd name="connsiteY18" fmla="*/ 48837 h 707329"/>
                <a:gd name="connsiteX19" fmla="*/ 67109 w 366526"/>
                <a:gd name="connsiteY19" fmla="*/ 46010 h 707329"/>
                <a:gd name="connsiteX20" fmla="*/ 70414 w 366526"/>
                <a:gd name="connsiteY20" fmla="*/ 83465 h 707329"/>
                <a:gd name="connsiteX21" fmla="*/ 48785 w 366526"/>
                <a:gd name="connsiteY21" fmla="*/ 133554 h 707329"/>
                <a:gd name="connsiteX22" fmla="*/ 71517 w 366526"/>
                <a:gd name="connsiteY22" fmla="*/ 191108 h 707329"/>
                <a:gd name="connsiteX23" fmla="*/ 73778 w 366526"/>
                <a:gd name="connsiteY23" fmla="*/ 193643 h 707329"/>
                <a:gd name="connsiteX24" fmla="*/ 89907 w 366526"/>
                <a:gd name="connsiteY24" fmla="*/ 209084 h 707329"/>
                <a:gd name="connsiteX25" fmla="*/ 95100 w 366526"/>
                <a:gd name="connsiteY25" fmla="*/ 213494 h 707329"/>
                <a:gd name="connsiteX26" fmla="*/ 95100 w 366526"/>
                <a:gd name="connsiteY26" fmla="*/ 155019 h 707329"/>
                <a:gd name="connsiteX27" fmla="*/ 81824 w 366526"/>
                <a:gd name="connsiteY27" fmla="*/ 519 h 707329"/>
                <a:gd name="connsiteX28" fmla="*/ 112388 w 366526"/>
                <a:gd name="connsiteY28" fmla="*/ -12 h 707329"/>
                <a:gd name="connsiteX29" fmla="*/ 125437 w 366526"/>
                <a:gd name="connsiteY29" fmla="*/ -12 h 707329"/>
                <a:gd name="connsiteX30" fmla="*/ 155908 w 366526"/>
                <a:gd name="connsiteY30" fmla="*/ 519 h 707329"/>
                <a:gd name="connsiteX31" fmla="*/ 149767 w 366526"/>
                <a:gd name="connsiteY31" fmla="*/ 35502 h 707329"/>
                <a:gd name="connsiteX32" fmla="*/ 149382 w 366526"/>
                <a:gd name="connsiteY32" fmla="*/ 38507 h 707329"/>
                <a:gd name="connsiteX33" fmla="*/ 152439 w 366526"/>
                <a:gd name="connsiteY33" fmla="*/ 38942 h 707329"/>
                <a:gd name="connsiteX34" fmla="*/ 165243 w 366526"/>
                <a:gd name="connsiteY34" fmla="*/ 41144 h 707329"/>
                <a:gd name="connsiteX35" fmla="*/ 217322 w 366526"/>
                <a:gd name="connsiteY35" fmla="*/ 59759 h 707329"/>
                <a:gd name="connsiteX36" fmla="*/ 225517 w 366526"/>
                <a:gd name="connsiteY36" fmla="*/ 131226 h 707329"/>
                <a:gd name="connsiteX37" fmla="*/ 220473 w 366526"/>
                <a:gd name="connsiteY37" fmla="*/ 124863 h 707329"/>
                <a:gd name="connsiteX38" fmla="*/ 164598 w 366526"/>
                <a:gd name="connsiteY38" fmla="*/ 78429 h 707329"/>
                <a:gd name="connsiteX39" fmla="*/ 149723 w 366526"/>
                <a:gd name="connsiteY39" fmla="*/ 73106 h 707329"/>
                <a:gd name="connsiteX40" fmla="*/ 146015 w 366526"/>
                <a:gd name="connsiteY40" fmla="*/ 72111 h 707329"/>
                <a:gd name="connsiteX41" fmla="*/ 145624 w 366526"/>
                <a:gd name="connsiteY41" fmla="*/ 77703 h 707329"/>
                <a:gd name="connsiteX42" fmla="*/ 145379 w 366526"/>
                <a:gd name="connsiteY42" fmla="*/ 81420 h 707329"/>
                <a:gd name="connsiteX43" fmla="*/ 142590 w 366526"/>
                <a:gd name="connsiteY43" fmla="*/ 165559 h 707329"/>
                <a:gd name="connsiteX44" fmla="*/ 142590 w 366526"/>
                <a:gd name="connsiteY44" fmla="*/ 238489 h 707329"/>
                <a:gd name="connsiteX45" fmla="*/ 201047 w 366526"/>
                <a:gd name="connsiteY45" fmla="*/ 238489 h 707329"/>
                <a:gd name="connsiteX46" fmla="*/ 201047 w 366526"/>
                <a:gd name="connsiteY46" fmla="*/ 238358 h 707329"/>
                <a:gd name="connsiteX47" fmla="*/ 354434 w 366526"/>
                <a:gd name="connsiteY47" fmla="*/ 227725 h 707329"/>
                <a:gd name="connsiteX48" fmla="*/ 366527 w 366526"/>
                <a:gd name="connsiteY48" fmla="*/ 225172 h 707329"/>
                <a:gd name="connsiteX49" fmla="*/ 366527 w 366526"/>
                <a:gd name="connsiteY49" fmla="*/ 298196 h 707329"/>
                <a:gd name="connsiteX50" fmla="*/ 354434 w 366526"/>
                <a:gd name="connsiteY50" fmla="*/ 295664 h 707329"/>
                <a:gd name="connsiteX51" fmla="*/ 218898 w 366526"/>
                <a:gd name="connsiteY51" fmla="*/ 285148 h 707329"/>
                <a:gd name="connsiteX52" fmla="*/ 199267 w 366526"/>
                <a:gd name="connsiteY52" fmla="*/ 285148 h 707329"/>
                <a:gd name="connsiteX53" fmla="*/ 204796 w 366526"/>
                <a:gd name="connsiteY53" fmla="*/ 290553 h 707329"/>
                <a:gd name="connsiteX54" fmla="*/ 205116 w 366526"/>
                <a:gd name="connsiteY54" fmla="*/ 290790 h 707329"/>
                <a:gd name="connsiteX55" fmla="*/ 223527 w 366526"/>
                <a:gd name="connsiteY55" fmla="*/ 308203 h 707329"/>
                <a:gd name="connsiteX56" fmla="*/ 256805 w 366526"/>
                <a:gd name="connsiteY56" fmla="*/ 391466 h 707329"/>
                <a:gd name="connsiteX57" fmla="*/ 165193 w 366526"/>
                <a:gd name="connsiteY57" fmla="*/ 507604 h 707329"/>
                <a:gd name="connsiteX58" fmla="*/ 145274 w 366526"/>
                <a:gd name="connsiteY58" fmla="*/ 511703 h 707329"/>
                <a:gd name="connsiteX59" fmla="*/ 142614 w 366526"/>
                <a:gd name="connsiteY59" fmla="*/ 512108 h 707329"/>
                <a:gd name="connsiteX60" fmla="*/ 142614 w 366526"/>
                <a:gd name="connsiteY60" fmla="*/ 541730 h 707329"/>
                <a:gd name="connsiteX61" fmla="*/ 156048 w 366526"/>
                <a:gd name="connsiteY61" fmla="*/ 707306 h 707329"/>
                <a:gd name="connsiteX62" fmla="*/ 81689 w 366526"/>
                <a:gd name="connsiteY62" fmla="*/ 707306 h 707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366526" h="707329">
                  <a:moveTo>
                    <a:pt x="81684" y="707318"/>
                  </a:moveTo>
                  <a:cubicBezTo>
                    <a:pt x="89878" y="674499"/>
                    <a:pt x="95141" y="609862"/>
                    <a:pt x="95141" y="541742"/>
                  </a:cubicBezTo>
                  <a:lnTo>
                    <a:pt x="95141" y="301910"/>
                  </a:lnTo>
                  <a:lnTo>
                    <a:pt x="118902" y="317199"/>
                  </a:lnTo>
                  <a:cubicBezTo>
                    <a:pt x="128771" y="323533"/>
                    <a:pt x="136327" y="328705"/>
                    <a:pt x="142628" y="333466"/>
                  </a:cubicBezTo>
                  <a:lnTo>
                    <a:pt x="142628" y="479327"/>
                  </a:lnTo>
                  <a:lnTo>
                    <a:pt x="146494" y="478432"/>
                  </a:lnTo>
                  <a:cubicBezTo>
                    <a:pt x="153364" y="476842"/>
                    <a:pt x="159887" y="474534"/>
                    <a:pt x="165897" y="471588"/>
                  </a:cubicBezTo>
                  <a:cubicBezTo>
                    <a:pt x="192558" y="458437"/>
                    <a:pt x="206076" y="435181"/>
                    <a:pt x="206076" y="402455"/>
                  </a:cubicBezTo>
                  <a:cubicBezTo>
                    <a:pt x="206076" y="369730"/>
                    <a:pt x="194115" y="345733"/>
                    <a:pt x="166095" y="322147"/>
                  </a:cubicBezTo>
                  <a:cubicBezTo>
                    <a:pt x="160255" y="317223"/>
                    <a:pt x="153787" y="312336"/>
                    <a:pt x="146316" y="307202"/>
                  </a:cubicBezTo>
                  <a:lnTo>
                    <a:pt x="143168" y="305014"/>
                  </a:lnTo>
                  <a:cubicBezTo>
                    <a:pt x="140324" y="303094"/>
                    <a:pt x="136768" y="300717"/>
                    <a:pt x="131861" y="297584"/>
                  </a:cubicBezTo>
                  <a:lnTo>
                    <a:pt x="74606" y="260742"/>
                  </a:lnTo>
                  <a:cubicBezTo>
                    <a:pt x="74262" y="260506"/>
                    <a:pt x="72827" y="259555"/>
                    <a:pt x="72827" y="259555"/>
                  </a:cubicBezTo>
                  <a:cubicBezTo>
                    <a:pt x="61919" y="252279"/>
                    <a:pt x="52155" y="244642"/>
                    <a:pt x="43808" y="236844"/>
                  </a:cubicBezTo>
                  <a:cubicBezTo>
                    <a:pt x="36437" y="229968"/>
                    <a:pt x="29934" y="222771"/>
                    <a:pt x="24496" y="215464"/>
                  </a:cubicBezTo>
                  <a:cubicBezTo>
                    <a:pt x="8238" y="193654"/>
                    <a:pt x="0" y="169129"/>
                    <a:pt x="0" y="142565"/>
                  </a:cubicBezTo>
                  <a:cubicBezTo>
                    <a:pt x="0" y="98057"/>
                    <a:pt x="20698" y="65646"/>
                    <a:pt x="59859" y="48837"/>
                  </a:cubicBezTo>
                  <a:cubicBezTo>
                    <a:pt x="62208" y="47836"/>
                    <a:pt x="64641" y="46888"/>
                    <a:pt x="67109" y="46010"/>
                  </a:cubicBezTo>
                  <a:cubicBezTo>
                    <a:pt x="68389" y="57387"/>
                    <a:pt x="69501" y="69978"/>
                    <a:pt x="70414" y="83465"/>
                  </a:cubicBezTo>
                  <a:cubicBezTo>
                    <a:pt x="56061" y="94541"/>
                    <a:pt x="48785" y="111391"/>
                    <a:pt x="48785" y="133554"/>
                  </a:cubicBezTo>
                  <a:cubicBezTo>
                    <a:pt x="48785" y="155719"/>
                    <a:pt x="56006" y="173158"/>
                    <a:pt x="71517" y="191108"/>
                  </a:cubicBezTo>
                  <a:cubicBezTo>
                    <a:pt x="72226" y="191948"/>
                    <a:pt x="73005" y="192797"/>
                    <a:pt x="73778" y="193643"/>
                  </a:cubicBezTo>
                  <a:cubicBezTo>
                    <a:pt x="78416" y="198757"/>
                    <a:pt x="83694" y="203806"/>
                    <a:pt x="89907" y="209084"/>
                  </a:cubicBezTo>
                  <a:lnTo>
                    <a:pt x="95100" y="213494"/>
                  </a:lnTo>
                  <a:lnTo>
                    <a:pt x="95100" y="155019"/>
                  </a:lnTo>
                  <a:cubicBezTo>
                    <a:pt x="94578" y="90600"/>
                    <a:pt x="89505" y="31649"/>
                    <a:pt x="81824" y="519"/>
                  </a:cubicBezTo>
                  <a:lnTo>
                    <a:pt x="112388" y="-12"/>
                  </a:lnTo>
                  <a:lnTo>
                    <a:pt x="125437" y="-12"/>
                  </a:lnTo>
                  <a:lnTo>
                    <a:pt x="155908" y="519"/>
                  </a:lnTo>
                  <a:cubicBezTo>
                    <a:pt x="153624" y="9810"/>
                    <a:pt x="151564" y="21576"/>
                    <a:pt x="149767" y="35502"/>
                  </a:cubicBezTo>
                  <a:lnTo>
                    <a:pt x="149382" y="38507"/>
                  </a:lnTo>
                  <a:lnTo>
                    <a:pt x="152439" y="38942"/>
                  </a:lnTo>
                  <a:cubicBezTo>
                    <a:pt x="156882" y="39569"/>
                    <a:pt x="161191" y="40307"/>
                    <a:pt x="165243" y="41144"/>
                  </a:cubicBezTo>
                  <a:cubicBezTo>
                    <a:pt x="184658" y="45103"/>
                    <a:pt x="203124" y="51702"/>
                    <a:pt x="217322" y="59759"/>
                  </a:cubicBezTo>
                  <a:lnTo>
                    <a:pt x="225517" y="131226"/>
                  </a:lnTo>
                  <a:cubicBezTo>
                    <a:pt x="223857" y="129087"/>
                    <a:pt x="222177" y="126966"/>
                    <a:pt x="220473" y="124863"/>
                  </a:cubicBezTo>
                  <a:cubicBezTo>
                    <a:pt x="202077" y="102190"/>
                    <a:pt x="183800" y="87003"/>
                    <a:pt x="164598" y="78429"/>
                  </a:cubicBezTo>
                  <a:cubicBezTo>
                    <a:pt x="159665" y="76227"/>
                    <a:pt x="154659" y="74439"/>
                    <a:pt x="149723" y="73106"/>
                  </a:cubicBezTo>
                  <a:lnTo>
                    <a:pt x="146015" y="72111"/>
                  </a:lnTo>
                  <a:lnTo>
                    <a:pt x="145624" y="77703"/>
                  </a:lnTo>
                  <a:cubicBezTo>
                    <a:pt x="145537" y="78937"/>
                    <a:pt x="145446" y="80174"/>
                    <a:pt x="145379" y="81420"/>
                  </a:cubicBezTo>
                  <a:cubicBezTo>
                    <a:pt x="143576" y="107576"/>
                    <a:pt x="142608" y="136675"/>
                    <a:pt x="142590" y="165559"/>
                  </a:cubicBezTo>
                  <a:lnTo>
                    <a:pt x="142590" y="238489"/>
                  </a:lnTo>
                  <a:lnTo>
                    <a:pt x="201047" y="238489"/>
                  </a:lnTo>
                  <a:lnTo>
                    <a:pt x="201047" y="238358"/>
                  </a:lnTo>
                  <a:cubicBezTo>
                    <a:pt x="260653" y="238224"/>
                    <a:pt x="319342" y="234154"/>
                    <a:pt x="354434" y="227725"/>
                  </a:cubicBezTo>
                  <a:cubicBezTo>
                    <a:pt x="359061" y="226850"/>
                    <a:pt x="363032" y="226015"/>
                    <a:pt x="366527" y="225172"/>
                  </a:cubicBezTo>
                  <a:lnTo>
                    <a:pt x="366527" y="298196"/>
                  </a:lnTo>
                  <a:cubicBezTo>
                    <a:pt x="362836" y="297312"/>
                    <a:pt x="358810" y="296464"/>
                    <a:pt x="354434" y="295664"/>
                  </a:cubicBezTo>
                  <a:cubicBezTo>
                    <a:pt x="322627" y="289795"/>
                    <a:pt x="273229" y="285956"/>
                    <a:pt x="218898" y="285148"/>
                  </a:cubicBezTo>
                  <a:lnTo>
                    <a:pt x="199267" y="285148"/>
                  </a:lnTo>
                  <a:lnTo>
                    <a:pt x="204796" y="290553"/>
                  </a:lnTo>
                  <a:lnTo>
                    <a:pt x="205116" y="290790"/>
                  </a:lnTo>
                  <a:cubicBezTo>
                    <a:pt x="212267" y="296825"/>
                    <a:pt x="218323" y="302543"/>
                    <a:pt x="223527" y="308203"/>
                  </a:cubicBezTo>
                  <a:cubicBezTo>
                    <a:pt x="246233" y="332704"/>
                    <a:pt x="256805" y="359161"/>
                    <a:pt x="256805" y="391466"/>
                  </a:cubicBezTo>
                  <a:cubicBezTo>
                    <a:pt x="256805" y="448842"/>
                    <a:pt x="222559" y="492257"/>
                    <a:pt x="165193" y="507604"/>
                  </a:cubicBezTo>
                  <a:cubicBezTo>
                    <a:pt x="158924" y="509273"/>
                    <a:pt x="152223" y="510650"/>
                    <a:pt x="145274" y="511703"/>
                  </a:cubicBezTo>
                  <a:lnTo>
                    <a:pt x="142614" y="512108"/>
                  </a:lnTo>
                  <a:lnTo>
                    <a:pt x="142614" y="541730"/>
                  </a:lnTo>
                  <a:cubicBezTo>
                    <a:pt x="142614" y="609906"/>
                    <a:pt x="147874" y="674624"/>
                    <a:pt x="156048" y="707306"/>
                  </a:cubicBezTo>
                  <a:lnTo>
                    <a:pt x="81689" y="707306"/>
                  </a:lnTo>
                  <a:close/>
                </a:path>
              </a:pathLst>
            </a:custGeom>
            <a:grpFill/>
            <a:ln w="4047" cap="flat">
              <a:solidFill>
                <a:schemeClr val="tx1"/>
              </a:solid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2152D439-AE6F-17C5-E49A-6634AD87541D}"/>
                </a:ext>
              </a:extLst>
            </p:cNvPr>
            <p:cNvSpPr/>
            <p:nvPr/>
          </p:nvSpPr>
          <p:spPr>
            <a:xfrm>
              <a:off x="11093493" y="5816370"/>
              <a:ext cx="197858" cy="73024"/>
            </a:xfrm>
            <a:custGeom>
              <a:avLst/>
              <a:gdLst>
                <a:gd name="connsiteX0" fmla="*/ 0 w 197858"/>
                <a:gd name="connsiteY0" fmla="*/ -12 h 73024"/>
                <a:gd name="connsiteX1" fmla="*/ 141572 w 197858"/>
                <a:gd name="connsiteY1" fmla="*/ 12923 h 73024"/>
                <a:gd name="connsiteX2" fmla="*/ 166594 w 197858"/>
                <a:gd name="connsiteY2" fmla="*/ 37302 h 73024"/>
                <a:gd name="connsiteX3" fmla="*/ 190361 w 197858"/>
                <a:gd name="connsiteY3" fmla="*/ 54774 h 73024"/>
                <a:gd name="connsiteX4" fmla="*/ 197858 w 197858"/>
                <a:gd name="connsiteY4" fmla="*/ 59590 h 73024"/>
                <a:gd name="connsiteX5" fmla="*/ 165474 w 197858"/>
                <a:gd name="connsiteY5" fmla="*/ 59803 h 73024"/>
                <a:gd name="connsiteX6" fmla="*/ 0 w 197858"/>
                <a:gd name="connsiteY6" fmla="*/ 73012 h 73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7858" h="73024">
                  <a:moveTo>
                    <a:pt x="0" y="-12"/>
                  </a:moveTo>
                  <a:cubicBezTo>
                    <a:pt x="28968" y="6963"/>
                    <a:pt x="81619" y="11777"/>
                    <a:pt x="141572" y="12923"/>
                  </a:cubicBezTo>
                  <a:cubicBezTo>
                    <a:pt x="148816" y="21386"/>
                    <a:pt x="157223" y="29572"/>
                    <a:pt x="166594" y="37302"/>
                  </a:cubicBezTo>
                  <a:cubicBezTo>
                    <a:pt x="173846" y="43303"/>
                    <a:pt x="181842" y="49187"/>
                    <a:pt x="190361" y="54774"/>
                  </a:cubicBezTo>
                  <a:lnTo>
                    <a:pt x="197858" y="59590"/>
                  </a:lnTo>
                  <a:lnTo>
                    <a:pt x="165474" y="59803"/>
                  </a:lnTo>
                  <a:cubicBezTo>
                    <a:pt x="97244" y="59958"/>
                    <a:pt x="32659" y="65124"/>
                    <a:pt x="0" y="73012"/>
                  </a:cubicBezTo>
                  <a:close/>
                </a:path>
              </a:pathLst>
            </a:custGeom>
            <a:grpFill/>
            <a:ln w="4047" cap="flat">
              <a:solidFill>
                <a:schemeClr val="tx1"/>
              </a:solid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DBDA78FE-A000-86FC-EDE4-30EEC23B262A}"/>
                </a:ext>
              </a:extLst>
            </p:cNvPr>
            <p:cNvSpPr/>
            <p:nvPr/>
          </p:nvSpPr>
          <p:spPr>
            <a:xfrm>
              <a:off x="11172936" y="5526371"/>
              <a:ext cx="336295" cy="55649"/>
            </a:xfrm>
            <a:custGeom>
              <a:avLst/>
              <a:gdLst>
                <a:gd name="connsiteX0" fmla="*/ 0 w 336295"/>
                <a:gd name="connsiteY0" fmla="*/ 55637 h 55649"/>
                <a:gd name="connsiteX1" fmla="*/ 8629 w 336295"/>
                <a:gd name="connsiteY1" fmla="*/ 358 h 55649"/>
                <a:gd name="connsiteX2" fmla="*/ 8728 w 336295"/>
                <a:gd name="connsiteY2" fmla="*/ -12 h 55649"/>
                <a:gd name="connsiteX3" fmla="*/ 327593 w 336295"/>
                <a:gd name="connsiteY3" fmla="*/ -12 h 55649"/>
                <a:gd name="connsiteX4" fmla="*/ 327695 w 336295"/>
                <a:gd name="connsiteY4" fmla="*/ 370 h 55649"/>
                <a:gd name="connsiteX5" fmla="*/ 336295 w 336295"/>
                <a:gd name="connsiteY5" fmla="*/ 55544 h 55649"/>
                <a:gd name="connsiteX6" fmla="*/ 168338 w 336295"/>
                <a:gd name="connsiteY6" fmla="*/ 42489 h 55649"/>
                <a:gd name="connsiteX7" fmla="*/ 0 w 336295"/>
                <a:gd name="connsiteY7" fmla="*/ 55637 h 55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6295" h="55649">
                  <a:moveTo>
                    <a:pt x="0" y="55637"/>
                  </a:moveTo>
                  <a:cubicBezTo>
                    <a:pt x="2299" y="32393"/>
                    <a:pt x="5277" y="13299"/>
                    <a:pt x="8629" y="358"/>
                  </a:cubicBezTo>
                  <a:lnTo>
                    <a:pt x="8728" y="-12"/>
                  </a:lnTo>
                  <a:lnTo>
                    <a:pt x="327593" y="-12"/>
                  </a:lnTo>
                  <a:lnTo>
                    <a:pt x="327695" y="370"/>
                  </a:lnTo>
                  <a:cubicBezTo>
                    <a:pt x="331029" y="13291"/>
                    <a:pt x="333996" y="32349"/>
                    <a:pt x="336295" y="55544"/>
                  </a:cubicBezTo>
                  <a:cubicBezTo>
                    <a:pt x="302796" y="47600"/>
                    <a:pt x="237207" y="42489"/>
                    <a:pt x="168338" y="42489"/>
                  </a:cubicBezTo>
                  <a:cubicBezTo>
                    <a:pt x="99470" y="42489"/>
                    <a:pt x="33397" y="47638"/>
                    <a:pt x="0" y="55637"/>
                  </a:cubicBezTo>
                  <a:close/>
                </a:path>
              </a:pathLst>
            </a:custGeom>
            <a:grpFill/>
            <a:ln w="4047" cap="flat">
              <a:solidFill>
                <a:schemeClr val="tx1"/>
              </a:solid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DD2D644B-6666-E169-38DE-91F73FDAF0CD}"/>
                </a:ext>
              </a:extLst>
            </p:cNvPr>
            <p:cNvSpPr/>
            <p:nvPr/>
          </p:nvSpPr>
          <p:spPr>
            <a:xfrm>
              <a:off x="12080597" y="5319174"/>
              <a:ext cx="249033" cy="291023"/>
            </a:xfrm>
            <a:custGeom>
              <a:avLst/>
              <a:gdLst>
                <a:gd name="connsiteX0" fmla="*/ 242840 w 249033"/>
                <a:gd name="connsiteY0" fmla="*/ 236719 h 291023"/>
                <a:gd name="connsiteX1" fmla="*/ 249033 w 249033"/>
                <a:gd name="connsiteY1" fmla="*/ 291011 h 291023"/>
                <a:gd name="connsiteX2" fmla="*/ 187992 w 249033"/>
                <a:gd name="connsiteY2" fmla="*/ 291011 h 291023"/>
                <a:gd name="connsiteX3" fmla="*/ 194182 w 249033"/>
                <a:gd name="connsiteY3" fmla="*/ 236719 h 291023"/>
                <a:gd name="connsiteX4" fmla="*/ 194182 w 249033"/>
                <a:gd name="connsiteY4" fmla="*/ 156363 h 291023"/>
                <a:gd name="connsiteX5" fmla="*/ 54847 w 249033"/>
                <a:gd name="connsiteY5" fmla="*/ 156363 h 291023"/>
                <a:gd name="connsiteX6" fmla="*/ 54847 w 249033"/>
                <a:gd name="connsiteY6" fmla="*/ 236719 h 291023"/>
                <a:gd name="connsiteX7" fmla="*/ 61038 w 249033"/>
                <a:gd name="connsiteY7" fmla="*/ 291011 h 291023"/>
                <a:gd name="connsiteX8" fmla="*/ 0 w 249033"/>
                <a:gd name="connsiteY8" fmla="*/ 291011 h 291023"/>
                <a:gd name="connsiteX9" fmla="*/ 6190 w 249033"/>
                <a:gd name="connsiteY9" fmla="*/ 236719 h 291023"/>
                <a:gd name="connsiteX10" fmla="*/ 6190 w 249033"/>
                <a:gd name="connsiteY10" fmla="*/ 53849 h 291023"/>
                <a:gd name="connsiteX11" fmla="*/ 0 w 249033"/>
                <a:gd name="connsiteY11" fmla="*/ -12 h 291023"/>
                <a:gd name="connsiteX12" fmla="*/ 61038 w 249033"/>
                <a:gd name="connsiteY12" fmla="*/ -12 h 291023"/>
                <a:gd name="connsiteX13" fmla="*/ 54847 w 249033"/>
                <a:gd name="connsiteY13" fmla="*/ 53849 h 291023"/>
                <a:gd name="connsiteX14" fmla="*/ 54847 w 249033"/>
                <a:gd name="connsiteY14" fmla="*/ 119869 h 291023"/>
                <a:gd name="connsiteX15" fmla="*/ 194182 w 249033"/>
                <a:gd name="connsiteY15" fmla="*/ 119869 h 291023"/>
                <a:gd name="connsiteX16" fmla="*/ 194182 w 249033"/>
                <a:gd name="connsiteY16" fmla="*/ 53849 h 291023"/>
                <a:gd name="connsiteX17" fmla="*/ 187992 w 249033"/>
                <a:gd name="connsiteY17" fmla="*/ -12 h 291023"/>
                <a:gd name="connsiteX18" fmla="*/ 249033 w 249033"/>
                <a:gd name="connsiteY18" fmla="*/ -12 h 291023"/>
                <a:gd name="connsiteX19" fmla="*/ 242840 w 249033"/>
                <a:gd name="connsiteY19" fmla="*/ 53849 h 291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9033" h="291023">
                  <a:moveTo>
                    <a:pt x="242840" y="236719"/>
                  </a:moveTo>
                  <a:cubicBezTo>
                    <a:pt x="242840" y="261480"/>
                    <a:pt x="245051" y="279287"/>
                    <a:pt x="249033" y="291011"/>
                  </a:cubicBezTo>
                  <a:lnTo>
                    <a:pt x="187992" y="291011"/>
                  </a:lnTo>
                  <a:cubicBezTo>
                    <a:pt x="191971" y="279287"/>
                    <a:pt x="194182" y="261474"/>
                    <a:pt x="194182" y="236719"/>
                  </a:cubicBezTo>
                  <a:lnTo>
                    <a:pt x="194182" y="156363"/>
                  </a:lnTo>
                  <a:lnTo>
                    <a:pt x="54847" y="156363"/>
                  </a:lnTo>
                  <a:lnTo>
                    <a:pt x="54847" y="236719"/>
                  </a:lnTo>
                  <a:cubicBezTo>
                    <a:pt x="54847" y="261480"/>
                    <a:pt x="57059" y="279287"/>
                    <a:pt x="61038" y="291011"/>
                  </a:cubicBezTo>
                  <a:lnTo>
                    <a:pt x="0" y="291011"/>
                  </a:lnTo>
                  <a:cubicBezTo>
                    <a:pt x="3979" y="279287"/>
                    <a:pt x="6190" y="261474"/>
                    <a:pt x="6190" y="236719"/>
                  </a:cubicBezTo>
                  <a:lnTo>
                    <a:pt x="6190" y="53849"/>
                  </a:lnTo>
                  <a:cubicBezTo>
                    <a:pt x="6190" y="29525"/>
                    <a:pt x="3979" y="11712"/>
                    <a:pt x="0" y="-12"/>
                  </a:cubicBezTo>
                  <a:lnTo>
                    <a:pt x="61038" y="-12"/>
                  </a:lnTo>
                  <a:cubicBezTo>
                    <a:pt x="57059" y="11712"/>
                    <a:pt x="54847" y="29525"/>
                    <a:pt x="54847" y="53849"/>
                  </a:cubicBezTo>
                  <a:lnTo>
                    <a:pt x="54847" y="119869"/>
                  </a:lnTo>
                  <a:lnTo>
                    <a:pt x="194182" y="119869"/>
                  </a:lnTo>
                  <a:lnTo>
                    <a:pt x="194182" y="53849"/>
                  </a:lnTo>
                  <a:cubicBezTo>
                    <a:pt x="194182" y="29525"/>
                    <a:pt x="191971" y="11712"/>
                    <a:pt x="187992" y="-12"/>
                  </a:cubicBezTo>
                  <a:lnTo>
                    <a:pt x="249033" y="-12"/>
                  </a:lnTo>
                  <a:cubicBezTo>
                    <a:pt x="245051" y="11712"/>
                    <a:pt x="242840" y="29525"/>
                    <a:pt x="242840" y="53849"/>
                  </a:cubicBezTo>
                  <a:close/>
                </a:path>
              </a:pathLst>
            </a:custGeom>
            <a:grpFill/>
            <a:ln w="4047" cap="flat">
              <a:solidFill>
                <a:schemeClr val="tx1"/>
              </a:solid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7DA39533-3FAE-0829-D829-A34280D5BCEC}"/>
                </a:ext>
              </a:extLst>
            </p:cNvPr>
            <p:cNvSpPr/>
            <p:nvPr/>
          </p:nvSpPr>
          <p:spPr>
            <a:xfrm>
              <a:off x="12377396" y="5404296"/>
              <a:ext cx="218512" cy="210239"/>
            </a:xfrm>
            <a:custGeom>
              <a:avLst/>
              <a:gdLst>
                <a:gd name="connsiteX0" fmla="*/ 115451 w 218512"/>
                <a:gd name="connsiteY0" fmla="*/ -6 h 210239"/>
                <a:gd name="connsiteX1" fmla="*/ 218513 w 218512"/>
                <a:gd name="connsiteY1" fmla="*/ 98593 h 210239"/>
                <a:gd name="connsiteX2" fmla="*/ 102624 w 218512"/>
                <a:gd name="connsiteY2" fmla="*/ 210227 h 210239"/>
                <a:gd name="connsiteX3" fmla="*/ 0 w 218512"/>
                <a:gd name="connsiteY3" fmla="*/ 110752 h 210239"/>
                <a:gd name="connsiteX4" fmla="*/ 115451 w 218512"/>
                <a:gd name="connsiteY4" fmla="*/ -12 h 210239"/>
                <a:gd name="connsiteX5" fmla="*/ 107049 w 218512"/>
                <a:gd name="connsiteY5" fmla="*/ 34750 h 210239"/>
                <a:gd name="connsiteX6" fmla="*/ 48219 w 218512"/>
                <a:gd name="connsiteY6" fmla="*/ 101207 h 210239"/>
                <a:gd name="connsiteX7" fmla="*/ 111475 w 218512"/>
                <a:gd name="connsiteY7" fmla="*/ 175051 h 210239"/>
                <a:gd name="connsiteX8" fmla="*/ 170305 w 218512"/>
                <a:gd name="connsiteY8" fmla="*/ 108594 h 210239"/>
                <a:gd name="connsiteX9" fmla="*/ 107049 w 218512"/>
                <a:gd name="connsiteY9" fmla="*/ 34750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6"/>
                  </a:moveTo>
                  <a:cubicBezTo>
                    <a:pt x="175165" y="-6"/>
                    <a:pt x="218513" y="39954"/>
                    <a:pt x="218513" y="98593"/>
                  </a:cubicBezTo>
                  <a:cubicBezTo>
                    <a:pt x="218513" y="164182"/>
                    <a:pt x="168528" y="210227"/>
                    <a:pt x="102624" y="210227"/>
                  </a:cubicBezTo>
                  <a:cubicBezTo>
                    <a:pt x="42461" y="210227"/>
                    <a:pt x="0" y="170261"/>
                    <a:pt x="0" y="110752"/>
                  </a:cubicBezTo>
                  <a:cubicBezTo>
                    <a:pt x="0" y="46903"/>
                    <a:pt x="49544" y="-12"/>
                    <a:pt x="115451" y="-12"/>
                  </a:cubicBezTo>
                  <a:close/>
                  <a:moveTo>
                    <a:pt x="107049" y="34750"/>
                  </a:moveTo>
                  <a:cubicBezTo>
                    <a:pt x="71663" y="34750"/>
                    <a:pt x="48219" y="65588"/>
                    <a:pt x="48219" y="101207"/>
                  </a:cubicBezTo>
                  <a:cubicBezTo>
                    <a:pt x="48219" y="152898"/>
                    <a:pt x="80070" y="175051"/>
                    <a:pt x="111475" y="175051"/>
                  </a:cubicBezTo>
                  <a:cubicBezTo>
                    <a:pt x="146861" y="175051"/>
                    <a:pt x="170305" y="144210"/>
                    <a:pt x="170305" y="108594"/>
                  </a:cubicBezTo>
                  <a:cubicBezTo>
                    <a:pt x="170305" y="62986"/>
                    <a:pt x="144204" y="34750"/>
                    <a:pt x="107049" y="34750"/>
                  </a:cubicBezTo>
                  <a:close/>
                </a:path>
              </a:pathLst>
            </a:custGeom>
            <a:grpFill/>
            <a:ln w="4047" cap="flat">
              <a:solidFill>
                <a:schemeClr val="tx1"/>
              </a:solid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99591FE2-4132-22B7-C00B-43255AB9EA03}"/>
                </a:ext>
              </a:extLst>
            </p:cNvPr>
            <p:cNvSpPr/>
            <p:nvPr/>
          </p:nvSpPr>
          <p:spPr>
            <a:xfrm>
              <a:off x="12639708" y="5310484"/>
              <a:ext cx="59713" cy="299713"/>
            </a:xfrm>
            <a:custGeom>
              <a:avLst/>
              <a:gdLst>
                <a:gd name="connsiteX0" fmla="*/ 6637 w 59713"/>
                <a:gd name="connsiteY0" fmla="*/ 49505 h 299713"/>
                <a:gd name="connsiteX1" fmla="*/ 0 w 59713"/>
                <a:gd name="connsiteY1" fmla="*/ -12 h 299713"/>
                <a:gd name="connsiteX2" fmla="*/ 53079 w 59713"/>
                <a:gd name="connsiteY2" fmla="*/ -12 h 299713"/>
                <a:gd name="connsiteX3" fmla="*/ 53079 w 59713"/>
                <a:gd name="connsiteY3" fmla="*/ 250185 h 299713"/>
                <a:gd name="connsiteX4" fmla="*/ 59713 w 59713"/>
                <a:gd name="connsiteY4" fmla="*/ 299702 h 299713"/>
                <a:gd name="connsiteX5" fmla="*/ 0 w 59713"/>
                <a:gd name="connsiteY5" fmla="*/ 299702 h 299713"/>
                <a:gd name="connsiteX6" fmla="*/ 6637 w 59713"/>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3" h="299713">
                  <a:moveTo>
                    <a:pt x="6637" y="49505"/>
                  </a:moveTo>
                  <a:cubicBezTo>
                    <a:pt x="6637" y="29090"/>
                    <a:pt x="4425" y="12585"/>
                    <a:pt x="0" y="-12"/>
                  </a:cubicBezTo>
                  <a:lnTo>
                    <a:pt x="53079" y="-12"/>
                  </a:lnTo>
                  <a:lnTo>
                    <a:pt x="53079" y="250185"/>
                  </a:lnTo>
                  <a:cubicBezTo>
                    <a:pt x="53079" y="271037"/>
                    <a:pt x="55288" y="287543"/>
                    <a:pt x="59713" y="299702"/>
                  </a:cubicBezTo>
                  <a:lnTo>
                    <a:pt x="0" y="299702"/>
                  </a:lnTo>
                  <a:cubicBezTo>
                    <a:pt x="4425" y="287537"/>
                    <a:pt x="6637" y="271031"/>
                    <a:pt x="6637" y="250185"/>
                  </a:cubicBezTo>
                  <a:close/>
                </a:path>
              </a:pathLst>
            </a:custGeom>
            <a:grpFill/>
            <a:ln w="4047" cap="flat">
              <a:solidFill>
                <a:schemeClr val="tx1"/>
              </a:solid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B5067387-8F13-BFCB-09CC-E5DFD9C77159}"/>
                </a:ext>
              </a:extLst>
            </p:cNvPr>
            <p:cNvSpPr/>
            <p:nvPr/>
          </p:nvSpPr>
          <p:spPr>
            <a:xfrm>
              <a:off x="12733023" y="5409524"/>
              <a:ext cx="218959" cy="292333"/>
            </a:xfrm>
            <a:custGeom>
              <a:avLst/>
              <a:gdLst>
                <a:gd name="connsiteX0" fmla="*/ 218959 w 218959"/>
                <a:gd name="connsiteY0" fmla="*/ -12 h 292333"/>
                <a:gd name="connsiteX1" fmla="*/ 195075 w 218959"/>
                <a:gd name="connsiteY1" fmla="*/ 47335 h 292333"/>
                <a:gd name="connsiteX2" fmla="*/ 133588 w 218959"/>
                <a:gd name="connsiteY2" fmla="*/ 216307 h 292333"/>
                <a:gd name="connsiteX3" fmla="*/ 54410 w 218959"/>
                <a:gd name="connsiteY3" fmla="*/ 292321 h 292333"/>
                <a:gd name="connsiteX4" fmla="*/ 20348 w 218959"/>
                <a:gd name="connsiteY4" fmla="*/ 286673 h 292333"/>
                <a:gd name="connsiteX5" fmla="*/ 20348 w 218959"/>
                <a:gd name="connsiteY5" fmla="*/ 247145 h 292333"/>
                <a:gd name="connsiteX6" fmla="*/ 52199 w 218959"/>
                <a:gd name="connsiteY6" fmla="*/ 258440 h 292333"/>
                <a:gd name="connsiteX7" fmla="*/ 99088 w 218959"/>
                <a:gd name="connsiteY7" fmla="*/ 203710 h 292333"/>
                <a:gd name="connsiteX8" fmla="*/ 100412 w 218959"/>
                <a:gd name="connsiteY8" fmla="*/ 199801 h 292333"/>
                <a:gd name="connsiteX9" fmla="*/ 83160 w 218959"/>
                <a:gd name="connsiteY9" fmla="*/ 199801 h 292333"/>
                <a:gd name="connsiteX10" fmla="*/ 22999 w 218959"/>
                <a:gd name="connsiteY10" fmla="*/ 46034 h 292333"/>
                <a:gd name="connsiteX11" fmla="*/ 0 w 218959"/>
                <a:gd name="connsiteY11" fmla="*/ -12 h 292333"/>
                <a:gd name="connsiteX12" fmla="*/ 60160 w 218959"/>
                <a:gd name="connsiteY12" fmla="*/ -12 h 292333"/>
                <a:gd name="connsiteX13" fmla="*/ 70779 w 218959"/>
                <a:gd name="connsiteY13" fmla="*/ 42556 h 292333"/>
                <a:gd name="connsiteX14" fmla="*/ 100412 w 218959"/>
                <a:gd name="connsiteY14" fmla="*/ 125088 h 292333"/>
                <a:gd name="connsiteX15" fmla="*/ 114127 w 218959"/>
                <a:gd name="connsiteY15" fmla="*/ 166352 h 292333"/>
                <a:gd name="connsiteX16" fmla="*/ 121641 w 218959"/>
                <a:gd name="connsiteY16" fmla="*/ 143770 h 292333"/>
                <a:gd name="connsiteX17" fmla="*/ 127391 w 218959"/>
                <a:gd name="connsiteY17" fmla="*/ 127696 h 292333"/>
                <a:gd name="connsiteX18" fmla="*/ 157474 w 218959"/>
                <a:gd name="connsiteY18" fmla="*/ 40823 h 292333"/>
                <a:gd name="connsiteX19" fmla="*/ 166766 w 218959"/>
                <a:gd name="connsiteY19" fmla="*/ -6 h 292333"/>
                <a:gd name="connsiteX20" fmla="*/ 218959 w 218959"/>
                <a:gd name="connsiteY20" fmla="*/ -6 h 292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3">
                  <a:moveTo>
                    <a:pt x="218959" y="-12"/>
                  </a:moveTo>
                  <a:cubicBezTo>
                    <a:pt x="211438" y="10414"/>
                    <a:pt x="201706" y="29528"/>
                    <a:pt x="195075" y="47335"/>
                  </a:cubicBezTo>
                  <a:lnTo>
                    <a:pt x="133588" y="216307"/>
                  </a:lnTo>
                  <a:cubicBezTo>
                    <a:pt x="114570" y="266690"/>
                    <a:pt x="102183" y="290582"/>
                    <a:pt x="54410" y="292321"/>
                  </a:cubicBezTo>
                  <a:cubicBezTo>
                    <a:pt x="41583" y="292321"/>
                    <a:pt x="30080" y="290582"/>
                    <a:pt x="20348" y="286673"/>
                  </a:cubicBezTo>
                  <a:lnTo>
                    <a:pt x="20348" y="247145"/>
                  </a:lnTo>
                  <a:cubicBezTo>
                    <a:pt x="30080" y="254531"/>
                    <a:pt x="40699" y="258440"/>
                    <a:pt x="52199" y="258440"/>
                  </a:cubicBezTo>
                  <a:cubicBezTo>
                    <a:pt x="72987" y="258440"/>
                    <a:pt x="84490" y="244105"/>
                    <a:pt x="99088" y="203710"/>
                  </a:cubicBezTo>
                  <a:lnTo>
                    <a:pt x="100412" y="199801"/>
                  </a:lnTo>
                  <a:lnTo>
                    <a:pt x="83160" y="199801"/>
                  </a:lnTo>
                  <a:lnTo>
                    <a:pt x="22999" y="46034"/>
                  </a:lnTo>
                  <a:cubicBezTo>
                    <a:pt x="14598" y="24749"/>
                    <a:pt x="7077" y="9113"/>
                    <a:pt x="0" y="-12"/>
                  </a:cubicBezTo>
                  <a:lnTo>
                    <a:pt x="60160" y="-12"/>
                  </a:lnTo>
                  <a:cubicBezTo>
                    <a:pt x="60160" y="8676"/>
                    <a:pt x="63696" y="23011"/>
                    <a:pt x="70779" y="42556"/>
                  </a:cubicBezTo>
                  <a:lnTo>
                    <a:pt x="100412" y="125088"/>
                  </a:lnTo>
                  <a:cubicBezTo>
                    <a:pt x="104394" y="136815"/>
                    <a:pt x="109261" y="150281"/>
                    <a:pt x="114127" y="166352"/>
                  </a:cubicBezTo>
                  <a:cubicBezTo>
                    <a:pt x="116335" y="158102"/>
                    <a:pt x="119430" y="150281"/>
                    <a:pt x="121641" y="143770"/>
                  </a:cubicBezTo>
                  <a:lnTo>
                    <a:pt x="127391" y="127696"/>
                  </a:lnTo>
                  <a:lnTo>
                    <a:pt x="157474" y="40823"/>
                  </a:lnTo>
                  <a:cubicBezTo>
                    <a:pt x="163665" y="22579"/>
                    <a:pt x="166766" y="9113"/>
                    <a:pt x="166766" y="-6"/>
                  </a:cubicBezTo>
                  <a:lnTo>
                    <a:pt x="218959" y="-6"/>
                  </a:lnTo>
                  <a:close/>
                </a:path>
              </a:pathLst>
            </a:custGeom>
            <a:grpFill/>
            <a:ln w="4047" cap="flat">
              <a:solidFill>
                <a:schemeClr val="tx1"/>
              </a:solid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D597399B-063B-3556-0828-7EA189BC63AE}"/>
                </a:ext>
              </a:extLst>
            </p:cNvPr>
            <p:cNvSpPr/>
            <p:nvPr/>
          </p:nvSpPr>
          <p:spPr>
            <a:xfrm>
              <a:off x="12065982" y="5769948"/>
              <a:ext cx="237095" cy="291026"/>
            </a:xfrm>
            <a:custGeom>
              <a:avLst/>
              <a:gdLst>
                <a:gd name="connsiteX0" fmla="*/ 237096 w 237095"/>
                <a:gd name="connsiteY0" fmla="*/ 46031 h 291026"/>
                <a:gd name="connsiteX1" fmla="*/ 167650 w 237095"/>
                <a:gd name="connsiteY1" fmla="*/ 34738 h 291026"/>
                <a:gd name="connsiteX2" fmla="*/ 142873 w 237095"/>
                <a:gd name="connsiteY2" fmla="*/ 34738 h 291026"/>
                <a:gd name="connsiteX3" fmla="*/ 142873 w 237095"/>
                <a:gd name="connsiteY3" fmla="*/ 236719 h 291026"/>
                <a:gd name="connsiteX4" fmla="*/ 149510 w 237095"/>
                <a:gd name="connsiteY4" fmla="*/ 291014 h 291026"/>
                <a:gd name="connsiteX5" fmla="*/ 88026 w 237095"/>
                <a:gd name="connsiteY5" fmla="*/ 291014 h 291026"/>
                <a:gd name="connsiteX6" fmla="*/ 94216 w 237095"/>
                <a:gd name="connsiteY6" fmla="*/ 236719 h 291026"/>
                <a:gd name="connsiteX7" fmla="*/ 94216 w 237095"/>
                <a:gd name="connsiteY7" fmla="*/ 34738 h 291026"/>
                <a:gd name="connsiteX8" fmla="*/ 69446 w 237095"/>
                <a:gd name="connsiteY8" fmla="*/ 34738 h 291026"/>
                <a:gd name="connsiteX9" fmla="*/ 0 w 237095"/>
                <a:gd name="connsiteY9" fmla="*/ 46031 h 291026"/>
                <a:gd name="connsiteX10" fmla="*/ 0 w 237095"/>
                <a:gd name="connsiteY10" fmla="*/ -12 h 291026"/>
                <a:gd name="connsiteX11" fmla="*/ 237090 w 237095"/>
                <a:gd name="connsiteY11" fmla="*/ -12 h 291026"/>
                <a:gd name="connsiteX12" fmla="*/ 237090 w 237095"/>
                <a:gd name="connsiteY12" fmla="*/ 46031 h 29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7095" h="291026">
                  <a:moveTo>
                    <a:pt x="237096" y="46031"/>
                  </a:moveTo>
                  <a:cubicBezTo>
                    <a:pt x="216307" y="37778"/>
                    <a:pt x="199501" y="34738"/>
                    <a:pt x="167650" y="34738"/>
                  </a:cubicBezTo>
                  <a:lnTo>
                    <a:pt x="142873" y="34738"/>
                  </a:lnTo>
                  <a:lnTo>
                    <a:pt x="142873" y="236719"/>
                  </a:lnTo>
                  <a:cubicBezTo>
                    <a:pt x="142873" y="261480"/>
                    <a:pt x="145085" y="279724"/>
                    <a:pt x="149510" y="291014"/>
                  </a:cubicBezTo>
                  <a:lnTo>
                    <a:pt x="88026" y="291014"/>
                  </a:lnTo>
                  <a:cubicBezTo>
                    <a:pt x="92005" y="279287"/>
                    <a:pt x="94216" y="261474"/>
                    <a:pt x="94216" y="236719"/>
                  </a:cubicBezTo>
                  <a:lnTo>
                    <a:pt x="94216" y="34738"/>
                  </a:lnTo>
                  <a:lnTo>
                    <a:pt x="69446" y="34738"/>
                  </a:lnTo>
                  <a:cubicBezTo>
                    <a:pt x="37595" y="34738"/>
                    <a:pt x="20788" y="37778"/>
                    <a:pt x="0" y="46031"/>
                  </a:cubicBezTo>
                  <a:lnTo>
                    <a:pt x="0" y="-12"/>
                  </a:lnTo>
                  <a:lnTo>
                    <a:pt x="237090" y="-12"/>
                  </a:lnTo>
                  <a:lnTo>
                    <a:pt x="237090" y="46031"/>
                  </a:lnTo>
                  <a:close/>
                </a:path>
              </a:pathLst>
            </a:custGeom>
            <a:grpFill/>
            <a:ln w="4047" cap="flat">
              <a:solidFill>
                <a:schemeClr val="tx1"/>
              </a:solid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7340E3DA-A25B-568E-CC3B-063B6C012B63}"/>
                </a:ext>
              </a:extLst>
            </p:cNvPr>
            <p:cNvSpPr/>
            <p:nvPr/>
          </p:nvSpPr>
          <p:spPr>
            <a:xfrm>
              <a:off x="12306614" y="5855099"/>
              <a:ext cx="131385" cy="205886"/>
            </a:xfrm>
            <a:custGeom>
              <a:avLst/>
              <a:gdLst>
                <a:gd name="connsiteX0" fmla="*/ 131373 w 131385"/>
                <a:gd name="connsiteY0" fmla="*/ 47767 h 205886"/>
                <a:gd name="connsiteX1" fmla="*/ 111025 w 131385"/>
                <a:gd name="connsiteY1" fmla="*/ 45596 h 205886"/>
                <a:gd name="connsiteX2" fmla="*/ 53080 w 131385"/>
                <a:gd name="connsiteY2" fmla="*/ 72528 h 205886"/>
                <a:gd name="connsiteX3" fmla="*/ 53080 w 131385"/>
                <a:gd name="connsiteY3" fmla="*/ 156361 h 205886"/>
                <a:gd name="connsiteX4" fmla="*/ 59716 w 131385"/>
                <a:gd name="connsiteY4" fmla="*/ 205875 h 205886"/>
                <a:gd name="connsiteX5" fmla="*/ 0 w 131385"/>
                <a:gd name="connsiteY5" fmla="*/ 205875 h 205886"/>
                <a:gd name="connsiteX6" fmla="*/ 6637 w 131385"/>
                <a:gd name="connsiteY6" fmla="*/ 156361 h 205886"/>
                <a:gd name="connsiteX7" fmla="*/ 6637 w 131385"/>
                <a:gd name="connsiteY7" fmla="*/ 54715 h 205886"/>
                <a:gd name="connsiteX8" fmla="*/ 0 w 131385"/>
                <a:gd name="connsiteY8" fmla="*/ 5198 h 205886"/>
                <a:gd name="connsiteX9" fmla="*/ 45562 w 131385"/>
                <a:gd name="connsiteY9" fmla="*/ 5198 h 205886"/>
                <a:gd name="connsiteX10" fmla="*/ 52199 w 131385"/>
                <a:gd name="connsiteY10" fmla="*/ 40386 h 205886"/>
                <a:gd name="connsiteX11" fmla="*/ 80070 w 131385"/>
                <a:gd name="connsiteY11" fmla="*/ 13022 h 205886"/>
                <a:gd name="connsiteX12" fmla="*/ 119882 w 131385"/>
                <a:gd name="connsiteY12" fmla="*/ -12 h 205886"/>
                <a:gd name="connsiteX13" fmla="*/ 131385 w 131385"/>
                <a:gd name="connsiteY13" fmla="*/ 857 h 205886"/>
                <a:gd name="connsiteX14" fmla="*/ 131385 w 131385"/>
                <a:gd name="connsiteY14" fmla="*/ 47772 h 205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1385" h="205886">
                  <a:moveTo>
                    <a:pt x="131373" y="47767"/>
                  </a:moveTo>
                  <a:cubicBezTo>
                    <a:pt x="124737" y="46465"/>
                    <a:pt x="118100" y="45596"/>
                    <a:pt x="111025" y="45596"/>
                  </a:cubicBezTo>
                  <a:cubicBezTo>
                    <a:pt x="89350" y="45596"/>
                    <a:pt x="69886" y="54721"/>
                    <a:pt x="53080" y="72528"/>
                  </a:cubicBezTo>
                  <a:lnTo>
                    <a:pt x="53080" y="156361"/>
                  </a:lnTo>
                  <a:cubicBezTo>
                    <a:pt x="53080" y="177207"/>
                    <a:pt x="55291" y="193716"/>
                    <a:pt x="59716" y="205875"/>
                  </a:cubicBezTo>
                  <a:lnTo>
                    <a:pt x="0" y="205875"/>
                  </a:lnTo>
                  <a:cubicBezTo>
                    <a:pt x="4425" y="193713"/>
                    <a:pt x="6637" y="177207"/>
                    <a:pt x="6637" y="156361"/>
                  </a:cubicBezTo>
                  <a:lnTo>
                    <a:pt x="6637" y="54715"/>
                  </a:lnTo>
                  <a:cubicBezTo>
                    <a:pt x="6637" y="34301"/>
                    <a:pt x="4425" y="17795"/>
                    <a:pt x="0" y="5198"/>
                  </a:cubicBezTo>
                  <a:lnTo>
                    <a:pt x="45562" y="5198"/>
                  </a:lnTo>
                  <a:lnTo>
                    <a:pt x="52199" y="40386"/>
                  </a:lnTo>
                  <a:cubicBezTo>
                    <a:pt x="58835" y="30397"/>
                    <a:pt x="68121" y="21272"/>
                    <a:pt x="80070" y="13022"/>
                  </a:cubicBezTo>
                  <a:cubicBezTo>
                    <a:pt x="92011" y="4335"/>
                    <a:pt x="105284" y="-12"/>
                    <a:pt x="119882" y="-12"/>
                  </a:cubicBezTo>
                  <a:cubicBezTo>
                    <a:pt x="124748" y="-12"/>
                    <a:pt x="128284" y="426"/>
                    <a:pt x="131385" y="857"/>
                  </a:cubicBezTo>
                  <a:lnTo>
                    <a:pt x="131385" y="47772"/>
                  </a:lnTo>
                  <a:close/>
                </a:path>
              </a:pathLst>
            </a:custGeom>
            <a:grpFill/>
            <a:ln w="4047" cap="flat">
              <a:solidFill>
                <a:schemeClr val="tx1"/>
              </a:solid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179C5E40-03AB-FD35-E0CB-3605A1AFFD37}"/>
                </a:ext>
              </a:extLst>
            </p:cNvPr>
            <p:cNvSpPr/>
            <p:nvPr/>
          </p:nvSpPr>
          <p:spPr>
            <a:xfrm>
              <a:off x="12474698" y="5753439"/>
              <a:ext cx="60162" cy="307534"/>
            </a:xfrm>
            <a:custGeom>
              <a:avLst/>
              <a:gdLst>
                <a:gd name="connsiteX0" fmla="*/ 30080 w 60162"/>
                <a:gd name="connsiteY0" fmla="*/ -12 h 307534"/>
                <a:gd name="connsiteX1" fmla="*/ 60163 w 60162"/>
                <a:gd name="connsiteY1" fmla="*/ 30394 h 307534"/>
                <a:gd name="connsiteX2" fmla="*/ 30080 w 60162"/>
                <a:gd name="connsiteY2" fmla="*/ 60804 h 307534"/>
                <a:gd name="connsiteX3" fmla="*/ 0 w 60162"/>
                <a:gd name="connsiteY3" fmla="*/ 30394 h 307534"/>
                <a:gd name="connsiteX4" fmla="*/ 30080 w 60162"/>
                <a:gd name="connsiteY4" fmla="*/ -12 h 307534"/>
                <a:gd name="connsiteX5" fmla="*/ 7083 w 60162"/>
                <a:gd name="connsiteY5" fmla="*/ 156363 h 307534"/>
                <a:gd name="connsiteX6" fmla="*/ 446 w 60162"/>
                <a:gd name="connsiteY6" fmla="*/ 106849 h 307534"/>
                <a:gd name="connsiteX7" fmla="*/ 53526 w 60162"/>
                <a:gd name="connsiteY7" fmla="*/ 106849 h 307534"/>
                <a:gd name="connsiteX8" fmla="*/ 53526 w 60162"/>
                <a:gd name="connsiteY8" fmla="*/ 258009 h 307534"/>
                <a:gd name="connsiteX9" fmla="*/ 60163 w 60162"/>
                <a:gd name="connsiteY9" fmla="*/ 307523 h 307534"/>
                <a:gd name="connsiteX10" fmla="*/ 446 w 60162"/>
                <a:gd name="connsiteY10" fmla="*/ 307523 h 307534"/>
                <a:gd name="connsiteX11" fmla="*/ 7083 w 60162"/>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2"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83" y="156363"/>
                  </a:moveTo>
                  <a:cubicBezTo>
                    <a:pt x="7083" y="135949"/>
                    <a:pt x="4872" y="119443"/>
                    <a:pt x="446" y="106849"/>
                  </a:cubicBezTo>
                  <a:lnTo>
                    <a:pt x="53526" y="106849"/>
                  </a:lnTo>
                  <a:lnTo>
                    <a:pt x="53526" y="258009"/>
                  </a:lnTo>
                  <a:cubicBezTo>
                    <a:pt x="53526" y="278855"/>
                    <a:pt x="55734" y="295364"/>
                    <a:pt x="60163" y="307523"/>
                  </a:cubicBezTo>
                  <a:lnTo>
                    <a:pt x="446" y="307523"/>
                  </a:lnTo>
                  <a:cubicBezTo>
                    <a:pt x="4866" y="295361"/>
                    <a:pt x="7083" y="278855"/>
                    <a:pt x="7083" y="258009"/>
                  </a:cubicBezTo>
                  <a:close/>
                </a:path>
              </a:pathLst>
            </a:custGeom>
            <a:grpFill/>
            <a:ln w="4047" cap="flat">
              <a:solidFill>
                <a:schemeClr val="tx1"/>
              </a:solidFill>
              <a:prstDash val="solid"/>
              <a:miter/>
            </a:ln>
          </p:spPr>
          <p:txBody>
            <a:bodyPr rtlCol="0" anchor="ctr"/>
            <a:lstStyle/>
            <a:p>
              <a:endParaRPr lang="en-GB" dirty="0"/>
            </a:p>
          </p:txBody>
        </p:sp>
        <p:sp>
          <p:nvSpPr>
            <p:cNvPr id="23" name="Freeform: Shape 22">
              <a:extLst>
                <a:ext uri="{FF2B5EF4-FFF2-40B4-BE49-F238E27FC236}">
                  <a16:creationId xmlns:a16="http://schemas.microsoft.com/office/drawing/2014/main" id="{D5FDC689-15FB-98F3-4217-D1D609FF53AC}"/>
                </a:ext>
              </a:extLst>
            </p:cNvPr>
            <p:cNvSpPr/>
            <p:nvPr/>
          </p:nvSpPr>
          <p:spPr>
            <a:xfrm>
              <a:off x="12585292" y="5855099"/>
              <a:ext cx="193304" cy="205892"/>
            </a:xfrm>
            <a:custGeom>
              <a:avLst/>
              <a:gdLst>
                <a:gd name="connsiteX0" fmla="*/ 133585 w 193304"/>
                <a:gd name="connsiteY0" fmla="*/ 205875 h 205892"/>
                <a:gd name="connsiteX1" fmla="*/ 140222 w 193304"/>
                <a:gd name="connsiteY1" fmla="*/ 156361 h 205892"/>
                <a:gd name="connsiteX2" fmla="*/ 140222 w 193304"/>
                <a:gd name="connsiteY2" fmla="*/ 81215 h 205892"/>
                <a:gd name="connsiteX3" fmla="*/ 101294 w 193304"/>
                <a:gd name="connsiteY3" fmla="*/ 36039 h 205892"/>
                <a:gd name="connsiteX4" fmla="*/ 53080 w 193304"/>
                <a:gd name="connsiteY4" fmla="*/ 58630 h 205892"/>
                <a:gd name="connsiteX5" fmla="*/ 53080 w 193304"/>
                <a:gd name="connsiteY5" fmla="*/ 156366 h 205892"/>
                <a:gd name="connsiteX6" fmla="*/ 59716 w 193304"/>
                <a:gd name="connsiteY6" fmla="*/ 205881 h 205892"/>
                <a:gd name="connsiteX7" fmla="*/ 0 w 193304"/>
                <a:gd name="connsiteY7" fmla="*/ 205881 h 205892"/>
                <a:gd name="connsiteX8" fmla="*/ 6636 w 193304"/>
                <a:gd name="connsiteY8" fmla="*/ 156366 h 205892"/>
                <a:gd name="connsiteX9" fmla="*/ 6636 w 193304"/>
                <a:gd name="connsiteY9" fmla="*/ 54721 h 205892"/>
                <a:gd name="connsiteX10" fmla="*/ 0 w 193304"/>
                <a:gd name="connsiteY10" fmla="*/ 5204 h 205892"/>
                <a:gd name="connsiteX11" fmla="*/ 45565 w 193304"/>
                <a:gd name="connsiteY11" fmla="*/ 5204 h 205892"/>
                <a:gd name="connsiteX12" fmla="*/ 50431 w 193304"/>
                <a:gd name="connsiteY12" fmla="*/ 28659 h 205892"/>
                <a:gd name="connsiteX13" fmla="*/ 118108 w 193304"/>
                <a:gd name="connsiteY13" fmla="*/ -12 h 205892"/>
                <a:gd name="connsiteX14" fmla="*/ 186671 w 193304"/>
                <a:gd name="connsiteY14" fmla="*/ 76875 h 205892"/>
                <a:gd name="connsiteX15" fmla="*/ 186671 w 193304"/>
                <a:gd name="connsiteY15" fmla="*/ 156366 h 205892"/>
                <a:gd name="connsiteX16" fmla="*/ 193304 w 193304"/>
                <a:gd name="connsiteY16" fmla="*/ 205881 h 205892"/>
                <a:gd name="connsiteX17" fmla="*/ 133591 w 193304"/>
                <a:gd name="connsiteY17" fmla="*/ 205881 h 205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3304" h="205892">
                  <a:moveTo>
                    <a:pt x="133585" y="205875"/>
                  </a:moveTo>
                  <a:cubicBezTo>
                    <a:pt x="138005" y="193713"/>
                    <a:pt x="140222" y="177207"/>
                    <a:pt x="140222" y="156361"/>
                  </a:cubicBezTo>
                  <a:lnTo>
                    <a:pt x="140222" y="81215"/>
                  </a:lnTo>
                  <a:cubicBezTo>
                    <a:pt x="140222" y="50374"/>
                    <a:pt x="126064" y="36039"/>
                    <a:pt x="101294" y="36039"/>
                  </a:cubicBezTo>
                  <a:cubicBezTo>
                    <a:pt x="84041" y="36039"/>
                    <a:pt x="67678" y="43426"/>
                    <a:pt x="53080" y="58630"/>
                  </a:cubicBezTo>
                  <a:lnTo>
                    <a:pt x="53080" y="156366"/>
                  </a:lnTo>
                  <a:cubicBezTo>
                    <a:pt x="53080" y="177213"/>
                    <a:pt x="55291" y="193721"/>
                    <a:pt x="59716" y="205881"/>
                  </a:cubicBezTo>
                  <a:lnTo>
                    <a:pt x="0" y="205881"/>
                  </a:lnTo>
                  <a:cubicBezTo>
                    <a:pt x="4422" y="193716"/>
                    <a:pt x="6636" y="177213"/>
                    <a:pt x="6636" y="156366"/>
                  </a:cubicBezTo>
                  <a:lnTo>
                    <a:pt x="6636" y="54721"/>
                  </a:lnTo>
                  <a:cubicBezTo>
                    <a:pt x="6636" y="34306"/>
                    <a:pt x="4428" y="17801"/>
                    <a:pt x="0" y="5204"/>
                  </a:cubicBezTo>
                  <a:lnTo>
                    <a:pt x="45565" y="5204"/>
                  </a:lnTo>
                  <a:lnTo>
                    <a:pt x="50431" y="28659"/>
                  </a:lnTo>
                  <a:cubicBezTo>
                    <a:pt x="67237" y="9545"/>
                    <a:pt x="89796" y="-12"/>
                    <a:pt x="118108" y="-12"/>
                  </a:cubicBezTo>
                  <a:cubicBezTo>
                    <a:pt x="163671" y="-12"/>
                    <a:pt x="186671" y="26920"/>
                    <a:pt x="186671" y="76875"/>
                  </a:cubicBezTo>
                  <a:lnTo>
                    <a:pt x="186671" y="156366"/>
                  </a:lnTo>
                  <a:cubicBezTo>
                    <a:pt x="186671" y="177213"/>
                    <a:pt x="188879" y="193721"/>
                    <a:pt x="193304" y="205881"/>
                  </a:cubicBezTo>
                  <a:lnTo>
                    <a:pt x="133591" y="205881"/>
                  </a:lnTo>
                  <a:close/>
                </a:path>
              </a:pathLst>
            </a:custGeom>
            <a:grpFill/>
            <a:ln w="4047" cap="flat">
              <a:solidFill>
                <a:schemeClr val="tx1"/>
              </a:solid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25724DD0-0D55-6551-7A82-CE346FE09EDF}"/>
                </a:ext>
              </a:extLst>
            </p:cNvPr>
            <p:cNvSpPr/>
            <p:nvPr/>
          </p:nvSpPr>
          <p:spPr>
            <a:xfrm>
              <a:off x="12827692" y="5753439"/>
              <a:ext cx="60163" cy="307534"/>
            </a:xfrm>
            <a:custGeom>
              <a:avLst/>
              <a:gdLst>
                <a:gd name="connsiteX0" fmla="*/ 30080 w 60163"/>
                <a:gd name="connsiteY0" fmla="*/ -12 h 307534"/>
                <a:gd name="connsiteX1" fmla="*/ 60163 w 60163"/>
                <a:gd name="connsiteY1" fmla="*/ 30394 h 307534"/>
                <a:gd name="connsiteX2" fmla="*/ 30080 w 60163"/>
                <a:gd name="connsiteY2" fmla="*/ 60804 h 307534"/>
                <a:gd name="connsiteX3" fmla="*/ 0 w 60163"/>
                <a:gd name="connsiteY3" fmla="*/ 30394 h 307534"/>
                <a:gd name="connsiteX4" fmla="*/ 30080 w 60163"/>
                <a:gd name="connsiteY4" fmla="*/ -12 h 307534"/>
                <a:gd name="connsiteX5" fmla="*/ 7077 w 60163"/>
                <a:gd name="connsiteY5" fmla="*/ 156363 h 307534"/>
                <a:gd name="connsiteX6" fmla="*/ 440 w 60163"/>
                <a:gd name="connsiteY6" fmla="*/ 106849 h 307534"/>
                <a:gd name="connsiteX7" fmla="*/ 53520 w 60163"/>
                <a:gd name="connsiteY7" fmla="*/ 106849 h 307534"/>
                <a:gd name="connsiteX8" fmla="*/ 53520 w 60163"/>
                <a:gd name="connsiteY8" fmla="*/ 258009 h 307534"/>
                <a:gd name="connsiteX9" fmla="*/ 60157 w 60163"/>
                <a:gd name="connsiteY9" fmla="*/ 307523 h 307534"/>
                <a:gd name="connsiteX10" fmla="*/ 440 w 60163"/>
                <a:gd name="connsiteY10" fmla="*/ 307523 h 307534"/>
                <a:gd name="connsiteX11" fmla="*/ 7077 w 60163"/>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3"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77" y="156363"/>
                  </a:moveTo>
                  <a:cubicBezTo>
                    <a:pt x="7077" y="135949"/>
                    <a:pt x="4866" y="119443"/>
                    <a:pt x="440" y="106849"/>
                  </a:cubicBezTo>
                  <a:lnTo>
                    <a:pt x="53520" y="106849"/>
                  </a:lnTo>
                  <a:lnTo>
                    <a:pt x="53520" y="258009"/>
                  </a:lnTo>
                  <a:cubicBezTo>
                    <a:pt x="53520" y="278855"/>
                    <a:pt x="55729" y="295364"/>
                    <a:pt x="60157" y="307523"/>
                  </a:cubicBezTo>
                  <a:lnTo>
                    <a:pt x="440" y="307523"/>
                  </a:lnTo>
                  <a:cubicBezTo>
                    <a:pt x="4860" y="295361"/>
                    <a:pt x="7077" y="278855"/>
                    <a:pt x="7077" y="258009"/>
                  </a:cubicBezTo>
                  <a:close/>
                </a:path>
              </a:pathLst>
            </a:custGeom>
            <a:grpFill/>
            <a:ln w="4047" cap="flat">
              <a:solidFill>
                <a:schemeClr val="tx1"/>
              </a:solid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7E476D29-4329-D9F3-EA4A-B30E6FD526F5}"/>
                </a:ext>
              </a:extLst>
            </p:cNvPr>
            <p:cNvSpPr/>
            <p:nvPr/>
          </p:nvSpPr>
          <p:spPr>
            <a:xfrm>
              <a:off x="12921480" y="5806869"/>
              <a:ext cx="149950" cy="258452"/>
            </a:xfrm>
            <a:custGeom>
              <a:avLst/>
              <a:gdLst>
                <a:gd name="connsiteX0" fmla="*/ 149951 w 149950"/>
                <a:gd name="connsiteY0" fmla="*/ 250190 h 258452"/>
                <a:gd name="connsiteX1" fmla="*/ 104832 w 149950"/>
                <a:gd name="connsiteY1" fmla="*/ 258440 h 258452"/>
                <a:gd name="connsiteX2" fmla="*/ 34946 w 149950"/>
                <a:gd name="connsiteY2" fmla="*/ 188074 h 258452"/>
                <a:gd name="connsiteX3" fmla="*/ 34946 w 149950"/>
                <a:gd name="connsiteY3" fmla="*/ 85997 h 258452"/>
                <a:gd name="connsiteX4" fmla="*/ 443 w 149950"/>
                <a:gd name="connsiteY4" fmla="*/ 85997 h 258452"/>
                <a:gd name="connsiteX5" fmla="*/ 0 w 149950"/>
                <a:gd name="connsiteY5" fmla="*/ 85127 h 258452"/>
                <a:gd name="connsiteX6" fmla="*/ 80502 w 149950"/>
                <a:gd name="connsiteY6" fmla="*/ -12 h 258452"/>
                <a:gd name="connsiteX7" fmla="*/ 81389 w 149950"/>
                <a:gd name="connsiteY7" fmla="*/ -12 h 258452"/>
                <a:gd name="connsiteX8" fmla="*/ 81389 w 149950"/>
                <a:gd name="connsiteY8" fmla="*/ 53420 h 258452"/>
                <a:gd name="connsiteX9" fmla="*/ 146856 w 149950"/>
                <a:gd name="connsiteY9" fmla="*/ 53420 h 258452"/>
                <a:gd name="connsiteX10" fmla="*/ 141990 w 149950"/>
                <a:gd name="connsiteY10" fmla="*/ 85997 h 258452"/>
                <a:gd name="connsiteX11" fmla="*/ 81389 w 149950"/>
                <a:gd name="connsiteY11" fmla="*/ 85997 h 258452"/>
                <a:gd name="connsiteX12" fmla="*/ 81389 w 149950"/>
                <a:gd name="connsiteY12" fmla="*/ 188505 h 258452"/>
                <a:gd name="connsiteX13" fmla="*/ 112793 w 149950"/>
                <a:gd name="connsiteY13" fmla="*/ 224125 h 258452"/>
                <a:gd name="connsiteX14" fmla="*/ 149951 w 149950"/>
                <a:gd name="connsiteY14" fmla="*/ 208051 h 258452"/>
                <a:gd name="connsiteX15" fmla="*/ 149951 w 149950"/>
                <a:gd name="connsiteY15" fmla="*/ 250187 h 258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9950" h="258452">
                  <a:moveTo>
                    <a:pt x="149951" y="250190"/>
                  </a:moveTo>
                  <a:cubicBezTo>
                    <a:pt x="137123" y="255838"/>
                    <a:pt x="122085" y="258440"/>
                    <a:pt x="104832" y="258440"/>
                  </a:cubicBezTo>
                  <a:cubicBezTo>
                    <a:pt x="54848" y="258440"/>
                    <a:pt x="34946" y="231943"/>
                    <a:pt x="34946" y="188074"/>
                  </a:cubicBezTo>
                  <a:lnTo>
                    <a:pt x="34946" y="85997"/>
                  </a:lnTo>
                  <a:lnTo>
                    <a:pt x="443" y="85997"/>
                  </a:lnTo>
                  <a:lnTo>
                    <a:pt x="0" y="85127"/>
                  </a:lnTo>
                  <a:lnTo>
                    <a:pt x="80502" y="-12"/>
                  </a:lnTo>
                  <a:lnTo>
                    <a:pt x="81389" y="-12"/>
                  </a:lnTo>
                  <a:lnTo>
                    <a:pt x="81389" y="53420"/>
                  </a:lnTo>
                  <a:lnTo>
                    <a:pt x="146856" y="53420"/>
                  </a:lnTo>
                  <a:lnTo>
                    <a:pt x="141990" y="85997"/>
                  </a:lnTo>
                  <a:lnTo>
                    <a:pt x="81389" y="85997"/>
                  </a:lnTo>
                  <a:lnTo>
                    <a:pt x="81389" y="188505"/>
                  </a:lnTo>
                  <a:cubicBezTo>
                    <a:pt x="81389" y="212398"/>
                    <a:pt x="92005" y="224125"/>
                    <a:pt x="112793" y="224125"/>
                  </a:cubicBezTo>
                  <a:cubicBezTo>
                    <a:pt x="126508" y="224125"/>
                    <a:pt x="138894" y="218915"/>
                    <a:pt x="149951" y="208051"/>
                  </a:cubicBezTo>
                  <a:lnTo>
                    <a:pt x="149951" y="250187"/>
                  </a:lnTo>
                  <a:close/>
                </a:path>
              </a:pathLst>
            </a:custGeom>
            <a:grpFill/>
            <a:ln w="4047" cap="flat">
              <a:solidFill>
                <a:schemeClr val="tx1"/>
              </a:solidFill>
              <a:prstDash val="solid"/>
              <a:miter/>
            </a:ln>
          </p:spPr>
          <p:txBody>
            <a:bodyPr rtlCol="0" anchor="ctr"/>
            <a:lstStyle/>
            <a:p>
              <a:endParaRPr lang="en-GB" dirty="0"/>
            </a:p>
          </p:txBody>
        </p:sp>
        <p:sp>
          <p:nvSpPr>
            <p:cNvPr id="26" name="Freeform: Shape 25">
              <a:extLst>
                <a:ext uri="{FF2B5EF4-FFF2-40B4-BE49-F238E27FC236}">
                  <a16:creationId xmlns:a16="http://schemas.microsoft.com/office/drawing/2014/main" id="{5D15C535-1B87-E19F-9C3B-C6BBF0E73B08}"/>
                </a:ext>
              </a:extLst>
            </p:cNvPr>
            <p:cNvSpPr/>
            <p:nvPr/>
          </p:nvSpPr>
          <p:spPr>
            <a:xfrm>
              <a:off x="13097969" y="5860301"/>
              <a:ext cx="218959" cy="292330"/>
            </a:xfrm>
            <a:custGeom>
              <a:avLst/>
              <a:gdLst>
                <a:gd name="connsiteX0" fmla="*/ 218959 w 218959"/>
                <a:gd name="connsiteY0" fmla="*/ -12 h 292330"/>
                <a:gd name="connsiteX1" fmla="*/ 195075 w 218959"/>
                <a:gd name="connsiteY1" fmla="*/ 47332 h 292330"/>
                <a:gd name="connsiteX2" fmla="*/ 133588 w 218959"/>
                <a:gd name="connsiteY2" fmla="*/ 216304 h 292330"/>
                <a:gd name="connsiteX3" fmla="*/ 54410 w 218959"/>
                <a:gd name="connsiteY3" fmla="*/ 292318 h 292330"/>
                <a:gd name="connsiteX4" fmla="*/ 20348 w 218959"/>
                <a:gd name="connsiteY4" fmla="*/ 286673 h 292330"/>
                <a:gd name="connsiteX5" fmla="*/ 20348 w 218959"/>
                <a:gd name="connsiteY5" fmla="*/ 247145 h 292330"/>
                <a:gd name="connsiteX6" fmla="*/ 52199 w 218959"/>
                <a:gd name="connsiteY6" fmla="*/ 258440 h 292330"/>
                <a:gd name="connsiteX7" fmla="*/ 99088 w 218959"/>
                <a:gd name="connsiteY7" fmla="*/ 203707 h 292330"/>
                <a:gd name="connsiteX8" fmla="*/ 100412 w 218959"/>
                <a:gd name="connsiteY8" fmla="*/ 199798 h 292330"/>
                <a:gd name="connsiteX9" fmla="*/ 83160 w 218959"/>
                <a:gd name="connsiteY9" fmla="*/ 199798 h 292330"/>
                <a:gd name="connsiteX10" fmla="*/ 22997 w 218959"/>
                <a:gd name="connsiteY10" fmla="*/ 46031 h 292330"/>
                <a:gd name="connsiteX11" fmla="*/ 0 w 218959"/>
                <a:gd name="connsiteY11" fmla="*/ -12 h 292330"/>
                <a:gd name="connsiteX12" fmla="*/ 60160 w 218959"/>
                <a:gd name="connsiteY12" fmla="*/ -12 h 292330"/>
                <a:gd name="connsiteX13" fmla="*/ 70776 w 218959"/>
                <a:gd name="connsiteY13" fmla="*/ 42553 h 292330"/>
                <a:gd name="connsiteX14" fmla="*/ 100412 w 218959"/>
                <a:gd name="connsiteY14" fmla="*/ 125085 h 292330"/>
                <a:gd name="connsiteX15" fmla="*/ 114124 w 218959"/>
                <a:gd name="connsiteY15" fmla="*/ 166352 h 292330"/>
                <a:gd name="connsiteX16" fmla="*/ 121641 w 218959"/>
                <a:gd name="connsiteY16" fmla="*/ 143767 h 292330"/>
                <a:gd name="connsiteX17" fmla="*/ 127392 w 218959"/>
                <a:gd name="connsiteY17" fmla="*/ 127693 h 292330"/>
                <a:gd name="connsiteX18" fmla="*/ 157472 w 218959"/>
                <a:gd name="connsiteY18" fmla="*/ 40820 h 292330"/>
                <a:gd name="connsiteX19" fmla="*/ 166763 w 218959"/>
                <a:gd name="connsiteY19" fmla="*/ -6 h 292330"/>
                <a:gd name="connsiteX20" fmla="*/ 218959 w 218959"/>
                <a:gd name="connsiteY20" fmla="*/ -6 h 292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0">
                  <a:moveTo>
                    <a:pt x="218959" y="-12"/>
                  </a:moveTo>
                  <a:cubicBezTo>
                    <a:pt x="211435" y="10414"/>
                    <a:pt x="201703" y="29525"/>
                    <a:pt x="195075" y="47332"/>
                  </a:cubicBezTo>
                  <a:lnTo>
                    <a:pt x="133588" y="216304"/>
                  </a:lnTo>
                  <a:cubicBezTo>
                    <a:pt x="114570" y="266690"/>
                    <a:pt x="102183" y="290582"/>
                    <a:pt x="54410" y="292318"/>
                  </a:cubicBezTo>
                  <a:cubicBezTo>
                    <a:pt x="41583" y="292318"/>
                    <a:pt x="30080" y="290582"/>
                    <a:pt x="20348" y="286673"/>
                  </a:cubicBezTo>
                  <a:lnTo>
                    <a:pt x="20348" y="247145"/>
                  </a:lnTo>
                  <a:cubicBezTo>
                    <a:pt x="30080" y="254531"/>
                    <a:pt x="40696" y="258440"/>
                    <a:pt x="52199" y="258440"/>
                  </a:cubicBezTo>
                  <a:cubicBezTo>
                    <a:pt x="72987" y="258440"/>
                    <a:pt x="84490" y="244105"/>
                    <a:pt x="99088" y="203707"/>
                  </a:cubicBezTo>
                  <a:lnTo>
                    <a:pt x="100412" y="199798"/>
                  </a:lnTo>
                  <a:lnTo>
                    <a:pt x="83160" y="199798"/>
                  </a:lnTo>
                  <a:lnTo>
                    <a:pt x="22997" y="46031"/>
                  </a:lnTo>
                  <a:cubicBezTo>
                    <a:pt x="14598" y="24747"/>
                    <a:pt x="7074" y="9113"/>
                    <a:pt x="0" y="-12"/>
                  </a:cubicBezTo>
                  <a:lnTo>
                    <a:pt x="60160" y="-12"/>
                  </a:lnTo>
                  <a:cubicBezTo>
                    <a:pt x="60160" y="8676"/>
                    <a:pt x="63696" y="23008"/>
                    <a:pt x="70776" y="42553"/>
                  </a:cubicBezTo>
                  <a:lnTo>
                    <a:pt x="100412" y="125085"/>
                  </a:lnTo>
                  <a:cubicBezTo>
                    <a:pt x="104392" y="136812"/>
                    <a:pt x="109258" y="150278"/>
                    <a:pt x="114124" y="166352"/>
                  </a:cubicBezTo>
                  <a:cubicBezTo>
                    <a:pt x="116335" y="158102"/>
                    <a:pt x="119430" y="150278"/>
                    <a:pt x="121641" y="143767"/>
                  </a:cubicBezTo>
                  <a:lnTo>
                    <a:pt x="127392" y="127693"/>
                  </a:lnTo>
                  <a:lnTo>
                    <a:pt x="157472" y="40820"/>
                  </a:lnTo>
                  <a:cubicBezTo>
                    <a:pt x="163662" y="22576"/>
                    <a:pt x="166763" y="9113"/>
                    <a:pt x="166763" y="-6"/>
                  </a:cubicBezTo>
                  <a:lnTo>
                    <a:pt x="218959" y="-6"/>
                  </a:lnTo>
                  <a:close/>
                </a:path>
              </a:pathLst>
            </a:custGeom>
            <a:grpFill/>
            <a:ln w="4047" cap="flat">
              <a:solidFill>
                <a:schemeClr val="tx1"/>
              </a:solid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146149F5-554C-944A-B254-72E398CF3CA4}"/>
                </a:ext>
              </a:extLst>
            </p:cNvPr>
            <p:cNvSpPr/>
            <p:nvPr/>
          </p:nvSpPr>
          <p:spPr>
            <a:xfrm>
              <a:off x="12069529" y="6204555"/>
              <a:ext cx="187557" cy="300139"/>
            </a:xfrm>
            <a:custGeom>
              <a:avLst/>
              <a:gdLst>
                <a:gd name="connsiteX0" fmla="*/ 0 w 187557"/>
                <a:gd name="connsiteY0" fmla="*/ 228898 h 300139"/>
                <a:gd name="connsiteX1" fmla="*/ 42461 w 187557"/>
                <a:gd name="connsiteY1" fmla="*/ 253227 h 300139"/>
                <a:gd name="connsiteX2" fmla="*/ 89350 w 187557"/>
                <a:gd name="connsiteY2" fmla="*/ 262784 h 300139"/>
                <a:gd name="connsiteX3" fmla="*/ 137564 w 187557"/>
                <a:gd name="connsiteY3" fmla="*/ 223256 h 300139"/>
                <a:gd name="connsiteX4" fmla="*/ 76960 w 187557"/>
                <a:gd name="connsiteY4" fmla="*/ 164616 h 300139"/>
                <a:gd name="connsiteX5" fmla="*/ 37595 w 187557"/>
                <a:gd name="connsiteY5" fmla="*/ 145071 h 300139"/>
                <a:gd name="connsiteX6" fmla="*/ 2208 w 187557"/>
                <a:gd name="connsiteY6" fmla="*/ 82522 h 300139"/>
                <a:gd name="connsiteX7" fmla="*/ 31404 w 187557"/>
                <a:gd name="connsiteY7" fmla="*/ 22141 h 300139"/>
                <a:gd name="connsiteX8" fmla="*/ 108374 w 187557"/>
                <a:gd name="connsiteY8" fmla="*/ -12 h 300139"/>
                <a:gd name="connsiteX9" fmla="*/ 172070 w 187557"/>
                <a:gd name="connsiteY9" fmla="*/ 13454 h 300139"/>
                <a:gd name="connsiteX10" fmla="*/ 172070 w 187557"/>
                <a:gd name="connsiteY10" fmla="*/ 62971 h 300139"/>
                <a:gd name="connsiteX11" fmla="*/ 98201 w 187557"/>
                <a:gd name="connsiteY11" fmla="*/ 36909 h 300139"/>
                <a:gd name="connsiteX12" fmla="*/ 50874 w 187557"/>
                <a:gd name="connsiteY12" fmla="*/ 73829 h 300139"/>
                <a:gd name="connsiteX13" fmla="*/ 58395 w 187557"/>
                <a:gd name="connsiteY13" fmla="*/ 96414 h 300139"/>
                <a:gd name="connsiteX14" fmla="*/ 107939 w 187557"/>
                <a:gd name="connsiteY14" fmla="*/ 125951 h 300139"/>
                <a:gd name="connsiteX15" fmla="*/ 149076 w 187557"/>
                <a:gd name="connsiteY15" fmla="*/ 146366 h 300139"/>
                <a:gd name="connsiteX16" fmla="*/ 187557 w 187557"/>
                <a:gd name="connsiteY16" fmla="*/ 214125 h 300139"/>
                <a:gd name="connsiteX17" fmla="*/ 83168 w 187557"/>
                <a:gd name="connsiteY17" fmla="*/ 300128 h 300139"/>
                <a:gd name="connsiteX18" fmla="*/ 8 w 187557"/>
                <a:gd name="connsiteY18" fmla="*/ 278846 h 300139"/>
                <a:gd name="connsiteX19" fmla="*/ 8 w 187557"/>
                <a:gd name="connsiteY19" fmla="*/ 228892 h 300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7557" h="300139">
                  <a:moveTo>
                    <a:pt x="0" y="228898"/>
                  </a:moveTo>
                  <a:cubicBezTo>
                    <a:pt x="11940" y="238892"/>
                    <a:pt x="26098" y="246710"/>
                    <a:pt x="42461" y="253227"/>
                  </a:cubicBezTo>
                  <a:cubicBezTo>
                    <a:pt x="58829" y="259744"/>
                    <a:pt x="74752" y="262784"/>
                    <a:pt x="89350" y="262784"/>
                  </a:cubicBezTo>
                  <a:cubicBezTo>
                    <a:pt x="119430" y="262784"/>
                    <a:pt x="137564" y="248886"/>
                    <a:pt x="137564" y="223256"/>
                  </a:cubicBezTo>
                  <a:cubicBezTo>
                    <a:pt x="135793" y="191545"/>
                    <a:pt x="115889" y="181557"/>
                    <a:pt x="76960" y="164616"/>
                  </a:cubicBezTo>
                  <a:cubicBezTo>
                    <a:pt x="60594" y="157230"/>
                    <a:pt x="47327" y="150713"/>
                    <a:pt x="37595" y="145071"/>
                  </a:cubicBezTo>
                  <a:cubicBezTo>
                    <a:pt x="18131" y="132906"/>
                    <a:pt x="2208" y="113360"/>
                    <a:pt x="2208" y="82522"/>
                  </a:cubicBezTo>
                  <a:cubicBezTo>
                    <a:pt x="2208" y="56892"/>
                    <a:pt x="11940" y="36477"/>
                    <a:pt x="31404" y="22141"/>
                  </a:cubicBezTo>
                  <a:cubicBezTo>
                    <a:pt x="51306" y="7374"/>
                    <a:pt x="76966" y="-12"/>
                    <a:pt x="108374" y="-12"/>
                  </a:cubicBezTo>
                  <a:cubicBezTo>
                    <a:pt x="133147" y="-12"/>
                    <a:pt x="154376" y="4332"/>
                    <a:pt x="172070" y="13454"/>
                  </a:cubicBezTo>
                  <a:lnTo>
                    <a:pt x="172070" y="62971"/>
                  </a:lnTo>
                  <a:cubicBezTo>
                    <a:pt x="153046" y="48636"/>
                    <a:pt x="123409" y="36909"/>
                    <a:pt x="98201" y="36909"/>
                  </a:cubicBezTo>
                  <a:cubicBezTo>
                    <a:pt x="70332" y="36909"/>
                    <a:pt x="50874" y="49943"/>
                    <a:pt x="50874" y="73829"/>
                  </a:cubicBezTo>
                  <a:cubicBezTo>
                    <a:pt x="50874" y="82516"/>
                    <a:pt x="53529" y="89903"/>
                    <a:pt x="58395" y="96414"/>
                  </a:cubicBezTo>
                  <a:cubicBezTo>
                    <a:pt x="68570" y="108576"/>
                    <a:pt x="81395" y="115087"/>
                    <a:pt x="107939" y="125951"/>
                  </a:cubicBezTo>
                  <a:cubicBezTo>
                    <a:pt x="125192" y="133332"/>
                    <a:pt x="138903" y="139849"/>
                    <a:pt x="149076" y="146366"/>
                  </a:cubicBezTo>
                  <a:cubicBezTo>
                    <a:pt x="170310" y="158963"/>
                    <a:pt x="187557" y="180684"/>
                    <a:pt x="187557" y="214125"/>
                  </a:cubicBezTo>
                  <a:cubicBezTo>
                    <a:pt x="187557" y="267557"/>
                    <a:pt x="146864" y="300128"/>
                    <a:pt x="83168" y="300128"/>
                  </a:cubicBezTo>
                  <a:cubicBezTo>
                    <a:pt x="46014" y="300128"/>
                    <a:pt x="13723" y="288835"/>
                    <a:pt x="8" y="278846"/>
                  </a:cubicBezTo>
                  <a:lnTo>
                    <a:pt x="8" y="228892"/>
                  </a:lnTo>
                  <a:close/>
                </a:path>
              </a:pathLst>
            </a:custGeom>
            <a:grpFill/>
            <a:ln w="4047" cap="flat">
              <a:solidFill>
                <a:schemeClr val="tx1"/>
              </a:solid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02FE212B-56E8-5465-9113-5E680023D71F}"/>
                </a:ext>
              </a:extLst>
            </p:cNvPr>
            <p:cNvSpPr/>
            <p:nvPr/>
          </p:nvSpPr>
          <p:spPr>
            <a:xfrm>
              <a:off x="12295533" y="6294438"/>
              <a:ext cx="174742" cy="210250"/>
            </a:xfrm>
            <a:custGeom>
              <a:avLst/>
              <a:gdLst>
                <a:gd name="connsiteX0" fmla="*/ 115472 w 174742"/>
                <a:gd name="connsiteY0" fmla="*/ 5 h 210250"/>
                <a:gd name="connsiteX1" fmla="*/ 171207 w 174742"/>
                <a:gd name="connsiteY1" fmla="*/ 13040 h 210250"/>
                <a:gd name="connsiteX2" fmla="*/ 171207 w 174742"/>
                <a:gd name="connsiteY2" fmla="*/ 56474 h 210250"/>
                <a:gd name="connsiteX3" fmla="*/ 113702 w 174742"/>
                <a:gd name="connsiteY3" fmla="*/ 35625 h 210250"/>
                <a:gd name="connsiteX4" fmla="*/ 48235 w 174742"/>
                <a:gd name="connsiteY4" fmla="*/ 102520 h 210250"/>
                <a:gd name="connsiteX5" fmla="*/ 117237 w 174742"/>
                <a:gd name="connsiteY5" fmla="*/ 174625 h 210250"/>
                <a:gd name="connsiteX6" fmla="*/ 174743 w 174742"/>
                <a:gd name="connsiteY6" fmla="*/ 148994 h 210250"/>
                <a:gd name="connsiteX7" fmla="*/ 174743 w 174742"/>
                <a:gd name="connsiteY7" fmla="*/ 192432 h 210250"/>
                <a:gd name="connsiteX8" fmla="*/ 106181 w 174742"/>
                <a:gd name="connsiteY8" fmla="*/ 210239 h 210250"/>
                <a:gd name="connsiteX9" fmla="*/ 24 w 174742"/>
                <a:gd name="connsiteY9" fmla="*/ 110332 h 210250"/>
                <a:gd name="connsiteX10" fmla="*/ 115472 w 174742"/>
                <a:gd name="connsiteY10" fmla="*/ 0 h 21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4742" h="210250">
                  <a:moveTo>
                    <a:pt x="115472" y="5"/>
                  </a:moveTo>
                  <a:cubicBezTo>
                    <a:pt x="139802" y="5"/>
                    <a:pt x="160591" y="6522"/>
                    <a:pt x="171207" y="13040"/>
                  </a:cubicBezTo>
                  <a:lnTo>
                    <a:pt x="171207" y="56474"/>
                  </a:lnTo>
                  <a:cubicBezTo>
                    <a:pt x="153076" y="43878"/>
                    <a:pt x="135383" y="35625"/>
                    <a:pt x="113702" y="35625"/>
                  </a:cubicBezTo>
                  <a:cubicBezTo>
                    <a:pt x="71681" y="35625"/>
                    <a:pt x="48235" y="64292"/>
                    <a:pt x="48235" y="102520"/>
                  </a:cubicBezTo>
                  <a:cubicBezTo>
                    <a:pt x="48235" y="146824"/>
                    <a:pt x="79642" y="174625"/>
                    <a:pt x="117237" y="174625"/>
                  </a:cubicBezTo>
                  <a:cubicBezTo>
                    <a:pt x="139797" y="174625"/>
                    <a:pt x="161031" y="162898"/>
                    <a:pt x="174743" y="148994"/>
                  </a:cubicBezTo>
                  <a:lnTo>
                    <a:pt x="174743" y="192432"/>
                  </a:lnTo>
                  <a:cubicBezTo>
                    <a:pt x="167222" y="199381"/>
                    <a:pt x="139356" y="210239"/>
                    <a:pt x="106181" y="210239"/>
                  </a:cubicBezTo>
                  <a:cubicBezTo>
                    <a:pt x="41155" y="210239"/>
                    <a:pt x="24" y="172449"/>
                    <a:pt x="24" y="110332"/>
                  </a:cubicBezTo>
                  <a:cubicBezTo>
                    <a:pt x="-1303" y="47346"/>
                    <a:pt x="52217" y="-870"/>
                    <a:pt x="115472" y="0"/>
                  </a:cubicBezTo>
                  <a:close/>
                </a:path>
              </a:pathLst>
            </a:custGeom>
            <a:grpFill/>
            <a:ln w="4047" cap="flat">
              <a:solidFill>
                <a:schemeClr val="tx1"/>
              </a:solid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8B1B9AC3-91BC-72C4-1898-0D640529D236}"/>
                </a:ext>
              </a:extLst>
            </p:cNvPr>
            <p:cNvSpPr/>
            <p:nvPr/>
          </p:nvSpPr>
          <p:spPr>
            <a:xfrm>
              <a:off x="12513189" y="6200640"/>
              <a:ext cx="195069" cy="299713"/>
            </a:xfrm>
            <a:custGeom>
              <a:avLst/>
              <a:gdLst>
                <a:gd name="connsiteX0" fmla="*/ 135353 w 195069"/>
                <a:gd name="connsiteY0" fmla="*/ 299702 h 299713"/>
                <a:gd name="connsiteX1" fmla="*/ 141989 w 195069"/>
                <a:gd name="connsiteY1" fmla="*/ 250185 h 299713"/>
                <a:gd name="connsiteX2" fmla="*/ 141989 w 195069"/>
                <a:gd name="connsiteY2" fmla="*/ 175040 h 299713"/>
                <a:gd name="connsiteX3" fmla="*/ 103061 w 195069"/>
                <a:gd name="connsiteY3" fmla="*/ 129863 h 299713"/>
                <a:gd name="connsiteX4" fmla="*/ 53077 w 195069"/>
                <a:gd name="connsiteY4" fmla="*/ 154187 h 299713"/>
                <a:gd name="connsiteX5" fmla="*/ 53077 w 195069"/>
                <a:gd name="connsiteY5" fmla="*/ 250185 h 299713"/>
                <a:gd name="connsiteX6" fmla="*/ 59713 w 195069"/>
                <a:gd name="connsiteY6" fmla="*/ 299702 h 299713"/>
                <a:gd name="connsiteX7" fmla="*/ 0 w 195069"/>
                <a:gd name="connsiteY7" fmla="*/ 299702 h 299713"/>
                <a:gd name="connsiteX8" fmla="*/ 6634 w 195069"/>
                <a:gd name="connsiteY8" fmla="*/ 250185 h 299713"/>
                <a:gd name="connsiteX9" fmla="*/ 6634 w 195069"/>
                <a:gd name="connsiteY9" fmla="*/ 49502 h 299713"/>
                <a:gd name="connsiteX10" fmla="*/ 0 w 195069"/>
                <a:gd name="connsiteY10" fmla="*/ -12 h 299713"/>
                <a:gd name="connsiteX11" fmla="*/ 53077 w 195069"/>
                <a:gd name="connsiteY11" fmla="*/ -12 h 299713"/>
                <a:gd name="connsiteX12" fmla="*/ 53077 w 195069"/>
                <a:gd name="connsiteY12" fmla="*/ 121176 h 299713"/>
                <a:gd name="connsiteX13" fmla="*/ 119871 w 195069"/>
                <a:gd name="connsiteY13" fmla="*/ 93809 h 299713"/>
                <a:gd name="connsiteX14" fmla="*/ 188432 w 195069"/>
                <a:gd name="connsiteY14" fmla="*/ 170693 h 299713"/>
                <a:gd name="connsiteX15" fmla="*/ 188432 w 195069"/>
                <a:gd name="connsiteY15" fmla="*/ 250185 h 299713"/>
                <a:gd name="connsiteX16" fmla="*/ 195069 w 195069"/>
                <a:gd name="connsiteY16" fmla="*/ 299702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5069" h="299713">
                  <a:moveTo>
                    <a:pt x="135353" y="299702"/>
                  </a:moveTo>
                  <a:cubicBezTo>
                    <a:pt x="139772" y="287537"/>
                    <a:pt x="141989" y="271031"/>
                    <a:pt x="141989" y="250185"/>
                  </a:cubicBezTo>
                  <a:lnTo>
                    <a:pt x="141989" y="175040"/>
                  </a:lnTo>
                  <a:cubicBezTo>
                    <a:pt x="141989" y="144199"/>
                    <a:pt x="127832" y="129863"/>
                    <a:pt x="103061" y="129863"/>
                  </a:cubicBezTo>
                  <a:cubicBezTo>
                    <a:pt x="85368" y="129863"/>
                    <a:pt x="68561" y="138113"/>
                    <a:pt x="53077" y="154187"/>
                  </a:cubicBezTo>
                  <a:lnTo>
                    <a:pt x="53077" y="250185"/>
                  </a:lnTo>
                  <a:cubicBezTo>
                    <a:pt x="53077" y="271031"/>
                    <a:pt x="55288" y="287543"/>
                    <a:pt x="59713" y="299702"/>
                  </a:cubicBezTo>
                  <a:lnTo>
                    <a:pt x="0" y="299702"/>
                  </a:lnTo>
                  <a:cubicBezTo>
                    <a:pt x="4425" y="287537"/>
                    <a:pt x="6634" y="271031"/>
                    <a:pt x="6634" y="250185"/>
                  </a:cubicBezTo>
                  <a:lnTo>
                    <a:pt x="6634" y="49502"/>
                  </a:lnTo>
                  <a:cubicBezTo>
                    <a:pt x="6634" y="29087"/>
                    <a:pt x="4425" y="12585"/>
                    <a:pt x="0" y="-12"/>
                  </a:cubicBezTo>
                  <a:lnTo>
                    <a:pt x="53077" y="-12"/>
                  </a:lnTo>
                  <a:lnTo>
                    <a:pt x="53077" y="121176"/>
                  </a:lnTo>
                  <a:cubicBezTo>
                    <a:pt x="70332" y="102934"/>
                    <a:pt x="92445" y="93809"/>
                    <a:pt x="119871" y="93809"/>
                  </a:cubicBezTo>
                  <a:cubicBezTo>
                    <a:pt x="165433" y="93809"/>
                    <a:pt x="188432" y="120738"/>
                    <a:pt x="188432" y="170693"/>
                  </a:cubicBezTo>
                  <a:lnTo>
                    <a:pt x="188432" y="250185"/>
                  </a:lnTo>
                  <a:cubicBezTo>
                    <a:pt x="188432" y="271031"/>
                    <a:pt x="190641" y="287543"/>
                    <a:pt x="195069" y="299702"/>
                  </a:cubicBezTo>
                  <a:close/>
                </a:path>
              </a:pathLst>
            </a:custGeom>
            <a:grpFill/>
            <a:ln w="4047" cap="flat">
              <a:solidFill>
                <a:schemeClr val="tx1"/>
              </a:solid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EA40C6F4-6E87-A4E4-70EA-81A6C0896FD3}"/>
                </a:ext>
              </a:extLst>
            </p:cNvPr>
            <p:cNvSpPr/>
            <p:nvPr/>
          </p:nvSpPr>
          <p:spPr>
            <a:xfrm>
              <a:off x="12750273" y="6294452"/>
              <a:ext cx="218512" cy="210239"/>
            </a:xfrm>
            <a:custGeom>
              <a:avLst/>
              <a:gdLst>
                <a:gd name="connsiteX0" fmla="*/ 115451 w 218512"/>
                <a:gd name="connsiteY0" fmla="*/ -12 h 210239"/>
                <a:gd name="connsiteX1" fmla="*/ 218512 w 218512"/>
                <a:gd name="connsiteY1" fmla="*/ 98593 h 210239"/>
                <a:gd name="connsiteX2" fmla="*/ 102624 w 218512"/>
                <a:gd name="connsiteY2" fmla="*/ 210227 h 210239"/>
                <a:gd name="connsiteX3" fmla="*/ 0 w 218512"/>
                <a:gd name="connsiteY3" fmla="*/ 110758 h 210239"/>
                <a:gd name="connsiteX4" fmla="*/ 115451 w 218512"/>
                <a:gd name="connsiteY4" fmla="*/ -6 h 210239"/>
                <a:gd name="connsiteX5" fmla="*/ 107049 w 218512"/>
                <a:gd name="connsiteY5" fmla="*/ 34738 h 210239"/>
                <a:gd name="connsiteX6" fmla="*/ 48219 w 218512"/>
                <a:gd name="connsiteY6" fmla="*/ 101196 h 210239"/>
                <a:gd name="connsiteX7" fmla="*/ 111475 w 218512"/>
                <a:gd name="connsiteY7" fmla="*/ 175039 h 210239"/>
                <a:gd name="connsiteX8" fmla="*/ 170305 w 218512"/>
                <a:gd name="connsiteY8" fmla="*/ 108582 h 210239"/>
                <a:gd name="connsiteX9" fmla="*/ 107055 w 218512"/>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12"/>
                  </a:moveTo>
                  <a:cubicBezTo>
                    <a:pt x="175168" y="-12"/>
                    <a:pt x="218512" y="39951"/>
                    <a:pt x="218512" y="98593"/>
                  </a:cubicBezTo>
                  <a:cubicBezTo>
                    <a:pt x="218512" y="164182"/>
                    <a:pt x="168531" y="210227"/>
                    <a:pt x="102624" y="210227"/>
                  </a:cubicBezTo>
                  <a:cubicBezTo>
                    <a:pt x="42469" y="210227"/>
                    <a:pt x="0" y="170267"/>
                    <a:pt x="0" y="110758"/>
                  </a:cubicBezTo>
                  <a:cubicBezTo>
                    <a:pt x="0" y="46906"/>
                    <a:pt x="49544" y="-6"/>
                    <a:pt x="115451" y="-6"/>
                  </a:cubicBezTo>
                  <a:close/>
                  <a:moveTo>
                    <a:pt x="107049" y="34738"/>
                  </a:moveTo>
                  <a:cubicBezTo>
                    <a:pt x="71663" y="34738"/>
                    <a:pt x="48219" y="65576"/>
                    <a:pt x="48219" y="101196"/>
                  </a:cubicBezTo>
                  <a:cubicBezTo>
                    <a:pt x="48219" y="152886"/>
                    <a:pt x="80070" y="175039"/>
                    <a:pt x="111475" y="175039"/>
                  </a:cubicBezTo>
                  <a:cubicBezTo>
                    <a:pt x="146861" y="175039"/>
                    <a:pt x="170305" y="144199"/>
                    <a:pt x="170305" y="108582"/>
                  </a:cubicBezTo>
                  <a:cubicBezTo>
                    <a:pt x="170305" y="62968"/>
                    <a:pt x="144207" y="34738"/>
                    <a:pt x="107055" y="34738"/>
                  </a:cubicBezTo>
                  <a:close/>
                </a:path>
              </a:pathLst>
            </a:custGeom>
            <a:grpFill/>
            <a:ln w="4047" cap="flat">
              <a:solidFill>
                <a:schemeClr val="tx1"/>
              </a:solid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680CECDC-0EDA-D9BA-CE12-4F7DA08B8F4D}"/>
                </a:ext>
              </a:extLst>
            </p:cNvPr>
            <p:cNvSpPr/>
            <p:nvPr/>
          </p:nvSpPr>
          <p:spPr>
            <a:xfrm>
              <a:off x="13004181" y="6294452"/>
              <a:ext cx="218515" cy="210239"/>
            </a:xfrm>
            <a:custGeom>
              <a:avLst/>
              <a:gdLst>
                <a:gd name="connsiteX0" fmla="*/ 115451 w 218515"/>
                <a:gd name="connsiteY0" fmla="*/ -12 h 210239"/>
                <a:gd name="connsiteX1" fmla="*/ 218516 w 218515"/>
                <a:gd name="connsiteY1" fmla="*/ 98593 h 210239"/>
                <a:gd name="connsiteX2" fmla="*/ 102624 w 218515"/>
                <a:gd name="connsiteY2" fmla="*/ 210227 h 210239"/>
                <a:gd name="connsiteX3" fmla="*/ 0 w 218515"/>
                <a:gd name="connsiteY3" fmla="*/ 110758 h 210239"/>
                <a:gd name="connsiteX4" fmla="*/ 115451 w 218515"/>
                <a:gd name="connsiteY4" fmla="*/ -6 h 210239"/>
                <a:gd name="connsiteX5" fmla="*/ 107044 w 218515"/>
                <a:gd name="connsiteY5" fmla="*/ 34738 h 210239"/>
                <a:gd name="connsiteX6" fmla="*/ 48214 w 218515"/>
                <a:gd name="connsiteY6" fmla="*/ 101196 h 210239"/>
                <a:gd name="connsiteX7" fmla="*/ 111472 w 218515"/>
                <a:gd name="connsiteY7" fmla="*/ 175039 h 210239"/>
                <a:gd name="connsiteX8" fmla="*/ 170302 w 218515"/>
                <a:gd name="connsiteY8" fmla="*/ 108582 h 210239"/>
                <a:gd name="connsiteX9" fmla="*/ 107049 w 218515"/>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5" h="210239">
                  <a:moveTo>
                    <a:pt x="115451" y="-12"/>
                  </a:moveTo>
                  <a:cubicBezTo>
                    <a:pt x="175168" y="-12"/>
                    <a:pt x="218516" y="39951"/>
                    <a:pt x="218516" y="98593"/>
                  </a:cubicBezTo>
                  <a:cubicBezTo>
                    <a:pt x="218516" y="164182"/>
                    <a:pt x="168531" y="210227"/>
                    <a:pt x="102624" y="210227"/>
                  </a:cubicBezTo>
                  <a:cubicBezTo>
                    <a:pt x="42470" y="210227"/>
                    <a:pt x="0" y="170267"/>
                    <a:pt x="0" y="110758"/>
                  </a:cubicBezTo>
                  <a:cubicBezTo>
                    <a:pt x="0" y="46906"/>
                    <a:pt x="49544" y="-6"/>
                    <a:pt x="115451" y="-6"/>
                  </a:cubicBezTo>
                  <a:close/>
                  <a:moveTo>
                    <a:pt x="107044" y="34738"/>
                  </a:moveTo>
                  <a:cubicBezTo>
                    <a:pt x="71657" y="34738"/>
                    <a:pt x="48214" y="65576"/>
                    <a:pt x="48214" y="101196"/>
                  </a:cubicBezTo>
                  <a:cubicBezTo>
                    <a:pt x="48214" y="152886"/>
                    <a:pt x="80064" y="175039"/>
                    <a:pt x="111472" y="175039"/>
                  </a:cubicBezTo>
                  <a:cubicBezTo>
                    <a:pt x="146856" y="175039"/>
                    <a:pt x="170302" y="144199"/>
                    <a:pt x="170302" y="108582"/>
                  </a:cubicBezTo>
                  <a:cubicBezTo>
                    <a:pt x="170302" y="62968"/>
                    <a:pt x="144201" y="34738"/>
                    <a:pt x="107049" y="34738"/>
                  </a:cubicBezTo>
                  <a:close/>
                </a:path>
              </a:pathLst>
            </a:custGeom>
            <a:grpFill/>
            <a:ln w="4047" cap="flat">
              <a:solidFill>
                <a:schemeClr val="tx1"/>
              </a:solid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8E65C3A1-1A39-06E7-40D6-A29B1EB1010B}"/>
                </a:ext>
              </a:extLst>
            </p:cNvPr>
            <p:cNvSpPr/>
            <p:nvPr/>
          </p:nvSpPr>
          <p:spPr>
            <a:xfrm>
              <a:off x="13266494" y="6200640"/>
              <a:ext cx="59716" cy="299713"/>
            </a:xfrm>
            <a:custGeom>
              <a:avLst/>
              <a:gdLst>
                <a:gd name="connsiteX0" fmla="*/ 6637 w 59716"/>
                <a:gd name="connsiteY0" fmla="*/ 49502 h 299713"/>
                <a:gd name="connsiteX1" fmla="*/ 0 w 59716"/>
                <a:gd name="connsiteY1" fmla="*/ -12 h 299713"/>
                <a:gd name="connsiteX2" fmla="*/ 53080 w 59716"/>
                <a:gd name="connsiteY2" fmla="*/ -12 h 299713"/>
                <a:gd name="connsiteX3" fmla="*/ 53080 w 59716"/>
                <a:gd name="connsiteY3" fmla="*/ 250185 h 299713"/>
                <a:gd name="connsiteX4" fmla="*/ 59717 w 59716"/>
                <a:gd name="connsiteY4" fmla="*/ 299702 h 299713"/>
                <a:gd name="connsiteX5" fmla="*/ 0 w 59716"/>
                <a:gd name="connsiteY5" fmla="*/ 299702 h 299713"/>
                <a:gd name="connsiteX6" fmla="*/ 6637 w 59716"/>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6" h="299713">
                  <a:moveTo>
                    <a:pt x="6637" y="49502"/>
                  </a:moveTo>
                  <a:cubicBezTo>
                    <a:pt x="6637" y="29087"/>
                    <a:pt x="4425" y="12585"/>
                    <a:pt x="0" y="-12"/>
                  </a:cubicBezTo>
                  <a:lnTo>
                    <a:pt x="53080" y="-12"/>
                  </a:lnTo>
                  <a:lnTo>
                    <a:pt x="53080" y="250185"/>
                  </a:lnTo>
                  <a:cubicBezTo>
                    <a:pt x="53080" y="271031"/>
                    <a:pt x="55291" y="287543"/>
                    <a:pt x="59717" y="299702"/>
                  </a:cubicBezTo>
                  <a:lnTo>
                    <a:pt x="0" y="299702"/>
                  </a:lnTo>
                  <a:cubicBezTo>
                    <a:pt x="4425" y="287537"/>
                    <a:pt x="6637" y="271031"/>
                    <a:pt x="6637" y="250185"/>
                  </a:cubicBezTo>
                  <a:close/>
                </a:path>
              </a:pathLst>
            </a:custGeom>
            <a:grpFill/>
            <a:ln w="4047" cap="flat">
              <a:solidFill>
                <a:schemeClr val="tx1"/>
              </a:solidFill>
              <a:prstDash val="solid"/>
              <a:miter/>
            </a:ln>
          </p:spPr>
          <p:txBody>
            <a:bodyPr rtlCol="0" anchor="ctr"/>
            <a:lstStyle/>
            <a:p>
              <a:endParaRPr lang="en-GB"/>
            </a:p>
          </p:txBody>
        </p:sp>
      </p:grpSp>
    </p:spTree>
    <p:extLst>
      <p:ext uri="{BB962C8B-B14F-4D97-AF65-F5344CB8AC3E}">
        <p14:creationId xmlns:p14="http://schemas.microsoft.com/office/powerpoint/2010/main" val="37408011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69775A-97AE-3BAA-D82F-985EAD2C4CD4}"/>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6D3A042-613C-AF87-C7FC-00BB030B58EC}"/>
              </a:ext>
            </a:extLst>
          </p:cNvPr>
          <p:cNvPicPr>
            <a:picLocks noChangeAspect="1"/>
          </p:cNvPicPr>
          <p:nvPr/>
        </p:nvPicPr>
        <p:blipFill>
          <a:blip r:embed="rId3"/>
          <a:stretch>
            <a:fillRect/>
          </a:stretch>
        </p:blipFill>
        <p:spPr>
          <a:xfrm>
            <a:off x="12191" y="0"/>
            <a:ext cx="12167617" cy="6858000"/>
          </a:xfrm>
          <a:prstGeom prst="rect">
            <a:avLst/>
          </a:prstGeom>
        </p:spPr>
      </p:pic>
      <p:pic>
        <p:nvPicPr>
          <p:cNvPr id="1032" name="Picture 8" descr="The Holy Trinity Church of England Secondary School - Headteacher's Welcome">
            <a:extLst>
              <a:ext uri="{FF2B5EF4-FFF2-40B4-BE49-F238E27FC236}">
                <a16:creationId xmlns:a16="http://schemas.microsoft.com/office/drawing/2014/main" id="{C7521E5B-EBBE-FBE7-753B-2E4CD0FCD3D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58861" y="-37847"/>
            <a:ext cx="1518612" cy="1359228"/>
          </a:xfrm>
          <a:prstGeom prst="roundRect">
            <a:avLst>
              <a:gd name="adj" fmla="val 23460"/>
            </a:avLst>
          </a:prstGeom>
          <a:ln>
            <a:noFill/>
          </a:ln>
          <a:effectLst>
            <a:outerShdw blurRad="152400" dist="12000" dir="900000" sy="98000" kx="110000" ky="200000" algn="tl" rotWithShape="0">
              <a:schemeClr val="tx1">
                <a:alpha val="30000"/>
              </a:scheme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10" name="TextBox 9">
            <a:hlinkClick r:id="rId5" action="ppaction://hlinksldjump"/>
            <a:extLst>
              <a:ext uri="{FF2B5EF4-FFF2-40B4-BE49-F238E27FC236}">
                <a16:creationId xmlns:a16="http://schemas.microsoft.com/office/drawing/2014/main" id="{08EFF3F0-E027-503E-621B-D8900B70548E}"/>
              </a:ext>
            </a:extLst>
          </p:cNvPr>
          <p:cNvSpPr txBox="1"/>
          <p:nvPr/>
        </p:nvSpPr>
        <p:spPr>
          <a:xfrm>
            <a:off x="10433046" y="2988762"/>
            <a:ext cx="1495192" cy="95410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GB" sz="2800" b="1" dirty="0">
                <a:latin typeface="Kermit Condensed" panose="020F0503040000060003" pitchFamily="34" charset="0"/>
              </a:rPr>
              <a:t>Click to go back</a:t>
            </a:r>
          </a:p>
        </p:txBody>
      </p:sp>
      <p:sp>
        <p:nvSpPr>
          <p:cNvPr id="14" name="TextBox 13">
            <a:extLst>
              <a:ext uri="{FF2B5EF4-FFF2-40B4-BE49-F238E27FC236}">
                <a16:creationId xmlns:a16="http://schemas.microsoft.com/office/drawing/2014/main" id="{A643D060-3468-C1C0-F7F5-6A99C2A25A50}"/>
              </a:ext>
            </a:extLst>
          </p:cNvPr>
          <p:cNvSpPr txBox="1"/>
          <p:nvPr/>
        </p:nvSpPr>
        <p:spPr>
          <a:xfrm>
            <a:off x="1655104" y="1147263"/>
            <a:ext cx="560438" cy="1015663"/>
          </a:xfrm>
          <a:prstGeom prst="rect">
            <a:avLst/>
          </a:prstGeom>
          <a:noFill/>
        </p:spPr>
        <p:txBody>
          <a:bodyPr wrap="square" rtlCol="0">
            <a:spAutoFit/>
          </a:bodyPr>
          <a:lstStyle/>
          <a:p>
            <a:endParaRPr lang="en-GB" sz="6000" dirty="0">
              <a:solidFill>
                <a:srgbClr val="FFFF00"/>
              </a:solidFill>
            </a:endParaRPr>
          </a:p>
        </p:txBody>
      </p:sp>
      <p:sp>
        <p:nvSpPr>
          <p:cNvPr id="16" name="TextBox 15">
            <a:extLst>
              <a:ext uri="{FF2B5EF4-FFF2-40B4-BE49-F238E27FC236}">
                <a16:creationId xmlns:a16="http://schemas.microsoft.com/office/drawing/2014/main" id="{DE7DDA83-2028-D393-BEA2-94A096E6C293}"/>
              </a:ext>
            </a:extLst>
          </p:cNvPr>
          <p:cNvSpPr txBox="1"/>
          <p:nvPr/>
        </p:nvSpPr>
        <p:spPr>
          <a:xfrm>
            <a:off x="7555626" y="1154129"/>
            <a:ext cx="560438" cy="1015663"/>
          </a:xfrm>
          <a:prstGeom prst="rect">
            <a:avLst/>
          </a:prstGeom>
          <a:noFill/>
        </p:spPr>
        <p:txBody>
          <a:bodyPr wrap="square" rtlCol="0">
            <a:spAutoFit/>
          </a:bodyPr>
          <a:lstStyle/>
          <a:p>
            <a:endParaRPr lang="en-GB" sz="6000" dirty="0">
              <a:solidFill>
                <a:srgbClr val="FFFF00"/>
              </a:solidFill>
            </a:endParaRPr>
          </a:p>
        </p:txBody>
      </p:sp>
      <p:sp>
        <p:nvSpPr>
          <p:cNvPr id="27" name="TextBox 26">
            <a:extLst>
              <a:ext uri="{FF2B5EF4-FFF2-40B4-BE49-F238E27FC236}">
                <a16:creationId xmlns:a16="http://schemas.microsoft.com/office/drawing/2014/main" id="{B288C22B-3D5D-BE8A-C530-1F5F224E1313}"/>
              </a:ext>
            </a:extLst>
          </p:cNvPr>
          <p:cNvSpPr txBox="1"/>
          <p:nvPr/>
        </p:nvSpPr>
        <p:spPr>
          <a:xfrm>
            <a:off x="7490645" y="2591984"/>
            <a:ext cx="560438" cy="1015663"/>
          </a:xfrm>
          <a:prstGeom prst="rect">
            <a:avLst/>
          </a:prstGeom>
          <a:noFill/>
        </p:spPr>
        <p:txBody>
          <a:bodyPr wrap="square" rtlCol="0">
            <a:spAutoFit/>
          </a:bodyPr>
          <a:lstStyle/>
          <a:p>
            <a:endParaRPr lang="en-GB" sz="6000" dirty="0">
              <a:solidFill>
                <a:srgbClr val="FFFF00"/>
              </a:solidFill>
            </a:endParaRPr>
          </a:p>
        </p:txBody>
      </p:sp>
      <p:sp>
        <p:nvSpPr>
          <p:cNvPr id="2" name="Rectangle: Rounded Corners 1">
            <a:extLst>
              <a:ext uri="{FF2B5EF4-FFF2-40B4-BE49-F238E27FC236}">
                <a16:creationId xmlns:a16="http://schemas.microsoft.com/office/drawing/2014/main" id="{AFC8C276-F29B-EF68-03D4-E01B86AAC7A8}"/>
              </a:ext>
            </a:extLst>
          </p:cNvPr>
          <p:cNvSpPr/>
          <p:nvPr/>
        </p:nvSpPr>
        <p:spPr>
          <a:xfrm>
            <a:off x="235164" y="125360"/>
            <a:ext cx="9989708" cy="6607278"/>
          </a:xfrm>
          <a:prstGeom prst="roundRect">
            <a:avLst/>
          </a:prstGeom>
          <a:solidFill>
            <a:srgbClr val="C0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latin typeface="Kermit Condensed" panose="020F0503040000060003" pitchFamily="34" charset="0"/>
              </a:rPr>
              <a:t>From Monday 2</a:t>
            </a:r>
            <a:r>
              <a:rPr lang="en-GB" sz="3200" baseline="30000" dirty="0">
                <a:latin typeface="Kermit Condensed" panose="020F0503040000060003" pitchFamily="34" charset="0"/>
              </a:rPr>
              <a:t>nd</a:t>
            </a:r>
            <a:r>
              <a:rPr lang="en-GB" sz="3200" dirty="0">
                <a:latin typeface="Kermit Condensed" panose="020F0503040000060003" pitchFamily="34" charset="0"/>
              </a:rPr>
              <a:t> November to Wednesday 11</a:t>
            </a:r>
            <a:r>
              <a:rPr lang="en-GB" sz="3200" baseline="30000" dirty="0">
                <a:latin typeface="Kermit Condensed" panose="020F0503040000060003" pitchFamily="34" charset="0"/>
              </a:rPr>
              <a:t>th</a:t>
            </a:r>
            <a:r>
              <a:rPr lang="en-GB" sz="3200" dirty="0">
                <a:latin typeface="Kermit Condensed" panose="020F0503040000060003" pitchFamily="34" charset="0"/>
              </a:rPr>
              <a:t> November there will be poppies and other Remembrance related items available for purchase.  Students will be visiting your tutor groups and you can also buy from the chapel</a:t>
            </a:r>
          </a:p>
          <a:p>
            <a:pPr algn="ctr"/>
            <a:endParaRPr lang="en-GB" sz="3200" dirty="0">
              <a:latin typeface="Kermit Condensed" panose="020F0503040000060003" pitchFamily="34" charset="0"/>
            </a:endParaRPr>
          </a:p>
          <a:p>
            <a:pPr algn="ctr"/>
            <a:endParaRPr lang="en-GB" sz="3200" dirty="0">
              <a:latin typeface="Kermit Condensed" panose="020F0503040000060003" pitchFamily="34" charset="0"/>
            </a:endParaRPr>
          </a:p>
          <a:p>
            <a:pPr algn="ctr"/>
            <a:endParaRPr lang="en-GB" sz="3200" dirty="0">
              <a:latin typeface="Kermit Condensed" panose="020F0503040000060003" pitchFamily="34" charset="0"/>
            </a:endParaRPr>
          </a:p>
          <a:p>
            <a:pPr algn="ctr"/>
            <a:endParaRPr lang="en-GB" sz="3200" dirty="0">
              <a:latin typeface="Kermit Condensed" panose="020F0503040000060003" pitchFamily="34" charset="0"/>
            </a:endParaRPr>
          </a:p>
          <a:p>
            <a:pPr algn="ctr"/>
            <a:endParaRPr lang="en-GB" sz="3200" dirty="0">
              <a:latin typeface="Kermit Condensed" panose="020F0503040000060003" pitchFamily="34" charset="0"/>
            </a:endParaRPr>
          </a:p>
          <a:p>
            <a:pPr algn="ctr"/>
            <a:endParaRPr lang="en-GB" sz="3200" dirty="0">
              <a:latin typeface="Kermit Condensed" panose="020F0503040000060003" pitchFamily="34" charset="0"/>
            </a:endParaRPr>
          </a:p>
          <a:p>
            <a:pPr algn="ctr"/>
            <a:endParaRPr lang="en-GB" sz="3200" dirty="0">
              <a:latin typeface="Kermit Condensed" panose="020F0503040000060003" pitchFamily="34" charset="0"/>
            </a:endParaRPr>
          </a:p>
          <a:p>
            <a:pPr algn="ctr"/>
            <a:endParaRPr lang="en-GB" sz="3200" dirty="0">
              <a:latin typeface="Kermit Condensed" panose="020F0503040000060003" pitchFamily="34" charset="0"/>
            </a:endParaRPr>
          </a:p>
        </p:txBody>
      </p:sp>
      <p:grpSp>
        <p:nvGrpSpPr>
          <p:cNvPr id="5" name="Graphic 5">
            <a:extLst>
              <a:ext uri="{FF2B5EF4-FFF2-40B4-BE49-F238E27FC236}">
                <a16:creationId xmlns:a16="http://schemas.microsoft.com/office/drawing/2014/main" id="{B01C173A-CBE6-3A4A-FA6D-E06290CD5765}"/>
              </a:ext>
            </a:extLst>
          </p:cNvPr>
          <p:cNvGrpSpPr/>
          <p:nvPr/>
        </p:nvGrpSpPr>
        <p:grpSpPr>
          <a:xfrm>
            <a:off x="9990538" y="5686546"/>
            <a:ext cx="4368458" cy="954108"/>
            <a:chOff x="10780741" y="5310484"/>
            <a:chExt cx="5567519" cy="1238520"/>
          </a:xfrm>
          <a:solidFill>
            <a:schemeClr val="bg1"/>
          </a:solidFill>
        </p:grpSpPr>
        <p:sp>
          <p:nvSpPr>
            <p:cNvPr id="6" name="Freeform: Shape 5">
              <a:extLst>
                <a:ext uri="{FF2B5EF4-FFF2-40B4-BE49-F238E27FC236}">
                  <a16:creationId xmlns:a16="http://schemas.microsoft.com/office/drawing/2014/main" id="{55D06F43-A129-39C6-0D7E-E8B00EDD6C8A}"/>
                </a:ext>
              </a:extLst>
            </p:cNvPr>
            <p:cNvSpPr/>
            <p:nvPr/>
          </p:nvSpPr>
          <p:spPr>
            <a:xfrm>
              <a:off x="11007371" y="5525344"/>
              <a:ext cx="77045" cy="637430"/>
            </a:xfrm>
            <a:custGeom>
              <a:avLst/>
              <a:gdLst>
                <a:gd name="connsiteX0" fmla="*/ 0 w 77045"/>
                <a:gd name="connsiteY0" fmla="*/ 637418 h 637430"/>
                <a:gd name="connsiteX1" fmla="*/ 33 w 77045"/>
                <a:gd name="connsiteY1" fmla="*/ 637293 h 637430"/>
                <a:gd name="connsiteX2" fmla="*/ 13745 w 77045"/>
                <a:gd name="connsiteY2" fmla="*/ 470812 h 637430"/>
                <a:gd name="connsiteX3" fmla="*/ 13745 w 77045"/>
                <a:gd name="connsiteY3" fmla="*/ 166594 h 637430"/>
                <a:gd name="connsiteX4" fmla="*/ 39 w 77045"/>
                <a:gd name="connsiteY4" fmla="*/ 113 h 637430"/>
                <a:gd name="connsiteX5" fmla="*/ 5 w 77045"/>
                <a:gd name="connsiteY5" fmla="*/ -12 h 637430"/>
                <a:gd name="connsiteX6" fmla="*/ 77046 w 77045"/>
                <a:gd name="connsiteY6" fmla="*/ -12 h 637430"/>
                <a:gd name="connsiteX7" fmla="*/ 77014 w 77045"/>
                <a:gd name="connsiteY7" fmla="*/ 111 h 637430"/>
                <a:gd name="connsiteX8" fmla="*/ 63299 w 77045"/>
                <a:gd name="connsiteY8" fmla="*/ 166594 h 637430"/>
                <a:gd name="connsiteX9" fmla="*/ 63299 w 77045"/>
                <a:gd name="connsiteY9" fmla="*/ 470812 h 637430"/>
                <a:gd name="connsiteX10" fmla="*/ 77014 w 77045"/>
                <a:gd name="connsiteY10" fmla="*/ 637287 h 637430"/>
                <a:gd name="connsiteX11" fmla="*/ 77046 w 77045"/>
                <a:gd name="connsiteY11" fmla="*/ 637418 h 637430"/>
                <a:gd name="connsiteX12" fmla="*/ 5 w 77045"/>
                <a:gd name="connsiteY12" fmla="*/ 637418 h 637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7045" h="637430">
                  <a:moveTo>
                    <a:pt x="0" y="637418"/>
                  </a:moveTo>
                  <a:lnTo>
                    <a:pt x="33" y="637293"/>
                  </a:lnTo>
                  <a:cubicBezTo>
                    <a:pt x="8362" y="605069"/>
                    <a:pt x="13745" y="539726"/>
                    <a:pt x="13745" y="470812"/>
                  </a:cubicBezTo>
                  <a:lnTo>
                    <a:pt x="13745" y="166594"/>
                  </a:lnTo>
                  <a:cubicBezTo>
                    <a:pt x="13745" y="97680"/>
                    <a:pt x="8362" y="32337"/>
                    <a:pt x="39" y="113"/>
                  </a:cubicBezTo>
                  <a:lnTo>
                    <a:pt x="5" y="-12"/>
                  </a:lnTo>
                  <a:lnTo>
                    <a:pt x="77046" y="-12"/>
                  </a:lnTo>
                  <a:lnTo>
                    <a:pt x="77014" y="111"/>
                  </a:lnTo>
                  <a:cubicBezTo>
                    <a:pt x="68685" y="32328"/>
                    <a:pt x="63299" y="97669"/>
                    <a:pt x="63299" y="166594"/>
                  </a:cubicBezTo>
                  <a:lnTo>
                    <a:pt x="63299" y="470812"/>
                  </a:lnTo>
                  <a:cubicBezTo>
                    <a:pt x="63299" y="539732"/>
                    <a:pt x="68685" y="605075"/>
                    <a:pt x="77014" y="637287"/>
                  </a:cubicBezTo>
                  <a:lnTo>
                    <a:pt x="77046" y="637418"/>
                  </a:lnTo>
                  <a:lnTo>
                    <a:pt x="5" y="637418"/>
                  </a:lnTo>
                  <a:close/>
                </a:path>
              </a:pathLst>
            </a:custGeom>
            <a:grpFill/>
            <a:ln w="4047" cap="flat">
              <a:solidFill>
                <a:schemeClr val="tx1"/>
              </a:solidFill>
              <a:prstDash val="solid"/>
              <a:miter/>
            </a:ln>
          </p:spPr>
          <p:txBody>
            <a:bodyPr rtlCol="0" anchor="ctr"/>
            <a:lstStyle/>
            <a:p>
              <a:endParaRPr lang="en-GB"/>
            </a:p>
          </p:txBody>
        </p:sp>
        <p:sp>
          <p:nvSpPr>
            <p:cNvPr id="7" name="Freeform: Shape 6">
              <a:extLst>
                <a:ext uri="{FF2B5EF4-FFF2-40B4-BE49-F238E27FC236}">
                  <a16:creationId xmlns:a16="http://schemas.microsoft.com/office/drawing/2014/main" id="{F6FBBC53-6516-EA4D-82EE-D62C6AD1D509}"/>
                </a:ext>
              </a:extLst>
            </p:cNvPr>
            <p:cNvSpPr/>
            <p:nvPr/>
          </p:nvSpPr>
          <p:spPr>
            <a:xfrm>
              <a:off x="11599188" y="5526371"/>
              <a:ext cx="74364" cy="635373"/>
            </a:xfrm>
            <a:custGeom>
              <a:avLst/>
              <a:gdLst>
                <a:gd name="connsiteX0" fmla="*/ 0 w 74364"/>
                <a:gd name="connsiteY0" fmla="*/ 635361 h 635373"/>
                <a:gd name="connsiteX1" fmla="*/ 13451 w 74364"/>
                <a:gd name="connsiteY1" fmla="*/ 469782 h 635373"/>
                <a:gd name="connsiteX2" fmla="*/ 13451 w 74364"/>
                <a:gd name="connsiteY2" fmla="*/ 165564 h 635373"/>
                <a:gd name="connsiteX3" fmla="*/ 0 w 74364"/>
                <a:gd name="connsiteY3" fmla="*/ -12 h 635373"/>
                <a:gd name="connsiteX4" fmla="*/ 74358 w 74364"/>
                <a:gd name="connsiteY4" fmla="*/ -12 h 635373"/>
                <a:gd name="connsiteX5" fmla="*/ 60936 w 74364"/>
                <a:gd name="connsiteY5" fmla="*/ 165564 h 635373"/>
                <a:gd name="connsiteX6" fmla="*/ 60936 w 74364"/>
                <a:gd name="connsiteY6" fmla="*/ 469782 h 635373"/>
                <a:gd name="connsiteX7" fmla="*/ 74364 w 74364"/>
                <a:gd name="connsiteY7" fmla="*/ 635361 h 635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364" h="635373">
                  <a:moveTo>
                    <a:pt x="0" y="635361"/>
                  </a:moveTo>
                  <a:cubicBezTo>
                    <a:pt x="8194" y="602525"/>
                    <a:pt x="13451" y="537888"/>
                    <a:pt x="13451" y="469782"/>
                  </a:cubicBezTo>
                  <a:lnTo>
                    <a:pt x="13451" y="165564"/>
                  </a:lnTo>
                  <a:cubicBezTo>
                    <a:pt x="13451" y="97374"/>
                    <a:pt x="8183" y="32658"/>
                    <a:pt x="0" y="-12"/>
                  </a:cubicBezTo>
                  <a:lnTo>
                    <a:pt x="74358" y="-12"/>
                  </a:lnTo>
                  <a:cubicBezTo>
                    <a:pt x="66178" y="32731"/>
                    <a:pt x="60936" y="97374"/>
                    <a:pt x="60936" y="165564"/>
                  </a:cubicBezTo>
                  <a:lnTo>
                    <a:pt x="60936" y="469782"/>
                  </a:lnTo>
                  <a:cubicBezTo>
                    <a:pt x="60936" y="538057"/>
                    <a:pt x="66196" y="602776"/>
                    <a:pt x="74364" y="635361"/>
                  </a:cubicBezTo>
                  <a:close/>
                </a:path>
              </a:pathLst>
            </a:custGeom>
            <a:grpFill/>
            <a:ln w="4047" cap="flat">
              <a:solidFill>
                <a:schemeClr val="tx1"/>
              </a:solid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F8E67009-A21A-6B51-21BA-B39EEE197A03}"/>
                </a:ext>
              </a:extLst>
            </p:cNvPr>
            <p:cNvSpPr/>
            <p:nvPr/>
          </p:nvSpPr>
          <p:spPr>
            <a:xfrm>
              <a:off x="11204303" y="5982159"/>
              <a:ext cx="89294" cy="119064"/>
            </a:xfrm>
            <a:custGeom>
              <a:avLst/>
              <a:gdLst>
                <a:gd name="connsiteX0" fmla="*/ 89295 w 89294"/>
                <a:gd name="connsiteY0" fmla="*/ 119052 h 119064"/>
                <a:gd name="connsiteX1" fmla="*/ 8098 w 89294"/>
                <a:gd name="connsiteY1" fmla="*/ 80480 h 119064"/>
                <a:gd name="connsiteX2" fmla="*/ 0 w 89294"/>
                <a:gd name="connsiteY2" fmla="*/ -12 h 119064"/>
                <a:gd name="connsiteX3" fmla="*/ 1948 w 89294"/>
                <a:gd name="connsiteY3" fmla="*/ 3045 h 119064"/>
                <a:gd name="connsiteX4" fmla="*/ 29003 w 89294"/>
                <a:gd name="connsiteY4" fmla="*/ 39172 h 119064"/>
                <a:gd name="connsiteX5" fmla="*/ 89295 w 89294"/>
                <a:gd name="connsiteY5" fmla="*/ 82695 h 119064"/>
                <a:gd name="connsiteX6" fmla="*/ 89295 w 89294"/>
                <a:gd name="connsiteY6" fmla="*/ 119046 h 11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94" h="119064">
                  <a:moveTo>
                    <a:pt x="89295" y="119052"/>
                  </a:moveTo>
                  <a:cubicBezTo>
                    <a:pt x="57814" y="113299"/>
                    <a:pt x="31238" y="100676"/>
                    <a:pt x="8098" y="80480"/>
                  </a:cubicBezTo>
                  <a:lnTo>
                    <a:pt x="0" y="-12"/>
                  </a:lnTo>
                  <a:cubicBezTo>
                    <a:pt x="650" y="1021"/>
                    <a:pt x="1301" y="2039"/>
                    <a:pt x="1948" y="3045"/>
                  </a:cubicBezTo>
                  <a:cubicBezTo>
                    <a:pt x="10948" y="17051"/>
                    <a:pt x="19802" y="28872"/>
                    <a:pt x="29003" y="39172"/>
                  </a:cubicBezTo>
                  <a:cubicBezTo>
                    <a:pt x="48246" y="60713"/>
                    <a:pt x="67975" y="74952"/>
                    <a:pt x="89295" y="82695"/>
                  </a:cubicBezTo>
                  <a:lnTo>
                    <a:pt x="89295" y="119046"/>
                  </a:lnTo>
                  <a:close/>
                </a:path>
              </a:pathLst>
            </a:custGeom>
            <a:grpFill/>
            <a:ln w="4047" cap="flat">
              <a:solidFill>
                <a:schemeClr val="tx1"/>
              </a:solid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F5621CD0-9414-0DA0-4481-6EA562069EEE}"/>
                </a:ext>
              </a:extLst>
            </p:cNvPr>
            <p:cNvSpPr/>
            <p:nvPr/>
          </p:nvSpPr>
          <p:spPr>
            <a:xfrm>
              <a:off x="10780741" y="5317392"/>
              <a:ext cx="1121071" cy="1231612"/>
            </a:xfrm>
            <a:custGeom>
              <a:avLst/>
              <a:gdLst>
                <a:gd name="connsiteX0" fmla="*/ 560528 w 1121071"/>
                <a:gd name="connsiteY0" fmla="*/ 1231600 h 1231612"/>
                <a:gd name="connsiteX1" fmla="*/ 175389 w 1121071"/>
                <a:gd name="connsiteY1" fmla="*/ 1074962 h 1231612"/>
                <a:gd name="connsiteX2" fmla="*/ 15856 w 1121071"/>
                <a:gd name="connsiteY2" fmla="*/ 696734 h 1231612"/>
                <a:gd name="connsiteX3" fmla="*/ 15856 w 1121071"/>
                <a:gd name="connsiteY3" fmla="*/ 173788 h 1231612"/>
                <a:gd name="connsiteX4" fmla="*/ 2371 w 1121071"/>
                <a:gd name="connsiteY4" fmla="*/ 9081 h 1231612"/>
                <a:gd name="connsiteX5" fmla="*/ 0 w 1121071"/>
                <a:gd name="connsiteY5" fmla="*/ -12 h 1231612"/>
                <a:gd name="connsiteX6" fmla="*/ 1121071 w 1121071"/>
                <a:gd name="connsiteY6" fmla="*/ -12 h 1231612"/>
                <a:gd name="connsiteX7" fmla="*/ 1118705 w 1121071"/>
                <a:gd name="connsiteY7" fmla="*/ 9093 h 1231612"/>
                <a:gd name="connsiteX8" fmla="*/ 1105222 w 1121071"/>
                <a:gd name="connsiteY8" fmla="*/ 172674 h 1231612"/>
                <a:gd name="connsiteX9" fmla="*/ 1105222 w 1121071"/>
                <a:gd name="connsiteY9" fmla="*/ 696734 h 1231612"/>
                <a:gd name="connsiteX10" fmla="*/ 945696 w 1121071"/>
                <a:gd name="connsiteY10" fmla="*/ 1074962 h 1231612"/>
                <a:gd name="connsiteX11" fmla="*/ 560534 w 1121071"/>
                <a:gd name="connsiteY11" fmla="*/ 1231600 h 1231612"/>
                <a:gd name="connsiteX12" fmla="*/ 57733 w 1121071"/>
                <a:gd name="connsiteY12" fmla="*/ 49642 h 1231612"/>
                <a:gd name="connsiteX13" fmla="*/ 64063 w 1121071"/>
                <a:gd name="connsiteY13" fmla="*/ 167983 h 1231612"/>
                <a:gd name="connsiteX14" fmla="*/ 64063 w 1121071"/>
                <a:gd name="connsiteY14" fmla="*/ 696734 h 1231612"/>
                <a:gd name="connsiteX15" fmla="*/ 209489 w 1121071"/>
                <a:gd name="connsiteY15" fmla="*/ 1041452 h 1231612"/>
                <a:gd name="connsiteX16" fmla="*/ 560528 w 1121071"/>
                <a:gd name="connsiteY16" fmla="*/ 1184265 h 1231612"/>
                <a:gd name="connsiteX17" fmla="*/ 911567 w 1121071"/>
                <a:gd name="connsiteY17" fmla="*/ 1041452 h 1231612"/>
                <a:gd name="connsiteX18" fmla="*/ 1056993 w 1121071"/>
                <a:gd name="connsiteY18" fmla="*/ 696734 h 1231612"/>
                <a:gd name="connsiteX19" fmla="*/ 1056993 w 1121071"/>
                <a:gd name="connsiteY19" fmla="*/ 173788 h 1231612"/>
                <a:gd name="connsiteX20" fmla="*/ 1063344 w 1121071"/>
                <a:gd name="connsiteY20" fmla="*/ 49642 h 1231612"/>
                <a:gd name="connsiteX21" fmla="*/ 1063613 w 1121071"/>
                <a:gd name="connsiteY21" fmla="*/ 47349 h 1231612"/>
                <a:gd name="connsiteX22" fmla="*/ 57460 w 1121071"/>
                <a:gd name="connsiteY22" fmla="*/ 47349 h 1231612"/>
                <a:gd name="connsiteX23" fmla="*/ 57728 w 1121071"/>
                <a:gd name="connsiteY23" fmla="*/ 49642 h 1231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21071" h="1231612">
                  <a:moveTo>
                    <a:pt x="560528" y="1231600"/>
                  </a:moveTo>
                  <a:cubicBezTo>
                    <a:pt x="415026" y="1231600"/>
                    <a:pt x="278252" y="1175972"/>
                    <a:pt x="175389" y="1074962"/>
                  </a:cubicBezTo>
                  <a:cubicBezTo>
                    <a:pt x="72509" y="973938"/>
                    <a:pt x="15856" y="839617"/>
                    <a:pt x="15856" y="696734"/>
                  </a:cubicBezTo>
                  <a:lnTo>
                    <a:pt x="15856" y="173788"/>
                  </a:lnTo>
                  <a:cubicBezTo>
                    <a:pt x="15856" y="105437"/>
                    <a:pt x="10561" y="40785"/>
                    <a:pt x="2371" y="9081"/>
                  </a:cubicBezTo>
                  <a:lnTo>
                    <a:pt x="0" y="-12"/>
                  </a:lnTo>
                  <a:lnTo>
                    <a:pt x="1121071" y="-12"/>
                  </a:lnTo>
                  <a:lnTo>
                    <a:pt x="1118705" y="9093"/>
                  </a:lnTo>
                  <a:cubicBezTo>
                    <a:pt x="1110578" y="40462"/>
                    <a:pt x="1105289" y="104673"/>
                    <a:pt x="1105222" y="172674"/>
                  </a:cubicBezTo>
                  <a:lnTo>
                    <a:pt x="1105222" y="696734"/>
                  </a:lnTo>
                  <a:cubicBezTo>
                    <a:pt x="1105222" y="839597"/>
                    <a:pt x="1048568" y="973918"/>
                    <a:pt x="945696" y="1074962"/>
                  </a:cubicBezTo>
                  <a:cubicBezTo>
                    <a:pt x="842810" y="1175972"/>
                    <a:pt x="706021" y="1231600"/>
                    <a:pt x="560534" y="1231600"/>
                  </a:cubicBezTo>
                  <a:close/>
                  <a:moveTo>
                    <a:pt x="57733" y="49642"/>
                  </a:moveTo>
                  <a:cubicBezTo>
                    <a:pt x="61630" y="82864"/>
                    <a:pt x="63880" y="124895"/>
                    <a:pt x="64063" y="167983"/>
                  </a:cubicBezTo>
                  <a:lnTo>
                    <a:pt x="64063" y="696734"/>
                  </a:lnTo>
                  <a:cubicBezTo>
                    <a:pt x="64063" y="826939"/>
                    <a:pt x="115712" y="949364"/>
                    <a:pt x="209489" y="1041452"/>
                  </a:cubicBezTo>
                  <a:cubicBezTo>
                    <a:pt x="303265" y="1133546"/>
                    <a:pt x="427935" y="1184265"/>
                    <a:pt x="560528" y="1184265"/>
                  </a:cubicBezTo>
                  <a:cubicBezTo>
                    <a:pt x="693121" y="1184265"/>
                    <a:pt x="817785" y="1133546"/>
                    <a:pt x="911567" y="1041452"/>
                  </a:cubicBezTo>
                  <a:cubicBezTo>
                    <a:pt x="1005349" y="949387"/>
                    <a:pt x="1056993" y="826962"/>
                    <a:pt x="1056993" y="696734"/>
                  </a:cubicBezTo>
                  <a:lnTo>
                    <a:pt x="1056993" y="173788"/>
                  </a:lnTo>
                  <a:cubicBezTo>
                    <a:pt x="1056993" y="129297"/>
                    <a:pt x="1059310" y="84045"/>
                    <a:pt x="1063344" y="49642"/>
                  </a:cubicBezTo>
                  <a:lnTo>
                    <a:pt x="1063613" y="47349"/>
                  </a:lnTo>
                  <a:lnTo>
                    <a:pt x="57460" y="47349"/>
                  </a:lnTo>
                  <a:lnTo>
                    <a:pt x="57728" y="49642"/>
                  </a:lnTo>
                  <a:close/>
                </a:path>
              </a:pathLst>
            </a:custGeom>
            <a:grpFill/>
            <a:ln w="4047" cap="flat">
              <a:solidFill>
                <a:schemeClr val="tx1"/>
              </a:solid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9FB4FA39-6816-B3C6-20EF-66C573B0EBF0}"/>
                </a:ext>
              </a:extLst>
            </p:cNvPr>
            <p:cNvSpPr/>
            <p:nvPr/>
          </p:nvSpPr>
          <p:spPr>
            <a:xfrm>
              <a:off x="11222279" y="5590812"/>
              <a:ext cx="366526" cy="707329"/>
            </a:xfrm>
            <a:custGeom>
              <a:avLst/>
              <a:gdLst>
                <a:gd name="connsiteX0" fmla="*/ 81684 w 366526"/>
                <a:gd name="connsiteY0" fmla="*/ 707318 h 707329"/>
                <a:gd name="connsiteX1" fmla="*/ 95141 w 366526"/>
                <a:gd name="connsiteY1" fmla="*/ 541742 h 707329"/>
                <a:gd name="connsiteX2" fmla="*/ 95141 w 366526"/>
                <a:gd name="connsiteY2" fmla="*/ 301910 h 707329"/>
                <a:gd name="connsiteX3" fmla="*/ 118902 w 366526"/>
                <a:gd name="connsiteY3" fmla="*/ 317199 h 707329"/>
                <a:gd name="connsiteX4" fmla="*/ 142628 w 366526"/>
                <a:gd name="connsiteY4" fmla="*/ 333466 h 707329"/>
                <a:gd name="connsiteX5" fmla="*/ 142628 w 366526"/>
                <a:gd name="connsiteY5" fmla="*/ 479327 h 707329"/>
                <a:gd name="connsiteX6" fmla="*/ 146494 w 366526"/>
                <a:gd name="connsiteY6" fmla="*/ 478432 h 707329"/>
                <a:gd name="connsiteX7" fmla="*/ 165897 w 366526"/>
                <a:gd name="connsiteY7" fmla="*/ 471588 h 707329"/>
                <a:gd name="connsiteX8" fmla="*/ 206076 w 366526"/>
                <a:gd name="connsiteY8" fmla="*/ 402455 h 707329"/>
                <a:gd name="connsiteX9" fmla="*/ 166095 w 366526"/>
                <a:gd name="connsiteY9" fmla="*/ 322147 h 707329"/>
                <a:gd name="connsiteX10" fmla="*/ 146316 w 366526"/>
                <a:gd name="connsiteY10" fmla="*/ 307202 h 707329"/>
                <a:gd name="connsiteX11" fmla="*/ 143168 w 366526"/>
                <a:gd name="connsiteY11" fmla="*/ 305014 h 707329"/>
                <a:gd name="connsiteX12" fmla="*/ 131861 w 366526"/>
                <a:gd name="connsiteY12" fmla="*/ 297584 h 707329"/>
                <a:gd name="connsiteX13" fmla="*/ 74606 w 366526"/>
                <a:gd name="connsiteY13" fmla="*/ 260742 h 707329"/>
                <a:gd name="connsiteX14" fmla="*/ 72827 w 366526"/>
                <a:gd name="connsiteY14" fmla="*/ 259555 h 707329"/>
                <a:gd name="connsiteX15" fmla="*/ 43808 w 366526"/>
                <a:gd name="connsiteY15" fmla="*/ 236844 h 707329"/>
                <a:gd name="connsiteX16" fmla="*/ 24496 w 366526"/>
                <a:gd name="connsiteY16" fmla="*/ 215464 h 707329"/>
                <a:gd name="connsiteX17" fmla="*/ 0 w 366526"/>
                <a:gd name="connsiteY17" fmla="*/ 142565 h 707329"/>
                <a:gd name="connsiteX18" fmla="*/ 59859 w 366526"/>
                <a:gd name="connsiteY18" fmla="*/ 48837 h 707329"/>
                <a:gd name="connsiteX19" fmla="*/ 67109 w 366526"/>
                <a:gd name="connsiteY19" fmla="*/ 46010 h 707329"/>
                <a:gd name="connsiteX20" fmla="*/ 70414 w 366526"/>
                <a:gd name="connsiteY20" fmla="*/ 83465 h 707329"/>
                <a:gd name="connsiteX21" fmla="*/ 48785 w 366526"/>
                <a:gd name="connsiteY21" fmla="*/ 133554 h 707329"/>
                <a:gd name="connsiteX22" fmla="*/ 71517 w 366526"/>
                <a:gd name="connsiteY22" fmla="*/ 191108 h 707329"/>
                <a:gd name="connsiteX23" fmla="*/ 73778 w 366526"/>
                <a:gd name="connsiteY23" fmla="*/ 193643 h 707329"/>
                <a:gd name="connsiteX24" fmla="*/ 89907 w 366526"/>
                <a:gd name="connsiteY24" fmla="*/ 209084 h 707329"/>
                <a:gd name="connsiteX25" fmla="*/ 95100 w 366526"/>
                <a:gd name="connsiteY25" fmla="*/ 213494 h 707329"/>
                <a:gd name="connsiteX26" fmla="*/ 95100 w 366526"/>
                <a:gd name="connsiteY26" fmla="*/ 155019 h 707329"/>
                <a:gd name="connsiteX27" fmla="*/ 81824 w 366526"/>
                <a:gd name="connsiteY27" fmla="*/ 519 h 707329"/>
                <a:gd name="connsiteX28" fmla="*/ 112388 w 366526"/>
                <a:gd name="connsiteY28" fmla="*/ -12 h 707329"/>
                <a:gd name="connsiteX29" fmla="*/ 125437 w 366526"/>
                <a:gd name="connsiteY29" fmla="*/ -12 h 707329"/>
                <a:gd name="connsiteX30" fmla="*/ 155908 w 366526"/>
                <a:gd name="connsiteY30" fmla="*/ 519 h 707329"/>
                <a:gd name="connsiteX31" fmla="*/ 149767 w 366526"/>
                <a:gd name="connsiteY31" fmla="*/ 35502 h 707329"/>
                <a:gd name="connsiteX32" fmla="*/ 149382 w 366526"/>
                <a:gd name="connsiteY32" fmla="*/ 38507 h 707329"/>
                <a:gd name="connsiteX33" fmla="*/ 152439 w 366526"/>
                <a:gd name="connsiteY33" fmla="*/ 38942 h 707329"/>
                <a:gd name="connsiteX34" fmla="*/ 165243 w 366526"/>
                <a:gd name="connsiteY34" fmla="*/ 41144 h 707329"/>
                <a:gd name="connsiteX35" fmla="*/ 217322 w 366526"/>
                <a:gd name="connsiteY35" fmla="*/ 59759 h 707329"/>
                <a:gd name="connsiteX36" fmla="*/ 225517 w 366526"/>
                <a:gd name="connsiteY36" fmla="*/ 131226 h 707329"/>
                <a:gd name="connsiteX37" fmla="*/ 220473 w 366526"/>
                <a:gd name="connsiteY37" fmla="*/ 124863 h 707329"/>
                <a:gd name="connsiteX38" fmla="*/ 164598 w 366526"/>
                <a:gd name="connsiteY38" fmla="*/ 78429 h 707329"/>
                <a:gd name="connsiteX39" fmla="*/ 149723 w 366526"/>
                <a:gd name="connsiteY39" fmla="*/ 73106 h 707329"/>
                <a:gd name="connsiteX40" fmla="*/ 146015 w 366526"/>
                <a:gd name="connsiteY40" fmla="*/ 72111 h 707329"/>
                <a:gd name="connsiteX41" fmla="*/ 145624 w 366526"/>
                <a:gd name="connsiteY41" fmla="*/ 77703 h 707329"/>
                <a:gd name="connsiteX42" fmla="*/ 145379 w 366526"/>
                <a:gd name="connsiteY42" fmla="*/ 81420 h 707329"/>
                <a:gd name="connsiteX43" fmla="*/ 142590 w 366526"/>
                <a:gd name="connsiteY43" fmla="*/ 165559 h 707329"/>
                <a:gd name="connsiteX44" fmla="*/ 142590 w 366526"/>
                <a:gd name="connsiteY44" fmla="*/ 238489 h 707329"/>
                <a:gd name="connsiteX45" fmla="*/ 201047 w 366526"/>
                <a:gd name="connsiteY45" fmla="*/ 238489 h 707329"/>
                <a:gd name="connsiteX46" fmla="*/ 201047 w 366526"/>
                <a:gd name="connsiteY46" fmla="*/ 238358 h 707329"/>
                <a:gd name="connsiteX47" fmla="*/ 354434 w 366526"/>
                <a:gd name="connsiteY47" fmla="*/ 227725 h 707329"/>
                <a:gd name="connsiteX48" fmla="*/ 366527 w 366526"/>
                <a:gd name="connsiteY48" fmla="*/ 225172 h 707329"/>
                <a:gd name="connsiteX49" fmla="*/ 366527 w 366526"/>
                <a:gd name="connsiteY49" fmla="*/ 298196 h 707329"/>
                <a:gd name="connsiteX50" fmla="*/ 354434 w 366526"/>
                <a:gd name="connsiteY50" fmla="*/ 295664 h 707329"/>
                <a:gd name="connsiteX51" fmla="*/ 218898 w 366526"/>
                <a:gd name="connsiteY51" fmla="*/ 285148 h 707329"/>
                <a:gd name="connsiteX52" fmla="*/ 199267 w 366526"/>
                <a:gd name="connsiteY52" fmla="*/ 285148 h 707329"/>
                <a:gd name="connsiteX53" fmla="*/ 204796 w 366526"/>
                <a:gd name="connsiteY53" fmla="*/ 290553 h 707329"/>
                <a:gd name="connsiteX54" fmla="*/ 205116 w 366526"/>
                <a:gd name="connsiteY54" fmla="*/ 290790 h 707329"/>
                <a:gd name="connsiteX55" fmla="*/ 223527 w 366526"/>
                <a:gd name="connsiteY55" fmla="*/ 308203 h 707329"/>
                <a:gd name="connsiteX56" fmla="*/ 256805 w 366526"/>
                <a:gd name="connsiteY56" fmla="*/ 391466 h 707329"/>
                <a:gd name="connsiteX57" fmla="*/ 165193 w 366526"/>
                <a:gd name="connsiteY57" fmla="*/ 507604 h 707329"/>
                <a:gd name="connsiteX58" fmla="*/ 145274 w 366526"/>
                <a:gd name="connsiteY58" fmla="*/ 511703 h 707329"/>
                <a:gd name="connsiteX59" fmla="*/ 142614 w 366526"/>
                <a:gd name="connsiteY59" fmla="*/ 512108 h 707329"/>
                <a:gd name="connsiteX60" fmla="*/ 142614 w 366526"/>
                <a:gd name="connsiteY60" fmla="*/ 541730 h 707329"/>
                <a:gd name="connsiteX61" fmla="*/ 156048 w 366526"/>
                <a:gd name="connsiteY61" fmla="*/ 707306 h 707329"/>
                <a:gd name="connsiteX62" fmla="*/ 81689 w 366526"/>
                <a:gd name="connsiteY62" fmla="*/ 707306 h 707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366526" h="707329">
                  <a:moveTo>
                    <a:pt x="81684" y="707318"/>
                  </a:moveTo>
                  <a:cubicBezTo>
                    <a:pt x="89878" y="674499"/>
                    <a:pt x="95141" y="609862"/>
                    <a:pt x="95141" y="541742"/>
                  </a:cubicBezTo>
                  <a:lnTo>
                    <a:pt x="95141" y="301910"/>
                  </a:lnTo>
                  <a:lnTo>
                    <a:pt x="118902" y="317199"/>
                  </a:lnTo>
                  <a:cubicBezTo>
                    <a:pt x="128771" y="323533"/>
                    <a:pt x="136327" y="328705"/>
                    <a:pt x="142628" y="333466"/>
                  </a:cubicBezTo>
                  <a:lnTo>
                    <a:pt x="142628" y="479327"/>
                  </a:lnTo>
                  <a:lnTo>
                    <a:pt x="146494" y="478432"/>
                  </a:lnTo>
                  <a:cubicBezTo>
                    <a:pt x="153364" y="476842"/>
                    <a:pt x="159887" y="474534"/>
                    <a:pt x="165897" y="471588"/>
                  </a:cubicBezTo>
                  <a:cubicBezTo>
                    <a:pt x="192558" y="458437"/>
                    <a:pt x="206076" y="435181"/>
                    <a:pt x="206076" y="402455"/>
                  </a:cubicBezTo>
                  <a:cubicBezTo>
                    <a:pt x="206076" y="369730"/>
                    <a:pt x="194115" y="345733"/>
                    <a:pt x="166095" y="322147"/>
                  </a:cubicBezTo>
                  <a:cubicBezTo>
                    <a:pt x="160255" y="317223"/>
                    <a:pt x="153787" y="312336"/>
                    <a:pt x="146316" y="307202"/>
                  </a:cubicBezTo>
                  <a:lnTo>
                    <a:pt x="143168" y="305014"/>
                  </a:lnTo>
                  <a:cubicBezTo>
                    <a:pt x="140324" y="303094"/>
                    <a:pt x="136768" y="300717"/>
                    <a:pt x="131861" y="297584"/>
                  </a:cubicBezTo>
                  <a:lnTo>
                    <a:pt x="74606" y="260742"/>
                  </a:lnTo>
                  <a:cubicBezTo>
                    <a:pt x="74262" y="260506"/>
                    <a:pt x="72827" y="259555"/>
                    <a:pt x="72827" y="259555"/>
                  </a:cubicBezTo>
                  <a:cubicBezTo>
                    <a:pt x="61919" y="252279"/>
                    <a:pt x="52155" y="244642"/>
                    <a:pt x="43808" y="236844"/>
                  </a:cubicBezTo>
                  <a:cubicBezTo>
                    <a:pt x="36437" y="229968"/>
                    <a:pt x="29934" y="222771"/>
                    <a:pt x="24496" y="215464"/>
                  </a:cubicBezTo>
                  <a:cubicBezTo>
                    <a:pt x="8238" y="193654"/>
                    <a:pt x="0" y="169129"/>
                    <a:pt x="0" y="142565"/>
                  </a:cubicBezTo>
                  <a:cubicBezTo>
                    <a:pt x="0" y="98057"/>
                    <a:pt x="20698" y="65646"/>
                    <a:pt x="59859" y="48837"/>
                  </a:cubicBezTo>
                  <a:cubicBezTo>
                    <a:pt x="62208" y="47836"/>
                    <a:pt x="64641" y="46888"/>
                    <a:pt x="67109" y="46010"/>
                  </a:cubicBezTo>
                  <a:cubicBezTo>
                    <a:pt x="68389" y="57387"/>
                    <a:pt x="69501" y="69978"/>
                    <a:pt x="70414" y="83465"/>
                  </a:cubicBezTo>
                  <a:cubicBezTo>
                    <a:pt x="56061" y="94541"/>
                    <a:pt x="48785" y="111391"/>
                    <a:pt x="48785" y="133554"/>
                  </a:cubicBezTo>
                  <a:cubicBezTo>
                    <a:pt x="48785" y="155719"/>
                    <a:pt x="56006" y="173158"/>
                    <a:pt x="71517" y="191108"/>
                  </a:cubicBezTo>
                  <a:cubicBezTo>
                    <a:pt x="72226" y="191948"/>
                    <a:pt x="73005" y="192797"/>
                    <a:pt x="73778" y="193643"/>
                  </a:cubicBezTo>
                  <a:cubicBezTo>
                    <a:pt x="78416" y="198757"/>
                    <a:pt x="83694" y="203806"/>
                    <a:pt x="89907" y="209084"/>
                  </a:cubicBezTo>
                  <a:lnTo>
                    <a:pt x="95100" y="213494"/>
                  </a:lnTo>
                  <a:lnTo>
                    <a:pt x="95100" y="155019"/>
                  </a:lnTo>
                  <a:cubicBezTo>
                    <a:pt x="94578" y="90600"/>
                    <a:pt x="89505" y="31649"/>
                    <a:pt x="81824" y="519"/>
                  </a:cubicBezTo>
                  <a:lnTo>
                    <a:pt x="112388" y="-12"/>
                  </a:lnTo>
                  <a:lnTo>
                    <a:pt x="125437" y="-12"/>
                  </a:lnTo>
                  <a:lnTo>
                    <a:pt x="155908" y="519"/>
                  </a:lnTo>
                  <a:cubicBezTo>
                    <a:pt x="153624" y="9810"/>
                    <a:pt x="151564" y="21576"/>
                    <a:pt x="149767" y="35502"/>
                  </a:cubicBezTo>
                  <a:lnTo>
                    <a:pt x="149382" y="38507"/>
                  </a:lnTo>
                  <a:lnTo>
                    <a:pt x="152439" y="38942"/>
                  </a:lnTo>
                  <a:cubicBezTo>
                    <a:pt x="156882" y="39569"/>
                    <a:pt x="161191" y="40307"/>
                    <a:pt x="165243" y="41144"/>
                  </a:cubicBezTo>
                  <a:cubicBezTo>
                    <a:pt x="184658" y="45103"/>
                    <a:pt x="203124" y="51702"/>
                    <a:pt x="217322" y="59759"/>
                  </a:cubicBezTo>
                  <a:lnTo>
                    <a:pt x="225517" y="131226"/>
                  </a:lnTo>
                  <a:cubicBezTo>
                    <a:pt x="223857" y="129087"/>
                    <a:pt x="222177" y="126966"/>
                    <a:pt x="220473" y="124863"/>
                  </a:cubicBezTo>
                  <a:cubicBezTo>
                    <a:pt x="202077" y="102190"/>
                    <a:pt x="183800" y="87003"/>
                    <a:pt x="164598" y="78429"/>
                  </a:cubicBezTo>
                  <a:cubicBezTo>
                    <a:pt x="159665" y="76227"/>
                    <a:pt x="154659" y="74439"/>
                    <a:pt x="149723" y="73106"/>
                  </a:cubicBezTo>
                  <a:lnTo>
                    <a:pt x="146015" y="72111"/>
                  </a:lnTo>
                  <a:lnTo>
                    <a:pt x="145624" y="77703"/>
                  </a:lnTo>
                  <a:cubicBezTo>
                    <a:pt x="145537" y="78937"/>
                    <a:pt x="145446" y="80174"/>
                    <a:pt x="145379" y="81420"/>
                  </a:cubicBezTo>
                  <a:cubicBezTo>
                    <a:pt x="143576" y="107576"/>
                    <a:pt x="142608" y="136675"/>
                    <a:pt x="142590" y="165559"/>
                  </a:cubicBezTo>
                  <a:lnTo>
                    <a:pt x="142590" y="238489"/>
                  </a:lnTo>
                  <a:lnTo>
                    <a:pt x="201047" y="238489"/>
                  </a:lnTo>
                  <a:lnTo>
                    <a:pt x="201047" y="238358"/>
                  </a:lnTo>
                  <a:cubicBezTo>
                    <a:pt x="260653" y="238224"/>
                    <a:pt x="319342" y="234154"/>
                    <a:pt x="354434" y="227725"/>
                  </a:cubicBezTo>
                  <a:cubicBezTo>
                    <a:pt x="359061" y="226850"/>
                    <a:pt x="363032" y="226015"/>
                    <a:pt x="366527" y="225172"/>
                  </a:cubicBezTo>
                  <a:lnTo>
                    <a:pt x="366527" y="298196"/>
                  </a:lnTo>
                  <a:cubicBezTo>
                    <a:pt x="362836" y="297312"/>
                    <a:pt x="358810" y="296464"/>
                    <a:pt x="354434" y="295664"/>
                  </a:cubicBezTo>
                  <a:cubicBezTo>
                    <a:pt x="322627" y="289795"/>
                    <a:pt x="273229" y="285956"/>
                    <a:pt x="218898" y="285148"/>
                  </a:cubicBezTo>
                  <a:lnTo>
                    <a:pt x="199267" y="285148"/>
                  </a:lnTo>
                  <a:lnTo>
                    <a:pt x="204796" y="290553"/>
                  </a:lnTo>
                  <a:lnTo>
                    <a:pt x="205116" y="290790"/>
                  </a:lnTo>
                  <a:cubicBezTo>
                    <a:pt x="212267" y="296825"/>
                    <a:pt x="218323" y="302543"/>
                    <a:pt x="223527" y="308203"/>
                  </a:cubicBezTo>
                  <a:cubicBezTo>
                    <a:pt x="246233" y="332704"/>
                    <a:pt x="256805" y="359161"/>
                    <a:pt x="256805" y="391466"/>
                  </a:cubicBezTo>
                  <a:cubicBezTo>
                    <a:pt x="256805" y="448842"/>
                    <a:pt x="222559" y="492257"/>
                    <a:pt x="165193" y="507604"/>
                  </a:cubicBezTo>
                  <a:cubicBezTo>
                    <a:pt x="158924" y="509273"/>
                    <a:pt x="152223" y="510650"/>
                    <a:pt x="145274" y="511703"/>
                  </a:cubicBezTo>
                  <a:lnTo>
                    <a:pt x="142614" y="512108"/>
                  </a:lnTo>
                  <a:lnTo>
                    <a:pt x="142614" y="541730"/>
                  </a:lnTo>
                  <a:cubicBezTo>
                    <a:pt x="142614" y="609906"/>
                    <a:pt x="147874" y="674624"/>
                    <a:pt x="156048" y="707306"/>
                  </a:cubicBezTo>
                  <a:lnTo>
                    <a:pt x="81689" y="707306"/>
                  </a:lnTo>
                  <a:close/>
                </a:path>
              </a:pathLst>
            </a:custGeom>
            <a:grpFill/>
            <a:ln w="4047" cap="flat">
              <a:solidFill>
                <a:schemeClr val="tx1"/>
              </a:solid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B8B60A87-1283-560B-A069-49861BB63E45}"/>
                </a:ext>
              </a:extLst>
            </p:cNvPr>
            <p:cNvSpPr/>
            <p:nvPr/>
          </p:nvSpPr>
          <p:spPr>
            <a:xfrm>
              <a:off x="11093493" y="5816370"/>
              <a:ext cx="197858" cy="73024"/>
            </a:xfrm>
            <a:custGeom>
              <a:avLst/>
              <a:gdLst>
                <a:gd name="connsiteX0" fmla="*/ 0 w 197858"/>
                <a:gd name="connsiteY0" fmla="*/ -12 h 73024"/>
                <a:gd name="connsiteX1" fmla="*/ 141572 w 197858"/>
                <a:gd name="connsiteY1" fmla="*/ 12923 h 73024"/>
                <a:gd name="connsiteX2" fmla="*/ 166594 w 197858"/>
                <a:gd name="connsiteY2" fmla="*/ 37302 h 73024"/>
                <a:gd name="connsiteX3" fmla="*/ 190361 w 197858"/>
                <a:gd name="connsiteY3" fmla="*/ 54774 h 73024"/>
                <a:gd name="connsiteX4" fmla="*/ 197858 w 197858"/>
                <a:gd name="connsiteY4" fmla="*/ 59590 h 73024"/>
                <a:gd name="connsiteX5" fmla="*/ 165474 w 197858"/>
                <a:gd name="connsiteY5" fmla="*/ 59803 h 73024"/>
                <a:gd name="connsiteX6" fmla="*/ 0 w 197858"/>
                <a:gd name="connsiteY6" fmla="*/ 73012 h 73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7858" h="73024">
                  <a:moveTo>
                    <a:pt x="0" y="-12"/>
                  </a:moveTo>
                  <a:cubicBezTo>
                    <a:pt x="28968" y="6963"/>
                    <a:pt x="81619" y="11777"/>
                    <a:pt x="141572" y="12923"/>
                  </a:cubicBezTo>
                  <a:cubicBezTo>
                    <a:pt x="148816" y="21386"/>
                    <a:pt x="157223" y="29572"/>
                    <a:pt x="166594" y="37302"/>
                  </a:cubicBezTo>
                  <a:cubicBezTo>
                    <a:pt x="173846" y="43303"/>
                    <a:pt x="181842" y="49187"/>
                    <a:pt x="190361" y="54774"/>
                  </a:cubicBezTo>
                  <a:lnTo>
                    <a:pt x="197858" y="59590"/>
                  </a:lnTo>
                  <a:lnTo>
                    <a:pt x="165474" y="59803"/>
                  </a:lnTo>
                  <a:cubicBezTo>
                    <a:pt x="97244" y="59958"/>
                    <a:pt x="32659" y="65124"/>
                    <a:pt x="0" y="73012"/>
                  </a:cubicBezTo>
                  <a:close/>
                </a:path>
              </a:pathLst>
            </a:custGeom>
            <a:grpFill/>
            <a:ln w="4047" cap="flat">
              <a:solidFill>
                <a:schemeClr val="tx1"/>
              </a:solid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93BAF25B-30FF-17F2-E681-0E6FD02F1D2B}"/>
                </a:ext>
              </a:extLst>
            </p:cNvPr>
            <p:cNvSpPr/>
            <p:nvPr/>
          </p:nvSpPr>
          <p:spPr>
            <a:xfrm>
              <a:off x="11172936" y="5526371"/>
              <a:ext cx="336295" cy="55649"/>
            </a:xfrm>
            <a:custGeom>
              <a:avLst/>
              <a:gdLst>
                <a:gd name="connsiteX0" fmla="*/ 0 w 336295"/>
                <a:gd name="connsiteY0" fmla="*/ 55637 h 55649"/>
                <a:gd name="connsiteX1" fmla="*/ 8629 w 336295"/>
                <a:gd name="connsiteY1" fmla="*/ 358 h 55649"/>
                <a:gd name="connsiteX2" fmla="*/ 8728 w 336295"/>
                <a:gd name="connsiteY2" fmla="*/ -12 h 55649"/>
                <a:gd name="connsiteX3" fmla="*/ 327593 w 336295"/>
                <a:gd name="connsiteY3" fmla="*/ -12 h 55649"/>
                <a:gd name="connsiteX4" fmla="*/ 327695 w 336295"/>
                <a:gd name="connsiteY4" fmla="*/ 370 h 55649"/>
                <a:gd name="connsiteX5" fmla="*/ 336295 w 336295"/>
                <a:gd name="connsiteY5" fmla="*/ 55544 h 55649"/>
                <a:gd name="connsiteX6" fmla="*/ 168338 w 336295"/>
                <a:gd name="connsiteY6" fmla="*/ 42489 h 55649"/>
                <a:gd name="connsiteX7" fmla="*/ 0 w 336295"/>
                <a:gd name="connsiteY7" fmla="*/ 55637 h 55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6295" h="55649">
                  <a:moveTo>
                    <a:pt x="0" y="55637"/>
                  </a:moveTo>
                  <a:cubicBezTo>
                    <a:pt x="2299" y="32393"/>
                    <a:pt x="5277" y="13299"/>
                    <a:pt x="8629" y="358"/>
                  </a:cubicBezTo>
                  <a:lnTo>
                    <a:pt x="8728" y="-12"/>
                  </a:lnTo>
                  <a:lnTo>
                    <a:pt x="327593" y="-12"/>
                  </a:lnTo>
                  <a:lnTo>
                    <a:pt x="327695" y="370"/>
                  </a:lnTo>
                  <a:cubicBezTo>
                    <a:pt x="331029" y="13291"/>
                    <a:pt x="333996" y="32349"/>
                    <a:pt x="336295" y="55544"/>
                  </a:cubicBezTo>
                  <a:cubicBezTo>
                    <a:pt x="302796" y="47600"/>
                    <a:pt x="237207" y="42489"/>
                    <a:pt x="168338" y="42489"/>
                  </a:cubicBezTo>
                  <a:cubicBezTo>
                    <a:pt x="99470" y="42489"/>
                    <a:pt x="33397" y="47638"/>
                    <a:pt x="0" y="55637"/>
                  </a:cubicBezTo>
                  <a:close/>
                </a:path>
              </a:pathLst>
            </a:custGeom>
            <a:grpFill/>
            <a:ln w="4047" cap="flat">
              <a:solidFill>
                <a:schemeClr val="tx1"/>
              </a:solid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C4AA7F24-E010-2A2E-E7D0-8F5FEF664697}"/>
                </a:ext>
              </a:extLst>
            </p:cNvPr>
            <p:cNvSpPr/>
            <p:nvPr/>
          </p:nvSpPr>
          <p:spPr>
            <a:xfrm>
              <a:off x="12080597" y="5319174"/>
              <a:ext cx="249033" cy="291023"/>
            </a:xfrm>
            <a:custGeom>
              <a:avLst/>
              <a:gdLst>
                <a:gd name="connsiteX0" fmla="*/ 242840 w 249033"/>
                <a:gd name="connsiteY0" fmla="*/ 236719 h 291023"/>
                <a:gd name="connsiteX1" fmla="*/ 249033 w 249033"/>
                <a:gd name="connsiteY1" fmla="*/ 291011 h 291023"/>
                <a:gd name="connsiteX2" fmla="*/ 187992 w 249033"/>
                <a:gd name="connsiteY2" fmla="*/ 291011 h 291023"/>
                <a:gd name="connsiteX3" fmla="*/ 194182 w 249033"/>
                <a:gd name="connsiteY3" fmla="*/ 236719 h 291023"/>
                <a:gd name="connsiteX4" fmla="*/ 194182 w 249033"/>
                <a:gd name="connsiteY4" fmla="*/ 156363 h 291023"/>
                <a:gd name="connsiteX5" fmla="*/ 54847 w 249033"/>
                <a:gd name="connsiteY5" fmla="*/ 156363 h 291023"/>
                <a:gd name="connsiteX6" fmla="*/ 54847 w 249033"/>
                <a:gd name="connsiteY6" fmla="*/ 236719 h 291023"/>
                <a:gd name="connsiteX7" fmla="*/ 61038 w 249033"/>
                <a:gd name="connsiteY7" fmla="*/ 291011 h 291023"/>
                <a:gd name="connsiteX8" fmla="*/ 0 w 249033"/>
                <a:gd name="connsiteY8" fmla="*/ 291011 h 291023"/>
                <a:gd name="connsiteX9" fmla="*/ 6190 w 249033"/>
                <a:gd name="connsiteY9" fmla="*/ 236719 h 291023"/>
                <a:gd name="connsiteX10" fmla="*/ 6190 w 249033"/>
                <a:gd name="connsiteY10" fmla="*/ 53849 h 291023"/>
                <a:gd name="connsiteX11" fmla="*/ 0 w 249033"/>
                <a:gd name="connsiteY11" fmla="*/ -12 h 291023"/>
                <a:gd name="connsiteX12" fmla="*/ 61038 w 249033"/>
                <a:gd name="connsiteY12" fmla="*/ -12 h 291023"/>
                <a:gd name="connsiteX13" fmla="*/ 54847 w 249033"/>
                <a:gd name="connsiteY13" fmla="*/ 53849 h 291023"/>
                <a:gd name="connsiteX14" fmla="*/ 54847 w 249033"/>
                <a:gd name="connsiteY14" fmla="*/ 119869 h 291023"/>
                <a:gd name="connsiteX15" fmla="*/ 194182 w 249033"/>
                <a:gd name="connsiteY15" fmla="*/ 119869 h 291023"/>
                <a:gd name="connsiteX16" fmla="*/ 194182 w 249033"/>
                <a:gd name="connsiteY16" fmla="*/ 53849 h 291023"/>
                <a:gd name="connsiteX17" fmla="*/ 187992 w 249033"/>
                <a:gd name="connsiteY17" fmla="*/ -12 h 291023"/>
                <a:gd name="connsiteX18" fmla="*/ 249033 w 249033"/>
                <a:gd name="connsiteY18" fmla="*/ -12 h 291023"/>
                <a:gd name="connsiteX19" fmla="*/ 242840 w 249033"/>
                <a:gd name="connsiteY19" fmla="*/ 53849 h 291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9033" h="291023">
                  <a:moveTo>
                    <a:pt x="242840" y="236719"/>
                  </a:moveTo>
                  <a:cubicBezTo>
                    <a:pt x="242840" y="261480"/>
                    <a:pt x="245051" y="279287"/>
                    <a:pt x="249033" y="291011"/>
                  </a:cubicBezTo>
                  <a:lnTo>
                    <a:pt x="187992" y="291011"/>
                  </a:lnTo>
                  <a:cubicBezTo>
                    <a:pt x="191971" y="279287"/>
                    <a:pt x="194182" y="261474"/>
                    <a:pt x="194182" y="236719"/>
                  </a:cubicBezTo>
                  <a:lnTo>
                    <a:pt x="194182" y="156363"/>
                  </a:lnTo>
                  <a:lnTo>
                    <a:pt x="54847" y="156363"/>
                  </a:lnTo>
                  <a:lnTo>
                    <a:pt x="54847" y="236719"/>
                  </a:lnTo>
                  <a:cubicBezTo>
                    <a:pt x="54847" y="261480"/>
                    <a:pt x="57059" y="279287"/>
                    <a:pt x="61038" y="291011"/>
                  </a:cubicBezTo>
                  <a:lnTo>
                    <a:pt x="0" y="291011"/>
                  </a:lnTo>
                  <a:cubicBezTo>
                    <a:pt x="3979" y="279287"/>
                    <a:pt x="6190" y="261474"/>
                    <a:pt x="6190" y="236719"/>
                  </a:cubicBezTo>
                  <a:lnTo>
                    <a:pt x="6190" y="53849"/>
                  </a:lnTo>
                  <a:cubicBezTo>
                    <a:pt x="6190" y="29525"/>
                    <a:pt x="3979" y="11712"/>
                    <a:pt x="0" y="-12"/>
                  </a:cubicBezTo>
                  <a:lnTo>
                    <a:pt x="61038" y="-12"/>
                  </a:lnTo>
                  <a:cubicBezTo>
                    <a:pt x="57059" y="11712"/>
                    <a:pt x="54847" y="29525"/>
                    <a:pt x="54847" y="53849"/>
                  </a:cubicBezTo>
                  <a:lnTo>
                    <a:pt x="54847" y="119869"/>
                  </a:lnTo>
                  <a:lnTo>
                    <a:pt x="194182" y="119869"/>
                  </a:lnTo>
                  <a:lnTo>
                    <a:pt x="194182" y="53849"/>
                  </a:lnTo>
                  <a:cubicBezTo>
                    <a:pt x="194182" y="29525"/>
                    <a:pt x="191971" y="11712"/>
                    <a:pt x="187992" y="-12"/>
                  </a:cubicBezTo>
                  <a:lnTo>
                    <a:pt x="249033" y="-12"/>
                  </a:lnTo>
                  <a:cubicBezTo>
                    <a:pt x="245051" y="11712"/>
                    <a:pt x="242840" y="29525"/>
                    <a:pt x="242840" y="53849"/>
                  </a:cubicBezTo>
                  <a:close/>
                </a:path>
              </a:pathLst>
            </a:custGeom>
            <a:grpFill/>
            <a:ln w="4047" cap="flat">
              <a:solidFill>
                <a:schemeClr val="tx1"/>
              </a:solid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737957C6-0860-86C3-F7AE-64A8F246C66E}"/>
                </a:ext>
              </a:extLst>
            </p:cNvPr>
            <p:cNvSpPr/>
            <p:nvPr/>
          </p:nvSpPr>
          <p:spPr>
            <a:xfrm>
              <a:off x="12377396" y="5404296"/>
              <a:ext cx="218512" cy="210239"/>
            </a:xfrm>
            <a:custGeom>
              <a:avLst/>
              <a:gdLst>
                <a:gd name="connsiteX0" fmla="*/ 115451 w 218512"/>
                <a:gd name="connsiteY0" fmla="*/ -6 h 210239"/>
                <a:gd name="connsiteX1" fmla="*/ 218513 w 218512"/>
                <a:gd name="connsiteY1" fmla="*/ 98593 h 210239"/>
                <a:gd name="connsiteX2" fmla="*/ 102624 w 218512"/>
                <a:gd name="connsiteY2" fmla="*/ 210227 h 210239"/>
                <a:gd name="connsiteX3" fmla="*/ 0 w 218512"/>
                <a:gd name="connsiteY3" fmla="*/ 110752 h 210239"/>
                <a:gd name="connsiteX4" fmla="*/ 115451 w 218512"/>
                <a:gd name="connsiteY4" fmla="*/ -12 h 210239"/>
                <a:gd name="connsiteX5" fmla="*/ 107049 w 218512"/>
                <a:gd name="connsiteY5" fmla="*/ 34750 h 210239"/>
                <a:gd name="connsiteX6" fmla="*/ 48219 w 218512"/>
                <a:gd name="connsiteY6" fmla="*/ 101207 h 210239"/>
                <a:gd name="connsiteX7" fmla="*/ 111475 w 218512"/>
                <a:gd name="connsiteY7" fmla="*/ 175051 h 210239"/>
                <a:gd name="connsiteX8" fmla="*/ 170305 w 218512"/>
                <a:gd name="connsiteY8" fmla="*/ 108594 h 210239"/>
                <a:gd name="connsiteX9" fmla="*/ 107049 w 218512"/>
                <a:gd name="connsiteY9" fmla="*/ 34750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6"/>
                  </a:moveTo>
                  <a:cubicBezTo>
                    <a:pt x="175165" y="-6"/>
                    <a:pt x="218513" y="39954"/>
                    <a:pt x="218513" y="98593"/>
                  </a:cubicBezTo>
                  <a:cubicBezTo>
                    <a:pt x="218513" y="164182"/>
                    <a:pt x="168528" y="210227"/>
                    <a:pt x="102624" y="210227"/>
                  </a:cubicBezTo>
                  <a:cubicBezTo>
                    <a:pt x="42461" y="210227"/>
                    <a:pt x="0" y="170261"/>
                    <a:pt x="0" y="110752"/>
                  </a:cubicBezTo>
                  <a:cubicBezTo>
                    <a:pt x="0" y="46903"/>
                    <a:pt x="49544" y="-12"/>
                    <a:pt x="115451" y="-12"/>
                  </a:cubicBezTo>
                  <a:close/>
                  <a:moveTo>
                    <a:pt x="107049" y="34750"/>
                  </a:moveTo>
                  <a:cubicBezTo>
                    <a:pt x="71663" y="34750"/>
                    <a:pt x="48219" y="65588"/>
                    <a:pt x="48219" y="101207"/>
                  </a:cubicBezTo>
                  <a:cubicBezTo>
                    <a:pt x="48219" y="152898"/>
                    <a:pt x="80070" y="175051"/>
                    <a:pt x="111475" y="175051"/>
                  </a:cubicBezTo>
                  <a:cubicBezTo>
                    <a:pt x="146861" y="175051"/>
                    <a:pt x="170305" y="144210"/>
                    <a:pt x="170305" y="108594"/>
                  </a:cubicBezTo>
                  <a:cubicBezTo>
                    <a:pt x="170305" y="62986"/>
                    <a:pt x="144204" y="34750"/>
                    <a:pt x="107049" y="34750"/>
                  </a:cubicBezTo>
                  <a:close/>
                </a:path>
              </a:pathLst>
            </a:custGeom>
            <a:grpFill/>
            <a:ln w="4047" cap="flat">
              <a:solidFill>
                <a:schemeClr val="tx1"/>
              </a:solid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E2E92659-E92A-5A13-0F07-BBDA28374AD8}"/>
                </a:ext>
              </a:extLst>
            </p:cNvPr>
            <p:cNvSpPr/>
            <p:nvPr/>
          </p:nvSpPr>
          <p:spPr>
            <a:xfrm>
              <a:off x="12639708" y="5310484"/>
              <a:ext cx="59713" cy="299713"/>
            </a:xfrm>
            <a:custGeom>
              <a:avLst/>
              <a:gdLst>
                <a:gd name="connsiteX0" fmla="*/ 6637 w 59713"/>
                <a:gd name="connsiteY0" fmla="*/ 49505 h 299713"/>
                <a:gd name="connsiteX1" fmla="*/ 0 w 59713"/>
                <a:gd name="connsiteY1" fmla="*/ -12 h 299713"/>
                <a:gd name="connsiteX2" fmla="*/ 53079 w 59713"/>
                <a:gd name="connsiteY2" fmla="*/ -12 h 299713"/>
                <a:gd name="connsiteX3" fmla="*/ 53079 w 59713"/>
                <a:gd name="connsiteY3" fmla="*/ 250185 h 299713"/>
                <a:gd name="connsiteX4" fmla="*/ 59713 w 59713"/>
                <a:gd name="connsiteY4" fmla="*/ 299702 h 299713"/>
                <a:gd name="connsiteX5" fmla="*/ 0 w 59713"/>
                <a:gd name="connsiteY5" fmla="*/ 299702 h 299713"/>
                <a:gd name="connsiteX6" fmla="*/ 6637 w 59713"/>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3" h="299713">
                  <a:moveTo>
                    <a:pt x="6637" y="49505"/>
                  </a:moveTo>
                  <a:cubicBezTo>
                    <a:pt x="6637" y="29090"/>
                    <a:pt x="4425" y="12585"/>
                    <a:pt x="0" y="-12"/>
                  </a:cubicBezTo>
                  <a:lnTo>
                    <a:pt x="53079" y="-12"/>
                  </a:lnTo>
                  <a:lnTo>
                    <a:pt x="53079" y="250185"/>
                  </a:lnTo>
                  <a:cubicBezTo>
                    <a:pt x="53079" y="271037"/>
                    <a:pt x="55288" y="287543"/>
                    <a:pt x="59713" y="299702"/>
                  </a:cubicBezTo>
                  <a:lnTo>
                    <a:pt x="0" y="299702"/>
                  </a:lnTo>
                  <a:cubicBezTo>
                    <a:pt x="4425" y="287537"/>
                    <a:pt x="6637" y="271031"/>
                    <a:pt x="6637" y="250185"/>
                  </a:cubicBezTo>
                  <a:close/>
                </a:path>
              </a:pathLst>
            </a:custGeom>
            <a:grpFill/>
            <a:ln w="4047" cap="flat">
              <a:solidFill>
                <a:schemeClr val="tx1"/>
              </a:solid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703B8F7E-73AD-3717-A779-969C1CE197A9}"/>
                </a:ext>
              </a:extLst>
            </p:cNvPr>
            <p:cNvSpPr/>
            <p:nvPr/>
          </p:nvSpPr>
          <p:spPr>
            <a:xfrm>
              <a:off x="12733023" y="5409524"/>
              <a:ext cx="218959" cy="292333"/>
            </a:xfrm>
            <a:custGeom>
              <a:avLst/>
              <a:gdLst>
                <a:gd name="connsiteX0" fmla="*/ 218959 w 218959"/>
                <a:gd name="connsiteY0" fmla="*/ -12 h 292333"/>
                <a:gd name="connsiteX1" fmla="*/ 195075 w 218959"/>
                <a:gd name="connsiteY1" fmla="*/ 47335 h 292333"/>
                <a:gd name="connsiteX2" fmla="*/ 133588 w 218959"/>
                <a:gd name="connsiteY2" fmla="*/ 216307 h 292333"/>
                <a:gd name="connsiteX3" fmla="*/ 54410 w 218959"/>
                <a:gd name="connsiteY3" fmla="*/ 292321 h 292333"/>
                <a:gd name="connsiteX4" fmla="*/ 20348 w 218959"/>
                <a:gd name="connsiteY4" fmla="*/ 286673 h 292333"/>
                <a:gd name="connsiteX5" fmla="*/ 20348 w 218959"/>
                <a:gd name="connsiteY5" fmla="*/ 247145 h 292333"/>
                <a:gd name="connsiteX6" fmla="*/ 52199 w 218959"/>
                <a:gd name="connsiteY6" fmla="*/ 258440 h 292333"/>
                <a:gd name="connsiteX7" fmla="*/ 99088 w 218959"/>
                <a:gd name="connsiteY7" fmla="*/ 203710 h 292333"/>
                <a:gd name="connsiteX8" fmla="*/ 100412 w 218959"/>
                <a:gd name="connsiteY8" fmla="*/ 199801 h 292333"/>
                <a:gd name="connsiteX9" fmla="*/ 83160 w 218959"/>
                <a:gd name="connsiteY9" fmla="*/ 199801 h 292333"/>
                <a:gd name="connsiteX10" fmla="*/ 22999 w 218959"/>
                <a:gd name="connsiteY10" fmla="*/ 46034 h 292333"/>
                <a:gd name="connsiteX11" fmla="*/ 0 w 218959"/>
                <a:gd name="connsiteY11" fmla="*/ -12 h 292333"/>
                <a:gd name="connsiteX12" fmla="*/ 60160 w 218959"/>
                <a:gd name="connsiteY12" fmla="*/ -12 h 292333"/>
                <a:gd name="connsiteX13" fmla="*/ 70779 w 218959"/>
                <a:gd name="connsiteY13" fmla="*/ 42556 h 292333"/>
                <a:gd name="connsiteX14" fmla="*/ 100412 w 218959"/>
                <a:gd name="connsiteY14" fmla="*/ 125088 h 292333"/>
                <a:gd name="connsiteX15" fmla="*/ 114127 w 218959"/>
                <a:gd name="connsiteY15" fmla="*/ 166352 h 292333"/>
                <a:gd name="connsiteX16" fmla="*/ 121641 w 218959"/>
                <a:gd name="connsiteY16" fmla="*/ 143770 h 292333"/>
                <a:gd name="connsiteX17" fmla="*/ 127391 w 218959"/>
                <a:gd name="connsiteY17" fmla="*/ 127696 h 292333"/>
                <a:gd name="connsiteX18" fmla="*/ 157474 w 218959"/>
                <a:gd name="connsiteY18" fmla="*/ 40823 h 292333"/>
                <a:gd name="connsiteX19" fmla="*/ 166766 w 218959"/>
                <a:gd name="connsiteY19" fmla="*/ -6 h 292333"/>
                <a:gd name="connsiteX20" fmla="*/ 218959 w 218959"/>
                <a:gd name="connsiteY20" fmla="*/ -6 h 292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3">
                  <a:moveTo>
                    <a:pt x="218959" y="-12"/>
                  </a:moveTo>
                  <a:cubicBezTo>
                    <a:pt x="211438" y="10414"/>
                    <a:pt x="201706" y="29528"/>
                    <a:pt x="195075" y="47335"/>
                  </a:cubicBezTo>
                  <a:lnTo>
                    <a:pt x="133588" y="216307"/>
                  </a:lnTo>
                  <a:cubicBezTo>
                    <a:pt x="114570" y="266690"/>
                    <a:pt x="102183" y="290582"/>
                    <a:pt x="54410" y="292321"/>
                  </a:cubicBezTo>
                  <a:cubicBezTo>
                    <a:pt x="41583" y="292321"/>
                    <a:pt x="30080" y="290582"/>
                    <a:pt x="20348" y="286673"/>
                  </a:cubicBezTo>
                  <a:lnTo>
                    <a:pt x="20348" y="247145"/>
                  </a:lnTo>
                  <a:cubicBezTo>
                    <a:pt x="30080" y="254531"/>
                    <a:pt x="40699" y="258440"/>
                    <a:pt x="52199" y="258440"/>
                  </a:cubicBezTo>
                  <a:cubicBezTo>
                    <a:pt x="72987" y="258440"/>
                    <a:pt x="84490" y="244105"/>
                    <a:pt x="99088" y="203710"/>
                  </a:cubicBezTo>
                  <a:lnTo>
                    <a:pt x="100412" y="199801"/>
                  </a:lnTo>
                  <a:lnTo>
                    <a:pt x="83160" y="199801"/>
                  </a:lnTo>
                  <a:lnTo>
                    <a:pt x="22999" y="46034"/>
                  </a:lnTo>
                  <a:cubicBezTo>
                    <a:pt x="14598" y="24749"/>
                    <a:pt x="7077" y="9113"/>
                    <a:pt x="0" y="-12"/>
                  </a:cubicBezTo>
                  <a:lnTo>
                    <a:pt x="60160" y="-12"/>
                  </a:lnTo>
                  <a:cubicBezTo>
                    <a:pt x="60160" y="8676"/>
                    <a:pt x="63696" y="23011"/>
                    <a:pt x="70779" y="42556"/>
                  </a:cubicBezTo>
                  <a:lnTo>
                    <a:pt x="100412" y="125088"/>
                  </a:lnTo>
                  <a:cubicBezTo>
                    <a:pt x="104394" y="136815"/>
                    <a:pt x="109261" y="150281"/>
                    <a:pt x="114127" y="166352"/>
                  </a:cubicBezTo>
                  <a:cubicBezTo>
                    <a:pt x="116335" y="158102"/>
                    <a:pt x="119430" y="150281"/>
                    <a:pt x="121641" y="143770"/>
                  </a:cubicBezTo>
                  <a:lnTo>
                    <a:pt x="127391" y="127696"/>
                  </a:lnTo>
                  <a:lnTo>
                    <a:pt x="157474" y="40823"/>
                  </a:lnTo>
                  <a:cubicBezTo>
                    <a:pt x="163665" y="22579"/>
                    <a:pt x="166766" y="9113"/>
                    <a:pt x="166766" y="-6"/>
                  </a:cubicBezTo>
                  <a:lnTo>
                    <a:pt x="218959" y="-6"/>
                  </a:lnTo>
                  <a:close/>
                </a:path>
              </a:pathLst>
            </a:custGeom>
            <a:grpFill/>
            <a:ln w="4047" cap="flat">
              <a:solidFill>
                <a:schemeClr val="tx1"/>
              </a:solid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7084B9A5-7054-7271-001A-A64282E6FAA1}"/>
                </a:ext>
              </a:extLst>
            </p:cNvPr>
            <p:cNvSpPr/>
            <p:nvPr/>
          </p:nvSpPr>
          <p:spPr>
            <a:xfrm>
              <a:off x="12065982" y="5769948"/>
              <a:ext cx="237095" cy="291026"/>
            </a:xfrm>
            <a:custGeom>
              <a:avLst/>
              <a:gdLst>
                <a:gd name="connsiteX0" fmla="*/ 237096 w 237095"/>
                <a:gd name="connsiteY0" fmla="*/ 46031 h 291026"/>
                <a:gd name="connsiteX1" fmla="*/ 167650 w 237095"/>
                <a:gd name="connsiteY1" fmla="*/ 34738 h 291026"/>
                <a:gd name="connsiteX2" fmla="*/ 142873 w 237095"/>
                <a:gd name="connsiteY2" fmla="*/ 34738 h 291026"/>
                <a:gd name="connsiteX3" fmla="*/ 142873 w 237095"/>
                <a:gd name="connsiteY3" fmla="*/ 236719 h 291026"/>
                <a:gd name="connsiteX4" fmla="*/ 149510 w 237095"/>
                <a:gd name="connsiteY4" fmla="*/ 291014 h 291026"/>
                <a:gd name="connsiteX5" fmla="*/ 88026 w 237095"/>
                <a:gd name="connsiteY5" fmla="*/ 291014 h 291026"/>
                <a:gd name="connsiteX6" fmla="*/ 94216 w 237095"/>
                <a:gd name="connsiteY6" fmla="*/ 236719 h 291026"/>
                <a:gd name="connsiteX7" fmla="*/ 94216 w 237095"/>
                <a:gd name="connsiteY7" fmla="*/ 34738 h 291026"/>
                <a:gd name="connsiteX8" fmla="*/ 69446 w 237095"/>
                <a:gd name="connsiteY8" fmla="*/ 34738 h 291026"/>
                <a:gd name="connsiteX9" fmla="*/ 0 w 237095"/>
                <a:gd name="connsiteY9" fmla="*/ 46031 h 291026"/>
                <a:gd name="connsiteX10" fmla="*/ 0 w 237095"/>
                <a:gd name="connsiteY10" fmla="*/ -12 h 291026"/>
                <a:gd name="connsiteX11" fmla="*/ 237090 w 237095"/>
                <a:gd name="connsiteY11" fmla="*/ -12 h 291026"/>
                <a:gd name="connsiteX12" fmla="*/ 237090 w 237095"/>
                <a:gd name="connsiteY12" fmla="*/ 46031 h 29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7095" h="291026">
                  <a:moveTo>
                    <a:pt x="237096" y="46031"/>
                  </a:moveTo>
                  <a:cubicBezTo>
                    <a:pt x="216307" y="37778"/>
                    <a:pt x="199501" y="34738"/>
                    <a:pt x="167650" y="34738"/>
                  </a:cubicBezTo>
                  <a:lnTo>
                    <a:pt x="142873" y="34738"/>
                  </a:lnTo>
                  <a:lnTo>
                    <a:pt x="142873" y="236719"/>
                  </a:lnTo>
                  <a:cubicBezTo>
                    <a:pt x="142873" y="261480"/>
                    <a:pt x="145085" y="279724"/>
                    <a:pt x="149510" y="291014"/>
                  </a:cubicBezTo>
                  <a:lnTo>
                    <a:pt x="88026" y="291014"/>
                  </a:lnTo>
                  <a:cubicBezTo>
                    <a:pt x="92005" y="279287"/>
                    <a:pt x="94216" y="261474"/>
                    <a:pt x="94216" y="236719"/>
                  </a:cubicBezTo>
                  <a:lnTo>
                    <a:pt x="94216" y="34738"/>
                  </a:lnTo>
                  <a:lnTo>
                    <a:pt x="69446" y="34738"/>
                  </a:lnTo>
                  <a:cubicBezTo>
                    <a:pt x="37595" y="34738"/>
                    <a:pt x="20788" y="37778"/>
                    <a:pt x="0" y="46031"/>
                  </a:cubicBezTo>
                  <a:lnTo>
                    <a:pt x="0" y="-12"/>
                  </a:lnTo>
                  <a:lnTo>
                    <a:pt x="237090" y="-12"/>
                  </a:lnTo>
                  <a:lnTo>
                    <a:pt x="237090" y="46031"/>
                  </a:lnTo>
                  <a:close/>
                </a:path>
              </a:pathLst>
            </a:custGeom>
            <a:grpFill/>
            <a:ln w="4047" cap="flat">
              <a:solidFill>
                <a:schemeClr val="tx1"/>
              </a:solid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4571DD9C-6A84-D231-73F1-2669CA2DA2FE}"/>
                </a:ext>
              </a:extLst>
            </p:cNvPr>
            <p:cNvSpPr/>
            <p:nvPr/>
          </p:nvSpPr>
          <p:spPr>
            <a:xfrm>
              <a:off x="12306614" y="5855099"/>
              <a:ext cx="131385" cy="205886"/>
            </a:xfrm>
            <a:custGeom>
              <a:avLst/>
              <a:gdLst>
                <a:gd name="connsiteX0" fmla="*/ 131373 w 131385"/>
                <a:gd name="connsiteY0" fmla="*/ 47767 h 205886"/>
                <a:gd name="connsiteX1" fmla="*/ 111025 w 131385"/>
                <a:gd name="connsiteY1" fmla="*/ 45596 h 205886"/>
                <a:gd name="connsiteX2" fmla="*/ 53080 w 131385"/>
                <a:gd name="connsiteY2" fmla="*/ 72528 h 205886"/>
                <a:gd name="connsiteX3" fmla="*/ 53080 w 131385"/>
                <a:gd name="connsiteY3" fmla="*/ 156361 h 205886"/>
                <a:gd name="connsiteX4" fmla="*/ 59716 w 131385"/>
                <a:gd name="connsiteY4" fmla="*/ 205875 h 205886"/>
                <a:gd name="connsiteX5" fmla="*/ 0 w 131385"/>
                <a:gd name="connsiteY5" fmla="*/ 205875 h 205886"/>
                <a:gd name="connsiteX6" fmla="*/ 6637 w 131385"/>
                <a:gd name="connsiteY6" fmla="*/ 156361 h 205886"/>
                <a:gd name="connsiteX7" fmla="*/ 6637 w 131385"/>
                <a:gd name="connsiteY7" fmla="*/ 54715 h 205886"/>
                <a:gd name="connsiteX8" fmla="*/ 0 w 131385"/>
                <a:gd name="connsiteY8" fmla="*/ 5198 h 205886"/>
                <a:gd name="connsiteX9" fmla="*/ 45562 w 131385"/>
                <a:gd name="connsiteY9" fmla="*/ 5198 h 205886"/>
                <a:gd name="connsiteX10" fmla="*/ 52199 w 131385"/>
                <a:gd name="connsiteY10" fmla="*/ 40386 h 205886"/>
                <a:gd name="connsiteX11" fmla="*/ 80070 w 131385"/>
                <a:gd name="connsiteY11" fmla="*/ 13022 h 205886"/>
                <a:gd name="connsiteX12" fmla="*/ 119882 w 131385"/>
                <a:gd name="connsiteY12" fmla="*/ -12 h 205886"/>
                <a:gd name="connsiteX13" fmla="*/ 131385 w 131385"/>
                <a:gd name="connsiteY13" fmla="*/ 857 h 205886"/>
                <a:gd name="connsiteX14" fmla="*/ 131385 w 131385"/>
                <a:gd name="connsiteY14" fmla="*/ 47772 h 205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1385" h="205886">
                  <a:moveTo>
                    <a:pt x="131373" y="47767"/>
                  </a:moveTo>
                  <a:cubicBezTo>
                    <a:pt x="124737" y="46465"/>
                    <a:pt x="118100" y="45596"/>
                    <a:pt x="111025" y="45596"/>
                  </a:cubicBezTo>
                  <a:cubicBezTo>
                    <a:pt x="89350" y="45596"/>
                    <a:pt x="69886" y="54721"/>
                    <a:pt x="53080" y="72528"/>
                  </a:cubicBezTo>
                  <a:lnTo>
                    <a:pt x="53080" y="156361"/>
                  </a:lnTo>
                  <a:cubicBezTo>
                    <a:pt x="53080" y="177207"/>
                    <a:pt x="55291" y="193716"/>
                    <a:pt x="59716" y="205875"/>
                  </a:cubicBezTo>
                  <a:lnTo>
                    <a:pt x="0" y="205875"/>
                  </a:lnTo>
                  <a:cubicBezTo>
                    <a:pt x="4425" y="193713"/>
                    <a:pt x="6637" y="177207"/>
                    <a:pt x="6637" y="156361"/>
                  </a:cubicBezTo>
                  <a:lnTo>
                    <a:pt x="6637" y="54715"/>
                  </a:lnTo>
                  <a:cubicBezTo>
                    <a:pt x="6637" y="34301"/>
                    <a:pt x="4425" y="17795"/>
                    <a:pt x="0" y="5198"/>
                  </a:cubicBezTo>
                  <a:lnTo>
                    <a:pt x="45562" y="5198"/>
                  </a:lnTo>
                  <a:lnTo>
                    <a:pt x="52199" y="40386"/>
                  </a:lnTo>
                  <a:cubicBezTo>
                    <a:pt x="58835" y="30397"/>
                    <a:pt x="68121" y="21272"/>
                    <a:pt x="80070" y="13022"/>
                  </a:cubicBezTo>
                  <a:cubicBezTo>
                    <a:pt x="92011" y="4335"/>
                    <a:pt x="105284" y="-12"/>
                    <a:pt x="119882" y="-12"/>
                  </a:cubicBezTo>
                  <a:cubicBezTo>
                    <a:pt x="124748" y="-12"/>
                    <a:pt x="128284" y="426"/>
                    <a:pt x="131385" y="857"/>
                  </a:cubicBezTo>
                  <a:lnTo>
                    <a:pt x="131385" y="47772"/>
                  </a:lnTo>
                  <a:close/>
                </a:path>
              </a:pathLst>
            </a:custGeom>
            <a:grpFill/>
            <a:ln w="4047" cap="flat">
              <a:solidFill>
                <a:schemeClr val="tx1"/>
              </a:solid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961CBBEC-75C1-220B-2439-2F7A162280D6}"/>
                </a:ext>
              </a:extLst>
            </p:cNvPr>
            <p:cNvSpPr/>
            <p:nvPr/>
          </p:nvSpPr>
          <p:spPr>
            <a:xfrm>
              <a:off x="12474698" y="5753439"/>
              <a:ext cx="60162" cy="307534"/>
            </a:xfrm>
            <a:custGeom>
              <a:avLst/>
              <a:gdLst>
                <a:gd name="connsiteX0" fmla="*/ 30080 w 60162"/>
                <a:gd name="connsiteY0" fmla="*/ -12 h 307534"/>
                <a:gd name="connsiteX1" fmla="*/ 60163 w 60162"/>
                <a:gd name="connsiteY1" fmla="*/ 30394 h 307534"/>
                <a:gd name="connsiteX2" fmla="*/ 30080 w 60162"/>
                <a:gd name="connsiteY2" fmla="*/ 60804 h 307534"/>
                <a:gd name="connsiteX3" fmla="*/ 0 w 60162"/>
                <a:gd name="connsiteY3" fmla="*/ 30394 h 307534"/>
                <a:gd name="connsiteX4" fmla="*/ 30080 w 60162"/>
                <a:gd name="connsiteY4" fmla="*/ -12 h 307534"/>
                <a:gd name="connsiteX5" fmla="*/ 7083 w 60162"/>
                <a:gd name="connsiteY5" fmla="*/ 156363 h 307534"/>
                <a:gd name="connsiteX6" fmla="*/ 446 w 60162"/>
                <a:gd name="connsiteY6" fmla="*/ 106849 h 307534"/>
                <a:gd name="connsiteX7" fmla="*/ 53526 w 60162"/>
                <a:gd name="connsiteY7" fmla="*/ 106849 h 307534"/>
                <a:gd name="connsiteX8" fmla="*/ 53526 w 60162"/>
                <a:gd name="connsiteY8" fmla="*/ 258009 h 307534"/>
                <a:gd name="connsiteX9" fmla="*/ 60163 w 60162"/>
                <a:gd name="connsiteY9" fmla="*/ 307523 h 307534"/>
                <a:gd name="connsiteX10" fmla="*/ 446 w 60162"/>
                <a:gd name="connsiteY10" fmla="*/ 307523 h 307534"/>
                <a:gd name="connsiteX11" fmla="*/ 7083 w 60162"/>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2"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83" y="156363"/>
                  </a:moveTo>
                  <a:cubicBezTo>
                    <a:pt x="7083" y="135949"/>
                    <a:pt x="4872" y="119443"/>
                    <a:pt x="446" y="106849"/>
                  </a:cubicBezTo>
                  <a:lnTo>
                    <a:pt x="53526" y="106849"/>
                  </a:lnTo>
                  <a:lnTo>
                    <a:pt x="53526" y="258009"/>
                  </a:lnTo>
                  <a:cubicBezTo>
                    <a:pt x="53526" y="278855"/>
                    <a:pt x="55734" y="295364"/>
                    <a:pt x="60163" y="307523"/>
                  </a:cubicBezTo>
                  <a:lnTo>
                    <a:pt x="446" y="307523"/>
                  </a:lnTo>
                  <a:cubicBezTo>
                    <a:pt x="4866" y="295361"/>
                    <a:pt x="7083" y="278855"/>
                    <a:pt x="7083" y="258009"/>
                  </a:cubicBezTo>
                  <a:close/>
                </a:path>
              </a:pathLst>
            </a:custGeom>
            <a:grpFill/>
            <a:ln w="4047" cap="flat">
              <a:solidFill>
                <a:schemeClr val="tx1"/>
              </a:solidFill>
              <a:prstDash val="solid"/>
              <a:miter/>
            </a:ln>
          </p:spPr>
          <p:txBody>
            <a:bodyPr rtlCol="0" anchor="ctr"/>
            <a:lstStyle/>
            <a:p>
              <a:endParaRPr lang="en-GB" dirty="0"/>
            </a:p>
          </p:txBody>
        </p:sp>
        <p:sp>
          <p:nvSpPr>
            <p:cNvPr id="23" name="Freeform: Shape 22">
              <a:extLst>
                <a:ext uri="{FF2B5EF4-FFF2-40B4-BE49-F238E27FC236}">
                  <a16:creationId xmlns:a16="http://schemas.microsoft.com/office/drawing/2014/main" id="{D0A61571-FB9B-9F42-522F-72B137E7D89F}"/>
                </a:ext>
              </a:extLst>
            </p:cNvPr>
            <p:cNvSpPr/>
            <p:nvPr/>
          </p:nvSpPr>
          <p:spPr>
            <a:xfrm>
              <a:off x="12585292" y="5855099"/>
              <a:ext cx="193304" cy="205892"/>
            </a:xfrm>
            <a:custGeom>
              <a:avLst/>
              <a:gdLst>
                <a:gd name="connsiteX0" fmla="*/ 133585 w 193304"/>
                <a:gd name="connsiteY0" fmla="*/ 205875 h 205892"/>
                <a:gd name="connsiteX1" fmla="*/ 140222 w 193304"/>
                <a:gd name="connsiteY1" fmla="*/ 156361 h 205892"/>
                <a:gd name="connsiteX2" fmla="*/ 140222 w 193304"/>
                <a:gd name="connsiteY2" fmla="*/ 81215 h 205892"/>
                <a:gd name="connsiteX3" fmla="*/ 101294 w 193304"/>
                <a:gd name="connsiteY3" fmla="*/ 36039 h 205892"/>
                <a:gd name="connsiteX4" fmla="*/ 53080 w 193304"/>
                <a:gd name="connsiteY4" fmla="*/ 58630 h 205892"/>
                <a:gd name="connsiteX5" fmla="*/ 53080 w 193304"/>
                <a:gd name="connsiteY5" fmla="*/ 156366 h 205892"/>
                <a:gd name="connsiteX6" fmla="*/ 59716 w 193304"/>
                <a:gd name="connsiteY6" fmla="*/ 205881 h 205892"/>
                <a:gd name="connsiteX7" fmla="*/ 0 w 193304"/>
                <a:gd name="connsiteY7" fmla="*/ 205881 h 205892"/>
                <a:gd name="connsiteX8" fmla="*/ 6636 w 193304"/>
                <a:gd name="connsiteY8" fmla="*/ 156366 h 205892"/>
                <a:gd name="connsiteX9" fmla="*/ 6636 w 193304"/>
                <a:gd name="connsiteY9" fmla="*/ 54721 h 205892"/>
                <a:gd name="connsiteX10" fmla="*/ 0 w 193304"/>
                <a:gd name="connsiteY10" fmla="*/ 5204 h 205892"/>
                <a:gd name="connsiteX11" fmla="*/ 45565 w 193304"/>
                <a:gd name="connsiteY11" fmla="*/ 5204 h 205892"/>
                <a:gd name="connsiteX12" fmla="*/ 50431 w 193304"/>
                <a:gd name="connsiteY12" fmla="*/ 28659 h 205892"/>
                <a:gd name="connsiteX13" fmla="*/ 118108 w 193304"/>
                <a:gd name="connsiteY13" fmla="*/ -12 h 205892"/>
                <a:gd name="connsiteX14" fmla="*/ 186671 w 193304"/>
                <a:gd name="connsiteY14" fmla="*/ 76875 h 205892"/>
                <a:gd name="connsiteX15" fmla="*/ 186671 w 193304"/>
                <a:gd name="connsiteY15" fmla="*/ 156366 h 205892"/>
                <a:gd name="connsiteX16" fmla="*/ 193304 w 193304"/>
                <a:gd name="connsiteY16" fmla="*/ 205881 h 205892"/>
                <a:gd name="connsiteX17" fmla="*/ 133591 w 193304"/>
                <a:gd name="connsiteY17" fmla="*/ 205881 h 205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3304" h="205892">
                  <a:moveTo>
                    <a:pt x="133585" y="205875"/>
                  </a:moveTo>
                  <a:cubicBezTo>
                    <a:pt x="138005" y="193713"/>
                    <a:pt x="140222" y="177207"/>
                    <a:pt x="140222" y="156361"/>
                  </a:cubicBezTo>
                  <a:lnTo>
                    <a:pt x="140222" y="81215"/>
                  </a:lnTo>
                  <a:cubicBezTo>
                    <a:pt x="140222" y="50374"/>
                    <a:pt x="126064" y="36039"/>
                    <a:pt x="101294" y="36039"/>
                  </a:cubicBezTo>
                  <a:cubicBezTo>
                    <a:pt x="84041" y="36039"/>
                    <a:pt x="67678" y="43426"/>
                    <a:pt x="53080" y="58630"/>
                  </a:cubicBezTo>
                  <a:lnTo>
                    <a:pt x="53080" y="156366"/>
                  </a:lnTo>
                  <a:cubicBezTo>
                    <a:pt x="53080" y="177213"/>
                    <a:pt x="55291" y="193721"/>
                    <a:pt x="59716" y="205881"/>
                  </a:cubicBezTo>
                  <a:lnTo>
                    <a:pt x="0" y="205881"/>
                  </a:lnTo>
                  <a:cubicBezTo>
                    <a:pt x="4422" y="193716"/>
                    <a:pt x="6636" y="177213"/>
                    <a:pt x="6636" y="156366"/>
                  </a:cubicBezTo>
                  <a:lnTo>
                    <a:pt x="6636" y="54721"/>
                  </a:lnTo>
                  <a:cubicBezTo>
                    <a:pt x="6636" y="34306"/>
                    <a:pt x="4428" y="17801"/>
                    <a:pt x="0" y="5204"/>
                  </a:cubicBezTo>
                  <a:lnTo>
                    <a:pt x="45565" y="5204"/>
                  </a:lnTo>
                  <a:lnTo>
                    <a:pt x="50431" y="28659"/>
                  </a:lnTo>
                  <a:cubicBezTo>
                    <a:pt x="67237" y="9545"/>
                    <a:pt x="89796" y="-12"/>
                    <a:pt x="118108" y="-12"/>
                  </a:cubicBezTo>
                  <a:cubicBezTo>
                    <a:pt x="163671" y="-12"/>
                    <a:pt x="186671" y="26920"/>
                    <a:pt x="186671" y="76875"/>
                  </a:cubicBezTo>
                  <a:lnTo>
                    <a:pt x="186671" y="156366"/>
                  </a:lnTo>
                  <a:cubicBezTo>
                    <a:pt x="186671" y="177213"/>
                    <a:pt x="188879" y="193721"/>
                    <a:pt x="193304" y="205881"/>
                  </a:cubicBezTo>
                  <a:lnTo>
                    <a:pt x="133591" y="205881"/>
                  </a:lnTo>
                  <a:close/>
                </a:path>
              </a:pathLst>
            </a:custGeom>
            <a:grpFill/>
            <a:ln w="4047" cap="flat">
              <a:solidFill>
                <a:schemeClr val="tx1"/>
              </a:solid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2523C9C8-F5ED-09AF-B7C6-73DB3F25AD5C}"/>
                </a:ext>
              </a:extLst>
            </p:cNvPr>
            <p:cNvSpPr/>
            <p:nvPr/>
          </p:nvSpPr>
          <p:spPr>
            <a:xfrm>
              <a:off x="12827692" y="5753439"/>
              <a:ext cx="60163" cy="307534"/>
            </a:xfrm>
            <a:custGeom>
              <a:avLst/>
              <a:gdLst>
                <a:gd name="connsiteX0" fmla="*/ 30080 w 60163"/>
                <a:gd name="connsiteY0" fmla="*/ -12 h 307534"/>
                <a:gd name="connsiteX1" fmla="*/ 60163 w 60163"/>
                <a:gd name="connsiteY1" fmla="*/ 30394 h 307534"/>
                <a:gd name="connsiteX2" fmla="*/ 30080 w 60163"/>
                <a:gd name="connsiteY2" fmla="*/ 60804 h 307534"/>
                <a:gd name="connsiteX3" fmla="*/ 0 w 60163"/>
                <a:gd name="connsiteY3" fmla="*/ 30394 h 307534"/>
                <a:gd name="connsiteX4" fmla="*/ 30080 w 60163"/>
                <a:gd name="connsiteY4" fmla="*/ -12 h 307534"/>
                <a:gd name="connsiteX5" fmla="*/ 7077 w 60163"/>
                <a:gd name="connsiteY5" fmla="*/ 156363 h 307534"/>
                <a:gd name="connsiteX6" fmla="*/ 440 w 60163"/>
                <a:gd name="connsiteY6" fmla="*/ 106849 h 307534"/>
                <a:gd name="connsiteX7" fmla="*/ 53520 w 60163"/>
                <a:gd name="connsiteY7" fmla="*/ 106849 h 307534"/>
                <a:gd name="connsiteX8" fmla="*/ 53520 w 60163"/>
                <a:gd name="connsiteY8" fmla="*/ 258009 h 307534"/>
                <a:gd name="connsiteX9" fmla="*/ 60157 w 60163"/>
                <a:gd name="connsiteY9" fmla="*/ 307523 h 307534"/>
                <a:gd name="connsiteX10" fmla="*/ 440 w 60163"/>
                <a:gd name="connsiteY10" fmla="*/ 307523 h 307534"/>
                <a:gd name="connsiteX11" fmla="*/ 7077 w 60163"/>
                <a:gd name="connsiteY11" fmla="*/ 258009 h 307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163" h="307534">
                  <a:moveTo>
                    <a:pt x="30080" y="-12"/>
                  </a:moveTo>
                  <a:cubicBezTo>
                    <a:pt x="47773" y="-12"/>
                    <a:pt x="60163" y="13022"/>
                    <a:pt x="60163" y="30394"/>
                  </a:cubicBezTo>
                  <a:cubicBezTo>
                    <a:pt x="60163" y="47769"/>
                    <a:pt x="47773" y="60804"/>
                    <a:pt x="30080" y="60804"/>
                  </a:cubicBezTo>
                  <a:cubicBezTo>
                    <a:pt x="12386" y="60804"/>
                    <a:pt x="0" y="48207"/>
                    <a:pt x="0" y="30394"/>
                  </a:cubicBezTo>
                  <a:cubicBezTo>
                    <a:pt x="0" y="12585"/>
                    <a:pt x="12386" y="-12"/>
                    <a:pt x="30080" y="-12"/>
                  </a:cubicBezTo>
                  <a:close/>
                  <a:moveTo>
                    <a:pt x="7077" y="156363"/>
                  </a:moveTo>
                  <a:cubicBezTo>
                    <a:pt x="7077" y="135949"/>
                    <a:pt x="4866" y="119443"/>
                    <a:pt x="440" y="106849"/>
                  </a:cubicBezTo>
                  <a:lnTo>
                    <a:pt x="53520" y="106849"/>
                  </a:lnTo>
                  <a:lnTo>
                    <a:pt x="53520" y="258009"/>
                  </a:lnTo>
                  <a:cubicBezTo>
                    <a:pt x="53520" y="278855"/>
                    <a:pt x="55729" y="295364"/>
                    <a:pt x="60157" y="307523"/>
                  </a:cubicBezTo>
                  <a:lnTo>
                    <a:pt x="440" y="307523"/>
                  </a:lnTo>
                  <a:cubicBezTo>
                    <a:pt x="4860" y="295361"/>
                    <a:pt x="7077" y="278855"/>
                    <a:pt x="7077" y="258009"/>
                  </a:cubicBezTo>
                  <a:close/>
                </a:path>
              </a:pathLst>
            </a:custGeom>
            <a:grpFill/>
            <a:ln w="4047" cap="flat">
              <a:solidFill>
                <a:schemeClr val="tx1"/>
              </a:solid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8B1B59AE-1B8C-1B1C-E0CD-19A756400854}"/>
                </a:ext>
              </a:extLst>
            </p:cNvPr>
            <p:cNvSpPr/>
            <p:nvPr/>
          </p:nvSpPr>
          <p:spPr>
            <a:xfrm>
              <a:off x="12921480" y="5806869"/>
              <a:ext cx="149950" cy="258452"/>
            </a:xfrm>
            <a:custGeom>
              <a:avLst/>
              <a:gdLst>
                <a:gd name="connsiteX0" fmla="*/ 149951 w 149950"/>
                <a:gd name="connsiteY0" fmla="*/ 250190 h 258452"/>
                <a:gd name="connsiteX1" fmla="*/ 104832 w 149950"/>
                <a:gd name="connsiteY1" fmla="*/ 258440 h 258452"/>
                <a:gd name="connsiteX2" fmla="*/ 34946 w 149950"/>
                <a:gd name="connsiteY2" fmla="*/ 188074 h 258452"/>
                <a:gd name="connsiteX3" fmla="*/ 34946 w 149950"/>
                <a:gd name="connsiteY3" fmla="*/ 85997 h 258452"/>
                <a:gd name="connsiteX4" fmla="*/ 443 w 149950"/>
                <a:gd name="connsiteY4" fmla="*/ 85997 h 258452"/>
                <a:gd name="connsiteX5" fmla="*/ 0 w 149950"/>
                <a:gd name="connsiteY5" fmla="*/ 85127 h 258452"/>
                <a:gd name="connsiteX6" fmla="*/ 80502 w 149950"/>
                <a:gd name="connsiteY6" fmla="*/ -12 h 258452"/>
                <a:gd name="connsiteX7" fmla="*/ 81389 w 149950"/>
                <a:gd name="connsiteY7" fmla="*/ -12 h 258452"/>
                <a:gd name="connsiteX8" fmla="*/ 81389 w 149950"/>
                <a:gd name="connsiteY8" fmla="*/ 53420 h 258452"/>
                <a:gd name="connsiteX9" fmla="*/ 146856 w 149950"/>
                <a:gd name="connsiteY9" fmla="*/ 53420 h 258452"/>
                <a:gd name="connsiteX10" fmla="*/ 141990 w 149950"/>
                <a:gd name="connsiteY10" fmla="*/ 85997 h 258452"/>
                <a:gd name="connsiteX11" fmla="*/ 81389 w 149950"/>
                <a:gd name="connsiteY11" fmla="*/ 85997 h 258452"/>
                <a:gd name="connsiteX12" fmla="*/ 81389 w 149950"/>
                <a:gd name="connsiteY12" fmla="*/ 188505 h 258452"/>
                <a:gd name="connsiteX13" fmla="*/ 112793 w 149950"/>
                <a:gd name="connsiteY13" fmla="*/ 224125 h 258452"/>
                <a:gd name="connsiteX14" fmla="*/ 149951 w 149950"/>
                <a:gd name="connsiteY14" fmla="*/ 208051 h 258452"/>
                <a:gd name="connsiteX15" fmla="*/ 149951 w 149950"/>
                <a:gd name="connsiteY15" fmla="*/ 250187 h 258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9950" h="258452">
                  <a:moveTo>
                    <a:pt x="149951" y="250190"/>
                  </a:moveTo>
                  <a:cubicBezTo>
                    <a:pt x="137123" y="255838"/>
                    <a:pt x="122085" y="258440"/>
                    <a:pt x="104832" y="258440"/>
                  </a:cubicBezTo>
                  <a:cubicBezTo>
                    <a:pt x="54848" y="258440"/>
                    <a:pt x="34946" y="231943"/>
                    <a:pt x="34946" y="188074"/>
                  </a:cubicBezTo>
                  <a:lnTo>
                    <a:pt x="34946" y="85997"/>
                  </a:lnTo>
                  <a:lnTo>
                    <a:pt x="443" y="85997"/>
                  </a:lnTo>
                  <a:lnTo>
                    <a:pt x="0" y="85127"/>
                  </a:lnTo>
                  <a:lnTo>
                    <a:pt x="80502" y="-12"/>
                  </a:lnTo>
                  <a:lnTo>
                    <a:pt x="81389" y="-12"/>
                  </a:lnTo>
                  <a:lnTo>
                    <a:pt x="81389" y="53420"/>
                  </a:lnTo>
                  <a:lnTo>
                    <a:pt x="146856" y="53420"/>
                  </a:lnTo>
                  <a:lnTo>
                    <a:pt x="141990" y="85997"/>
                  </a:lnTo>
                  <a:lnTo>
                    <a:pt x="81389" y="85997"/>
                  </a:lnTo>
                  <a:lnTo>
                    <a:pt x="81389" y="188505"/>
                  </a:lnTo>
                  <a:cubicBezTo>
                    <a:pt x="81389" y="212398"/>
                    <a:pt x="92005" y="224125"/>
                    <a:pt x="112793" y="224125"/>
                  </a:cubicBezTo>
                  <a:cubicBezTo>
                    <a:pt x="126508" y="224125"/>
                    <a:pt x="138894" y="218915"/>
                    <a:pt x="149951" y="208051"/>
                  </a:cubicBezTo>
                  <a:lnTo>
                    <a:pt x="149951" y="250187"/>
                  </a:lnTo>
                  <a:close/>
                </a:path>
              </a:pathLst>
            </a:custGeom>
            <a:grpFill/>
            <a:ln w="4047" cap="flat">
              <a:solidFill>
                <a:schemeClr val="tx1"/>
              </a:solidFill>
              <a:prstDash val="solid"/>
              <a:miter/>
            </a:ln>
          </p:spPr>
          <p:txBody>
            <a:bodyPr rtlCol="0" anchor="ctr"/>
            <a:lstStyle/>
            <a:p>
              <a:endParaRPr lang="en-GB" dirty="0"/>
            </a:p>
          </p:txBody>
        </p:sp>
        <p:sp>
          <p:nvSpPr>
            <p:cNvPr id="26" name="Freeform: Shape 25">
              <a:extLst>
                <a:ext uri="{FF2B5EF4-FFF2-40B4-BE49-F238E27FC236}">
                  <a16:creationId xmlns:a16="http://schemas.microsoft.com/office/drawing/2014/main" id="{4C24568D-C2F9-49ED-0141-AF0834909072}"/>
                </a:ext>
              </a:extLst>
            </p:cNvPr>
            <p:cNvSpPr/>
            <p:nvPr/>
          </p:nvSpPr>
          <p:spPr>
            <a:xfrm>
              <a:off x="13097969" y="5860301"/>
              <a:ext cx="218959" cy="292330"/>
            </a:xfrm>
            <a:custGeom>
              <a:avLst/>
              <a:gdLst>
                <a:gd name="connsiteX0" fmla="*/ 218959 w 218959"/>
                <a:gd name="connsiteY0" fmla="*/ -12 h 292330"/>
                <a:gd name="connsiteX1" fmla="*/ 195075 w 218959"/>
                <a:gd name="connsiteY1" fmla="*/ 47332 h 292330"/>
                <a:gd name="connsiteX2" fmla="*/ 133588 w 218959"/>
                <a:gd name="connsiteY2" fmla="*/ 216304 h 292330"/>
                <a:gd name="connsiteX3" fmla="*/ 54410 w 218959"/>
                <a:gd name="connsiteY3" fmla="*/ 292318 h 292330"/>
                <a:gd name="connsiteX4" fmla="*/ 20348 w 218959"/>
                <a:gd name="connsiteY4" fmla="*/ 286673 h 292330"/>
                <a:gd name="connsiteX5" fmla="*/ 20348 w 218959"/>
                <a:gd name="connsiteY5" fmla="*/ 247145 h 292330"/>
                <a:gd name="connsiteX6" fmla="*/ 52199 w 218959"/>
                <a:gd name="connsiteY6" fmla="*/ 258440 h 292330"/>
                <a:gd name="connsiteX7" fmla="*/ 99088 w 218959"/>
                <a:gd name="connsiteY7" fmla="*/ 203707 h 292330"/>
                <a:gd name="connsiteX8" fmla="*/ 100412 w 218959"/>
                <a:gd name="connsiteY8" fmla="*/ 199798 h 292330"/>
                <a:gd name="connsiteX9" fmla="*/ 83160 w 218959"/>
                <a:gd name="connsiteY9" fmla="*/ 199798 h 292330"/>
                <a:gd name="connsiteX10" fmla="*/ 22997 w 218959"/>
                <a:gd name="connsiteY10" fmla="*/ 46031 h 292330"/>
                <a:gd name="connsiteX11" fmla="*/ 0 w 218959"/>
                <a:gd name="connsiteY11" fmla="*/ -12 h 292330"/>
                <a:gd name="connsiteX12" fmla="*/ 60160 w 218959"/>
                <a:gd name="connsiteY12" fmla="*/ -12 h 292330"/>
                <a:gd name="connsiteX13" fmla="*/ 70776 w 218959"/>
                <a:gd name="connsiteY13" fmla="*/ 42553 h 292330"/>
                <a:gd name="connsiteX14" fmla="*/ 100412 w 218959"/>
                <a:gd name="connsiteY14" fmla="*/ 125085 h 292330"/>
                <a:gd name="connsiteX15" fmla="*/ 114124 w 218959"/>
                <a:gd name="connsiteY15" fmla="*/ 166352 h 292330"/>
                <a:gd name="connsiteX16" fmla="*/ 121641 w 218959"/>
                <a:gd name="connsiteY16" fmla="*/ 143767 h 292330"/>
                <a:gd name="connsiteX17" fmla="*/ 127392 w 218959"/>
                <a:gd name="connsiteY17" fmla="*/ 127693 h 292330"/>
                <a:gd name="connsiteX18" fmla="*/ 157472 w 218959"/>
                <a:gd name="connsiteY18" fmla="*/ 40820 h 292330"/>
                <a:gd name="connsiteX19" fmla="*/ 166763 w 218959"/>
                <a:gd name="connsiteY19" fmla="*/ -6 h 292330"/>
                <a:gd name="connsiteX20" fmla="*/ 218959 w 218959"/>
                <a:gd name="connsiteY20" fmla="*/ -6 h 292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959" h="292330">
                  <a:moveTo>
                    <a:pt x="218959" y="-12"/>
                  </a:moveTo>
                  <a:cubicBezTo>
                    <a:pt x="211435" y="10414"/>
                    <a:pt x="201703" y="29525"/>
                    <a:pt x="195075" y="47332"/>
                  </a:cubicBezTo>
                  <a:lnTo>
                    <a:pt x="133588" y="216304"/>
                  </a:lnTo>
                  <a:cubicBezTo>
                    <a:pt x="114570" y="266690"/>
                    <a:pt x="102183" y="290582"/>
                    <a:pt x="54410" y="292318"/>
                  </a:cubicBezTo>
                  <a:cubicBezTo>
                    <a:pt x="41583" y="292318"/>
                    <a:pt x="30080" y="290582"/>
                    <a:pt x="20348" y="286673"/>
                  </a:cubicBezTo>
                  <a:lnTo>
                    <a:pt x="20348" y="247145"/>
                  </a:lnTo>
                  <a:cubicBezTo>
                    <a:pt x="30080" y="254531"/>
                    <a:pt x="40696" y="258440"/>
                    <a:pt x="52199" y="258440"/>
                  </a:cubicBezTo>
                  <a:cubicBezTo>
                    <a:pt x="72987" y="258440"/>
                    <a:pt x="84490" y="244105"/>
                    <a:pt x="99088" y="203707"/>
                  </a:cubicBezTo>
                  <a:lnTo>
                    <a:pt x="100412" y="199798"/>
                  </a:lnTo>
                  <a:lnTo>
                    <a:pt x="83160" y="199798"/>
                  </a:lnTo>
                  <a:lnTo>
                    <a:pt x="22997" y="46031"/>
                  </a:lnTo>
                  <a:cubicBezTo>
                    <a:pt x="14598" y="24747"/>
                    <a:pt x="7074" y="9113"/>
                    <a:pt x="0" y="-12"/>
                  </a:cubicBezTo>
                  <a:lnTo>
                    <a:pt x="60160" y="-12"/>
                  </a:lnTo>
                  <a:cubicBezTo>
                    <a:pt x="60160" y="8676"/>
                    <a:pt x="63696" y="23008"/>
                    <a:pt x="70776" y="42553"/>
                  </a:cubicBezTo>
                  <a:lnTo>
                    <a:pt x="100412" y="125085"/>
                  </a:lnTo>
                  <a:cubicBezTo>
                    <a:pt x="104392" y="136812"/>
                    <a:pt x="109258" y="150278"/>
                    <a:pt x="114124" y="166352"/>
                  </a:cubicBezTo>
                  <a:cubicBezTo>
                    <a:pt x="116335" y="158102"/>
                    <a:pt x="119430" y="150278"/>
                    <a:pt x="121641" y="143767"/>
                  </a:cubicBezTo>
                  <a:lnTo>
                    <a:pt x="127392" y="127693"/>
                  </a:lnTo>
                  <a:lnTo>
                    <a:pt x="157472" y="40820"/>
                  </a:lnTo>
                  <a:cubicBezTo>
                    <a:pt x="163662" y="22576"/>
                    <a:pt x="166763" y="9113"/>
                    <a:pt x="166763" y="-6"/>
                  </a:cubicBezTo>
                  <a:lnTo>
                    <a:pt x="218959" y="-6"/>
                  </a:lnTo>
                  <a:close/>
                </a:path>
              </a:pathLst>
            </a:custGeom>
            <a:grpFill/>
            <a:ln w="4047" cap="flat">
              <a:solidFill>
                <a:schemeClr val="tx1"/>
              </a:solid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30B1D035-49A2-DE08-340F-D782DDA3A33A}"/>
                </a:ext>
              </a:extLst>
            </p:cNvPr>
            <p:cNvSpPr/>
            <p:nvPr/>
          </p:nvSpPr>
          <p:spPr>
            <a:xfrm>
              <a:off x="12069529" y="6204555"/>
              <a:ext cx="187557" cy="300139"/>
            </a:xfrm>
            <a:custGeom>
              <a:avLst/>
              <a:gdLst>
                <a:gd name="connsiteX0" fmla="*/ 0 w 187557"/>
                <a:gd name="connsiteY0" fmla="*/ 228898 h 300139"/>
                <a:gd name="connsiteX1" fmla="*/ 42461 w 187557"/>
                <a:gd name="connsiteY1" fmla="*/ 253227 h 300139"/>
                <a:gd name="connsiteX2" fmla="*/ 89350 w 187557"/>
                <a:gd name="connsiteY2" fmla="*/ 262784 h 300139"/>
                <a:gd name="connsiteX3" fmla="*/ 137564 w 187557"/>
                <a:gd name="connsiteY3" fmla="*/ 223256 h 300139"/>
                <a:gd name="connsiteX4" fmla="*/ 76960 w 187557"/>
                <a:gd name="connsiteY4" fmla="*/ 164616 h 300139"/>
                <a:gd name="connsiteX5" fmla="*/ 37595 w 187557"/>
                <a:gd name="connsiteY5" fmla="*/ 145071 h 300139"/>
                <a:gd name="connsiteX6" fmla="*/ 2208 w 187557"/>
                <a:gd name="connsiteY6" fmla="*/ 82522 h 300139"/>
                <a:gd name="connsiteX7" fmla="*/ 31404 w 187557"/>
                <a:gd name="connsiteY7" fmla="*/ 22141 h 300139"/>
                <a:gd name="connsiteX8" fmla="*/ 108374 w 187557"/>
                <a:gd name="connsiteY8" fmla="*/ -12 h 300139"/>
                <a:gd name="connsiteX9" fmla="*/ 172070 w 187557"/>
                <a:gd name="connsiteY9" fmla="*/ 13454 h 300139"/>
                <a:gd name="connsiteX10" fmla="*/ 172070 w 187557"/>
                <a:gd name="connsiteY10" fmla="*/ 62971 h 300139"/>
                <a:gd name="connsiteX11" fmla="*/ 98201 w 187557"/>
                <a:gd name="connsiteY11" fmla="*/ 36909 h 300139"/>
                <a:gd name="connsiteX12" fmla="*/ 50874 w 187557"/>
                <a:gd name="connsiteY12" fmla="*/ 73829 h 300139"/>
                <a:gd name="connsiteX13" fmla="*/ 58395 w 187557"/>
                <a:gd name="connsiteY13" fmla="*/ 96414 h 300139"/>
                <a:gd name="connsiteX14" fmla="*/ 107939 w 187557"/>
                <a:gd name="connsiteY14" fmla="*/ 125951 h 300139"/>
                <a:gd name="connsiteX15" fmla="*/ 149076 w 187557"/>
                <a:gd name="connsiteY15" fmla="*/ 146366 h 300139"/>
                <a:gd name="connsiteX16" fmla="*/ 187557 w 187557"/>
                <a:gd name="connsiteY16" fmla="*/ 214125 h 300139"/>
                <a:gd name="connsiteX17" fmla="*/ 83168 w 187557"/>
                <a:gd name="connsiteY17" fmla="*/ 300128 h 300139"/>
                <a:gd name="connsiteX18" fmla="*/ 8 w 187557"/>
                <a:gd name="connsiteY18" fmla="*/ 278846 h 300139"/>
                <a:gd name="connsiteX19" fmla="*/ 8 w 187557"/>
                <a:gd name="connsiteY19" fmla="*/ 228892 h 300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7557" h="300139">
                  <a:moveTo>
                    <a:pt x="0" y="228898"/>
                  </a:moveTo>
                  <a:cubicBezTo>
                    <a:pt x="11940" y="238892"/>
                    <a:pt x="26098" y="246710"/>
                    <a:pt x="42461" y="253227"/>
                  </a:cubicBezTo>
                  <a:cubicBezTo>
                    <a:pt x="58829" y="259744"/>
                    <a:pt x="74752" y="262784"/>
                    <a:pt x="89350" y="262784"/>
                  </a:cubicBezTo>
                  <a:cubicBezTo>
                    <a:pt x="119430" y="262784"/>
                    <a:pt x="137564" y="248886"/>
                    <a:pt x="137564" y="223256"/>
                  </a:cubicBezTo>
                  <a:cubicBezTo>
                    <a:pt x="135793" y="191545"/>
                    <a:pt x="115889" y="181557"/>
                    <a:pt x="76960" y="164616"/>
                  </a:cubicBezTo>
                  <a:cubicBezTo>
                    <a:pt x="60594" y="157230"/>
                    <a:pt x="47327" y="150713"/>
                    <a:pt x="37595" y="145071"/>
                  </a:cubicBezTo>
                  <a:cubicBezTo>
                    <a:pt x="18131" y="132906"/>
                    <a:pt x="2208" y="113360"/>
                    <a:pt x="2208" y="82522"/>
                  </a:cubicBezTo>
                  <a:cubicBezTo>
                    <a:pt x="2208" y="56892"/>
                    <a:pt x="11940" y="36477"/>
                    <a:pt x="31404" y="22141"/>
                  </a:cubicBezTo>
                  <a:cubicBezTo>
                    <a:pt x="51306" y="7374"/>
                    <a:pt x="76966" y="-12"/>
                    <a:pt x="108374" y="-12"/>
                  </a:cubicBezTo>
                  <a:cubicBezTo>
                    <a:pt x="133147" y="-12"/>
                    <a:pt x="154376" y="4332"/>
                    <a:pt x="172070" y="13454"/>
                  </a:cubicBezTo>
                  <a:lnTo>
                    <a:pt x="172070" y="62971"/>
                  </a:lnTo>
                  <a:cubicBezTo>
                    <a:pt x="153046" y="48636"/>
                    <a:pt x="123409" y="36909"/>
                    <a:pt x="98201" y="36909"/>
                  </a:cubicBezTo>
                  <a:cubicBezTo>
                    <a:pt x="70332" y="36909"/>
                    <a:pt x="50874" y="49943"/>
                    <a:pt x="50874" y="73829"/>
                  </a:cubicBezTo>
                  <a:cubicBezTo>
                    <a:pt x="50874" y="82516"/>
                    <a:pt x="53529" y="89903"/>
                    <a:pt x="58395" y="96414"/>
                  </a:cubicBezTo>
                  <a:cubicBezTo>
                    <a:pt x="68570" y="108576"/>
                    <a:pt x="81395" y="115087"/>
                    <a:pt x="107939" y="125951"/>
                  </a:cubicBezTo>
                  <a:cubicBezTo>
                    <a:pt x="125192" y="133332"/>
                    <a:pt x="138903" y="139849"/>
                    <a:pt x="149076" y="146366"/>
                  </a:cubicBezTo>
                  <a:cubicBezTo>
                    <a:pt x="170310" y="158963"/>
                    <a:pt x="187557" y="180684"/>
                    <a:pt x="187557" y="214125"/>
                  </a:cubicBezTo>
                  <a:cubicBezTo>
                    <a:pt x="187557" y="267557"/>
                    <a:pt x="146864" y="300128"/>
                    <a:pt x="83168" y="300128"/>
                  </a:cubicBezTo>
                  <a:cubicBezTo>
                    <a:pt x="46014" y="300128"/>
                    <a:pt x="13723" y="288835"/>
                    <a:pt x="8" y="278846"/>
                  </a:cubicBezTo>
                  <a:lnTo>
                    <a:pt x="8" y="228892"/>
                  </a:lnTo>
                  <a:close/>
                </a:path>
              </a:pathLst>
            </a:custGeom>
            <a:grpFill/>
            <a:ln w="4047" cap="flat">
              <a:solidFill>
                <a:schemeClr val="tx1"/>
              </a:solid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FDE46723-8C00-2115-66B8-DD54E40B099D}"/>
                </a:ext>
              </a:extLst>
            </p:cNvPr>
            <p:cNvSpPr/>
            <p:nvPr/>
          </p:nvSpPr>
          <p:spPr>
            <a:xfrm>
              <a:off x="12295533" y="6294438"/>
              <a:ext cx="174742" cy="210250"/>
            </a:xfrm>
            <a:custGeom>
              <a:avLst/>
              <a:gdLst>
                <a:gd name="connsiteX0" fmla="*/ 115472 w 174742"/>
                <a:gd name="connsiteY0" fmla="*/ 5 h 210250"/>
                <a:gd name="connsiteX1" fmla="*/ 171207 w 174742"/>
                <a:gd name="connsiteY1" fmla="*/ 13040 h 210250"/>
                <a:gd name="connsiteX2" fmla="*/ 171207 w 174742"/>
                <a:gd name="connsiteY2" fmla="*/ 56474 h 210250"/>
                <a:gd name="connsiteX3" fmla="*/ 113702 w 174742"/>
                <a:gd name="connsiteY3" fmla="*/ 35625 h 210250"/>
                <a:gd name="connsiteX4" fmla="*/ 48235 w 174742"/>
                <a:gd name="connsiteY4" fmla="*/ 102520 h 210250"/>
                <a:gd name="connsiteX5" fmla="*/ 117237 w 174742"/>
                <a:gd name="connsiteY5" fmla="*/ 174625 h 210250"/>
                <a:gd name="connsiteX6" fmla="*/ 174743 w 174742"/>
                <a:gd name="connsiteY6" fmla="*/ 148994 h 210250"/>
                <a:gd name="connsiteX7" fmla="*/ 174743 w 174742"/>
                <a:gd name="connsiteY7" fmla="*/ 192432 h 210250"/>
                <a:gd name="connsiteX8" fmla="*/ 106181 w 174742"/>
                <a:gd name="connsiteY8" fmla="*/ 210239 h 210250"/>
                <a:gd name="connsiteX9" fmla="*/ 24 w 174742"/>
                <a:gd name="connsiteY9" fmla="*/ 110332 h 210250"/>
                <a:gd name="connsiteX10" fmla="*/ 115472 w 174742"/>
                <a:gd name="connsiteY10" fmla="*/ 0 h 21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4742" h="210250">
                  <a:moveTo>
                    <a:pt x="115472" y="5"/>
                  </a:moveTo>
                  <a:cubicBezTo>
                    <a:pt x="139802" y="5"/>
                    <a:pt x="160591" y="6522"/>
                    <a:pt x="171207" y="13040"/>
                  </a:cubicBezTo>
                  <a:lnTo>
                    <a:pt x="171207" y="56474"/>
                  </a:lnTo>
                  <a:cubicBezTo>
                    <a:pt x="153076" y="43878"/>
                    <a:pt x="135383" y="35625"/>
                    <a:pt x="113702" y="35625"/>
                  </a:cubicBezTo>
                  <a:cubicBezTo>
                    <a:pt x="71681" y="35625"/>
                    <a:pt x="48235" y="64292"/>
                    <a:pt x="48235" y="102520"/>
                  </a:cubicBezTo>
                  <a:cubicBezTo>
                    <a:pt x="48235" y="146824"/>
                    <a:pt x="79642" y="174625"/>
                    <a:pt x="117237" y="174625"/>
                  </a:cubicBezTo>
                  <a:cubicBezTo>
                    <a:pt x="139797" y="174625"/>
                    <a:pt x="161031" y="162898"/>
                    <a:pt x="174743" y="148994"/>
                  </a:cubicBezTo>
                  <a:lnTo>
                    <a:pt x="174743" y="192432"/>
                  </a:lnTo>
                  <a:cubicBezTo>
                    <a:pt x="167222" y="199381"/>
                    <a:pt x="139356" y="210239"/>
                    <a:pt x="106181" y="210239"/>
                  </a:cubicBezTo>
                  <a:cubicBezTo>
                    <a:pt x="41155" y="210239"/>
                    <a:pt x="24" y="172449"/>
                    <a:pt x="24" y="110332"/>
                  </a:cubicBezTo>
                  <a:cubicBezTo>
                    <a:pt x="-1303" y="47346"/>
                    <a:pt x="52217" y="-870"/>
                    <a:pt x="115472" y="0"/>
                  </a:cubicBezTo>
                  <a:close/>
                </a:path>
              </a:pathLst>
            </a:custGeom>
            <a:grpFill/>
            <a:ln w="4047" cap="flat">
              <a:solidFill>
                <a:schemeClr val="tx1"/>
              </a:solid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7DC69FA8-ECDF-19CC-2F90-71445BBFF389}"/>
                </a:ext>
              </a:extLst>
            </p:cNvPr>
            <p:cNvSpPr/>
            <p:nvPr/>
          </p:nvSpPr>
          <p:spPr>
            <a:xfrm>
              <a:off x="12513189" y="6200640"/>
              <a:ext cx="195069" cy="299713"/>
            </a:xfrm>
            <a:custGeom>
              <a:avLst/>
              <a:gdLst>
                <a:gd name="connsiteX0" fmla="*/ 135353 w 195069"/>
                <a:gd name="connsiteY0" fmla="*/ 299702 h 299713"/>
                <a:gd name="connsiteX1" fmla="*/ 141989 w 195069"/>
                <a:gd name="connsiteY1" fmla="*/ 250185 h 299713"/>
                <a:gd name="connsiteX2" fmla="*/ 141989 w 195069"/>
                <a:gd name="connsiteY2" fmla="*/ 175040 h 299713"/>
                <a:gd name="connsiteX3" fmla="*/ 103061 w 195069"/>
                <a:gd name="connsiteY3" fmla="*/ 129863 h 299713"/>
                <a:gd name="connsiteX4" fmla="*/ 53077 w 195069"/>
                <a:gd name="connsiteY4" fmla="*/ 154187 h 299713"/>
                <a:gd name="connsiteX5" fmla="*/ 53077 w 195069"/>
                <a:gd name="connsiteY5" fmla="*/ 250185 h 299713"/>
                <a:gd name="connsiteX6" fmla="*/ 59713 w 195069"/>
                <a:gd name="connsiteY6" fmla="*/ 299702 h 299713"/>
                <a:gd name="connsiteX7" fmla="*/ 0 w 195069"/>
                <a:gd name="connsiteY7" fmla="*/ 299702 h 299713"/>
                <a:gd name="connsiteX8" fmla="*/ 6634 w 195069"/>
                <a:gd name="connsiteY8" fmla="*/ 250185 h 299713"/>
                <a:gd name="connsiteX9" fmla="*/ 6634 w 195069"/>
                <a:gd name="connsiteY9" fmla="*/ 49502 h 299713"/>
                <a:gd name="connsiteX10" fmla="*/ 0 w 195069"/>
                <a:gd name="connsiteY10" fmla="*/ -12 h 299713"/>
                <a:gd name="connsiteX11" fmla="*/ 53077 w 195069"/>
                <a:gd name="connsiteY11" fmla="*/ -12 h 299713"/>
                <a:gd name="connsiteX12" fmla="*/ 53077 w 195069"/>
                <a:gd name="connsiteY12" fmla="*/ 121176 h 299713"/>
                <a:gd name="connsiteX13" fmla="*/ 119871 w 195069"/>
                <a:gd name="connsiteY13" fmla="*/ 93809 h 299713"/>
                <a:gd name="connsiteX14" fmla="*/ 188432 w 195069"/>
                <a:gd name="connsiteY14" fmla="*/ 170693 h 299713"/>
                <a:gd name="connsiteX15" fmla="*/ 188432 w 195069"/>
                <a:gd name="connsiteY15" fmla="*/ 250185 h 299713"/>
                <a:gd name="connsiteX16" fmla="*/ 195069 w 195069"/>
                <a:gd name="connsiteY16" fmla="*/ 299702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5069" h="299713">
                  <a:moveTo>
                    <a:pt x="135353" y="299702"/>
                  </a:moveTo>
                  <a:cubicBezTo>
                    <a:pt x="139772" y="287537"/>
                    <a:pt x="141989" y="271031"/>
                    <a:pt x="141989" y="250185"/>
                  </a:cubicBezTo>
                  <a:lnTo>
                    <a:pt x="141989" y="175040"/>
                  </a:lnTo>
                  <a:cubicBezTo>
                    <a:pt x="141989" y="144199"/>
                    <a:pt x="127832" y="129863"/>
                    <a:pt x="103061" y="129863"/>
                  </a:cubicBezTo>
                  <a:cubicBezTo>
                    <a:pt x="85368" y="129863"/>
                    <a:pt x="68561" y="138113"/>
                    <a:pt x="53077" y="154187"/>
                  </a:cubicBezTo>
                  <a:lnTo>
                    <a:pt x="53077" y="250185"/>
                  </a:lnTo>
                  <a:cubicBezTo>
                    <a:pt x="53077" y="271031"/>
                    <a:pt x="55288" y="287543"/>
                    <a:pt x="59713" y="299702"/>
                  </a:cubicBezTo>
                  <a:lnTo>
                    <a:pt x="0" y="299702"/>
                  </a:lnTo>
                  <a:cubicBezTo>
                    <a:pt x="4425" y="287537"/>
                    <a:pt x="6634" y="271031"/>
                    <a:pt x="6634" y="250185"/>
                  </a:cubicBezTo>
                  <a:lnTo>
                    <a:pt x="6634" y="49502"/>
                  </a:lnTo>
                  <a:cubicBezTo>
                    <a:pt x="6634" y="29087"/>
                    <a:pt x="4425" y="12585"/>
                    <a:pt x="0" y="-12"/>
                  </a:cubicBezTo>
                  <a:lnTo>
                    <a:pt x="53077" y="-12"/>
                  </a:lnTo>
                  <a:lnTo>
                    <a:pt x="53077" y="121176"/>
                  </a:lnTo>
                  <a:cubicBezTo>
                    <a:pt x="70332" y="102934"/>
                    <a:pt x="92445" y="93809"/>
                    <a:pt x="119871" y="93809"/>
                  </a:cubicBezTo>
                  <a:cubicBezTo>
                    <a:pt x="165433" y="93809"/>
                    <a:pt x="188432" y="120738"/>
                    <a:pt x="188432" y="170693"/>
                  </a:cubicBezTo>
                  <a:lnTo>
                    <a:pt x="188432" y="250185"/>
                  </a:lnTo>
                  <a:cubicBezTo>
                    <a:pt x="188432" y="271031"/>
                    <a:pt x="190641" y="287543"/>
                    <a:pt x="195069" y="299702"/>
                  </a:cubicBezTo>
                  <a:close/>
                </a:path>
              </a:pathLst>
            </a:custGeom>
            <a:grpFill/>
            <a:ln w="4047" cap="flat">
              <a:solidFill>
                <a:schemeClr val="tx1"/>
              </a:solid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08BF59E0-6D28-C96D-AB28-28A9871E2B80}"/>
                </a:ext>
              </a:extLst>
            </p:cNvPr>
            <p:cNvSpPr/>
            <p:nvPr/>
          </p:nvSpPr>
          <p:spPr>
            <a:xfrm>
              <a:off x="12750273" y="6294452"/>
              <a:ext cx="218512" cy="210239"/>
            </a:xfrm>
            <a:custGeom>
              <a:avLst/>
              <a:gdLst>
                <a:gd name="connsiteX0" fmla="*/ 115451 w 218512"/>
                <a:gd name="connsiteY0" fmla="*/ -12 h 210239"/>
                <a:gd name="connsiteX1" fmla="*/ 218512 w 218512"/>
                <a:gd name="connsiteY1" fmla="*/ 98593 h 210239"/>
                <a:gd name="connsiteX2" fmla="*/ 102624 w 218512"/>
                <a:gd name="connsiteY2" fmla="*/ 210227 h 210239"/>
                <a:gd name="connsiteX3" fmla="*/ 0 w 218512"/>
                <a:gd name="connsiteY3" fmla="*/ 110758 h 210239"/>
                <a:gd name="connsiteX4" fmla="*/ 115451 w 218512"/>
                <a:gd name="connsiteY4" fmla="*/ -6 h 210239"/>
                <a:gd name="connsiteX5" fmla="*/ 107049 w 218512"/>
                <a:gd name="connsiteY5" fmla="*/ 34738 h 210239"/>
                <a:gd name="connsiteX6" fmla="*/ 48219 w 218512"/>
                <a:gd name="connsiteY6" fmla="*/ 101196 h 210239"/>
                <a:gd name="connsiteX7" fmla="*/ 111475 w 218512"/>
                <a:gd name="connsiteY7" fmla="*/ 175039 h 210239"/>
                <a:gd name="connsiteX8" fmla="*/ 170305 w 218512"/>
                <a:gd name="connsiteY8" fmla="*/ 108582 h 210239"/>
                <a:gd name="connsiteX9" fmla="*/ 107055 w 218512"/>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2" h="210239">
                  <a:moveTo>
                    <a:pt x="115451" y="-12"/>
                  </a:moveTo>
                  <a:cubicBezTo>
                    <a:pt x="175168" y="-12"/>
                    <a:pt x="218512" y="39951"/>
                    <a:pt x="218512" y="98593"/>
                  </a:cubicBezTo>
                  <a:cubicBezTo>
                    <a:pt x="218512" y="164182"/>
                    <a:pt x="168531" y="210227"/>
                    <a:pt x="102624" y="210227"/>
                  </a:cubicBezTo>
                  <a:cubicBezTo>
                    <a:pt x="42469" y="210227"/>
                    <a:pt x="0" y="170267"/>
                    <a:pt x="0" y="110758"/>
                  </a:cubicBezTo>
                  <a:cubicBezTo>
                    <a:pt x="0" y="46906"/>
                    <a:pt x="49544" y="-6"/>
                    <a:pt x="115451" y="-6"/>
                  </a:cubicBezTo>
                  <a:close/>
                  <a:moveTo>
                    <a:pt x="107049" y="34738"/>
                  </a:moveTo>
                  <a:cubicBezTo>
                    <a:pt x="71663" y="34738"/>
                    <a:pt x="48219" y="65576"/>
                    <a:pt x="48219" y="101196"/>
                  </a:cubicBezTo>
                  <a:cubicBezTo>
                    <a:pt x="48219" y="152886"/>
                    <a:pt x="80070" y="175039"/>
                    <a:pt x="111475" y="175039"/>
                  </a:cubicBezTo>
                  <a:cubicBezTo>
                    <a:pt x="146861" y="175039"/>
                    <a:pt x="170305" y="144199"/>
                    <a:pt x="170305" y="108582"/>
                  </a:cubicBezTo>
                  <a:cubicBezTo>
                    <a:pt x="170305" y="62968"/>
                    <a:pt x="144207" y="34738"/>
                    <a:pt x="107055" y="34738"/>
                  </a:cubicBezTo>
                  <a:close/>
                </a:path>
              </a:pathLst>
            </a:custGeom>
            <a:grpFill/>
            <a:ln w="4047" cap="flat">
              <a:solidFill>
                <a:schemeClr val="tx1"/>
              </a:solid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C54E43BF-4381-58E1-32AB-D7D18EEFE829}"/>
                </a:ext>
              </a:extLst>
            </p:cNvPr>
            <p:cNvSpPr/>
            <p:nvPr/>
          </p:nvSpPr>
          <p:spPr>
            <a:xfrm>
              <a:off x="13004181" y="6294452"/>
              <a:ext cx="218515" cy="210239"/>
            </a:xfrm>
            <a:custGeom>
              <a:avLst/>
              <a:gdLst>
                <a:gd name="connsiteX0" fmla="*/ 115451 w 218515"/>
                <a:gd name="connsiteY0" fmla="*/ -12 h 210239"/>
                <a:gd name="connsiteX1" fmla="*/ 218516 w 218515"/>
                <a:gd name="connsiteY1" fmla="*/ 98593 h 210239"/>
                <a:gd name="connsiteX2" fmla="*/ 102624 w 218515"/>
                <a:gd name="connsiteY2" fmla="*/ 210227 h 210239"/>
                <a:gd name="connsiteX3" fmla="*/ 0 w 218515"/>
                <a:gd name="connsiteY3" fmla="*/ 110758 h 210239"/>
                <a:gd name="connsiteX4" fmla="*/ 115451 w 218515"/>
                <a:gd name="connsiteY4" fmla="*/ -6 h 210239"/>
                <a:gd name="connsiteX5" fmla="*/ 107044 w 218515"/>
                <a:gd name="connsiteY5" fmla="*/ 34738 h 210239"/>
                <a:gd name="connsiteX6" fmla="*/ 48214 w 218515"/>
                <a:gd name="connsiteY6" fmla="*/ 101196 h 210239"/>
                <a:gd name="connsiteX7" fmla="*/ 111472 w 218515"/>
                <a:gd name="connsiteY7" fmla="*/ 175039 h 210239"/>
                <a:gd name="connsiteX8" fmla="*/ 170302 w 218515"/>
                <a:gd name="connsiteY8" fmla="*/ 108582 h 210239"/>
                <a:gd name="connsiteX9" fmla="*/ 107049 w 218515"/>
                <a:gd name="connsiteY9" fmla="*/ 34738 h 2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515" h="210239">
                  <a:moveTo>
                    <a:pt x="115451" y="-12"/>
                  </a:moveTo>
                  <a:cubicBezTo>
                    <a:pt x="175168" y="-12"/>
                    <a:pt x="218516" y="39951"/>
                    <a:pt x="218516" y="98593"/>
                  </a:cubicBezTo>
                  <a:cubicBezTo>
                    <a:pt x="218516" y="164182"/>
                    <a:pt x="168531" y="210227"/>
                    <a:pt x="102624" y="210227"/>
                  </a:cubicBezTo>
                  <a:cubicBezTo>
                    <a:pt x="42470" y="210227"/>
                    <a:pt x="0" y="170267"/>
                    <a:pt x="0" y="110758"/>
                  </a:cubicBezTo>
                  <a:cubicBezTo>
                    <a:pt x="0" y="46906"/>
                    <a:pt x="49544" y="-6"/>
                    <a:pt x="115451" y="-6"/>
                  </a:cubicBezTo>
                  <a:close/>
                  <a:moveTo>
                    <a:pt x="107044" y="34738"/>
                  </a:moveTo>
                  <a:cubicBezTo>
                    <a:pt x="71657" y="34738"/>
                    <a:pt x="48214" y="65576"/>
                    <a:pt x="48214" y="101196"/>
                  </a:cubicBezTo>
                  <a:cubicBezTo>
                    <a:pt x="48214" y="152886"/>
                    <a:pt x="80064" y="175039"/>
                    <a:pt x="111472" y="175039"/>
                  </a:cubicBezTo>
                  <a:cubicBezTo>
                    <a:pt x="146856" y="175039"/>
                    <a:pt x="170302" y="144199"/>
                    <a:pt x="170302" y="108582"/>
                  </a:cubicBezTo>
                  <a:cubicBezTo>
                    <a:pt x="170302" y="62968"/>
                    <a:pt x="144201" y="34738"/>
                    <a:pt x="107049" y="34738"/>
                  </a:cubicBezTo>
                  <a:close/>
                </a:path>
              </a:pathLst>
            </a:custGeom>
            <a:grpFill/>
            <a:ln w="4047" cap="flat">
              <a:solidFill>
                <a:schemeClr val="tx1"/>
              </a:solid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45781985-11B2-C591-8693-A20884EDD5CE}"/>
                </a:ext>
              </a:extLst>
            </p:cNvPr>
            <p:cNvSpPr/>
            <p:nvPr/>
          </p:nvSpPr>
          <p:spPr>
            <a:xfrm>
              <a:off x="13266494" y="6200640"/>
              <a:ext cx="59716" cy="299713"/>
            </a:xfrm>
            <a:custGeom>
              <a:avLst/>
              <a:gdLst>
                <a:gd name="connsiteX0" fmla="*/ 6637 w 59716"/>
                <a:gd name="connsiteY0" fmla="*/ 49502 h 299713"/>
                <a:gd name="connsiteX1" fmla="*/ 0 w 59716"/>
                <a:gd name="connsiteY1" fmla="*/ -12 h 299713"/>
                <a:gd name="connsiteX2" fmla="*/ 53080 w 59716"/>
                <a:gd name="connsiteY2" fmla="*/ -12 h 299713"/>
                <a:gd name="connsiteX3" fmla="*/ 53080 w 59716"/>
                <a:gd name="connsiteY3" fmla="*/ 250185 h 299713"/>
                <a:gd name="connsiteX4" fmla="*/ 59717 w 59716"/>
                <a:gd name="connsiteY4" fmla="*/ 299702 h 299713"/>
                <a:gd name="connsiteX5" fmla="*/ 0 w 59716"/>
                <a:gd name="connsiteY5" fmla="*/ 299702 h 299713"/>
                <a:gd name="connsiteX6" fmla="*/ 6637 w 59716"/>
                <a:gd name="connsiteY6" fmla="*/ 250185 h 29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16" h="299713">
                  <a:moveTo>
                    <a:pt x="6637" y="49502"/>
                  </a:moveTo>
                  <a:cubicBezTo>
                    <a:pt x="6637" y="29087"/>
                    <a:pt x="4425" y="12585"/>
                    <a:pt x="0" y="-12"/>
                  </a:cubicBezTo>
                  <a:lnTo>
                    <a:pt x="53080" y="-12"/>
                  </a:lnTo>
                  <a:lnTo>
                    <a:pt x="53080" y="250185"/>
                  </a:lnTo>
                  <a:cubicBezTo>
                    <a:pt x="53080" y="271031"/>
                    <a:pt x="55291" y="287543"/>
                    <a:pt x="59717" y="299702"/>
                  </a:cubicBezTo>
                  <a:lnTo>
                    <a:pt x="0" y="299702"/>
                  </a:lnTo>
                  <a:cubicBezTo>
                    <a:pt x="4425" y="287537"/>
                    <a:pt x="6637" y="271031"/>
                    <a:pt x="6637" y="250185"/>
                  </a:cubicBezTo>
                  <a:close/>
                </a:path>
              </a:pathLst>
            </a:custGeom>
            <a:grpFill/>
            <a:ln w="4047" cap="flat">
              <a:solidFill>
                <a:schemeClr val="tx1"/>
              </a:solidFill>
              <a:prstDash val="solid"/>
              <a:miter/>
            </a:ln>
          </p:spPr>
          <p:txBody>
            <a:bodyPr rtlCol="0" anchor="ctr"/>
            <a:lstStyle/>
            <a:p>
              <a:endParaRPr lang="en-GB"/>
            </a:p>
          </p:txBody>
        </p:sp>
      </p:grpSp>
      <p:pic>
        <p:nvPicPr>
          <p:cNvPr id="34" name="Picture 33">
            <a:extLst>
              <a:ext uri="{FF2B5EF4-FFF2-40B4-BE49-F238E27FC236}">
                <a16:creationId xmlns:a16="http://schemas.microsoft.com/office/drawing/2014/main" id="{0D0D1F2E-139E-1297-4DB4-87480A7048E3}"/>
              </a:ext>
            </a:extLst>
          </p:cNvPr>
          <p:cNvPicPr>
            <a:picLocks noChangeAspect="1"/>
          </p:cNvPicPr>
          <p:nvPr/>
        </p:nvPicPr>
        <p:blipFill>
          <a:blip r:embed="rId6"/>
          <a:srcRect l="-794" t="2821" r="21233" b="9434"/>
          <a:stretch>
            <a:fillRect/>
          </a:stretch>
        </p:blipFill>
        <p:spPr>
          <a:xfrm rot="16200000">
            <a:off x="3198463" y="1117655"/>
            <a:ext cx="4113517" cy="6912324"/>
          </a:xfrm>
          <a:prstGeom prst="rect">
            <a:avLst/>
          </a:prstGeom>
          <a:ln>
            <a:solidFill>
              <a:schemeClr val="tx1"/>
            </a:solidFill>
          </a:ln>
        </p:spPr>
      </p:pic>
    </p:spTree>
    <p:extLst>
      <p:ext uri="{BB962C8B-B14F-4D97-AF65-F5344CB8AC3E}">
        <p14:creationId xmlns:p14="http://schemas.microsoft.com/office/powerpoint/2010/main" val="910076503"/>
      </p:ext>
    </p:extLst>
  </p:cSld>
  <p:clrMapOvr>
    <a:masterClrMapping/>
  </p:clrMapOvr>
</p:sld>
</file>

<file path=ppt/theme/theme1.xml><?xml version="1.0" encoding="utf-8"?>
<a:theme xmlns:a="http://schemas.openxmlformats.org/drawingml/2006/main" name="Film Burn">
  <a:themeElements>
    <a:clrScheme name="Custom 2">
      <a:dk1>
        <a:srgbClr val="09090C"/>
      </a:dk1>
      <a:lt1>
        <a:sysClr val="window" lastClr="FFFFFF"/>
      </a:lt1>
      <a:dk2>
        <a:srgbClr val="000000"/>
      </a:dk2>
      <a:lt2>
        <a:srgbClr val="F9EFEC"/>
      </a:lt2>
      <a:accent1>
        <a:srgbClr val="CB49B2"/>
      </a:accent1>
      <a:accent2>
        <a:srgbClr val="7C3191"/>
      </a:accent2>
      <a:accent3>
        <a:srgbClr val="E95D48"/>
      </a:accent3>
      <a:accent4>
        <a:srgbClr val="F08E6B"/>
      </a:accent4>
      <a:accent5>
        <a:srgbClr val="D93752"/>
      </a:accent5>
      <a:accent6>
        <a:srgbClr val="EE7345"/>
      </a:accent6>
      <a:hlink>
        <a:srgbClr val="CB49B2"/>
      </a:hlink>
      <a:folHlink>
        <a:srgbClr val="E95D48"/>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ilm burn" id="{4524321E-1019-4E52-AA1C-5D37B75CD749}" vid="{4A46179B-AA1B-40E1-9320-430DA2EBD8E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AppVersion xmlns="99b3c7d5-2370-4508-91b6-50cb63f9baab" xsi:nil="true"/>
    <TeamsChannelId xmlns="99b3c7d5-2370-4508-91b6-50cb63f9baab" xsi:nil="true"/>
    <FolderType xmlns="99b3c7d5-2370-4508-91b6-50cb63f9baab" xsi:nil="true"/>
    <LMS_Mappings xmlns="99b3c7d5-2370-4508-91b6-50cb63f9baab" xsi:nil="true"/>
    <Templates xmlns="99b3c7d5-2370-4508-91b6-50cb63f9baab" xsi:nil="true"/>
    <NotebookType xmlns="99b3c7d5-2370-4508-91b6-50cb63f9baab" xsi:nil="true"/>
    <Teachers xmlns="99b3c7d5-2370-4508-91b6-50cb63f9baab">
      <UserInfo>
        <DisplayName/>
        <AccountId xsi:nil="true"/>
        <AccountType/>
      </UserInfo>
    </Teachers>
    <Invited_Teachers xmlns="99b3c7d5-2370-4508-91b6-50cb63f9baab" xsi:nil="true"/>
    <IsNotebookLocked xmlns="99b3c7d5-2370-4508-91b6-50cb63f9baab" xsi:nil="true"/>
    <DefaultSectionNames xmlns="99b3c7d5-2370-4508-91b6-50cb63f9baab" xsi:nil="true"/>
    <Owner xmlns="99b3c7d5-2370-4508-91b6-50cb63f9baab">
      <UserInfo>
        <DisplayName/>
        <AccountId xsi:nil="true"/>
        <AccountType/>
      </UserInfo>
    </Owner>
    <Invited_Students xmlns="99b3c7d5-2370-4508-91b6-50cb63f9baab" xsi:nil="true"/>
    <TaxCatchAll xmlns="11da2bf0-ce11-40bc-8e46-71a986b8e803" xsi:nil="true"/>
    <PublishingExpirationDate xmlns="http://schemas.microsoft.com/sharepoint/v3" xsi:nil="true"/>
    <Is_Collaboration_Space_Locked xmlns="99b3c7d5-2370-4508-91b6-50cb63f9baab" xsi:nil="true"/>
    <Teams_Channel_Section_Location xmlns="99b3c7d5-2370-4508-91b6-50cb63f9baab" xsi:nil="true"/>
    <lcf76f155ced4ddcb4097134ff3c332f xmlns="99b3c7d5-2370-4508-91b6-50cb63f9baab">
      <Terms xmlns="http://schemas.microsoft.com/office/infopath/2007/PartnerControls"/>
    </lcf76f155ced4ddcb4097134ff3c332f>
    <PublishingStartDate xmlns="http://schemas.microsoft.com/sharepoint/v3" xsi:nil="true"/>
    <CultureName xmlns="99b3c7d5-2370-4508-91b6-50cb63f9baab" xsi:nil="true"/>
    <Students xmlns="99b3c7d5-2370-4508-91b6-50cb63f9baab">
      <UserInfo>
        <DisplayName/>
        <AccountId xsi:nil="true"/>
        <AccountType/>
      </UserInfo>
    </Students>
    <Student_Groups xmlns="99b3c7d5-2370-4508-91b6-50cb63f9baab">
      <UserInfo>
        <DisplayName/>
        <AccountId xsi:nil="true"/>
        <AccountType/>
      </UserInfo>
    </Student_Groups>
    <Math_Settings xmlns="99b3c7d5-2370-4508-91b6-50cb63f9baab" xsi:nil="true"/>
    <Self_Registration_Enabled xmlns="99b3c7d5-2370-4508-91b6-50cb63f9baab" xsi:nil="true"/>
    <Has_Teacher_Only_SectionGroup xmlns="99b3c7d5-2370-4508-91b6-50cb63f9baab" xsi:nil="true"/>
    <Distribution_Groups xmlns="99b3c7d5-2370-4508-91b6-50cb63f9baab"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0031675FD12EA4F91DA9223F3400AD8" ma:contentTypeVersion="38" ma:contentTypeDescription="Create a new document." ma:contentTypeScope="" ma:versionID="267f7f109a6ca73c1fda308dca9d5244">
  <xsd:schema xmlns:xsd="http://www.w3.org/2001/XMLSchema" xmlns:xs="http://www.w3.org/2001/XMLSchema" xmlns:p="http://schemas.microsoft.com/office/2006/metadata/properties" xmlns:ns1="http://schemas.microsoft.com/sharepoint/v3" xmlns:ns2="99b3c7d5-2370-4508-91b6-50cb63f9baab" xmlns:ns3="11da2bf0-ce11-40bc-8e46-71a986b8e803" targetNamespace="http://schemas.microsoft.com/office/2006/metadata/properties" ma:root="true" ma:fieldsID="abe44da05a869645f967166a6a06ed35" ns1:_="" ns2:_="" ns3:_="">
    <xsd:import namespace="http://schemas.microsoft.com/sharepoint/v3"/>
    <xsd:import namespace="99b3c7d5-2370-4508-91b6-50cb63f9baab"/>
    <xsd:import namespace="11da2bf0-ce11-40bc-8e46-71a986b8e80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Location" minOccurs="0"/>
                <xsd:element ref="ns1:PublishingStartDate" minOccurs="0"/>
                <xsd:element ref="ns1:PublishingExpirationDate" minOccurs="0"/>
                <xsd:element ref="ns2:NotebookType" minOccurs="0"/>
                <xsd:element ref="ns2:FolderType" minOccurs="0"/>
                <xsd:element ref="ns2:CultureName" minOccurs="0"/>
                <xsd:element ref="ns2:AppVersion" minOccurs="0"/>
                <xsd:element ref="ns2:TeamsChannelId" minOccurs="0"/>
                <xsd:element ref="ns2:Owner" minOccurs="0"/>
                <xsd:element ref="ns2:Math_Settings" minOccurs="0"/>
                <xsd:element ref="ns2:DefaultSectionNames" minOccurs="0"/>
                <xsd:element ref="ns2:Templates" minOccurs="0"/>
                <xsd:element ref="ns2:Teachers" minOccurs="0"/>
                <xsd:element ref="ns2:Students" minOccurs="0"/>
                <xsd:element ref="ns2:Student_Groups" minOccurs="0"/>
                <xsd:element ref="ns2:Distribution_Groups" minOccurs="0"/>
                <xsd:element ref="ns2:LMS_Mappings" minOccurs="0"/>
                <xsd:element ref="ns2:Invited_Teachers" minOccurs="0"/>
                <xsd:element ref="ns2:Invited_Students" minOccurs="0"/>
                <xsd:element ref="ns2:Self_Registration_Enabled" minOccurs="0"/>
                <xsd:element ref="ns2:Has_Teacher_Only_SectionGroup" minOccurs="0"/>
                <xsd:element ref="ns2:Is_Collaboration_Space_Locked" minOccurs="0"/>
                <xsd:element ref="ns2:IsNotebookLocked" minOccurs="0"/>
                <xsd:element ref="ns2:Teams_Channel_Section_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23" nillable="true" ma:displayName="Scheduling Start Date" ma:description="Scheduling Start Date is a site column created by the Publishing feature. It is used to specify the date and time on which this page will first appear to site visitors." ma:internalName="PublishingStartDate">
      <xsd:simpleType>
        <xsd:restriction base="dms:Unknown"/>
      </xsd:simpleType>
    </xsd:element>
    <xsd:element name="PublishingExpirationDate" ma:index="24" nillable="true" ma:displayName="Scheduling End Date" ma:description="Scheduling End Date is a site column created by the Publishing feature. It is used to specify the date and time on which this page will no longer appear to site visitors."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9b3c7d5-2370-4508-91b6-50cb63f9baa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6d5d2f2c-9a4c-41a7-ab2f-56dfb70416e0"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element name="NotebookType" ma:index="25" nillable="true" ma:displayName="Notebook Type" ma:internalName="NotebookType">
      <xsd:simpleType>
        <xsd:restriction base="dms:Text"/>
      </xsd:simpleType>
    </xsd:element>
    <xsd:element name="FolderType" ma:index="26" nillable="true" ma:displayName="Folder Type" ma:internalName="FolderType">
      <xsd:simpleType>
        <xsd:restriction base="dms:Text"/>
      </xsd:simpleType>
    </xsd:element>
    <xsd:element name="CultureName" ma:index="27" nillable="true" ma:displayName="Culture Name" ma:internalName="CultureName">
      <xsd:simpleType>
        <xsd:restriction base="dms:Text"/>
      </xsd:simpleType>
    </xsd:element>
    <xsd:element name="AppVersion" ma:index="28" nillable="true" ma:displayName="App Version" ma:internalName="AppVersion">
      <xsd:simpleType>
        <xsd:restriction base="dms:Text"/>
      </xsd:simpleType>
    </xsd:element>
    <xsd:element name="TeamsChannelId" ma:index="29" nillable="true" ma:displayName="Teams Channel Id" ma:internalName="TeamsChannelId">
      <xsd:simpleType>
        <xsd:restriction base="dms:Text"/>
      </xsd:simpleType>
    </xsd:element>
    <xsd:element name="Owner" ma:index="30"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ath_Settings" ma:index="31" nillable="true" ma:displayName="Math Settings" ma:internalName="Math_Settings">
      <xsd:simpleType>
        <xsd:restriction base="dms:Text"/>
      </xsd:simpleType>
    </xsd:element>
    <xsd:element name="DefaultSectionNames" ma:index="32" nillable="true" ma:displayName="Default Section Names" ma:internalName="DefaultSectionNames">
      <xsd:simpleType>
        <xsd:restriction base="dms:Note">
          <xsd:maxLength value="255"/>
        </xsd:restriction>
      </xsd:simpleType>
    </xsd:element>
    <xsd:element name="Templates" ma:index="33" nillable="true" ma:displayName="Templates" ma:internalName="Templates">
      <xsd:simpleType>
        <xsd:restriction base="dms:Note">
          <xsd:maxLength value="255"/>
        </xsd:restriction>
      </xsd:simpleType>
    </xsd:element>
    <xsd:element name="Teachers" ma:index="34"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35"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36"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istribution_Groups" ma:index="37" nillable="true" ma:displayName="Distribution Groups" ma:internalName="Distribution_Groups">
      <xsd:simpleType>
        <xsd:restriction base="dms:Note">
          <xsd:maxLength value="255"/>
        </xsd:restriction>
      </xsd:simpleType>
    </xsd:element>
    <xsd:element name="LMS_Mappings" ma:index="38" nillable="true" ma:displayName="LMS Mappings" ma:internalName="LMS_Mappings">
      <xsd:simpleType>
        <xsd:restriction base="dms:Note">
          <xsd:maxLength value="255"/>
        </xsd:restriction>
      </xsd:simpleType>
    </xsd:element>
    <xsd:element name="Invited_Teachers" ma:index="39" nillable="true" ma:displayName="Invited Teachers" ma:internalName="Invited_Teachers">
      <xsd:simpleType>
        <xsd:restriction base="dms:Note">
          <xsd:maxLength value="255"/>
        </xsd:restriction>
      </xsd:simpleType>
    </xsd:element>
    <xsd:element name="Invited_Students" ma:index="40" nillable="true" ma:displayName="Invited Students" ma:internalName="Invited_Students">
      <xsd:simpleType>
        <xsd:restriction base="dms:Note">
          <xsd:maxLength value="255"/>
        </xsd:restriction>
      </xsd:simpleType>
    </xsd:element>
    <xsd:element name="Self_Registration_Enabled" ma:index="41" nillable="true" ma:displayName="Self Registration Enabled" ma:internalName="Self_Registration_Enabled">
      <xsd:simpleType>
        <xsd:restriction base="dms:Boolean"/>
      </xsd:simpleType>
    </xsd:element>
    <xsd:element name="Has_Teacher_Only_SectionGroup" ma:index="42" nillable="true" ma:displayName="Has Teacher Only SectionGroup" ma:internalName="Has_Teacher_Only_SectionGroup">
      <xsd:simpleType>
        <xsd:restriction base="dms:Boolean"/>
      </xsd:simpleType>
    </xsd:element>
    <xsd:element name="Is_Collaboration_Space_Locked" ma:index="43" nillable="true" ma:displayName="Is Collaboration Space Locked" ma:internalName="Is_Collaboration_Space_Locked">
      <xsd:simpleType>
        <xsd:restriction base="dms:Boolean"/>
      </xsd:simpleType>
    </xsd:element>
    <xsd:element name="IsNotebookLocked" ma:index="44" nillable="true" ma:displayName="Is Notebook Locked" ma:internalName="IsNotebookLocked">
      <xsd:simpleType>
        <xsd:restriction base="dms:Boolean"/>
      </xsd:simpleType>
    </xsd:element>
    <xsd:element name="Teams_Channel_Section_Location" ma:index="45" nillable="true" ma:displayName="Teams Channel Section Location" ma:internalName="Teams_Channel_Section_Location">
      <xsd:simpleType>
        <xsd:restriction base="dms:Text"/>
      </xsd:simpleType>
    </xsd:element>
    <xsd:element name="MediaServiceSearchProperties" ma:index="4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1da2bf0-ce11-40bc-8e46-71a986b8e803"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1c06c1b4-644c-4d6d-856e-b16a912fdf0d}" ma:internalName="TaxCatchAll" ma:showField="CatchAllData" ma:web="11da2bf0-ce11-40bc-8e46-71a986b8e803">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EFA5211-458D-4BD8-9B1C-CD1D15E4EFF3}">
  <ds:schemaRefs>
    <ds:schemaRef ds:uri="http://schemas.microsoft.com/office/2006/documentManagement/types"/>
    <ds:schemaRef ds:uri="http://schemas.openxmlformats.org/package/2006/metadata/core-properties"/>
    <ds:schemaRef ds:uri="http://schemas.microsoft.com/sharepoint/v3"/>
    <ds:schemaRef ds:uri="http://purl.org/dc/elements/1.1/"/>
    <ds:schemaRef ds:uri="http://schemas.microsoft.com/office/infopath/2007/PartnerControls"/>
    <ds:schemaRef ds:uri="http://purl.org/dc/terms/"/>
    <ds:schemaRef ds:uri="11da2bf0-ce11-40bc-8e46-71a986b8e803"/>
    <ds:schemaRef ds:uri="http://purl.org/dc/dcmitype/"/>
    <ds:schemaRef ds:uri="99b3c7d5-2370-4508-91b6-50cb63f9baab"/>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09ECFB1A-E5C1-453F-A35D-7A207C42FF2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99b3c7d5-2370-4508-91b6-50cb63f9baab"/>
    <ds:schemaRef ds:uri="11da2bf0-ce11-40bc-8e46-71a986b8e80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18C64B1-98B6-4D74-9556-C75D5B1F3DE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Film Burn</Template>
  <TotalTime>8620</TotalTime>
  <Words>871</Words>
  <Application>Microsoft Office PowerPoint</Application>
  <PresentationFormat>Widescreen</PresentationFormat>
  <Paragraphs>111</Paragraphs>
  <Slides>12</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Kermit Condensed</vt:lpstr>
      <vt:lpstr>Neue Haas Grotesk Text Pro</vt:lpstr>
      <vt:lpstr>Film Burn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Bradley DEYSEL</dc:creator>
  <cp:lastModifiedBy>Bradley DEYSEL</cp:lastModifiedBy>
  <cp:revision>902</cp:revision>
  <cp:lastPrinted>2024-09-30T15:28:11Z</cp:lastPrinted>
  <dcterms:created xsi:type="dcterms:W3CDTF">2022-07-08T05:33:16Z</dcterms:created>
  <dcterms:modified xsi:type="dcterms:W3CDTF">2026-10-23T11:12:34Z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0x01010020031675FD12EA4F91DA9223F3400AD8</vt:lpwstr>
  </property>
  <property fmtid="{D5CDD505-2E9C-101B-9397-08002B2CF9AE}" pid="3" name="MediaServiceImageTags">
    <vt:lpwstr/>
  </property>
</Properties>
</file>