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143" r:id="rId4"/>
  </p:sldMasterIdLst>
  <p:notesMasterIdLst>
    <p:notesMasterId r:id="rId17"/>
  </p:notesMasterIdLst>
  <p:sldIdLst>
    <p:sldId id="262" r:id="rId5"/>
    <p:sldId id="259" r:id="rId6"/>
    <p:sldId id="260" r:id="rId7"/>
    <p:sldId id="270" r:id="rId8"/>
    <p:sldId id="299" r:id="rId9"/>
    <p:sldId id="306" r:id="rId10"/>
    <p:sldId id="305" r:id="rId11"/>
    <p:sldId id="300" r:id="rId12"/>
    <p:sldId id="303" r:id="rId13"/>
    <p:sldId id="302" r:id="rId14"/>
    <p:sldId id="304" r:id="rId15"/>
    <p:sldId id="256"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BDC0F07-6318-4C70-8766-911311D16806}">
          <p14:sldIdLst>
            <p14:sldId id="262"/>
            <p14:sldId id="259"/>
            <p14:sldId id="260"/>
            <p14:sldId id="270"/>
            <p14:sldId id="299"/>
            <p14:sldId id="306"/>
            <p14:sldId id="305"/>
            <p14:sldId id="300"/>
            <p14:sldId id="303"/>
            <p14:sldId id="302"/>
            <p14:sldId id="304"/>
            <p14:sldId id="25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dley DEYSEL" initials="B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6699"/>
    <a:srgbClr val="FFFF00"/>
    <a:srgbClr val="C0C0C0"/>
    <a:srgbClr val="CCFFFF"/>
    <a:srgbClr val="FF3300"/>
    <a:srgbClr val="33CCCC"/>
    <a:srgbClr val="CC9900"/>
    <a:srgbClr val="969696"/>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83972A-49CA-47E9-A757-B9B23464D9B2}" v="48" dt="2026-10-15T14:25:12.2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4660"/>
  </p:normalViewPr>
  <p:slideViewPr>
    <p:cSldViewPr snapToGrid="0">
      <p:cViewPr varScale="1">
        <p:scale>
          <a:sx n="78" d="100"/>
          <a:sy n="78" d="100"/>
        </p:scale>
        <p:origin x="845" y="6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DEYSEL" userId="eb652434-ba0d-4f6d-bc67-94b5b671a75a" providerId="ADAL" clId="{4582205B-D3F2-4DB7-BBCB-488FEECED662}"/>
    <pc:docChg chg="undo custSel addSld delSld modSld sldOrd modSection">
      <pc:chgData name="Bradley DEYSEL" userId="eb652434-ba0d-4f6d-bc67-94b5b671a75a" providerId="ADAL" clId="{4582205B-D3F2-4DB7-BBCB-488FEECED662}" dt="2026-10-15T14:50:42.138" v="8044" actId="2696"/>
      <pc:docMkLst>
        <pc:docMk/>
      </pc:docMkLst>
      <pc:sldChg chg="addSp modSp add mod ord setBg">
        <pc:chgData name="Bradley DEYSEL" userId="eb652434-ba0d-4f6d-bc67-94b5b671a75a" providerId="ADAL" clId="{4582205B-D3F2-4DB7-BBCB-488FEECED662}" dt="2026-10-12T13:55:20.083" v="7616" actId="1076"/>
        <pc:sldMkLst>
          <pc:docMk/>
          <pc:sldMk cId="1244882240" sldId="256"/>
        </pc:sldMkLst>
        <pc:spChg chg="add mod">
          <ac:chgData name="Bradley DEYSEL" userId="eb652434-ba0d-4f6d-bc67-94b5b671a75a" providerId="ADAL" clId="{4582205B-D3F2-4DB7-BBCB-488FEECED662}" dt="2026-10-12T13:55:20.083" v="7616" actId="1076"/>
          <ac:spMkLst>
            <pc:docMk/>
            <pc:sldMk cId="1244882240" sldId="256"/>
            <ac:spMk id="2" creationId="{EB0A554B-6BF2-84A2-ABAA-CC2239F3B2D1}"/>
          </ac:spMkLst>
        </pc:spChg>
      </pc:sldChg>
      <pc:sldChg chg="addSp delSp modSp mod delAnim modAnim">
        <pc:chgData name="Bradley DEYSEL" userId="eb652434-ba0d-4f6d-bc67-94b5b671a75a" providerId="ADAL" clId="{4582205B-D3F2-4DB7-BBCB-488FEECED662}" dt="2026-10-15T14:23:06.705" v="8031" actId="208"/>
        <pc:sldMkLst>
          <pc:docMk/>
          <pc:sldMk cId="144535696" sldId="259"/>
        </pc:sldMkLst>
        <pc:spChg chg="mod ord">
          <ac:chgData name="Bradley DEYSEL" userId="eb652434-ba0d-4f6d-bc67-94b5b671a75a" providerId="ADAL" clId="{4582205B-D3F2-4DB7-BBCB-488FEECED662}" dt="2026-10-15T14:20:56.837" v="8029" actId="207"/>
          <ac:spMkLst>
            <pc:docMk/>
            <pc:sldMk cId="144535696" sldId="259"/>
            <ac:spMk id="3" creationId="{8422FA88-B0DB-E6C0-CF92-273010F3BB38}"/>
          </ac:spMkLst>
        </pc:spChg>
        <pc:spChg chg="mod">
          <ac:chgData name="Bradley DEYSEL" userId="eb652434-ba0d-4f6d-bc67-94b5b671a75a" providerId="ADAL" clId="{4582205B-D3F2-4DB7-BBCB-488FEECED662}" dt="2026-09-28T13:55:08.610" v="6327" actId="1076"/>
          <ac:spMkLst>
            <pc:docMk/>
            <pc:sldMk cId="144535696" sldId="259"/>
            <ac:spMk id="8" creationId="{9C534AD6-3C17-FB99-FD1F-42F056C33E46}"/>
          </ac:spMkLst>
        </pc:spChg>
        <pc:spChg chg="mod ord">
          <ac:chgData name="Bradley DEYSEL" userId="eb652434-ba0d-4f6d-bc67-94b5b671a75a" providerId="ADAL" clId="{4582205B-D3F2-4DB7-BBCB-488FEECED662}" dt="2026-09-29T09:54:52.969" v="6398"/>
          <ac:spMkLst>
            <pc:docMk/>
            <pc:sldMk cId="144535696" sldId="259"/>
            <ac:spMk id="13" creationId="{73045F38-A2B5-3B54-3340-C8BF6DD25123}"/>
          </ac:spMkLst>
        </pc:spChg>
        <pc:spChg chg="mod">
          <ac:chgData name="Bradley DEYSEL" userId="eb652434-ba0d-4f6d-bc67-94b5b671a75a" providerId="ADAL" clId="{4582205B-D3F2-4DB7-BBCB-488FEECED662}" dt="2026-10-15T14:10:00.923" v="7987"/>
          <ac:spMkLst>
            <pc:docMk/>
            <pc:sldMk cId="144535696" sldId="259"/>
            <ac:spMk id="14" creationId="{388CE2DD-BBFB-B3C0-4143-CED31E57F239}"/>
          </ac:spMkLst>
        </pc:spChg>
        <pc:spChg chg="mod">
          <ac:chgData name="Bradley DEYSEL" userId="eb652434-ba0d-4f6d-bc67-94b5b671a75a" providerId="ADAL" clId="{4582205B-D3F2-4DB7-BBCB-488FEECED662}" dt="2026-09-28T13:18:25.438" v="6081" actId="255"/>
          <ac:spMkLst>
            <pc:docMk/>
            <pc:sldMk cId="144535696" sldId="259"/>
            <ac:spMk id="16" creationId="{B84F166B-2995-3A3C-555D-1617C7F89036}"/>
          </ac:spMkLst>
        </pc:spChg>
        <pc:spChg chg="mod">
          <ac:chgData name="Bradley DEYSEL" userId="eb652434-ba0d-4f6d-bc67-94b5b671a75a" providerId="ADAL" clId="{4582205B-D3F2-4DB7-BBCB-488FEECED662}" dt="2026-09-28T13:18:25.438" v="6081" actId="255"/>
          <ac:spMkLst>
            <pc:docMk/>
            <pc:sldMk cId="144535696" sldId="259"/>
            <ac:spMk id="17" creationId="{57BD8A17-5EAE-60F2-2A55-78F46AED1A48}"/>
          </ac:spMkLst>
        </pc:spChg>
        <pc:spChg chg="mod">
          <ac:chgData name="Bradley DEYSEL" userId="eb652434-ba0d-4f6d-bc67-94b5b671a75a" providerId="ADAL" clId="{4582205B-D3F2-4DB7-BBCB-488FEECED662}" dt="2026-09-28T13:18:25.438" v="6081" actId="255"/>
          <ac:spMkLst>
            <pc:docMk/>
            <pc:sldMk cId="144535696" sldId="259"/>
            <ac:spMk id="18" creationId="{33652432-D9B4-EA27-DF1A-0C85550A3990}"/>
          </ac:spMkLst>
        </pc:spChg>
        <pc:spChg chg="add mod ord">
          <ac:chgData name="Bradley DEYSEL" userId="eb652434-ba0d-4f6d-bc67-94b5b671a75a" providerId="ADAL" clId="{4582205B-D3F2-4DB7-BBCB-488FEECED662}" dt="2026-10-12T09:17:53.955" v="7601" actId="207"/>
          <ac:spMkLst>
            <pc:docMk/>
            <pc:sldMk cId="144535696" sldId="259"/>
            <ac:spMk id="40" creationId="{9AD94460-CA6A-4AA8-719B-8F909806D36B}"/>
          </ac:spMkLst>
        </pc:spChg>
        <pc:spChg chg="add mod">
          <ac:chgData name="Bradley DEYSEL" userId="eb652434-ba0d-4f6d-bc67-94b5b671a75a" providerId="ADAL" clId="{4582205B-D3F2-4DB7-BBCB-488FEECED662}" dt="2026-10-15T14:20:35.472" v="8027" actId="207"/>
          <ac:spMkLst>
            <pc:docMk/>
            <pc:sldMk cId="144535696" sldId="259"/>
            <ac:spMk id="44" creationId="{61F617E1-812A-24AA-DC67-01C3A5D5C530}"/>
          </ac:spMkLst>
        </pc:spChg>
        <pc:picChg chg="add mod modCrop">
          <ac:chgData name="Bradley DEYSEL" userId="eb652434-ba0d-4f6d-bc67-94b5b671a75a" providerId="ADAL" clId="{4582205B-D3F2-4DB7-BBCB-488FEECED662}" dt="2026-10-15T14:23:06.705" v="8031" actId="208"/>
          <ac:picMkLst>
            <pc:docMk/>
            <pc:sldMk cId="144535696" sldId="259"/>
            <ac:picMk id="4" creationId="{9EE5D2C8-4F62-CC83-7720-E10B7DAF6C71}"/>
          </ac:picMkLst>
        </pc:picChg>
        <pc:picChg chg="add mod ord">
          <ac:chgData name="Bradley DEYSEL" userId="eb652434-ba0d-4f6d-bc67-94b5b671a75a" providerId="ADAL" clId="{4582205B-D3F2-4DB7-BBCB-488FEECED662}" dt="2026-09-28T13:20:32.846" v="6092" actId="167"/>
          <ac:picMkLst>
            <pc:docMk/>
            <pc:sldMk cId="144535696" sldId="259"/>
            <ac:picMk id="11" creationId="{D5CB1C19-8248-1AE6-3621-6B8F391EE3C2}"/>
          </ac:picMkLst>
        </pc:picChg>
        <pc:picChg chg="add mod">
          <ac:chgData name="Bradley DEYSEL" userId="eb652434-ba0d-4f6d-bc67-94b5b671a75a" providerId="ADAL" clId="{4582205B-D3F2-4DB7-BBCB-488FEECED662}" dt="2026-10-12T14:13:52.068" v="7842" actId="14100"/>
          <ac:picMkLst>
            <pc:docMk/>
            <pc:sldMk cId="144535696" sldId="259"/>
            <ac:picMk id="43" creationId="{1D48665E-9FA2-FA4A-2317-B5CB1513A849}"/>
          </ac:picMkLst>
        </pc:picChg>
      </pc:sldChg>
      <pc:sldChg chg="addSp delSp modSp mod delAnim modAnim">
        <pc:chgData name="Bradley DEYSEL" userId="eb652434-ba0d-4f6d-bc67-94b5b671a75a" providerId="ADAL" clId="{4582205B-D3F2-4DB7-BBCB-488FEECED662}" dt="2026-10-15T14:25:12.258" v="8040" actId="207"/>
        <pc:sldMkLst>
          <pc:docMk/>
          <pc:sldMk cId="1675910266" sldId="260"/>
        </pc:sldMkLst>
        <pc:spChg chg="mod ord">
          <ac:chgData name="Bradley DEYSEL" userId="eb652434-ba0d-4f6d-bc67-94b5b671a75a" providerId="ADAL" clId="{4582205B-D3F2-4DB7-BBCB-488FEECED662}" dt="2026-10-12T09:20:10.708" v="7611" actId="6549"/>
          <ac:spMkLst>
            <pc:docMk/>
            <pc:sldMk cId="1675910266" sldId="260"/>
            <ac:spMk id="3" creationId="{9F448480-4F0C-BC4B-BBC9-3B6399D4E3DE}"/>
          </ac:spMkLst>
        </pc:spChg>
        <pc:spChg chg="mod">
          <ac:chgData name="Bradley DEYSEL" userId="eb652434-ba0d-4f6d-bc67-94b5b671a75a" providerId="ADAL" clId="{4582205B-D3F2-4DB7-BBCB-488FEECED662}" dt="2026-10-15T14:25:00.437" v="8039" actId="208"/>
          <ac:spMkLst>
            <pc:docMk/>
            <pc:sldMk cId="1675910266" sldId="260"/>
            <ac:spMk id="4" creationId="{78193535-D75E-F8B1-BA52-813D50513C1E}"/>
          </ac:spMkLst>
        </pc:spChg>
        <pc:spChg chg="mod">
          <ac:chgData name="Bradley DEYSEL" userId="eb652434-ba0d-4f6d-bc67-94b5b671a75a" providerId="ADAL" clId="{4582205B-D3F2-4DB7-BBCB-488FEECED662}" dt="2026-09-28T13:23:08.015" v="6126" actId="1076"/>
          <ac:spMkLst>
            <pc:docMk/>
            <pc:sldMk cId="1675910266" sldId="260"/>
            <ac:spMk id="6" creationId="{F9CC3219-A1BF-2EBB-CA99-AA632926573C}"/>
          </ac:spMkLst>
        </pc:spChg>
        <pc:spChg chg="mod">
          <ac:chgData name="Bradley DEYSEL" userId="eb652434-ba0d-4f6d-bc67-94b5b671a75a" providerId="ADAL" clId="{4582205B-D3F2-4DB7-BBCB-488FEECED662}" dt="2026-10-15T14:25:12.258" v="8040" actId="207"/>
          <ac:spMkLst>
            <pc:docMk/>
            <pc:sldMk cId="1675910266" sldId="260"/>
            <ac:spMk id="7" creationId="{97F34203-C1D7-D21A-A017-407D89581A2E}"/>
          </ac:spMkLst>
        </pc:spChg>
        <pc:spChg chg="add mod ord">
          <ac:chgData name="Bradley DEYSEL" userId="eb652434-ba0d-4f6d-bc67-94b5b671a75a" providerId="ADAL" clId="{4582205B-D3F2-4DB7-BBCB-488FEECED662}" dt="2026-10-15T14:24:42.168" v="8036" actId="1076"/>
          <ac:spMkLst>
            <pc:docMk/>
            <pc:sldMk cId="1675910266" sldId="260"/>
            <ac:spMk id="9" creationId="{10C13656-E7AE-C779-1B62-089D26350C6A}"/>
          </ac:spMkLst>
        </pc:spChg>
        <pc:spChg chg="mod ord">
          <ac:chgData name="Bradley DEYSEL" userId="eb652434-ba0d-4f6d-bc67-94b5b671a75a" providerId="ADAL" clId="{4582205B-D3F2-4DB7-BBCB-488FEECED662}" dt="2026-10-12T09:19:11.758" v="7603" actId="207"/>
          <ac:spMkLst>
            <pc:docMk/>
            <pc:sldMk cId="1675910266" sldId="260"/>
            <ac:spMk id="13" creationId="{3338FDFF-8508-81AA-A640-2603C135C885}"/>
          </ac:spMkLst>
        </pc:spChg>
        <pc:spChg chg="mod">
          <ac:chgData name="Bradley DEYSEL" userId="eb652434-ba0d-4f6d-bc67-94b5b671a75a" providerId="ADAL" clId="{4582205B-D3F2-4DB7-BBCB-488FEECED662}" dt="2026-09-28T13:22:50.359" v="6122" actId="14100"/>
          <ac:spMkLst>
            <pc:docMk/>
            <pc:sldMk cId="1675910266" sldId="260"/>
            <ac:spMk id="42" creationId="{754DB508-4E2C-608B-6AD3-9F78586DAECF}"/>
          </ac:spMkLst>
        </pc:spChg>
        <pc:spChg chg="mod">
          <ac:chgData name="Bradley DEYSEL" userId="eb652434-ba0d-4f6d-bc67-94b5b671a75a" providerId="ADAL" clId="{4582205B-D3F2-4DB7-BBCB-488FEECED662}" dt="2026-09-28T13:22:55.514" v="6123" actId="1076"/>
          <ac:spMkLst>
            <pc:docMk/>
            <pc:sldMk cId="1675910266" sldId="260"/>
            <ac:spMk id="43" creationId="{5905E635-A618-1E64-0C3E-B7DC71686C9A}"/>
          </ac:spMkLst>
        </pc:spChg>
        <pc:spChg chg="mod">
          <ac:chgData name="Bradley DEYSEL" userId="eb652434-ba0d-4f6d-bc67-94b5b671a75a" providerId="ADAL" clId="{4582205B-D3F2-4DB7-BBCB-488FEECED662}" dt="2026-09-28T13:23:00.572" v="6124" actId="1076"/>
          <ac:spMkLst>
            <pc:docMk/>
            <pc:sldMk cId="1675910266" sldId="260"/>
            <ac:spMk id="44" creationId="{671D59B2-B9F4-C44E-44AD-96EA77F916BE}"/>
          </ac:spMkLst>
        </pc:spChg>
        <pc:picChg chg="add mod">
          <ac:chgData name="Bradley DEYSEL" userId="eb652434-ba0d-4f6d-bc67-94b5b671a75a" providerId="ADAL" clId="{4582205B-D3F2-4DB7-BBCB-488FEECED662}" dt="2026-10-15T14:24:33.287" v="8035" actId="208"/>
          <ac:picMkLst>
            <pc:docMk/>
            <pc:sldMk cId="1675910266" sldId="260"/>
            <ac:picMk id="5" creationId="{95C91BD1-FD79-3EC3-4E48-01D7DC085404}"/>
          </ac:picMkLst>
        </pc:picChg>
        <pc:picChg chg="add ord">
          <ac:chgData name="Bradley DEYSEL" userId="eb652434-ba0d-4f6d-bc67-94b5b671a75a" providerId="ADAL" clId="{4582205B-D3F2-4DB7-BBCB-488FEECED662}" dt="2026-09-28T13:20:44.699" v="6095" actId="167"/>
          <ac:picMkLst>
            <pc:docMk/>
            <pc:sldMk cId="1675910266" sldId="260"/>
            <ac:picMk id="8" creationId="{9E46B97F-2ADA-CDB7-4053-DE05357A02E6}"/>
          </ac:picMkLst>
        </pc:picChg>
      </pc:sldChg>
      <pc:sldChg chg="modSp add mod ord">
        <pc:chgData name="Bradley DEYSEL" userId="eb652434-ba0d-4f6d-bc67-94b5b671a75a" providerId="ADAL" clId="{4582205B-D3F2-4DB7-BBCB-488FEECED662}" dt="2026-10-13T09:07:41.154" v="7942" actId="1582"/>
        <pc:sldMkLst>
          <pc:docMk/>
          <pc:sldMk cId="1764847501" sldId="262"/>
        </pc:sldMkLst>
        <pc:spChg chg="mod">
          <ac:chgData name="Bradley DEYSEL" userId="eb652434-ba0d-4f6d-bc67-94b5b671a75a" providerId="ADAL" clId="{4582205B-D3F2-4DB7-BBCB-488FEECED662}" dt="2026-10-13T09:07:41.154" v="7942" actId="1582"/>
          <ac:spMkLst>
            <pc:docMk/>
            <pc:sldMk cId="1764847501" sldId="262"/>
            <ac:spMk id="2" creationId="{DDA842C5-36D8-9446-97E9-8DC0DB75A767}"/>
          </ac:spMkLst>
        </pc:spChg>
        <pc:spChg chg="mod">
          <ac:chgData name="Bradley DEYSEL" userId="eb652434-ba0d-4f6d-bc67-94b5b671a75a" providerId="ADAL" clId="{4582205B-D3F2-4DB7-BBCB-488FEECED662}" dt="2026-10-13T09:07:41.154" v="7942" actId="1582"/>
          <ac:spMkLst>
            <pc:docMk/>
            <pc:sldMk cId="1764847501" sldId="262"/>
            <ac:spMk id="5" creationId="{1534A289-3729-4355-F4DD-A9E38A4B854D}"/>
          </ac:spMkLst>
        </pc:spChg>
        <pc:picChg chg="mod">
          <ac:chgData name="Bradley DEYSEL" userId="eb652434-ba0d-4f6d-bc67-94b5b671a75a" providerId="ADAL" clId="{4582205B-D3F2-4DB7-BBCB-488FEECED662}" dt="2026-10-13T09:07:17.866" v="7940"/>
          <ac:picMkLst>
            <pc:docMk/>
            <pc:sldMk cId="1764847501" sldId="262"/>
            <ac:picMk id="14" creationId="{A8E674EF-DB98-16A3-9573-DE1868B98AB8}"/>
          </ac:picMkLst>
        </pc:picChg>
      </pc:sldChg>
      <pc:sldChg chg="addSp delSp modSp mod">
        <pc:chgData name="Bradley DEYSEL" userId="eb652434-ba0d-4f6d-bc67-94b5b671a75a" providerId="ADAL" clId="{4582205B-D3F2-4DB7-BBCB-488FEECED662}" dt="2026-10-15T14:21:20.975" v="8030" actId="207"/>
        <pc:sldMkLst>
          <pc:docMk/>
          <pc:sldMk cId="2433912177" sldId="270"/>
        </pc:sldMkLst>
        <pc:spChg chg="mod ord">
          <ac:chgData name="Bradley DEYSEL" userId="eb652434-ba0d-4f6d-bc67-94b5b671a75a" providerId="ADAL" clId="{4582205B-D3F2-4DB7-BBCB-488FEECED662}" dt="2026-10-15T14:21:20.975" v="8030" actId="207"/>
          <ac:spMkLst>
            <pc:docMk/>
            <pc:sldMk cId="2433912177" sldId="270"/>
            <ac:spMk id="6" creationId="{B17699E2-DF46-2034-F941-3D2D723E9D6B}"/>
          </ac:spMkLst>
        </pc:spChg>
        <pc:spChg chg="mod">
          <ac:chgData name="Bradley DEYSEL" userId="eb652434-ba0d-4f6d-bc67-94b5b671a75a" providerId="ADAL" clId="{4582205B-D3F2-4DB7-BBCB-488FEECED662}" dt="2026-10-12T13:54:51.892" v="7614" actId="122"/>
          <ac:spMkLst>
            <pc:docMk/>
            <pc:sldMk cId="2433912177" sldId="270"/>
            <ac:spMk id="10" creationId="{E5D9A191-F16B-4EA9-BFBB-107EC652BF44}"/>
          </ac:spMkLst>
        </pc:spChg>
        <pc:picChg chg="add ord">
          <ac:chgData name="Bradley DEYSEL" userId="eb652434-ba0d-4f6d-bc67-94b5b671a75a" providerId="ADAL" clId="{4582205B-D3F2-4DB7-BBCB-488FEECED662}" dt="2026-09-28T13:20:52.228" v="6097" actId="167"/>
          <ac:picMkLst>
            <pc:docMk/>
            <pc:sldMk cId="2433912177" sldId="270"/>
            <ac:picMk id="3" creationId="{692ABBB0-5F34-62B3-6883-87B80946E434}"/>
          </ac:picMkLst>
        </pc:picChg>
        <pc:picChg chg="add mod">
          <ac:chgData name="Bradley DEYSEL" userId="eb652434-ba0d-4f6d-bc67-94b5b671a75a" providerId="ADAL" clId="{4582205B-D3F2-4DB7-BBCB-488FEECED662}" dt="2026-09-28T13:42:23.986" v="6188" actId="1582"/>
          <ac:picMkLst>
            <pc:docMk/>
            <pc:sldMk cId="2433912177" sldId="270"/>
            <ac:picMk id="5" creationId="{3D321468-A596-6485-98F5-DF0925D09AC6}"/>
          </ac:picMkLst>
        </pc:picChg>
      </pc:sldChg>
      <pc:sldChg chg="addSp delSp modSp mod">
        <pc:chgData name="Bradley DEYSEL" userId="eb652434-ba0d-4f6d-bc67-94b5b671a75a" providerId="ADAL" clId="{4582205B-D3F2-4DB7-BBCB-488FEECED662}" dt="2026-10-15T14:39:17.854" v="8041" actId="207"/>
        <pc:sldMkLst>
          <pc:docMk/>
          <pc:sldMk cId="4243906468" sldId="299"/>
        </pc:sldMkLst>
        <pc:spChg chg="mod ord">
          <ac:chgData name="Bradley DEYSEL" userId="eb652434-ba0d-4f6d-bc67-94b5b671a75a" providerId="ADAL" clId="{4582205B-D3F2-4DB7-BBCB-488FEECED662}" dt="2026-10-15T14:39:17.854" v="8041" actId="207"/>
          <ac:spMkLst>
            <pc:docMk/>
            <pc:sldMk cId="4243906468" sldId="299"/>
            <ac:spMk id="3" creationId="{668E8CD5-05FB-0EDA-B158-ABA78B1EAF17}"/>
          </ac:spMkLst>
        </pc:spChg>
        <pc:spChg chg="mod">
          <ac:chgData name="Bradley DEYSEL" userId="eb652434-ba0d-4f6d-bc67-94b5b671a75a" providerId="ADAL" clId="{4582205B-D3F2-4DB7-BBCB-488FEECED662}" dt="2026-10-12T14:06:18.918" v="7774" actId="14100"/>
          <ac:spMkLst>
            <pc:docMk/>
            <pc:sldMk cId="4243906468" sldId="299"/>
            <ac:spMk id="10" creationId="{C06DE2ED-27EE-FEDD-4023-D2BED29F6CB7}"/>
          </ac:spMkLst>
        </pc:spChg>
        <pc:picChg chg="add ord">
          <ac:chgData name="Bradley DEYSEL" userId="eb652434-ba0d-4f6d-bc67-94b5b671a75a" providerId="ADAL" clId="{4582205B-D3F2-4DB7-BBCB-488FEECED662}" dt="2026-09-28T13:20:57.998" v="6099" actId="167"/>
          <ac:picMkLst>
            <pc:docMk/>
            <pc:sldMk cId="4243906468" sldId="299"/>
            <ac:picMk id="4" creationId="{DFAC32D4-12C7-D44D-B8C2-C88C615C5677}"/>
          </ac:picMkLst>
        </pc:picChg>
        <pc:picChg chg="add mod modCrop">
          <ac:chgData name="Bradley DEYSEL" userId="eb652434-ba0d-4f6d-bc67-94b5b671a75a" providerId="ADAL" clId="{4582205B-D3F2-4DB7-BBCB-488FEECED662}" dt="2026-10-12T14:06:45.467" v="7778" actId="1076"/>
          <ac:picMkLst>
            <pc:docMk/>
            <pc:sldMk cId="4243906468" sldId="299"/>
            <ac:picMk id="5" creationId="{C08E8A80-804C-3056-98EB-132DBDE768BC}"/>
          </ac:picMkLst>
        </pc:picChg>
      </pc:sldChg>
      <pc:sldChg chg="addSp delSp modSp mod">
        <pc:chgData name="Bradley DEYSEL" userId="eb652434-ba0d-4f6d-bc67-94b5b671a75a" providerId="ADAL" clId="{4582205B-D3F2-4DB7-BBCB-488FEECED662}" dt="2026-09-28T13:48:48.927" v="6227" actId="20577"/>
        <pc:sldMkLst>
          <pc:docMk/>
          <pc:sldMk cId="299848669" sldId="300"/>
        </pc:sldMkLst>
        <pc:spChg chg="mod">
          <ac:chgData name="Bradley DEYSEL" userId="eb652434-ba0d-4f6d-bc67-94b5b671a75a" providerId="ADAL" clId="{4582205B-D3F2-4DB7-BBCB-488FEECED662}" dt="2026-09-28T13:48:48.927" v="6227" actId="20577"/>
          <ac:spMkLst>
            <pc:docMk/>
            <pc:sldMk cId="299848669" sldId="300"/>
            <ac:spMk id="2" creationId="{199A492A-1F19-F828-33E9-94E29BADF151}"/>
          </ac:spMkLst>
        </pc:spChg>
        <pc:spChg chg="mod">
          <ac:chgData name="Bradley DEYSEL" userId="eb652434-ba0d-4f6d-bc67-94b5b671a75a" providerId="ADAL" clId="{4582205B-D3F2-4DB7-BBCB-488FEECED662}" dt="2026-09-28T13:24:15.537" v="6137" actId="1076"/>
          <ac:spMkLst>
            <pc:docMk/>
            <pc:sldMk cId="299848669" sldId="300"/>
            <ac:spMk id="10" creationId="{FE3A76B9-1EB6-AD83-603D-26C7A0B72A7F}"/>
          </ac:spMkLst>
        </pc:spChg>
        <pc:picChg chg="add ord">
          <ac:chgData name="Bradley DEYSEL" userId="eb652434-ba0d-4f6d-bc67-94b5b671a75a" providerId="ADAL" clId="{4582205B-D3F2-4DB7-BBCB-488FEECED662}" dt="2026-09-28T13:21:35.305" v="6103" actId="167"/>
          <ac:picMkLst>
            <pc:docMk/>
            <pc:sldMk cId="299848669" sldId="300"/>
            <ac:picMk id="34" creationId="{0F8257CD-8534-24AC-167A-96020617783A}"/>
          </ac:picMkLst>
        </pc:picChg>
      </pc:sldChg>
      <pc:sldChg chg="addSp delSp modSp mod">
        <pc:chgData name="Bradley DEYSEL" userId="eb652434-ba0d-4f6d-bc67-94b5b671a75a" providerId="ADAL" clId="{4582205B-D3F2-4DB7-BBCB-488FEECED662}" dt="2026-10-15T14:39:58.748" v="8042" actId="208"/>
        <pc:sldMkLst>
          <pc:docMk/>
          <pc:sldMk cId="997782912" sldId="302"/>
        </pc:sldMkLst>
        <pc:spChg chg="mod">
          <ac:chgData name="Bradley DEYSEL" userId="eb652434-ba0d-4f6d-bc67-94b5b671a75a" providerId="ADAL" clId="{4582205B-D3F2-4DB7-BBCB-488FEECED662}" dt="2026-10-15T14:39:58.748" v="8042" actId="208"/>
          <ac:spMkLst>
            <pc:docMk/>
            <pc:sldMk cId="997782912" sldId="302"/>
            <ac:spMk id="2" creationId="{E484AB16-7195-4812-FCCC-6A2F76AC0A12}"/>
          </ac:spMkLst>
        </pc:spChg>
        <pc:spChg chg="mod">
          <ac:chgData name="Bradley DEYSEL" userId="eb652434-ba0d-4f6d-bc67-94b5b671a75a" providerId="ADAL" clId="{4582205B-D3F2-4DB7-BBCB-488FEECED662}" dt="2026-09-28T13:25:02.883" v="6149" actId="1076"/>
          <ac:spMkLst>
            <pc:docMk/>
            <pc:sldMk cId="997782912" sldId="302"/>
            <ac:spMk id="10" creationId="{6665C0F3-4406-4FAD-2880-3010383CD08A}"/>
          </ac:spMkLst>
        </pc:spChg>
        <pc:picChg chg="add ord">
          <ac:chgData name="Bradley DEYSEL" userId="eb652434-ba0d-4f6d-bc67-94b5b671a75a" providerId="ADAL" clId="{4582205B-D3F2-4DB7-BBCB-488FEECED662}" dt="2026-09-28T13:21:55.480" v="6110" actId="167"/>
          <ac:picMkLst>
            <pc:docMk/>
            <pc:sldMk cId="997782912" sldId="302"/>
            <ac:picMk id="34" creationId="{E6AA6A60-25C6-4138-24D6-78953CDD5741}"/>
          </ac:picMkLst>
        </pc:picChg>
      </pc:sldChg>
      <pc:sldChg chg="addSp delSp modSp add mod">
        <pc:chgData name="Bradley DEYSEL" userId="eb652434-ba0d-4f6d-bc67-94b5b671a75a" providerId="ADAL" clId="{4582205B-D3F2-4DB7-BBCB-488FEECED662}" dt="2026-09-28T13:51:25.922" v="6278" actId="14100"/>
        <pc:sldMkLst>
          <pc:docMk/>
          <pc:sldMk cId="2718275548" sldId="303"/>
        </pc:sldMkLst>
        <pc:spChg chg="mod">
          <ac:chgData name="Bradley DEYSEL" userId="eb652434-ba0d-4f6d-bc67-94b5b671a75a" providerId="ADAL" clId="{4582205B-D3F2-4DB7-BBCB-488FEECED662}" dt="2026-09-28T13:51:25.922" v="6278" actId="14100"/>
          <ac:spMkLst>
            <pc:docMk/>
            <pc:sldMk cId="2718275548" sldId="303"/>
            <ac:spMk id="2" creationId="{6D81DA82-BABE-3943-2D46-804061075148}"/>
          </ac:spMkLst>
        </pc:spChg>
        <pc:spChg chg="mod">
          <ac:chgData name="Bradley DEYSEL" userId="eb652434-ba0d-4f6d-bc67-94b5b671a75a" providerId="ADAL" clId="{4582205B-D3F2-4DB7-BBCB-488FEECED662}" dt="2026-09-28T13:24:51.579" v="6146" actId="1076"/>
          <ac:spMkLst>
            <pc:docMk/>
            <pc:sldMk cId="2718275548" sldId="303"/>
            <ac:spMk id="10" creationId="{4114803F-FE01-DD5C-B6A6-98E7320884B1}"/>
          </ac:spMkLst>
        </pc:spChg>
        <pc:picChg chg="add ord">
          <ac:chgData name="Bradley DEYSEL" userId="eb652434-ba0d-4f6d-bc67-94b5b671a75a" providerId="ADAL" clId="{4582205B-D3F2-4DB7-BBCB-488FEECED662}" dt="2026-09-28T13:21:43.114" v="6106" actId="167"/>
          <ac:picMkLst>
            <pc:docMk/>
            <pc:sldMk cId="2718275548" sldId="303"/>
            <ac:picMk id="34" creationId="{10308193-7753-F35E-F7AD-93DBA80EC5EE}"/>
          </ac:picMkLst>
        </pc:picChg>
      </pc:sldChg>
      <pc:sldChg chg="addSp delSp modSp add mod">
        <pc:chgData name="Bradley DEYSEL" userId="eb652434-ba0d-4f6d-bc67-94b5b671a75a" providerId="ADAL" clId="{4582205B-D3F2-4DB7-BBCB-488FEECED662}" dt="2026-10-15T14:40:05.275" v="8043" actId="208"/>
        <pc:sldMkLst>
          <pc:docMk/>
          <pc:sldMk cId="3740801162" sldId="304"/>
        </pc:sldMkLst>
        <pc:spChg chg="mod">
          <ac:chgData name="Bradley DEYSEL" userId="eb652434-ba0d-4f6d-bc67-94b5b671a75a" providerId="ADAL" clId="{4582205B-D3F2-4DB7-BBCB-488FEECED662}" dt="2026-10-15T14:40:05.275" v="8043" actId="208"/>
          <ac:spMkLst>
            <pc:docMk/>
            <pc:sldMk cId="3740801162" sldId="304"/>
            <ac:spMk id="2" creationId="{D9F2EF68-D298-2232-4C42-9A39DB875FD5}"/>
          </ac:spMkLst>
        </pc:spChg>
        <pc:spChg chg="mod">
          <ac:chgData name="Bradley DEYSEL" userId="eb652434-ba0d-4f6d-bc67-94b5b671a75a" providerId="ADAL" clId="{4582205B-D3F2-4DB7-BBCB-488FEECED662}" dt="2026-09-28T13:25:10.156" v="6151" actId="1076"/>
          <ac:spMkLst>
            <pc:docMk/>
            <pc:sldMk cId="3740801162" sldId="304"/>
            <ac:spMk id="10" creationId="{560C30B3-10B0-E8C9-5DB4-2370BF82D6DA}"/>
          </ac:spMkLst>
        </pc:spChg>
        <pc:picChg chg="add ord">
          <ac:chgData name="Bradley DEYSEL" userId="eb652434-ba0d-4f6d-bc67-94b5b671a75a" providerId="ADAL" clId="{4582205B-D3F2-4DB7-BBCB-488FEECED662}" dt="2026-09-28T13:22:04.230" v="6113" actId="167"/>
          <ac:picMkLst>
            <pc:docMk/>
            <pc:sldMk cId="3740801162" sldId="304"/>
            <ac:picMk id="34" creationId="{AFB3B9F3-16B4-56ED-FA14-C392343740FC}"/>
          </ac:picMkLst>
        </pc:picChg>
      </pc:sldChg>
      <pc:sldChg chg="addSp delSp modSp new mod delAnim modAnim">
        <pc:chgData name="Bradley DEYSEL" userId="eb652434-ba0d-4f6d-bc67-94b5b671a75a" providerId="ADAL" clId="{4582205B-D3F2-4DB7-BBCB-488FEECED662}" dt="2026-10-15T14:23:56.843" v="8033" actId="208"/>
        <pc:sldMkLst>
          <pc:docMk/>
          <pc:sldMk cId="2224280751" sldId="305"/>
        </pc:sldMkLst>
        <pc:spChg chg="add mod">
          <ac:chgData name="Bradley DEYSEL" userId="eb652434-ba0d-4f6d-bc67-94b5b671a75a" providerId="ADAL" clId="{4582205B-D3F2-4DB7-BBCB-488FEECED662}" dt="2026-10-13T09:04:19.136" v="7927" actId="1076"/>
          <ac:spMkLst>
            <pc:docMk/>
            <pc:sldMk cId="2224280751" sldId="305"/>
            <ac:spMk id="2" creationId="{367F311C-66E2-5801-3CF7-6477CB50445C}"/>
          </ac:spMkLst>
        </pc:spChg>
        <pc:spChg chg="add mod">
          <ac:chgData name="Bradley DEYSEL" userId="eb652434-ba0d-4f6d-bc67-94b5b671a75a" providerId="ADAL" clId="{4582205B-D3F2-4DB7-BBCB-488FEECED662}" dt="2026-10-12T14:01:34.952" v="7759" actId="208"/>
          <ac:spMkLst>
            <pc:docMk/>
            <pc:sldMk cId="2224280751" sldId="305"/>
            <ac:spMk id="11" creationId="{D0F94FBE-6779-C66C-BF30-A65C3192A9E8}"/>
          </ac:spMkLst>
        </pc:spChg>
        <pc:spChg chg="add mod">
          <ac:chgData name="Bradley DEYSEL" userId="eb652434-ba0d-4f6d-bc67-94b5b671a75a" providerId="ADAL" clId="{4582205B-D3F2-4DB7-BBCB-488FEECED662}" dt="2026-10-12T14:01:34.952" v="7759" actId="208"/>
          <ac:spMkLst>
            <pc:docMk/>
            <pc:sldMk cId="2224280751" sldId="305"/>
            <ac:spMk id="13" creationId="{359BBFC9-2AE3-ECA1-54B7-DE4EE5213688}"/>
          </ac:spMkLst>
        </pc:spChg>
        <pc:spChg chg="add mod">
          <ac:chgData name="Bradley DEYSEL" userId="eb652434-ba0d-4f6d-bc67-94b5b671a75a" providerId="ADAL" clId="{4582205B-D3F2-4DB7-BBCB-488FEECED662}" dt="2026-10-12T14:01:34.952" v="7759" actId="208"/>
          <ac:spMkLst>
            <pc:docMk/>
            <pc:sldMk cId="2224280751" sldId="305"/>
            <ac:spMk id="15" creationId="{A085DEFC-9920-2962-2234-19A35BA3313F}"/>
          </ac:spMkLst>
        </pc:spChg>
        <pc:spChg chg="add mod">
          <ac:chgData name="Bradley DEYSEL" userId="eb652434-ba0d-4f6d-bc67-94b5b671a75a" providerId="ADAL" clId="{4582205B-D3F2-4DB7-BBCB-488FEECED662}" dt="2026-10-12T14:01:34.952" v="7759" actId="208"/>
          <ac:spMkLst>
            <pc:docMk/>
            <pc:sldMk cId="2224280751" sldId="305"/>
            <ac:spMk id="17" creationId="{B2AB6E96-A427-3E3D-2CFA-30E9AED66DD2}"/>
          </ac:spMkLst>
        </pc:spChg>
        <pc:spChg chg="add mod">
          <ac:chgData name="Bradley DEYSEL" userId="eb652434-ba0d-4f6d-bc67-94b5b671a75a" providerId="ADAL" clId="{4582205B-D3F2-4DB7-BBCB-488FEECED662}" dt="2026-10-12T14:01:34.952" v="7759" actId="208"/>
          <ac:spMkLst>
            <pc:docMk/>
            <pc:sldMk cId="2224280751" sldId="305"/>
            <ac:spMk id="19" creationId="{76ACA371-FADB-B274-2CFC-4C19D66E3E91}"/>
          </ac:spMkLst>
        </pc:spChg>
        <pc:spChg chg="add mod">
          <ac:chgData name="Bradley DEYSEL" userId="eb652434-ba0d-4f6d-bc67-94b5b671a75a" providerId="ADAL" clId="{4582205B-D3F2-4DB7-BBCB-488FEECED662}" dt="2026-10-12T14:01:34.952" v="7759" actId="208"/>
          <ac:spMkLst>
            <pc:docMk/>
            <pc:sldMk cId="2224280751" sldId="305"/>
            <ac:spMk id="21" creationId="{ADCB96A8-A2A9-C86C-43D2-13FE44B95AB1}"/>
          </ac:spMkLst>
        </pc:spChg>
        <pc:spChg chg="add mod">
          <ac:chgData name="Bradley DEYSEL" userId="eb652434-ba0d-4f6d-bc67-94b5b671a75a" providerId="ADAL" clId="{4582205B-D3F2-4DB7-BBCB-488FEECED662}" dt="2026-10-12T14:01:34.952" v="7759" actId="208"/>
          <ac:spMkLst>
            <pc:docMk/>
            <pc:sldMk cId="2224280751" sldId="305"/>
            <ac:spMk id="23" creationId="{3974C736-B006-47B5-D6CE-0D90AEC1F35B}"/>
          </ac:spMkLst>
        </pc:spChg>
        <pc:spChg chg="add mod">
          <ac:chgData name="Bradley DEYSEL" userId="eb652434-ba0d-4f6d-bc67-94b5b671a75a" providerId="ADAL" clId="{4582205B-D3F2-4DB7-BBCB-488FEECED662}" dt="2026-10-12T14:01:34.952" v="7759" actId="208"/>
          <ac:spMkLst>
            <pc:docMk/>
            <pc:sldMk cId="2224280751" sldId="305"/>
            <ac:spMk id="25" creationId="{3694F00F-C6F6-7CA9-F0F8-8B548AB2A39A}"/>
          </ac:spMkLst>
        </pc:spChg>
        <pc:spChg chg="add mod">
          <ac:chgData name="Bradley DEYSEL" userId="eb652434-ba0d-4f6d-bc67-94b5b671a75a" providerId="ADAL" clId="{4582205B-D3F2-4DB7-BBCB-488FEECED662}" dt="2026-10-13T09:04:04.680" v="7924" actId="255"/>
          <ac:spMkLst>
            <pc:docMk/>
            <pc:sldMk cId="2224280751" sldId="305"/>
            <ac:spMk id="26" creationId="{9A6AA488-EB40-05C3-517E-A4D399579563}"/>
          </ac:spMkLst>
        </pc:spChg>
        <pc:spChg chg="add mod">
          <ac:chgData name="Bradley DEYSEL" userId="eb652434-ba0d-4f6d-bc67-94b5b671a75a" providerId="ADAL" clId="{4582205B-D3F2-4DB7-BBCB-488FEECED662}" dt="2026-10-15T14:23:56.843" v="8033" actId="208"/>
          <ac:spMkLst>
            <pc:docMk/>
            <pc:sldMk cId="2224280751" sldId="305"/>
            <ac:spMk id="33" creationId="{7E2CA175-07DC-2542-EF94-43C1E6D9BBD8}"/>
          </ac:spMkLst>
        </pc:spChg>
        <pc:spChg chg="add mod">
          <ac:chgData name="Bradley DEYSEL" userId="eb652434-ba0d-4f6d-bc67-94b5b671a75a" providerId="ADAL" clId="{4582205B-D3F2-4DB7-BBCB-488FEECED662}" dt="2026-10-12T14:00:16.955" v="7748" actId="1076"/>
          <ac:spMkLst>
            <pc:docMk/>
            <pc:sldMk cId="2224280751" sldId="305"/>
            <ac:spMk id="35" creationId="{2B5C7F1E-2FD7-0204-345C-5DF81AE38390}"/>
          </ac:spMkLst>
        </pc:spChg>
        <pc:picChg chg="add">
          <ac:chgData name="Bradley DEYSEL" userId="eb652434-ba0d-4f6d-bc67-94b5b671a75a" providerId="ADAL" clId="{4582205B-D3F2-4DB7-BBCB-488FEECED662}" dt="2026-09-28T13:21:01.454" v="6100" actId="22"/>
          <ac:picMkLst>
            <pc:docMk/>
            <pc:sldMk cId="2224280751" sldId="305"/>
            <ac:picMk id="3" creationId="{4852DC46-9485-7C9B-9573-F778285A26C9}"/>
          </ac:picMkLst>
        </pc:picChg>
        <pc:picChg chg="add mod">
          <ac:chgData name="Bradley DEYSEL" userId="eb652434-ba0d-4f6d-bc67-94b5b671a75a" providerId="ADAL" clId="{4582205B-D3F2-4DB7-BBCB-488FEECED662}" dt="2026-10-12T13:58:38.498" v="7730" actId="208"/>
          <ac:picMkLst>
            <pc:docMk/>
            <pc:sldMk cId="2224280751" sldId="305"/>
            <ac:picMk id="4" creationId="{41B220E0-BEEA-2ED9-1D01-3E4B4E1390B3}"/>
          </ac:picMkLst>
        </pc:picChg>
        <pc:picChg chg="add mod">
          <ac:chgData name="Bradley DEYSEL" userId="eb652434-ba0d-4f6d-bc67-94b5b671a75a" providerId="ADAL" clId="{4582205B-D3F2-4DB7-BBCB-488FEECED662}" dt="2026-10-12T13:59:39.303" v="7742" actId="14100"/>
          <ac:picMkLst>
            <pc:docMk/>
            <pc:sldMk cId="2224280751" sldId="305"/>
            <ac:picMk id="8" creationId="{C2178E8F-420F-5139-0F47-AA3EA6AF51B3}"/>
          </ac:picMkLst>
        </pc:picChg>
        <pc:picChg chg="add mod modCrop">
          <ac:chgData name="Bradley DEYSEL" userId="eb652434-ba0d-4f6d-bc67-94b5b671a75a" providerId="ADAL" clId="{4582205B-D3F2-4DB7-BBCB-488FEECED662}" dt="2026-10-12T13:59:43.019" v="7744" actId="14100"/>
          <ac:picMkLst>
            <pc:docMk/>
            <pc:sldMk cId="2224280751" sldId="305"/>
            <ac:picMk id="30" creationId="{E56F1FBA-0886-20C2-9055-4B789C856CFB}"/>
          </ac:picMkLst>
        </pc:picChg>
        <pc:picChg chg="add mod modCrop">
          <ac:chgData name="Bradley DEYSEL" userId="eb652434-ba0d-4f6d-bc67-94b5b671a75a" providerId="ADAL" clId="{4582205B-D3F2-4DB7-BBCB-488FEECED662}" dt="2026-10-12T14:03:06.466" v="7764" actId="1076"/>
          <ac:picMkLst>
            <pc:docMk/>
            <pc:sldMk cId="2224280751" sldId="305"/>
            <ac:picMk id="32" creationId="{7E1C2646-EBAA-ACA9-452D-374C38D02061}"/>
          </ac:picMkLst>
        </pc:picChg>
      </pc:sldChg>
      <pc:sldChg chg="modSp add mod ord">
        <pc:chgData name="Bradley DEYSEL" userId="eb652434-ba0d-4f6d-bc67-94b5b671a75a" providerId="ADAL" clId="{4582205B-D3F2-4DB7-BBCB-488FEECED662}" dt="2026-10-15T14:19:43.778" v="8026" actId="207"/>
        <pc:sldMkLst>
          <pc:docMk/>
          <pc:sldMk cId="1868342490" sldId="306"/>
        </pc:sldMkLst>
        <pc:spChg chg="mod">
          <ac:chgData name="Bradley DEYSEL" userId="eb652434-ba0d-4f6d-bc67-94b5b671a75a" providerId="ADAL" clId="{4582205B-D3F2-4DB7-BBCB-488FEECED662}" dt="2026-10-15T14:19:43.778" v="8026" actId="207"/>
          <ac:spMkLst>
            <pc:docMk/>
            <pc:sldMk cId="1868342490" sldId="306"/>
            <ac:spMk id="32" creationId="{D7595D9F-62F5-D86D-3AA4-C712BC63E1EF}"/>
          </ac:spMkLst>
        </pc:spChg>
        <pc:spChg chg="mod">
          <ac:chgData name="Bradley DEYSEL" userId="eb652434-ba0d-4f6d-bc67-94b5b671a75a" providerId="ADAL" clId="{4582205B-D3F2-4DB7-BBCB-488FEECED662}" dt="2026-09-29T09:55:41.626" v="6401" actId="255"/>
          <ac:spMkLst>
            <pc:docMk/>
            <pc:sldMk cId="1868342490" sldId="306"/>
            <ac:spMk id="33" creationId="{D0504DBD-DE99-C8F9-2898-9AF993FF7403}"/>
          </ac:spMkLst>
        </pc:spChg>
        <pc:spChg chg="mod">
          <ac:chgData name="Bradley DEYSEL" userId="eb652434-ba0d-4f6d-bc67-94b5b671a75a" providerId="ADAL" clId="{4582205B-D3F2-4DB7-BBCB-488FEECED662}" dt="2026-10-15T14:19:18.918" v="8025" actId="207"/>
          <ac:spMkLst>
            <pc:docMk/>
            <pc:sldMk cId="1868342490" sldId="306"/>
            <ac:spMk id="1030" creationId="{A44BF2DA-9163-1D27-A247-624309032C81}"/>
          </ac:spMkLst>
        </pc:spChg>
      </pc:sldChg>
      <pc:sldChg chg="addSp delSp modSp new del mod modAnim">
        <pc:chgData name="Bradley DEYSEL" userId="eb652434-ba0d-4f6d-bc67-94b5b671a75a" providerId="ADAL" clId="{4582205B-D3F2-4DB7-BBCB-488FEECED662}" dt="2026-10-15T14:50:42.138" v="8044" actId="2696"/>
        <pc:sldMkLst>
          <pc:docMk/>
          <pc:sldMk cId="2110199891" sldId="307"/>
        </pc:sldMkLst>
        <pc:spChg chg="del">
          <ac:chgData name="Bradley DEYSEL" userId="eb652434-ba0d-4f6d-bc67-94b5b671a75a" providerId="ADAL" clId="{4582205B-D3F2-4DB7-BBCB-488FEECED662}" dt="2026-10-15T14:08:24.601" v="7944" actId="478"/>
          <ac:spMkLst>
            <pc:docMk/>
            <pc:sldMk cId="2110199891" sldId="307"/>
            <ac:spMk id="2" creationId="{D49BC934-AC51-D5FF-6BD2-02E1F49C7EE4}"/>
          </ac:spMkLst>
        </pc:spChg>
        <pc:spChg chg="del">
          <ac:chgData name="Bradley DEYSEL" userId="eb652434-ba0d-4f6d-bc67-94b5b671a75a" providerId="ADAL" clId="{4582205B-D3F2-4DB7-BBCB-488FEECED662}" dt="2026-10-15T14:08:26.016" v="7945" actId="478"/>
          <ac:spMkLst>
            <pc:docMk/>
            <pc:sldMk cId="2110199891" sldId="307"/>
            <ac:spMk id="3" creationId="{0924AB42-E750-E4F5-E498-147D45F7D697}"/>
          </ac:spMkLst>
        </pc:spChg>
        <pc:spChg chg="add mod">
          <ac:chgData name="Bradley DEYSEL" userId="eb652434-ba0d-4f6d-bc67-94b5b671a75a" providerId="ADAL" clId="{4582205B-D3F2-4DB7-BBCB-488FEECED662}" dt="2026-10-15T14:16:08.233" v="8024"/>
          <ac:spMkLst>
            <pc:docMk/>
            <pc:sldMk cId="2110199891" sldId="307"/>
            <ac:spMk id="4" creationId="{92BC3C12-6C61-13CC-3105-D8A2E0D3FEFC}"/>
          </ac:spMkLst>
        </pc:spChg>
        <pc:picChg chg="add mod">
          <ac:chgData name="Bradley DEYSEL" userId="eb652434-ba0d-4f6d-bc67-94b5b671a75a" providerId="ADAL" clId="{4582205B-D3F2-4DB7-BBCB-488FEECED662}" dt="2026-10-15T14:15:45.667" v="8021" actId="1076"/>
          <ac:picMkLst>
            <pc:docMk/>
            <pc:sldMk cId="2110199891" sldId="307"/>
            <ac:picMk id="5" creationId="{D694920B-2685-84EF-EC58-83EB2AF30CD9}"/>
          </ac:picMkLst>
        </pc:picChg>
        <pc:picChg chg="add ord">
          <ac:chgData name="Bradley DEYSEL" userId="eb652434-ba0d-4f6d-bc67-94b5b671a75a" providerId="ADAL" clId="{4582205B-D3F2-4DB7-BBCB-488FEECED662}" dt="2026-10-15T14:15:37.763" v="8020" actId="167"/>
          <ac:picMkLst>
            <pc:docMk/>
            <pc:sldMk cId="2110199891" sldId="307"/>
            <ac:picMk id="7" creationId="{6BCC4683-A939-65F0-3750-F4818DDDA614}"/>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2-09-15T13:58:46.802" idx="1">
    <p:pos x="10" y="1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E6122AC-A7CE-4997-83DD-BF7273D88653}" type="datetimeFigureOut">
              <a:rPr lang="en-GB" smtClean="0"/>
              <a:t>15/10/2026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917CF97-7BAA-4248-8F22-4D6A27E6F739}" type="slidenum">
              <a:rPr lang="en-GB" smtClean="0"/>
              <a:t>‹#›</a:t>
            </a:fld>
            <a:endParaRPr lang="en-GB"/>
          </a:p>
        </p:txBody>
      </p:sp>
    </p:spTree>
    <p:extLst>
      <p:ext uri="{BB962C8B-B14F-4D97-AF65-F5344CB8AC3E}">
        <p14:creationId xmlns:p14="http://schemas.microsoft.com/office/powerpoint/2010/main" val="408501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17CF97-7BAA-4248-8F22-4D6A27E6F739}" type="slidenum">
              <a:rPr lang="en-GB" smtClean="0"/>
              <a:t>2</a:t>
            </a:fld>
            <a:endParaRPr lang="en-GB"/>
          </a:p>
        </p:txBody>
      </p:sp>
    </p:spTree>
    <p:extLst>
      <p:ext uri="{BB962C8B-B14F-4D97-AF65-F5344CB8AC3E}">
        <p14:creationId xmlns:p14="http://schemas.microsoft.com/office/powerpoint/2010/main" val="3881318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17CF97-7BAA-4248-8F22-4D6A27E6F739}" type="slidenum">
              <a:rPr lang="en-GB" smtClean="0"/>
              <a:t>3</a:t>
            </a:fld>
            <a:endParaRPr lang="en-GB"/>
          </a:p>
        </p:txBody>
      </p:sp>
    </p:spTree>
    <p:extLst>
      <p:ext uri="{BB962C8B-B14F-4D97-AF65-F5344CB8AC3E}">
        <p14:creationId xmlns:p14="http://schemas.microsoft.com/office/powerpoint/2010/main" val="3466728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17CF97-7BAA-4248-8F22-4D6A27E6F739}" type="slidenum">
              <a:rPr lang="en-GB" smtClean="0"/>
              <a:t>4</a:t>
            </a:fld>
            <a:endParaRPr lang="en-GB"/>
          </a:p>
        </p:txBody>
      </p:sp>
    </p:spTree>
    <p:extLst>
      <p:ext uri="{BB962C8B-B14F-4D97-AF65-F5344CB8AC3E}">
        <p14:creationId xmlns:p14="http://schemas.microsoft.com/office/powerpoint/2010/main" val="2557769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1CEB-5D3D-B7CE-A140-BA76DB711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14B7F-D9D2-0FF1-82E9-FA531D347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2F014-DB27-939D-5B32-7B1AE3B52C0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3376F8D-D03A-7974-D657-A57B66F36D46}"/>
              </a:ext>
            </a:extLst>
          </p:cNvPr>
          <p:cNvSpPr>
            <a:spLocks noGrp="1"/>
          </p:cNvSpPr>
          <p:nvPr>
            <p:ph type="sldNum" sz="quarter" idx="5"/>
          </p:nvPr>
        </p:nvSpPr>
        <p:spPr/>
        <p:txBody>
          <a:bodyPr/>
          <a:lstStyle/>
          <a:p>
            <a:fld id="{2917CF97-7BAA-4248-8F22-4D6A27E6F739}" type="slidenum">
              <a:rPr lang="en-GB" smtClean="0"/>
              <a:t>5</a:t>
            </a:fld>
            <a:endParaRPr lang="en-GB"/>
          </a:p>
        </p:txBody>
      </p:sp>
    </p:spTree>
    <p:extLst>
      <p:ext uri="{BB962C8B-B14F-4D97-AF65-F5344CB8AC3E}">
        <p14:creationId xmlns:p14="http://schemas.microsoft.com/office/powerpoint/2010/main" val="3484722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8BB69-F809-040C-CFEE-E51808994D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35F283-37E8-AB85-FDCE-BC0F0D4C20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87B71-0211-1016-A02E-2FD130EF9CB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E4D0A76-9320-6375-2851-469A0A32C380}"/>
              </a:ext>
            </a:extLst>
          </p:cNvPr>
          <p:cNvSpPr>
            <a:spLocks noGrp="1"/>
          </p:cNvSpPr>
          <p:nvPr>
            <p:ph type="sldNum" sz="quarter" idx="5"/>
          </p:nvPr>
        </p:nvSpPr>
        <p:spPr/>
        <p:txBody>
          <a:bodyPr/>
          <a:lstStyle/>
          <a:p>
            <a:fld id="{2917CF97-7BAA-4248-8F22-4D6A27E6F739}" type="slidenum">
              <a:rPr lang="en-GB" smtClean="0"/>
              <a:t>6</a:t>
            </a:fld>
            <a:endParaRPr lang="en-GB"/>
          </a:p>
        </p:txBody>
      </p:sp>
    </p:spTree>
    <p:extLst>
      <p:ext uri="{BB962C8B-B14F-4D97-AF65-F5344CB8AC3E}">
        <p14:creationId xmlns:p14="http://schemas.microsoft.com/office/powerpoint/2010/main" val="3962087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F8BC2-489B-FA62-9DB8-29CCE0CDE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84758-552D-70E5-3D0A-88AB05303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91A88-FBC8-F17F-ABF5-678320684A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E47957-F63F-4B91-90C6-0540C45B1067}"/>
              </a:ext>
            </a:extLst>
          </p:cNvPr>
          <p:cNvSpPr>
            <a:spLocks noGrp="1"/>
          </p:cNvSpPr>
          <p:nvPr>
            <p:ph type="sldNum" sz="quarter" idx="5"/>
          </p:nvPr>
        </p:nvSpPr>
        <p:spPr/>
        <p:txBody>
          <a:bodyPr/>
          <a:lstStyle/>
          <a:p>
            <a:fld id="{2917CF97-7BAA-4248-8F22-4D6A27E6F739}" type="slidenum">
              <a:rPr lang="en-GB" smtClean="0"/>
              <a:t>8</a:t>
            </a:fld>
            <a:endParaRPr lang="en-GB"/>
          </a:p>
        </p:txBody>
      </p:sp>
    </p:spTree>
    <p:extLst>
      <p:ext uri="{BB962C8B-B14F-4D97-AF65-F5344CB8AC3E}">
        <p14:creationId xmlns:p14="http://schemas.microsoft.com/office/powerpoint/2010/main" val="3449784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C7E9-B006-9D87-E003-3709DA2F3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6E1BF-EBFF-3032-F3A7-C767F7C53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C14B65-68E2-C253-0D3D-661EFA2701D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32E50FF-2846-805B-F757-DDBC0DE1DB40}"/>
              </a:ext>
            </a:extLst>
          </p:cNvPr>
          <p:cNvSpPr>
            <a:spLocks noGrp="1"/>
          </p:cNvSpPr>
          <p:nvPr>
            <p:ph type="sldNum" sz="quarter" idx="5"/>
          </p:nvPr>
        </p:nvSpPr>
        <p:spPr/>
        <p:txBody>
          <a:bodyPr/>
          <a:lstStyle/>
          <a:p>
            <a:fld id="{2917CF97-7BAA-4248-8F22-4D6A27E6F739}" type="slidenum">
              <a:rPr lang="en-GB" smtClean="0"/>
              <a:t>9</a:t>
            </a:fld>
            <a:endParaRPr lang="en-GB"/>
          </a:p>
        </p:txBody>
      </p:sp>
    </p:spTree>
    <p:extLst>
      <p:ext uri="{BB962C8B-B14F-4D97-AF65-F5344CB8AC3E}">
        <p14:creationId xmlns:p14="http://schemas.microsoft.com/office/powerpoint/2010/main" val="2085788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C0C77-EFD3-961B-CD33-89DCE9150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4CE42-FD81-8576-7D09-7F7483A60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C4B2B-E187-0D6A-0C6D-B06BA697535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B2275DB-70EE-2F3F-83B0-9FB198241127}"/>
              </a:ext>
            </a:extLst>
          </p:cNvPr>
          <p:cNvSpPr>
            <a:spLocks noGrp="1"/>
          </p:cNvSpPr>
          <p:nvPr>
            <p:ph type="sldNum" sz="quarter" idx="5"/>
          </p:nvPr>
        </p:nvSpPr>
        <p:spPr/>
        <p:txBody>
          <a:bodyPr/>
          <a:lstStyle/>
          <a:p>
            <a:fld id="{2917CF97-7BAA-4248-8F22-4D6A27E6F739}" type="slidenum">
              <a:rPr lang="en-GB" smtClean="0"/>
              <a:t>10</a:t>
            </a:fld>
            <a:endParaRPr lang="en-GB"/>
          </a:p>
        </p:txBody>
      </p:sp>
    </p:spTree>
    <p:extLst>
      <p:ext uri="{BB962C8B-B14F-4D97-AF65-F5344CB8AC3E}">
        <p14:creationId xmlns:p14="http://schemas.microsoft.com/office/powerpoint/2010/main" val="1044085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F7391-61BB-CC2D-396C-7417DD029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5804C-86EB-511B-3853-77BD32FCF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0E2C7-4404-CAD6-C2D0-80091205DFC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1C3BFBC-647F-6FE7-1AB1-88CA3E02E1D4}"/>
              </a:ext>
            </a:extLst>
          </p:cNvPr>
          <p:cNvSpPr>
            <a:spLocks noGrp="1"/>
          </p:cNvSpPr>
          <p:nvPr>
            <p:ph type="sldNum" sz="quarter" idx="5"/>
          </p:nvPr>
        </p:nvSpPr>
        <p:spPr/>
        <p:txBody>
          <a:bodyPr/>
          <a:lstStyle/>
          <a:p>
            <a:fld id="{2917CF97-7BAA-4248-8F22-4D6A27E6F739}" type="slidenum">
              <a:rPr lang="en-GB" smtClean="0"/>
              <a:t>11</a:t>
            </a:fld>
            <a:endParaRPr lang="en-GB"/>
          </a:p>
        </p:txBody>
      </p:sp>
    </p:spTree>
    <p:extLst>
      <p:ext uri="{BB962C8B-B14F-4D97-AF65-F5344CB8AC3E}">
        <p14:creationId xmlns:p14="http://schemas.microsoft.com/office/powerpoint/2010/main" val="1756404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1586729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1394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3727265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endParaRPr lang="en-GB"/>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715184539"/>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243887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55933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1423754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72C35187-C2A3-44C0-A037-C52CD3C9CD43}" type="slidenum">
              <a:rPr lang="en-GB" smtClean="0"/>
              <a:t>‹#›</a:t>
            </a:fld>
            <a:endParaRPr lang="en-GB"/>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748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1274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9A841FA5-6617-46D7-9EB7-B62344BD408E}" type="datetimeFigureOut">
              <a:rPr lang="en-GB" smtClean="0"/>
              <a:t>15/10/2026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568037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9A841FA5-6617-46D7-9EB7-B62344BD408E}" type="datetimeFigureOut">
              <a:rPr lang="en-GB" smtClean="0"/>
              <a:t>15/10/2026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696979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endParaRPr lang="en-GB"/>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9A841FA5-6617-46D7-9EB7-B62344BD408E}" type="datetimeFigureOut">
              <a:rPr lang="en-GB" smtClean="0"/>
              <a:t>15/10/2026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65570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9A841FA5-6617-46D7-9EB7-B62344BD408E}" type="datetimeFigureOut">
              <a:rPr lang="en-GB" smtClean="0"/>
              <a:t>15/10/2026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72C35187-C2A3-44C0-A037-C52CD3C9CD43}" type="slidenum">
              <a:rPr lang="en-GB" smtClean="0"/>
              <a:t>‹#›</a:t>
            </a:fld>
            <a:endParaRPr lang="en-GB"/>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3225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9A841FA5-6617-46D7-9EB7-B62344BD408E}" type="datetimeFigureOut">
              <a:rPr lang="en-GB" smtClean="0"/>
              <a:t>15/10/2026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824901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9A841FA5-6617-46D7-9EB7-B62344BD408E}" type="datetimeFigureOut">
              <a:rPr lang="en-GB" smtClean="0"/>
              <a:t>15/10/2026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1554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9A841FA5-6617-46D7-9EB7-B62344BD408E}" type="datetimeFigureOut">
              <a:rPr lang="en-GB" smtClean="0"/>
              <a:t>15/10/2026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464570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9A841FA5-6617-46D7-9EB7-B62344BD408E}" type="datetimeFigureOut">
              <a:rPr lang="en-GB" smtClean="0"/>
              <a:t>15/10/2026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1207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9A841FA5-6617-46D7-9EB7-B62344BD408E}" type="datetimeFigureOut">
              <a:rPr lang="en-GB" smtClean="0"/>
              <a:t>15/10/2026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72C35187-C2A3-44C0-A037-C52CD3C9CD43}" type="slidenum">
              <a:rPr lang="en-GB" smtClean="0"/>
              <a:t>‹#›</a:t>
            </a:fld>
            <a:endParaRPr lang="en-GB"/>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682770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17858399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096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764985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99962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GB"/>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9635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5691239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GB"/>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42831691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49104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15/10/2026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2388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8223159-5298-9D9C-F026-B7290C30F90E}"/>
              </a:ext>
            </a:extLst>
          </p:cNvPr>
          <p:cNvGrpSpPr/>
          <p:nvPr userDrawn="1"/>
        </p:nvGrpSpPr>
        <p:grpSpPr>
          <a:xfrm>
            <a:off x="11102340" y="-48061"/>
            <a:ext cx="1089660" cy="6931069"/>
            <a:chOff x="11102340" y="-48061"/>
            <a:chExt cx="1089660" cy="6931069"/>
          </a:xfrm>
        </p:grpSpPr>
        <p:pic>
          <p:nvPicPr>
            <p:cNvPr id="9" name="Picture 8" descr="A yellow and black logo&#10;&#10;AI-generated content may be incorrect.">
              <a:extLst>
                <a:ext uri="{FF2B5EF4-FFF2-40B4-BE49-F238E27FC236}">
                  <a16:creationId xmlns:a16="http://schemas.microsoft.com/office/drawing/2014/main" id="{91AA3948-098C-F762-745F-DBE235EA2EF8}"/>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110689"/>
              <a:ext cx="1407160" cy="1089660"/>
            </a:xfrm>
            <a:prstGeom prst="rect">
              <a:avLst/>
            </a:prstGeom>
            <a:effectLst/>
          </p:spPr>
        </p:pic>
        <p:pic>
          <p:nvPicPr>
            <p:cNvPr id="10" name="Picture 9" descr="A yellow and black logo&#10;&#10;AI-generated content may be incorrect.">
              <a:extLst>
                <a:ext uri="{FF2B5EF4-FFF2-40B4-BE49-F238E27FC236}">
                  <a16:creationId xmlns:a16="http://schemas.microsoft.com/office/drawing/2014/main" id="{1CC9D874-339C-F5D2-E733-290FC79519B2}"/>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1495734"/>
              <a:ext cx="1407160" cy="1089660"/>
            </a:xfrm>
            <a:prstGeom prst="rect">
              <a:avLst/>
            </a:prstGeom>
            <a:effectLst/>
          </p:spPr>
        </p:pic>
        <p:pic>
          <p:nvPicPr>
            <p:cNvPr id="11" name="Picture 10" descr="A yellow and black logo&#10;&#10;AI-generated content may be incorrect.">
              <a:extLst>
                <a:ext uri="{FF2B5EF4-FFF2-40B4-BE49-F238E27FC236}">
                  <a16:creationId xmlns:a16="http://schemas.microsoft.com/office/drawing/2014/main" id="{395047A5-CA6E-F786-F70C-A4C8AB258DC0}"/>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2870772"/>
              <a:ext cx="1407160" cy="1089660"/>
            </a:xfrm>
            <a:prstGeom prst="rect">
              <a:avLst/>
            </a:prstGeom>
            <a:effectLst/>
          </p:spPr>
        </p:pic>
        <p:pic>
          <p:nvPicPr>
            <p:cNvPr id="12" name="Picture 11" descr="A yellow and black logo&#10;&#10;AI-generated content may be incorrect.">
              <a:extLst>
                <a:ext uri="{FF2B5EF4-FFF2-40B4-BE49-F238E27FC236}">
                  <a16:creationId xmlns:a16="http://schemas.microsoft.com/office/drawing/2014/main" id="{07987429-8ED2-5231-82E8-5BACACA3841A}"/>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4252685"/>
              <a:ext cx="1407160" cy="1089660"/>
            </a:xfrm>
            <a:prstGeom prst="rect">
              <a:avLst/>
            </a:prstGeom>
            <a:effectLst/>
          </p:spPr>
        </p:pic>
        <p:pic>
          <p:nvPicPr>
            <p:cNvPr id="13" name="Picture 12" descr="A yellow and black logo&#10;&#10;AI-generated content may be incorrect.">
              <a:extLst>
                <a:ext uri="{FF2B5EF4-FFF2-40B4-BE49-F238E27FC236}">
                  <a16:creationId xmlns:a16="http://schemas.microsoft.com/office/drawing/2014/main" id="{9A34BB68-E541-A58B-DB00-64B3944729D9}"/>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5634598"/>
              <a:ext cx="1407160" cy="1089660"/>
            </a:xfrm>
            <a:prstGeom prst="rect">
              <a:avLst/>
            </a:prstGeom>
            <a:effectLst/>
          </p:spPr>
        </p:pic>
      </p:grpSp>
      <p:sp>
        <p:nvSpPr>
          <p:cNvPr id="2" name="Title 1">
            <a:extLst>
              <a:ext uri="{FF2B5EF4-FFF2-40B4-BE49-F238E27FC236}">
                <a16:creationId xmlns:a16="http://schemas.microsoft.com/office/drawing/2014/main" id="{5BE47017-8C36-54FB-DAB8-499E54904B1D}"/>
              </a:ext>
            </a:extLst>
          </p:cNvPr>
          <p:cNvSpPr>
            <a:spLocks noGrp="1"/>
          </p:cNvSpPr>
          <p:nvPr>
            <p:ph type="title"/>
          </p:nvPr>
        </p:nvSpPr>
        <p:spPr>
          <a:xfrm>
            <a:off x="312516" y="1709738"/>
            <a:ext cx="11034934"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D740C9-B496-D6CD-4E54-79FC7571D6EE}"/>
              </a:ext>
            </a:extLst>
          </p:cNvPr>
          <p:cNvSpPr>
            <a:spLocks noGrp="1"/>
          </p:cNvSpPr>
          <p:nvPr>
            <p:ph type="body" idx="1"/>
          </p:nvPr>
        </p:nvSpPr>
        <p:spPr>
          <a:xfrm>
            <a:off x="312516" y="4589463"/>
            <a:ext cx="11034934" cy="1500187"/>
          </a:xfrm>
        </p:spPr>
        <p:txBody>
          <a:bodyPr/>
          <a:lstStyle>
            <a:lvl1pPr marL="0" indent="0">
              <a:buNone/>
              <a:defRPr sz="2400">
                <a:solidFill>
                  <a:srgbClr val="CDEAFF"/>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D552C5-ED64-0824-1F18-4C640BCBEE94}"/>
              </a:ext>
            </a:extLst>
          </p:cNvPr>
          <p:cNvSpPr>
            <a:spLocks noGrp="1"/>
          </p:cNvSpPr>
          <p:nvPr>
            <p:ph type="dt" sz="half" idx="10"/>
          </p:nvPr>
        </p:nvSpPr>
        <p:spPr/>
        <p:txBody>
          <a:bodyPr/>
          <a:lstStyle/>
          <a:p>
            <a:fld id="{9E49368F-B4F6-E942-AF9C-E90B6A0B516C}" type="datetime2">
              <a:rPr lang="en-GB" smtClean="0"/>
              <a:t>Thursday, 15 October 2026</a:t>
            </a:fld>
            <a:endParaRPr lang="en-GB"/>
          </a:p>
        </p:txBody>
      </p:sp>
      <p:sp>
        <p:nvSpPr>
          <p:cNvPr id="5" name="Footer Placeholder 4">
            <a:extLst>
              <a:ext uri="{FF2B5EF4-FFF2-40B4-BE49-F238E27FC236}">
                <a16:creationId xmlns:a16="http://schemas.microsoft.com/office/drawing/2014/main" id="{99C2D2DC-408D-1B29-5A08-AFD6C104DF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8F0AE6-D89E-C6B0-76BF-73F99A592661}"/>
              </a:ext>
            </a:extLst>
          </p:cNvPr>
          <p:cNvSpPr>
            <a:spLocks noGrp="1"/>
          </p:cNvSpPr>
          <p:nvPr>
            <p:ph type="sldNum" sz="quarter" idx="12"/>
          </p:nvPr>
        </p:nvSpPr>
        <p:spPr/>
        <p:txBody>
          <a:bodyPr/>
          <a:lstStyle/>
          <a:p>
            <a:fld id="{28A81A14-46CD-45BB-9792-6E9D6D95560C}" type="slidenum">
              <a:rPr lang="en-GB" smtClean="0"/>
              <a:t>‹#›</a:t>
            </a:fld>
            <a:endParaRPr lang="en-GB"/>
          </a:p>
        </p:txBody>
      </p:sp>
      <p:sp>
        <p:nvSpPr>
          <p:cNvPr id="14" name="Picture Placeholder 7">
            <a:extLst>
              <a:ext uri="{FF2B5EF4-FFF2-40B4-BE49-F238E27FC236}">
                <a16:creationId xmlns:a16="http://schemas.microsoft.com/office/drawing/2014/main" id="{1FDB4212-898F-DF94-65C7-C032F0BA9A77}"/>
              </a:ext>
            </a:extLst>
          </p:cNvPr>
          <p:cNvSpPr>
            <a:spLocks noGrp="1"/>
          </p:cNvSpPr>
          <p:nvPr>
            <p:ph type="pic" sz="quarter" idx="13"/>
          </p:nvPr>
        </p:nvSpPr>
        <p:spPr>
          <a:xfrm>
            <a:off x="312516" y="331889"/>
            <a:ext cx="1411200" cy="698400"/>
          </a:xfrm>
        </p:spPr>
        <p:txBody>
          <a:bodyPr/>
          <a:lstStyle/>
          <a:p>
            <a:endParaRPr lang="en-US"/>
          </a:p>
        </p:txBody>
      </p:sp>
    </p:spTree>
    <p:extLst>
      <p:ext uri="{BB962C8B-B14F-4D97-AF65-F5344CB8AC3E}">
        <p14:creationId xmlns:p14="http://schemas.microsoft.com/office/powerpoint/2010/main" val="30390518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endParaRPr lang="en-GB"/>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9A841FA5-6617-46D7-9EB7-B62344BD408E}" type="datetimeFigureOut">
              <a:rPr lang="en-GB" smtClean="0"/>
              <a:t>15/10/2026</a:t>
            </a:fld>
            <a:endParaRPr lang="en-GB"/>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3519103810"/>
      </p:ext>
    </p:extLst>
  </p:cSld>
  <p:clrMap bg1="dk1" tx1="lt1" bg2="dk2" tx2="lt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 id="2147485155" r:id="rId12"/>
    <p:sldLayoutId id="2147485156" r:id="rId13"/>
    <p:sldLayoutId id="2147485157" r:id="rId14"/>
    <p:sldLayoutId id="2147485158" r:id="rId15"/>
    <p:sldLayoutId id="2147485159" r:id="rId16"/>
    <p:sldLayoutId id="2147485160" r:id="rId17"/>
    <p:sldLayoutId id="2147485161" r:id="rId18"/>
    <p:sldLayoutId id="2147485162" r:id="rId19"/>
    <p:sldLayoutId id="2147485163" r:id="rId20"/>
    <p:sldLayoutId id="2147485164" r:id="rId21"/>
    <p:sldLayoutId id="2147485165" r:id="rId22"/>
    <p:sldLayoutId id="2147485166" r:id="rId23"/>
    <p:sldLayoutId id="2147485167" r:id="rId24"/>
    <p:sldLayoutId id="2147485168" r:id="rId25"/>
    <p:sldLayoutId id="2147485169" r:id="rId26"/>
    <p:sldLayoutId id="2147485170" r:id="rId27"/>
    <p:sldLayoutId id="2147485171" r:id="rId28"/>
  </p:sldLayoutIdLst>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8.xml"/><Relationship Id="rId6" Type="http://schemas.openxmlformats.org/officeDocument/2006/relationships/slide" Target="slide3.xml"/><Relationship Id="rId5" Type="http://schemas.openxmlformats.org/officeDocument/2006/relationships/slide" Target="slide2.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comments" Target="../comments/comment1.xml"/><Relationship Id="rId3" Type="http://schemas.openxmlformats.org/officeDocument/2006/relationships/image" Target="../media/image18.png"/><Relationship Id="rId7" Type="http://schemas.openxmlformats.org/officeDocument/2006/relationships/image" Target="../media/image20.png"/><Relationship Id="rId12" Type="http://schemas.openxmlformats.org/officeDocument/2006/relationships/slide" Target="slide1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slide" Target="slide8.xml"/><Relationship Id="rId4" Type="http://schemas.openxmlformats.org/officeDocument/2006/relationships/image" Target="../media/image19.jpeg"/><Relationship Id="rId9" Type="http://schemas.openxmlformats.org/officeDocument/2006/relationships/slide" Target="slide9.xml"/></Relationships>
</file>

<file path=ppt/slides/_rels/slide3.xml.rels><?xml version="1.0" encoding="UTF-8" standalone="yes"?>
<Relationships xmlns="http://schemas.openxmlformats.org/package/2006/relationships"><Relationship Id="rId8" Type="http://schemas.openxmlformats.org/officeDocument/2006/relationships/hyperlink" Target="https://youtu.be/Bmoe7aB1s5o" TargetMode="External"/><Relationship Id="rId3" Type="http://schemas.openxmlformats.org/officeDocument/2006/relationships/image" Target="../media/image22.png"/><Relationship Id="rId7" Type="http://schemas.openxmlformats.org/officeDocument/2006/relationships/hyperlink" Target="https://www.merriam-webster.com/word-of-the-day" TargetMode="External"/><Relationship Id="rId12" Type="http://schemas.openxmlformats.org/officeDocument/2006/relationships/slide" Target="slide1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5.xml"/><Relationship Id="rId11" Type="http://schemas.openxmlformats.org/officeDocument/2006/relationships/image" Target="../media/image24.png"/><Relationship Id="rId5" Type="http://schemas.openxmlformats.org/officeDocument/2006/relationships/image" Target="../media/image23.jpeg"/><Relationship Id="rId10" Type="http://schemas.openxmlformats.org/officeDocument/2006/relationships/slide" Target="slide10.xml"/><Relationship Id="rId4" Type="http://schemas.openxmlformats.org/officeDocument/2006/relationships/image" Target="../media/image17.png"/><Relationship Id="rId9" Type="http://schemas.openxmlformats.org/officeDocument/2006/relationships/slide" Target="slide7.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slide" Target="slide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slide" Target="slide3.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slide" Target="slide3.xml"/><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8A11F-269A-9CB3-8C36-3C217E3CA27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A8993554-69C9-F168-B2EA-1238B5D687A6}"/>
              </a:ext>
            </a:extLst>
          </p:cNvPr>
          <p:cNvSpPr>
            <a:spLocks noGrp="1"/>
          </p:cNvSpPr>
          <p:nvPr>
            <p:ph type="dt" sz="half" idx="10"/>
          </p:nvPr>
        </p:nvSpPr>
        <p:spPr>
          <a:xfrm>
            <a:off x="147320" y="6356350"/>
            <a:ext cx="2743200" cy="365125"/>
          </a:xfrm>
        </p:spPr>
        <p:txBody>
          <a:bodyPr/>
          <a:lstStyle/>
          <a:p>
            <a:fld id="{9E49368F-B4F6-E942-AF9C-E90B6A0B516C}" type="datetime2">
              <a:rPr lang="en-GB" smtClean="0"/>
              <a:pPr/>
              <a:t>Thursday, 15 October 2026</a:t>
            </a:fld>
            <a:endParaRPr lang="en-GB"/>
          </a:p>
        </p:txBody>
      </p:sp>
      <p:sp>
        <p:nvSpPr>
          <p:cNvPr id="6" name="Slide Number Placeholder 5">
            <a:extLst>
              <a:ext uri="{FF2B5EF4-FFF2-40B4-BE49-F238E27FC236}">
                <a16:creationId xmlns:a16="http://schemas.microsoft.com/office/drawing/2014/main" id="{7679F162-1AF5-573A-98C3-84AA2916D451}"/>
              </a:ext>
            </a:extLst>
          </p:cNvPr>
          <p:cNvSpPr>
            <a:spLocks noGrp="1"/>
          </p:cNvSpPr>
          <p:nvPr>
            <p:ph type="sldNum" sz="quarter" idx="12"/>
          </p:nvPr>
        </p:nvSpPr>
        <p:spPr>
          <a:xfrm>
            <a:off x="9245600" y="6356350"/>
            <a:ext cx="2743200" cy="365125"/>
          </a:xfrm>
        </p:spPr>
        <p:txBody>
          <a:bodyPr/>
          <a:lstStyle/>
          <a:p>
            <a:fld id="{28A81A14-46CD-45BB-9792-6E9D6D95560C}" type="slidenum">
              <a:rPr lang="en-GB" smtClean="0"/>
              <a:pPr/>
              <a:t>1</a:t>
            </a:fld>
            <a:endParaRPr lang="en-GB"/>
          </a:p>
        </p:txBody>
      </p:sp>
      <p:pic>
        <p:nvPicPr>
          <p:cNvPr id="14" name="Picture Placeholder 13" descr="A black and gold sign with a black background&#10;&#10;AI-generated content may be incorrect.">
            <a:extLst>
              <a:ext uri="{FF2B5EF4-FFF2-40B4-BE49-F238E27FC236}">
                <a16:creationId xmlns:a16="http://schemas.microsoft.com/office/drawing/2014/main" id="{A8E674EF-DB98-16A3-9573-DE1868B98AB8}"/>
              </a:ext>
            </a:extLst>
          </p:cNvPr>
          <p:cNvPicPr>
            <a:picLocks noGrp="1" noChangeAspect="1"/>
          </p:cNvPicPr>
          <p:nvPr>
            <p:ph type="pic" sz="quarter" idx="13"/>
          </p:nvPr>
        </p:nvPicPr>
        <p:blipFill>
          <a:blip r:embed="rId2">
            <a:biLevel thresh="50000"/>
            <a:extLst>
              <a:ext uri="{BEBA8EAE-BF5A-486C-A8C5-ECC9F3942E4B}">
                <a14:imgProps xmlns:a14="http://schemas.microsoft.com/office/drawing/2010/main">
                  <a14:imgLayer r:embed="rId3">
                    <a14:imgEffect>
                      <a14:artisticMarker/>
                    </a14:imgEffect>
                    <a14:imgEffect>
                      <a14:brightnessContrast bright="-40000" contrast="-40000"/>
                    </a14:imgEffect>
                  </a14:imgLayer>
                </a14:imgProps>
              </a:ext>
              <a:ext uri="{28A0092B-C50C-407E-A947-70E740481C1C}">
                <a14:useLocalDpi xmlns:a14="http://schemas.microsoft.com/office/drawing/2010/main" val="0"/>
              </a:ext>
            </a:extLst>
          </a:blip>
          <a:srcRect t="75" b="75"/>
          <a:stretch>
            <a:fillRect/>
          </a:stretch>
        </p:blipFill>
        <p:spPr>
          <a:effectLst/>
        </p:spPr>
      </p:pic>
      <p:grpSp>
        <p:nvGrpSpPr>
          <p:cNvPr id="26" name="Graphic 5">
            <a:extLst>
              <a:ext uri="{FF2B5EF4-FFF2-40B4-BE49-F238E27FC236}">
                <a16:creationId xmlns:a16="http://schemas.microsoft.com/office/drawing/2014/main" id="{E6FEC9B6-B0AF-E3F1-4232-EFC00434A128}"/>
              </a:ext>
            </a:extLst>
          </p:cNvPr>
          <p:cNvGrpSpPr/>
          <p:nvPr/>
        </p:nvGrpSpPr>
        <p:grpSpPr>
          <a:xfrm>
            <a:off x="394251" y="338451"/>
            <a:ext cx="3332175" cy="1637834"/>
            <a:chOff x="10780741" y="5310484"/>
            <a:chExt cx="2545469" cy="1238520"/>
          </a:xfrm>
          <a:solidFill>
            <a:srgbClr val="FFCC99"/>
          </a:solidFill>
        </p:grpSpPr>
        <p:sp>
          <p:nvSpPr>
            <p:cNvPr id="27" name="Freeform: Shape 26">
              <a:extLst>
                <a:ext uri="{FF2B5EF4-FFF2-40B4-BE49-F238E27FC236}">
                  <a16:creationId xmlns:a16="http://schemas.microsoft.com/office/drawing/2014/main" id="{003FFC3D-99D9-47EC-FCB4-83E36720B607}"/>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28" name="Freeform: Shape 27">
              <a:extLst>
                <a:ext uri="{FF2B5EF4-FFF2-40B4-BE49-F238E27FC236}">
                  <a16:creationId xmlns:a16="http://schemas.microsoft.com/office/drawing/2014/main" id="{2710A0CE-4021-2ADE-DEC4-DB7A07AEEDCD}"/>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29" name="Freeform: Shape 28">
              <a:extLst>
                <a:ext uri="{FF2B5EF4-FFF2-40B4-BE49-F238E27FC236}">
                  <a16:creationId xmlns:a16="http://schemas.microsoft.com/office/drawing/2014/main" id="{D56A1EF5-D6E0-B8F4-61D1-D8D02CB75A9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0" name="Freeform: Shape 29">
              <a:extLst>
                <a:ext uri="{FF2B5EF4-FFF2-40B4-BE49-F238E27FC236}">
                  <a16:creationId xmlns:a16="http://schemas.microsoft.com/office/drawing/2014/main" id="{B9FC2532-9669-FE82-393D-C278CC2B484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1" name="Freeform: Shape 30">
              <a:extLst>
                <a:ext uri="{FF2B5EF4-FFF2-40B4-BE49-F238E27FC236}">
                  <a16:creationId xmlns:a16="http://schemas.microsoft.com/office/drawing/2014/main" id="{92680812-770D-784E-693B-92A6C86DF476}"/>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2" name="Freeform: Shape 31">
              <a:extLst>
                <a:ext uri="{FF2B5EF4-FFF2-40B4-BE49-F238E27FC236}">
                  <a16:creationId xmlns:a16="http://schemas.microsoft.com/office/drawing/2014/main" id="{8890338C-E6D3-0390-9EA3-4AE828039ACA}"/>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3" name="Freeform: Shape 32">
              <a:extLst>
                <a:ext uri="{FF2B5EF4-FFF2-40B4-BE49-F238E27FC236}">
                  <a16:creationId xmlns:a16="http://schemas.microsoft.com/office/drawing/2014/main" id="{069E5B64-49E9-ACEA-B7CB-153453676431}"/>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4" name="Freeform: Shape 33">
              <a:extLst>
                <a:ext uri="{FF2B5EF4-FFF2-40B4-BE49-F238E27FC236}">
                  <a16:creationId xmlns:a16="http://schemas.microsoft.com/office/drawing/2014/main" id="{754DFE7C-BC02-A20B-014A-94A96A297B9B}"/>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5" name="Freeform: Shape 34">
              <a:extLst>
                <a:ext uri="{FF2B5EF4-FFF2-40B4-BE49-F238E27FC236}">
                  <a16:creationId xmlns:a16="http://schemas.microsoft.com/office/drawing/2014/main" id="{F13070DF-195F-EF4E-CF1A-3AAEBFC93976}"/>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6" name="Freeform: Shape 35">
              <a:extLst>
                <a:ext uri="{FF2B5EF4-FFF2-40B4-BE49-F238E27FC236}">
                  <a16:creationId xmlns:a16="http://schemas.microsoft.com/office/drawing/2014/main" id="{12BC8E6A-BA5B-AEE1-6DC9-68CED93F9A76}"/>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7" name="Freeform: Shape 36">
              <a:extLst>
                <a:ext uri="{FF2B5EF4-FFF2-40B4-BE49-F238E27FC236}">
                  <a16:creationId xmlns:a16="http://schemas.microsoft.com/office/drawing/2014/main" id="{48286CBC-C585-7F5C-4622-F414892FD25E}"/>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8" name="Freeform: Shape 37">
              <a:extLst>
                <a:ext uri="{FF2B5EF4-FFF2-40B4-BE49-F238E27FC236}">
                  <a16:creationId xmlns:a16="http://schemas.microsoft.com/office/drawing/2014/main" id="{E5D93E11-E8E5-A7C4-66D0-AF59FB06447F}"/>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9" name="Freeform: Shape 38">
              <a:extLst>
                <a:ext uri="{FF2B5EF4-FFF2-40B4-BE49-F238E27FC236}">
                  <a16:creationId xmlns:a16="http://schemas.microsoft.com/office/drawing/2014/main" id="{583FFBD6-81A9-5101-3B2D-AFEC88FECFA0}"/>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0" name="Freeform: Shape 39">
              <a:extLst>
                <a:ext uri="{FF2B5EF4-FFF2-40B4-BE49-F238E27FC236}">
                  <a16:creationId xmlns:a16="http://schemas.microsoft.com/office/drawing/2014/main" id="{C0774C7A-A003-10DF-5742-A8AB68EC07EC}"/>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1" name="Freeform: Shape 40">
              <a:extLst>
                <a:ext uri="{FF2B5EF4-FFF2-40B4-BE49-F238E27FC236}">
                  <a16:creationId xmlns:a16="http://schemas.microsoft.com/office/drawing/2014/main" id="{14C6C581-1288-EF33-4BEC-171D2534A96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2" name="Freeform: Shape 41">
              <a:extLst>
                <a:ext uri="{FF2B5EF4-FFF2-40B4-BE49-F238E27FC236}">
                  <a16:creationId xmlns:a16="http://schemas.microsoft.com/office/drawing/2014/main" id="{A9D2DC55-5B16-FFDF-2177-EB74632C5EAC}"/>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3" name="Freeform: Shape 42">
              <a:extLst>
                <a:ext uri="{FF2B5EF4-FFF2-40B4-BE49-F238E27FC236}">
                  <a16:creationId xmlns:a16="http://schemas.microsoft.com/office/drawing/2014/main" id="{B4164BF5-E36D-2B9A-A70E-C6C016FD0F76}"/>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4" name="Freeform: Shape 43">
              <a:extLst>
                <a:ext uri="{FF2B5EF4-FFF2-40B4-BE49-F238E27FC236}">
                  <a16:creationId xmlns:a16="http://schemas.microsoft.com/office/drawing/2014/main" id="{B1243684-9884-526F-60CF-5CB82C2AD1D5}"/>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5" name="Freeform: Shape 44">
              <a:extLst>
                <a:ext uri="{FF2B5EF4-FFF2-40B4-BE49-F238E27FC236}">
                  <a16:creationId xmlns:a16="http://schemas.microsoft.com/office/drawing/2014/main" id="{C44FDBEE-362A-A61E-3942-352AB7CA74E6}"/>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6" name="Freeform: Shape 45">
              <a:extLst>
                <a:ext uri="{FF2B5EF4-FFF2-40B4-BE49-F238E27FC236}">
                  <a16:creationId xmlns:a16="http://schemas.microsoft.com/office/drawing/2014/main" id="{55A248BB-87D6-BC2B-FB2C-BF8396F5449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7" name="Freeform: Shape 46">
              <a:extLst>
                <a:ext uri="{FF2B5EF4-FFF2-40B4-BE49-F238E27FC236}">
                  <a16:creationId xmlns:a16="http://schemas.microsoft.com/office/drawing/2014/main" id="{C7E1B36B-0BB6-D755-134D-970A8A918EE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8" name="Freeform: Shape 47">
              <a:extLst>
                <a:ext uri="{FF2B5EF4-FFF2-40B4-BE49-F238E27FC236}">
                  <a16:creationId xmlns:a16="http://schemas.microsoft.com/office/drawing/2014/main" id="{9E84E6C3-95D8-B521-FD7C-D0C6F25B6AE3}"/>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9" name="Freeform: Shape 48">
              <a:extLst>
                <a:ext uri="{FF2B5EF4-FFF2-40B4-BE49-F238E27FC236}">
                  <a16:creationId xmlns:a16="http://schemas.microsoft.com/office/drawing/2014/main" id="{A74B6B8E-4820-CF5C-46FB-DB9EF85B1A33}"/>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50" name="Freeform: Shape 49">
              <a:extLst>
                <a:ext uri="{FF2B5EF4-FFF2-40B4-BE49-F238E27FC236}">
                  <a16:creationId xmlns:a16="http://schemas.microsoft.com/office/drawing/2014/main" id="{ABC732F1-C4F0-8035-5D59-AF33C78F2D23}"/>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grpSp>
      <p:pic>
        <p:nvPicPr>
          <p:cNvPr id="52" name="Picture 8" descr="The Holy Trinity Church of England Secondary School - Headteacher's Welcome">
            <a:extLst>
              <a:ext uri="{FF2B5EF4-FFF2-40B4-BE49-F238E27FC236}">
                <a16:creationId xmlns:a16="http://schemas.microsoft.com/office/drawing/2014/main" id="{954ADE35-0E78-75E5-4A9D-17227E6C0E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8395" y="-28928"/>
            <a:ext cx="2351254" cy="2118434"/>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DFB7F51F-40C6-A914-ED20-A696412D6AC6}"/>
              </a:ext>
            </a:extLst>
          </p:cNvPr>
          <p:cNvSpPr txBox="1"/>
          <p:nvPr/>
        </p:nvSpPr>
        <p:spPr>
          <a:xfrm>
            <a:off x="1954635" y="2105226"/>
            <a:ext cx="7076597" cy="2554545"/>
          </a:xfrm>
          <a:prstGeom prst="rect">
            <a:avLst/>
          </a:prstGeom>
          <a:noFill/>
        </p:spPr>
        <p:txBody>
          <a:bodyPr wrap="square" rtlCol="0">
            <a:spAutoFit/>
          </a:bodyPr>
          <a:lstStyle/>
          <a:p>
            <a:pPr algn="ctr"/>
            <a:r>
              <a:rPr lang="en-GB" sz="8000" dirty="0">
                <a:solidFill>
                  <a:srgbClr val="00B0F0"/>
                </a:solidFill>
                <a:latin typeface="Kermit Condensed" panose="020F0503040000060003" pitchFamily="34" charset="0"/>
              </a:rPr>
              <a:t>Tutor Time Collective Worship</a:t>
            </a:r>
          </a:p>
        </p:txBody>
      </p:sp>
      <p:sp>
        <p:nvSpPr>
          <p:cNvPr id="55" name="TextBox 54">
            <a:extLst>
              <a:ext uri="{FF2B5EF4-FFF2-40B4-BE49-F238E27FC236}">
                <a16:creationId xmlns:a16="http://schemas.microsoft.com/office/drawing/2014/main" id="{1069E75B-72C0-D804-8954-D05F37D94690}"/>
              </a:ext>
            </a:extLst>
          </p:cNvPr>
          <p:cNvSpPr txBox="1"/>
          <p:nvPr/>
        </p:nvSpPr>
        <p:spPr>
          <a:xfrm>
            <a:off x="1212153" y="4818882"/>
            <a:ext cx="8601122" cy="1015663"/>
          </a:xfrm>
          <a:prstGeom prst="rect">
            <a:avLst/>
          </a:prstGeom>
          <a:noFill/>
        </p:spPr>
        <p:txBody>
          <a:bodyPr wrap="square" rtlCol="0">
            <a:spAutoFit/>
          </a:bodyPr>
          <a:lstStyle/>
          <a:p>
            <a:pPr algn="ctr"/>
            <a:r>
              <a:rPr lang="en-GB" sz="6000" dirty="0">
                <a:solidFill>
                  <a:srgbClr val="FFCC99"/>
                </a:solidFill>
                <a:latin typeface="Kermit Condensed" panose="020F0503040000060003" pitchFamily="34" charset="0"/>
              </a:rPr>
              <a:t>The Lord be with you…</a:t>
            </a:r>
          </a:p>
        </p:txBody>
      </p:sp>
      <p:sp>
        <p:nvSpPr>
          <p:cNvPr id="2" name="Rectangle: Rounded Corners 1">
            <a:hlinkClick r:id="rId5" action="ppaction://hlinksldjump"/>
            <a:extLst>
              <a:ext uri="{FF2B5EF4-FFF2-40B4-BE49-F238E27FC236}">
                <a16:creationId xmlns:a16="http://schemas.microsoft.com/office/drawing/2014/main" id="{DDA842C5-36D8-9446-97E9-8DC0DB75A767}"/>
              </a:ext>
            </a:extLst>
          </p:cNvPr>
          <p:cNvSpPr/>
          <p:nvPr/>
        </p:nvSpPr>
        <p:spPr>
          <a:xfrm>
            <a:off x="312516" y="3296873"/>
            <a:ext cx="1642119" cy="2537672"/>
          </a:xfrm>
          <a:prstGeom prst="roundRect">
            <a:avLst/>
          </a:prstGeom>
          <a:solidFill>
            <a:srgbClr val="FFCC99"/>
          </a:solid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rgbClr val="0070C0"/>
                </a:solidFill>
                <a:latin typeface="Kermit Condensed" panose="020F0503040000060003" pitchFamily="34" charset="0"/>
              </a:rPr>
              <a:t>Click to go to Day 1</a:t>
            </a:r>
          </a:p>
        </p:txBody>
      </p:sp>
      <p:sp>
        <p:nvSpPr>
          <p:cNvPr id="5" name="Rectangle: Rounded Corners 4">
            <a:hlinkClick r:id="rId6" action="ppaction://hlinksldjump"/>
            <a:extLst>
              <a:ext uri="{FF2B5EF4-FFF2-40B4-BE49-F238E27FC236}">
                <a16:creationId xmlns:a16="http://schemas.microsoft.com/office/drawing/2014/main" id="{1534A289-3729-4355-F4DD-A9E38A4B854D}"/>
              </a:ext>
            </a:extLst>
          </p:cNvPr>
          <p:cNvSpPr/>
          <p:nvPr/>
        </p:nvSpPr>
        <p:spPr>
          <a:xfrm>
            <a:off x="9130744" y="3296873"/>
            <a:ext cx="1642119" cy="2537672"/>
          </a:xfrm>
          <a:prstGeom prst="roundRect">
            <a:avLst/>
          </a:prstGeom>
          <a:solidFill>
            <a:srgbClr val="FFCC99"/>
          </a:solid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rgbClr val="0070C0"/>
                </a:solidFill>
                <a:latin typeface="Kermit Condensed" panose="020F0503040000060003" pitchFamily="34" charset="0"/>
              </a:rPr>
              <a:t>Click to go to Day 2</a:t>
            </a:r>
          </a:p>
        </p:txBody>
      </p:sp>
    </p:spTree>
    <p:extLst>
      <p:ext uri="{BB962C8B-B14F-4D97-AF65-F5344CB8AC3E}">
        <p14:creationId xmlns:p14="http://schemas.microsoft.com/office/powerpoint/2010/main" val="17648475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CB1C19-8248-1AE6-3621-6B8F391EE3C2}"/>
              </a:ext>
            </a:extLst>
          </p:cNvPr>
          <p:cNvPicPr>
            <a:picLocks noChangeAspect="1"/>
          </p:cNvPicPr>
          <p:nvPr/>
        </p:nvPicPr>
        <p:blipFill>
          <a:blip r:embed="rId3"/>
          <a:stretch>
            <a:fillRect/>
          </a:stretch>
        </p:blipFill>
        <p:spPr>
          <a:xfrm>
            <a:off x="-1" y="0"/>
            <a:ext cx="12192001" cy="6858000"/>
          </a:xfrm>
          <a:prstGeom prst="rect">
            <a:avLst/>
          </a:prstGeom>
        </p:spPr>
      </p:pic>
      <p:pic>
        <p:nvPicPr>
          <p:cNvPr id="1038" name="Picture 14" descr="day-1-1">
            <a:extLst>
              <a:ext uri="{FF2B5EF4-FFF2-40B4-BE49-F238E27FC236}">
                <a16:creationId xmlns:a16="http://schemas.microsoft.com/office/drawing/2014/main" id="{354155A9-0D03-49BB-8F63-AB4CA996C0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7" y="19359"/>
            <a:ext cx="1169431" cy="13127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3489" y="11896"/>
            <a:ext cx="1457028" cy="1312754"/>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B84F166B-2995-3A3C-555D-1617C7F89036}"/>
              </a:ext>
            </a:extLst>
          </p:cNvPr>
          <p:cNvSpPr/>
          <p:nvPr/>
        </p:nvSpPr>
        <p:spPr>
          <a:xfrm>
            <a:off x="1709937" y="33952"/>
            <a:ext cx="8714095" cy="401072"/>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theme for this half term: </a:t>
            </a:r>
            <a:r>
              <a:rPr lang="en-GB" sz="2400" b="1" dirty="0">
                <a:solidFill>
                  <a:schemeClr val="bg1"/>
                </a:solidFill>
                <a:latin typeface="Kermit Condensed" panose="020F0503040000060003" pitchFamily="34" charset="0"/>
              </a:rPr>
              <a:t>Hope</a:t>
            </a:r>
          </a:p>
        </p:txBody>
      </p:sp>
      <p:sp>
        <p:nvSpPr>
          <p:cNvPr id="17" name="Rectangle: Rounded Corners 16">
            <a:extLst>
              <a:ext uri="{FF2B5EF4-FFF2-40B4-BE49-F238E27FC236}">
                <a16:creationId xmlns:a16="http://schemas.microsoft.com/office/drawing/2014/main" id="{57BD8A17-5EAE-60F2-2A55-78F46AED1A48}"/>
              </a:ext>
            </a:extLst>
          </p:cNvPr>
          <p:cNvSpPr/>
          <p:nvPr/>
        </p:nvSpPr>
        <p:spPr>
          <a:xfrm>
            <a:off x="1710549" y="486112"/>
            <a:ext cx="8714095" cy="441585"/>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Equality and Diversity theme for this half term: </a:t>
            </a:r>
            <a:r>
              <a:rPr lang="en-GB" sz="2400" b="1" dirty="0">
                <a:solidFill>
                  <a:srgbClr val="7030A0"/>
                </a:solidFill>
                <a:latin typeface="Kermit Condensed" panose="020F0503040000060003" pitchFamily="34" charset="0"/>
              </a:rPr>
              <a:t>Inclusion </a:t>
            </a:r>
          </a:p>
        </p:txBody>
      </p:sp>
      <p:sp>
        <p:nvSpPr>
          <p:cNvPr id="18" name="Rectangle: Rounded Corners 17">
            <a:extLst>
              <a:ext uri="{FF2B5EF4-FFF2-40B4-BE49-F238E27FC236}">
                <a16:creationId xmlns:a16="http://schemas.microsoft.com/office/drawing/2014/main" id="{33652432-D9B4-EA27-DF1A-0C85550A3990}"/>
              </a:ext>
            </a:extLst>
          </p:cNvPr>
          <p:cNvSpPr/>
          <p:nvPr/>
        </p:nvSpPr>
        <p:spPr>
          <a:xfrm>
            <a:off x="1709936" y="968142"/>
            <a:ext cx="8714095" cy="425691"/>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Kermit Condensed" panose="020F0503040000060003" pitchFamily="34" charset="0"/>
              </a:rPr>
              <a:t>The theme for this week: </a:t>
            </a:r>
            <a:r>
              <a:rPr lang="en-GB" sz="2400" b="1" dirty="0">
                <a:solidFill>
                  <a:srgbClr val="FFFF00"/>
                </a:solidFill>
                <a:latin typeface="Kermit Condensed" panose="020F0503040000060003" pitchFamily="34" charset="0"/>
              </a:rPr>
              <a:t>Celebration of Success</a:t>
            </a:r>
          </a:p>
        </p:txBody>
      </p:sp>
      <p:sp>
        <p:nvSpPr>
          <p:cNvPr id="8" name="TextBox 7">
            <a:hlinkClick r:id="rId6" action="ppaction://hlinksldjump"/>
            <a:extLst>
              <a:ext uri="{FF2B5EF4-FFF2-40B4-BE49-F238E27FC236}">
                <a16:creationId xmlns:a16="http://schemas.microsoft.com/office/drawing/2014/main" id="{9C534AD6-3C17-FB99-FD1F-42F056C33E46}"/>
              </a:ext>
            </a:extLst>
          </p:cNvPr>
          <p:cNvSpPr txBox="1"/>
          <p:nvPr/>
        </p:nvSpPr>
        <p:spPr>
          <a:xfrm>
            <a:off x="133726" y="2414363"/>
            <a:ext cx="2644958" cy="2331184"/>
          </a:xfrm>
          <a:prstGeom prst="horizontalScroll">
            <a:avLst/>
          </a:prstGeom>
          <a:solidFill>
            <a:srgbClr val="FFFF00"/>
          </a:solidFill>
          <a:ln>
            <a:solidFill>
              <a:srgbClr val="990099"/>
            </a:solidFill>
          </a:ln>
        </p:spPr>
        <p:style>
          <a:lnRef idx="2">
            <a:schemeClr val="accent3">
              <a:shade val="15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600" b="1" dirty="0">
                <a:solidFill>
                  <a:srgbClr val="C00000"/>
                </a:solidFill>
                <a:latin typeface="Kermit Condensed" panose="020F0503040000060003" pitchFamily="34" charset="0"/>
              </a:rPr>
              <a:t>Click for the verses of the day</a:t>
            </a:r>
            <a:endParaRPr lang="en-US" sz="3600" dirty="0">
              <a:solidFill>
                <a:srgbClr val="C00000"/>
              </a:solidFill>
              <a:latin typeface="Kermit Condensed" panose="020F0503040000060003" pitchFamily="34" charset="0"/>
            </a:endParaRPr>
          </a:p>
        </p:txBody>
      </p:sp>
      <p:grpSp>
        <p:nvGrpSpPr>
          <p:cNvPr id="7" name="Graphic 5">
            <a:extLst>
              <a:ext uri="{FF2B5EF4-FFF2-40B4-BE49-F238E27FC236}">
                <a16:creationId xmlns:a16="http://schemas.microsoft.com/office/drawing/2014/main" id="{3BBE94F2-C5E9-C20C-589D-36DDC3CD7796}"/>
              </a:ext>
            </a:extLst>
          </p:cNvPr>
          <p:cNvGrpSpPr/>
          <p:nvPr/>
        </p:nvGrpSpPr>
        <p:grpSpPr>
          <a:xfrm>
            <a:off x="10007771" y="5614219"/>
            <a:ext cx="4368458" cy="1019334"/>
            <a:chOff x="10780741" y="5310484"/>
            <a:chExt cx="5567519" cy="1238520"/>
          </a:xfrm>
          <a:solidFill>
            <a:schemeClr val="bg1"/>
          </a:solidFill>
        </p:grpSpPr>
        <p:sp>
          <p:nvSpPr>
            <p:cNvPr id="10" name="Freeform: Shape 9">
              <a:extLst>
                <a:ext uri="{FF2B5EF4-FFF2-40B4-BE49-F238E27FC236}">
                  <a16:creationId xmlns:a16="http://schemas.microsoft.com/office/drawing/2014/main" id="{5AC4BB43-22BB-327D-0F98-0384ECBF2E84}"/>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6861F7FF-ED20-0595-6AA3-7A81FC417CF9}"/>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61E213E1-A65F-EDDB-F483-CFF5AE12391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D92D2B76-580B-84A0-D7FC-057C997E93C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DA85D8A-4607-2CB9-66A3-E4C007143A34}"/>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BA5C9806-AB5D-52B1-30CC-72DD95361915}"/>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8B65B79-EB90-D544-FA17-48593348A26B}"/>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5DEA936-C16C-D7F2-6439-13E9967FB30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67CE89E-24C9-8746-9ADD-081D3CA54495}"/>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6DDF3BF-A885-EC5B-4C85-0889F24EFA91}"/>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58A6D16-631C-99BB-05D3-69D304185E1D}"/>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8584850-D9FE-0705-64CA-2B72EB1CA325}"/>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7AB79A5-665B-4896-963F-64A900BA7F8A}"/>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4872340C-37BD-1132-614B-90376D47B20B}"/>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80D70C9-204C-5DBF-A3A4-9316FE890A64}"/>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BDC9752-D36A-A346-D2C1-89A4554CB623}"/>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1D9157E-EFA4-2A09-2E6C-297FE7F7D58C}"/>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A347A7D1-1ABB-2A3E-CBD0-6D8FE29016EB}"/>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74DB7C2-A1BF-6096-FBEB-6ACC2359204E}"/>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3E200C6-E4D1-7B35-1BE8-67B2D7DDF6E8}"/>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011F1E9-4675-B868-3EA2-2B1E670BF2A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9FDDEC4-90F9-EFDA-3FF6-497E76CCA339}"/>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BAA7A2C-CF24-114E-48A4-CD956799D528}"/>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09DF061-6852-5271-930E-83B7264B6842}"/>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
        <p:nvSpPr>
          <p:cNvPr id="14" name="TextBox 13">
            <a:hlinkClick r:id="" action="ppaction://noaction"/>
            <a:extLst>
              <a:ext uri="{FF2B5EF4-FFF2-40B4-BE49-F238E27FC236}">
                <a16:creationId xmlns:a16="http://schemas.microsoft.com/office/drawing/2014/main" id="{388CE2DD-BBFB-B3C0-4143-CED31E57F239}"/>
              </a:ext>
            </a:extLst>
          </p:cNvPr>
          <p:cNvSpPr txBox="1"/>
          <p:nvPr/>
        </p:nvSpPr>
        <p:spPr>
          <a:xfrm>
            <a:off x="108385" y="4895234"/>
            <a:ext cx="4899843" cy="1569660"/>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4800" b="1" dirty="0">
                <a:solidFill>
                  <a:srgbClr val="FFFF00"/>
                </a:solidFill>
                <a:latin typeface="Kermit Condensed" panose="020F0503040000060003" pitchFamily="34" charset="0"/>
              </a:rPr>
              <a:t>Watch: </a:t>
            </a:r>
          </a:p>
          <a:p>
            <a:pPr algn="ctr"/>
            <a:r>
              <a:rPr lang="en-GB" sz="4800" b="1" dirty="0">
                <a:solidFill>
                  <a:srgbClr val="FFFF00"/>
                </a:solidFill>
                <a:latin typeface="Kermit Condensed" panose="020F0503040000060003" pitchFamily="34" charset="0"/>
              </a:rPr>
              <a:t>It’s a group effort…</a:t>
            </a:r>
          </a:p>
        </p:txBody>
      </p:sp>
      <p:pic>
        <p:nvPicPr>
          <p:cNvPr id="4" name="Picture 3">
            <a:extLst>
              <a:ext uri="{FF2B5EF4-FFF2-40B4-BE49-F238E27FC236}">
                <a16:creationId xmlns:a16="http://schemas.microsoft.com/office/drawing/2014/main" id="{9EE5D2C8-4F62-CC83-7720-E10B7DAF6C71}"/>
              </a:ext>
            </a:extLst>
          </p:cNvPr>
          <p:cNvPicPr>
            <a:picLocks noChangeAspect="1"/>
          </p:cNvPicPr>
          <p:nvPr/>
        </p:nvPicPr>
        <p:blipFill>
          <a:blip r:embed="rId7"/>
          <a:srcRect b="14117"/>
          <a:stretch>
            <a:fillRect/>
          </a:stretch>
        </p:blipFill>
        <p:spPr>
          <a:xfrm>
            <a:off x="7479838" y="1460815"/>
            <a:ext cx="4578436" cy="4688190"/>
          </a:xfrm>
          <a:prstGeom prst="rect">
            <a:avLst/>
          </a:prstGeom>
          <a:ln>
            <a:solidFill>
              <a:schemeClr val="tx1"/>
            </a:solidFill>
          </a:ln>
        </p:spPr>
      </p:pic>
      <p:sp>
        <p:nvSpPr>
          <p:cNvPr id="13" name="Flowchart: Terminator 12">
            <a:hlinkClick r:id="rId8" action="ppaction://hlinksldjump"/>
            <a:extLst>
              <a:ext uri="{FF2B5EF4-FFF2-40B4-BE49-F238E27FC236}">
                <a16:creationId xmlns:a16="http://schemas.microsoft.com/office/drawing/2014/main" id="{73045F38-A2B5-3B54-3340-C8BF6DD25123}"/>
              </a:ext>
            </a:extLst>
          </p:cNvPr>
          <p:cNvSpPr/>
          <p:nvPr/>
        </p:nvSpPr>
        <p:spPr>
          <a:xfrm>
            <a:off x="133726" y="1481800"/>
            <a:ext cx="7956656" cy="810062"/>
          </a:xfrm>
          <a:prstGeom prst="flowChartTerminator">
            <a:avLst/>
          </a:prstGeom>
          <a:solidFill>
            <a:srgbClr val="39839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Kermit Condensed" panose="020F0503040000060003" pitchFamily="34" charset="0"/>
                <a:ea typeface="ADLaM Display" panose="02010000000000000000" pitchFamily="2" charset="0"/>
                <a:cs typeface="ADLaM Display" panose="02010000000000000000" pitchFamily="2" charset="0"/>
              </a:rPr>
              <a:t>Click for the challenge of the day</a:t>
            </a:r>
          </a:p>
        </p:txBody>
      </p:sp>
      <p:sp>
        <p:nvSpPr>
          <p:cNvPr id="40" name="TextBox 39">
            <a:hlinkClick r:id="rId9" action="ppaction://hlinksldjump"/>
            <a:extLst>
              <a:ext uri="{FF2B5EF4-FFF2-40B4-BE49-F238E27FC236}">
                <a16:creationId xmlns:a16="http://schemas.microsoft.com/office/drawing/2014/main" id="{9AD94460-CA6A-4AA8-719B-8F909806D36B}"/>
              </a:ext>
            </a:extLst>
          </p:cNvPr>
          <p:cNvSpPr txBox="1"/>
          <p:nvPr/>
        </p:nvSpPr>
        <p:spPr>
          <a:xfrm>
            <a:off x="8402561" y="5187621"/>
            <a:ext cx="3172793" cy="1546086"/>
          </a:xfrm>
          <a:prstGeom prst="cloud">
            <a:avLst/>
          </a:prstGeom>
          <a:ln w="38100">
            <a:solidFill>
              <a:srgbClr val="FF6699"/>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rgbClr val="FF6699"/>
                </a:solidFill>
                <a:latin typeface="Kermit Condensed" panose="020F0503040000060003" pitchFamily="34" charset="0"/>
              </a:rPr>
              <a:t>Click for a prayer</a:t>
            </a:r>
            <a:endParaRPr lang="en-US" sz="3000" dirty="0">
              <a:solidFill>
                <a:srgbClr val="FF6699"/>
              </a:solidFill>
              <a:latin typeface="Kermit Condensed" panose="020F0503040000060003" pitchFamily="34" charset="0"/>
            </a:endParaRPr>
          </a:p>
        </p:txBody>
      </p:sp>
      <p:sp>
        <p:nvSpPr>
          <p:cNvPr id="3" name="TextBox 2">
            <a:hlinkClick r:id="rId10" action="ppaction://hlinksldjump"/>
            <a:extLst>
              <a:ext uri="{FF2B5EF4-FFF2-40B4-BE49-F238E27FC236}">
                <a16:creationId xmlns:a16="http://schemas.microsoft.com/office/drawing/2014/main" id="{8422FA88-B0DB-E6C0-CF92-273010F3BB38}"/>
              </a:ext>
            </a:extLst>
          </p:cNvPr>
          <p:cNvSpPr txBox="1"/>
          <p:nvPr/>
        </p:nvSpPr>
        <p:spPr>
          <a:xfrm>
            <a:off x="5354357" y="5116815"/>
            <a:ext cx="3172793" cy="1546086"/>
          </a:xfrm>
          <a:prstGeom prst="cloud">
            <a:avLst/>
          </a:prstGeom>
          <a:ln w="38100">
            <a:solidFill>
              <a:srgbClr val="00B0F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rgbClr val="00B0F0"/>
                </a:solidFill>
                <a:latin typeface="Kermit Condensed" panose="020F0503040000060003" pitchFamily="34" charset="0"/>
              </a:rPr>
              <a:t>Click for a prayer</a:t>
            </a:r>
            <a:endParaRPr lang="en-US" sz="3000" dirty="0">
              <a:solidFill>
                <a:srgbClr val="00B0F0"/>
              </a:solidFill>
              <a:latin typeface="Kermit Condensed" panose="020F0503040000060003" pitchFamily="34" charset="0"/>
            </a:endParaRPr>
          </a:p>
        </p:txBody>
      </p:sp>
      <p:pic>
        <p:nvPicPr>
          <p:cNvPr id="43" name="Picture 42">
            <a:extLst>
              <a:ext uri="{FF2B5EF4-FFF2-40B4-BE49-F238E27FC236}">
                <a16:creationId xmlns:a16="http://schemas.microsoft.com/office/drawing/2014/main" id="{1D48665E-9FA2-FA4A-2317-B5CB1513A849}"/>
              </a:ext>
            </a:extLst>
          </p:cNvPr>
          <p:cNvPicPr>
            <a:picLocks noChangeAspect="1"/>
          </p:cNvPicPr>
          <p:nvPr/>
        </p:nvPicPr>
        <p:blipFill>
          <a:blip r:embed="rId11"/>
          <a:stretch>
            <a:fillRect/>
          </a:stretch>
        </p:blipFill>
        <p:spPr>
          <a:xfrm>
            <a:off x="3591780" y="2370960"/>
            <a:ext cx="2644957" cy="2694937"/>
          </a:xfrm>
          <a:prstGeom prst="rect">
            <a:avLst/>
          </a:prstGeom>
        </p:spPr>
      </p:pic>
      <p:sp>
        <p:nvSpPr>
          <p:cNvPr id="44" name="TextBox 43">
            <a:hlinkClick r:id="rId12" action="ppaction://hlinksldjump"/>
            <a:extLst>
              <a:ext uri="{FF2B5EF4-FFF2-40B4-BE49-F238E27FC236}">
                <a16:creationId xmlns:a16="http://schemas.microsoft.com/office/drawing/2014/main" id="{61F617E1-812A-24AA-DC67-01C3A5D5C530}"/>
              </a:ext>
            </a:extLst>
          </p:cNvPr>
          <p:cNvSpPr txBox="1"/>
          <p:nvPr/>
        </p:nvSpPr>
        <p:spPr>
          <a:xfrm>
            <a:off x="4065416" y="2665240"/>
            <a:ext cx="1885623" cy="1815882"/>
          </a:xfrm>
          <a:prstGeom prst="rect">
            <a:avLst/>
          </a:prstGeom>
          <a:noFill/>
        </p:spPr>
        <p:txBody>
          <a:bodyPr wrap="square" rtlCol="0">
            <a:spAutoFit/>
          </a:bodyPr>
          <a:lstStyle/>
          <a:p>
            <a:pPr algn="ctr"/>
            <a:r>
              <a:rPr lang="en-GB" sz="2800" dirty="0">
                <a:solidFill>
                  <a:schemeClr val="bg1"/>
                </a:solidFill>
                <a:latin typeface="Kermit Condensed" panose="020F0503040000060003" pitchFamily="34" charset="0"/>
              </a:rPr>
              <a:t>A message from the Green Ambassadors</a:t>
            </a:r>
          </a:p>
        </p:txBody>
      </p:sp>
    </p:spTree>
    <p:extLst>
      <p:ext uri="{BB962C8B-B14F-4D97-AF65-F5344CB8AC3E}">
        <p14:creationId xmlns:p14="http://schemas.microsoft.com/office/powerpoint/2010/main" val="14453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ox(in)">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5" presetClass="entr" presetSubtype="0" fill="hold" nodeType="click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1000" fill="hold"/>
                                        <p:tgtEl>
                                          <p:spTgt spid="43"/>
                                        </p:tgtEl>
                                        <p:attrNameLst>
                                          <p:attrName>ppt_w</p:attrName>
                                        </p:attrNameLst>
                                      </p:cBhvr>
                                      <p:tavLst>
                                        <p:tav tm="0">
                                          <p:val>
                                            <p:fltVal val="0"/>
                                          </p:val>
                                        </p:tav>
                                        <p:tav tm="100000">
                                          <p:val>
                                            <p:strVal val="#ppt_w"/>
                                          </p:val>
                                        </p:tav>
                                      </p:tavLst>
                                    </p:anim>
                                    <p:anim calcmode="lin" valueType="num">
                                      <p:cBhvr>
                                        <p:cTn id="47" dur="1000" fill="hold"/>
                                        <p:tgtEl>
                                          <p:spTgt spid="43"/>
                                        </p:tgtEl>
                                        <p:attrNameLst>
                                          <p:attrName>ppt_h</p:attrName>
                                        </p:attrNameLst>
                                      </p:cBhvr>
                                      <p:tavLst>
                                        <p:tav tm="0">
                                          <p:val>
                                            <p:fltVal val="0"/>
                                          </p:val>
                                        </p:tav>
                                        <p:tav tm="100000">
                                          <p:val>
                                            <p:strVal val="#ppt_h"/>
                                          </p:val>
                                        </p:tav>
                                      </p:tavLst>
                                    </p:anim>
                                    <p:anim calcmode="lin" valueType="num">
                                      <p:cBhvr>
                                        <p:cTn id="48"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43"/>
                                        </p:tgtEl>
                                        <p:attrNameLst>
                                          <p:attrName>ppt_y</p:attrName>
                                        </p:attrNameLst>
                                      </p:cBhvr>
                                      <p:tavLst>
                                        <p:tav tm="0" fmla="#ppt_y+(sin(-2*pi*(1-$))*-#ppt_x+cos(-2*pi*(1-$))*(1-#ppt_y))*(1-$)">
                                          <p:val>
                                            <p:fltVal val="0"/>
                                          </p:val>
                                        </p:tav>
                                        <p:tav tm="100000">
                                          <p:val>
                                            <p:fltVal val="1"/>
                                          </p:val>
                                        </p:tav>
                                      </p:tavLst>
                                    </p:anim>
                                  </p:childTnLst>
                                </p:cTn>
                              </p:par>
                              <p:par>
                                <p:cTn id="50" presetID="15"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1000" fill="hold"/>
                                        <p:tgtEl>
                                          <p:spTgt spid="44"/>
                                        </p:tgtEl>
                                        <p:attrNameLst>
                                          <p:attrName>ppt_w</p:attrName>
                                        </p:attrNameLst>
                                      </p:cBhvr>
                                      <p:tavLst>
                                        <p:tav tm="0">
                                          <p:val>
                                            <p:fltVal val="0"/>
                                          </p:val>
                                        </p:tav>
                                        <p:tav tm="100000">
                                          <p:val>
                                            <p:strVal val="#ppt_w"/>
                                          </p:val>
                                        </p:tav>
                                      </p:tavLst>
                                    </p:anim>
                                    <p:anim calcmode="lin" valueType="num">
                                      <p:cBhvr>
                                        <p:cTn id="53" dur="1000" fill="hold"/>
                                        <p:tgtEl>
                                          <p:spTgt spid="44"/>
                                        </p:tgtEl>
                                        <p:attrNameLst>
                                          <p:attrName>ppt_h</p:attrName>
                                        </p:attrNameLst>
                                      </p:cBhvr>
                                      <p:tavLst>
                                        <p:tav tm="0">
                                          <p:val>
                                            <p:fltVal val="0"/>
                                          </p:val>
                                        </p:tav>
                                        <p:tav tm="100000">
                                          <p:val>
                                            <p:strVal val="#ppt_h"/>
                                          </p:val>
                                        </p:tav>
                                      </p:tavLst>
                                    </p:anim>
                                    <p:anim calcmode="lin" valueType="num">
                                      <p:cBhvr>
                                        <p:cTn id="54" dur="1000" fill="hold"/>
                                        <p:tgtEl>
                                          <p:spTgt spid="44"/>
                                        </p:tgtEl>
                                        <p:attrNameLst>
                                          <p:attrName>ppt_x</p:attrName>
                                        </p:attrNameLst>
                                      </p:cBhvr>
                                      <p:tavLst>
                                        <p:tav tm="0" fmla="#ppt_x+(cos(-2*pi*(1-$))*-#ppt_x-sin(-2*pi*(1-$))*(1-#ppt_y))*(1-$)">
                                          <p:val>
                                            <p:fltVal val="0"/>
                                          </p:val>
                                        </p:tav>
                                        <p:tav tm="100000">
                                          <p:val>
                                            <p:fltVal val="1"/>
                                          </p:val>
                                        </p:tav>
                                      </p:tavLst>
                                    </p:anim>
                                    <p:anim calcmode="lin" valueType="num">
                                      <p:cBhvr>
                                        <p:cTn id="55" dur="1000" fill="hold"/>
                                        <p:tgtEl>
                                          <p:spTgt spid="4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nodeType="click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down)">
                                      <p:cBhvr>
                                        <p:cTn id="60" dur="580">
                                          <p:stCondLst>
                                            <p:cond delay="0"/>
                                          </p:stCondLst>
                                        </p:cTn>
                                        <p:tgtEl>
                                          <p:spTgt spid="4"/>
                                        </p:tgtEl>
                                      </p:cBhvr>
                                    </p:animEffect>
                                    <p:anim calcmode="lin" valueType="num">
                                      <p:cBhvr>
                                        <p:cTn id="6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66" dur="26">
                                          <p:stCondLst>
                                            <p:cond delay="650"/>
                                          </p:stCondLst>
                                        </p:cTn>
                                        <p:tgtEl>
                                          <p:spTgt spid="4"/>
                                        </p:tgtEl>
                                      </p:cBhvr>
                                      <p:to x="100000" y="60000"/>
                                    </p:animScale>
                                    <p:animScale>
                                      <p:cBhvr>
                                        <p:cTn id="67" dur="166" decel="50000">
                                          <p:stCondLst>
                                            <p:cond delay="676"/>
                                          </p:stCondLst>
                                        </p:cTn>
                                        <p:tgtEl>
                                          <p:spTgt spid="4"/>
                                        </p:tgtEl>
                                      </p:cBhvr>
                                      <p:to x="100000" y="100000"/>
                                    </p:animScale>
                                    <p:animScale>
                                      <p:cBhvr>
                                        <p:cTn id="68" dur="26">
                                          <p:stCondLst>
                                            <p:cond delay="1312"/>
                                          </p:stCondLst>
                                        </p:cTn>
                                        <p:tgtEl>
                                          <p:spTgt spid="4"/>
                                        </p:tgtEl>
                                      </p:cBhvr>
                                      <p:to x="100000" y="80000"/>
                                    </p:animScale>
                                    <p:animScale>
                                      <p:cBhvr>
                                        <p:cTn id="69" dur="166" decel="50000">
                                          <p:stCondLst>
                                            <p:cond delay="1338"/>
                                          </p:stCondLst>
                                        </p:cTn>
                                        <p:tgtEl>
                                          <p:spTgt spid="4"/>
                                        </p:tgtEl>
                                      </p:cBhvr>
                                      <p:to x="100000" y="100000"/>
                                    </p:animScale>
                                    <p:animScale>
                                      <p:cBhvr>
                                        <p:cTn id="70" dur="26">
                                          <p:stCondLst>
                                            <p:cond delay="1642"/>
                                          </p:stCondLst>
                                        </p:cTn>
                                        <p:tgtEl>
                                          <p:spTgt spid="4"/>
                                        </p:tgtEl>
                                      </p:cBhvr>
                                      <p:to x="100000" y="90000"/>
                                    </p:animScale>
                                    <p:animScale>
                                      <p:cBhvr>
                                        <p:cTn id="71" dur="166" decel="50000">
                                          <p:stCondLst>
                                            <p:cond delay="1668"/>
                                          </p:stCondLst>
                                        </p:cTn>
                                        <p:tgtEl>
                                          <p:spTgt spid="4"/>
                                        </p:tgtEl>
                                      </p:cBhvr>
                                      <p:to x="100000" y="100000"/>
                                    </p:animScale>
                                    <p:animScale>
                                      <p:cBhvr>
                                        <p:cTn id="72" dur="26">
                                          <p:stCondLst>
                                            <p:cond delay="1808"/>
                                          </p:stCondLst>
                                        </p:cTn>
                                        <p:tgtEl>
                                          <p:spTgt spid="4"/>
                                        </p:tgtEl>
                                      </p:cBhvr>
                                      <p:to x="100000" y="95000"/>
                                    </p:animScale>
                                    <p:animScale>
                                      <p:cBhvr>
                                        <p:cTn id="73" dur="166" decel="50000">
                                          <p:stCondLst>
                                            <p:cond delay="1834"/>
                                          </p:stCondLst>
                                        </p:cTn>
                                        <p:tgtEl>
                                          <p:spTgt spid="4"/>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fade">
                                      <p:cBhvr>
                                        <p:cTn id="78" dur="1000"/>
                                        <p:tgtEl>
                                          <p:spTgt spid="3"/>
                                        </p:tgtEl>
                                      </p:cBhvr>
                                    </p:animEffect>
                                    <p:anim calcmode="lin" valueType="num">
                                      <p:cBhvr>
                                        <p:cTn id="79" dur="1000" fill="hold"/>
                                        <p:tgtEl>
                                          <p:spTgt spid="3"/>
                                        </p:tgtEl>
                                        <p:attrNameLst>
                                          <p:attrName>ppt_x</p:attrName>
                                        </p:attrNameLst>
                                      </p:cBhvr>
                                      <p:tavLst>
                                        <p:tav tm="0">
                                          <p:val>
                                            <p:strVal val="#ppt_x"/>
                                          </p:val>
                                        </p:tav>
                                        <p:tav tm="100000">
                                          <p:val>
                                            <p:strVal val="#ppt_x"/>
                                          </p:val>
                                        </p:tav>
                                      </p:tavLst>
                                    </p:anim>
                                    <p:anim calcmode="lin" valueType="num">
                                      <p:cBhvr>
                                        <p:cTn id="8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1000"/>
                                        <p:tgtEl>
                                          <p:spTgt spid="40"/>
                                        </p:tgtEl>
                                      </p:cBhvr>
                                    </p:animEffect>
                                    <p:anim calcmode="lin" valueType="num">
                                      <p:cBhvr>
                                        <p:cTn id="86" dur="1000" fill="hold"/>
                                        <p:tgtEl>
                                          <p:spTgt spid="40"/>
                                        </p:tgtEl>
                                        <p:attrNameLst>
                                          <p:attrName>ppt_x</p:attrName>
                                        </p:attrNameLst>
                                      </p:cBhvr>
                                      <p:tavLst>
                                        <p:tav tm="0">
                                          <p:val>
                                            <p:strVal val="#ppt_x"/>
                                          </p:val>
                                        </p:tav>
                                        <p:tav tm="100000">
                                          <p:val>
                                            <p:strVal val="#ppt_x"/>
                                          </p:val>
                                        </p:tav>
                                      </p:tavLst>
                                    </p:anim>
                                    <p:anim calcmode="lin" valueType="num">
                                      <p:cBhvr>
                                        <p:cTn id="8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8" grpId="0" animBg="1"/>
      <p:bldP spid="14" grpId="0" animBg="1"/>
      <p:bldP spid="13" grpId="0" animBg="1"/>
      <p:bldP spid="40" grpId="0" animBg="1"/>
      <p:bldP spid="3" grpId="0" animBg="1"/>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E46B97F-2ADA-CDB7-4053-DE05357A02E6}"/>
              </a:ext>
            </a:extLst>
          </p:cNvPr>
          <p:cNvPicPr>
            <a:picLocks noChangeAspect="1"/>
          </p:cNvPicPr>
          <p:nvPr/>
        </p:nvPicPr>
        <p:blipFill>
          <a:blip r:embed="rId3"/>
          <a:stretch>
            <a:fillRect/>
          </a:stretch>
        </p:blipFill>
        <p:spPr>
          <a:xfrm>
            <a:off x="0" y="0"/>
            <a:ext cx="12192000" cy="6857999"/>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9" name="Picture 2" descr="Music-Marketing-Tips-Day-2">
            <a:extLst>
              <a:ext uri="{FF2B5EF4-FFF2-40B4-BE49-F238E27FC236}">
                <a16:creationId xmlns:a16="http://schemas.microsoft.com/office/drawing/2014/main" id="{A3E9EBCF-A45C-4F7F-99A0-A130068AFD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01" y="0"/>
            <a:ext cx="1237838" cy="14009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hlinkClick r:id="rId6" action="ppaction://hlinksldjump"/>
            <a:extLst>
              <a:ext uri="{FF2B5EF4-FFF2-40B4-BE49-F238E27FC236}">
                <a16:creationId xmlns:a16="http://schemas.microsoft.com/office/drawing/2014/main" id="{F9CC3219-A1BF-2EBB-CA99-AA632926573C}"/>
              </a:ext>
            </a:extLst>
          </p:cNvPr>
          <p:cNvSpPr txBox="1"/>
          <p:nvPr/>
        </p:nvSpPr>
        <p:spPr>
          <a:xfrm>
            <a:off x="18101" y="2532658"/>
            <a:ext cx="2780683" cy="2144554"/>
          </a:xfrm>
          <a:prstGeom prst="verticalScroll">
            <a:avLst/>
          </a:prstGeom>
          <a:solidFill>
            <a:srgbClr val="FFFF00"/>
          </a:solidFill>
          <a:ln>
            <a:solidFill>
              <a:srgbClr val="990099"/>
            </a:solidFill>
          </a:ln>
        </p:spPr>
        <p:style>
          <a:lnRef idx="2">
            <a:schemeClr val="accent3">
              <a:shade val="15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C00000"/>
                </a:solidFill>
                <a:latin typeface="Kermit Condensed" panose="020F0503040000060003" pitchFamily="34" charset="0"/>
              </a:rPr>
              <a:t>Click for the verses of the day</a:t>
            </a:r>
            <a:endParaRPr lang="en-US" sz="3600" dirty="0">
              <a:solidFill>
                <a:srgbClr val="C00000"/>
              </a:solidFill>
              <a:latin typeface="Kermit Condensed" panose="020F0503040000060003" pitchFamily="34" charset="0"/>
            </a:endParaRPr>
          </a:p>
        </p:txBody>
      </p:sp>
      <p:grpSp>
        <p:nvGrpSpPr>
          <p:cNvPr id="16" name="Graphic 5">
            <a:extLst>
              <a:ext uri="{FF2B5EF4-FFF2-40B4-BE49-F238E27FC236}">
                <a16:creationId xmlns:a16="http://schemas.microsoft.com/office/drawing/2014/main" id="{D1078FF5-1476-DCC3-1AC0-9B9EED3541DF}"/>
              </a:ext>
            </a:extLst>
          </p:cNvPr>
          <p:cNvGrpSpPr/>
          <p:nvPr/>
        </p:nvGrpSpPr>
        <p:grpSpPr>
          <a:xfrm>
            <a:off x="9990536" y="5629193"/>
            <a:ext cx="1997258" cy="1011460"/>
            <a:chOff x="10780741" y="5310484"/>
            <a:chExt cx="2545469" cy="1238520"/>
          </a:xfrm>
          <a:solidFill>
            <a:schemeClr val="bg1"/>
          </a:solidFill>
        </p:grpSpPr>
        <p:sp>
          <p:nvSpPr>
            <p:cNvPr id="17" name="Freeform: Shape 16">
              <a:extLst>
                <a:ext uri="{FF2B5EF4-FFF2-40B4-BE49-F238E27FC236}">
                  <a16:creationId xmlns:a16="http://schemas.microsoft.com/office/drawing/2014/main" id="{5DDE11B6-B9A2-0D5E-F069-81BF65FD8C96}"/>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18" name="Freeform: Shape 17">
              <a:extLst>
                <a:ext uri="{FF2B5EF4-FFF2-40B4-BE49-F238E27FC236}">
                  <a16:creationId xmlns:a16="http://schemas.microsoft.com/office/drawing/2014/main" id="{1B8283C1-DBC4-032C-C02C-11710C4EC7C4}"/>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0" name="Freeform: Shape 19">
              <a:extLst>
                <a:ext uri="{FF2B5EF4-FFF2-40B4-BE49-F238E27FC236}">
                  <a16:creationId xmlns:a16="http://schemas.microsoft.com/office/drawing/2014/main" id="{333C840B-6011-AB0C-7C6F-205449F49151}"/>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1" name="Freeform: Shape 20">
              <a:extLst>
                <a:ext uri="{FF2B5EF4-FFF2-40B4-BE49-F238E27FC236}">
                  <a16:creationId xmlns:a16="http://schemas.microsoft.com/office/drawing/2014/main" id="{C845B89A-0816-55FB-3DD3-938CFE823AC8}"/>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2" name="Freeform: Shape 21">
              <a:extLst>
                <a:ext uri="{FF2B5EF4-FFF2-40B4-BE49-F238E27FC236}">
                  <a16:creationId xmlns:a16="http://schemas.microsoft.com/office/drawing/2014/main" id="{A43B0708-3902-A9C9-8A96-E1E51CF1A34E}"/>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3" name="Freeform: Shape 22">
              <a:extLst>
                <a:ext uri="{FF2B5EF4-FFF2-40B4-BE49-F238E27FC236}">
                  <a16:creationId xmlns:a16="http://schemas.microsoft.com/office/drawing/2014/main" id="{C5121F77-8133-4C0C-EEE0-0F14E4FD5E32}"/>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4" name="Freeform: Shape 23">
              <a:extLst>
                <a:ext uri="{FF2B5EF4-FFF2-40B4-BE49-F238E27FC236}">
                  <a16:creationId xmlns:a16="http://schemas.microsoft.com/office/drawing/2014/main" id="{2D26D314-30AE-8394-5DB0-7C5F0BBCE535}"/>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5" name="Freeform: Shape 24">
              <a:extLst>
                <a:ext uri="{FF2B5EF4-FFF2-40B4-BE49-F238E27FC236}">
                  <a16:creationId xmlns:a16="http://schemas.microsoft.com/office/drawing/2014/main" id="{6D890AE7-3EF1-7943-38D3-42E57335E324}"/>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6" name="Freeform: Shape 25">
              <a:extLst>
                <a:ext uri="{FF2B5EF4-FFF2-40B4-BE49-F238E27FC236}">
                  <a16:creationId xmlns:a16="http://schemas.microsoft.com/office/drawing/2014/main" id="{A62D0894-EC1E-9BBC-F8E3-B1DD5C1136C3}"/>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7" name="Freeform: Shape 26">
              <a:extLst>
                <a:ext uri="{FF2B5EF4-FFF2-40B4-BE49-F238E27FC236}">
                  <a16:creationId xmlns:a16="http://schemas.microsoft.com/office/drawing/2014/main" id="{D8F824A5-7881-F5D3-A80F-32EA92E9BF84}"/>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8" name="Freeform: Shape 27">
              <a:extLst>
                <a:ext uri="{FF2B5EF4-FFF2-40B4-BE49-F238E27FC236}">
                  <a16:creationId xmlns:a16="http://schemas.microsoft.com/office/drawing/2014/main" id="{5CC679DA-DCD7-7C69-1C64-00498335168B}"/>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9" name="Freeform: Shape 28">
              <a:extLst>
                <a:ext uri="{FF2B5EF4-FFF2-40B4-BE49-F238E27FC236}">
                  <a16:creationId xmlns:a16="http://schemas.microsoft.com/office/drawing/2014/main" id="{5EB9492C-BD65-FA0B-FC7F-10769AB22A50}"/>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0" name="Freeform: Shape 29">
              <a:extLst>
                <a:ext uri="{FF2B5EF4-FFF2-40B4-BE49-F238E27FC236}">
                  <a16:creationId xmlns:a16="http://schemas.microsoft.com/office/drawing/2014/main" id="{190830A1-B4D3-15F7-2DF7-97A14568E36C}"/>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1" name="Freeform: Shape 30">
              <a:extLst>
                <a:ext uri="{FF2B5EF4-FFF2-40B4-BE49-F238E27FC236}">
                  <a16:creationId xmlns:a16="http://schemas.microsoft.com/office/drawing/2014/main" id="{740E14CC-68C8-346B-E8EC-1626977E6D1D}"/>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solidFill>
                  <a:srgbClr val="FFFF00"/>
                </a:solidFill>
              </a:endParaRPr>
            </a:p>
          </p:txBody>
        </p:sp>
        <p:sp>
          <p:nvSpPr>
            <p:cNvPr id="32" name="Freeform: Shape 31">
              <a:extLst>
                <a:ext uri="{FF2B5EF4-FFF2-40B4-BE49-F238E27FC236}">
                  <a16:creationId xmlns:a16="http://schemas.microsoft.com/office/drawing/2014/main" id="{949BAC32-3AAF-D247-D7C1-39E30BB3FCB9}"/>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3" name="Freeform: Shape 32">
              <a:extLst>
                <a:ext uri="{FF2B5EF4-FFF2-40B4-BE49-F238E27FC236}">
                  <a16:creationId xmlns:a16="http://schemas.microsoft.com/office/drawing/2014/main" id="{FC62F37F-1B16-D06E-1F8A-8453A72583BF}"/>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4" name="Freeform: Shape 33">
              <a:extLst>
                <a:ext uri="{FF2B5EF4-FFF2-40B4-BE49-F238E27FC236}">
                  <a16:creationId xmlns:a16="http://schemas.microsoft.com/office/drawing/2014/main" id="{E1B9FAEE-CC10-2CFC-1E64-D2857FE74369}"/>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solidFill>
                  <a:srgbClr val="FFFF00"/>
                </a:solidFill>
              </a:endParaRPr>
            </a:p>
          </p:txBody>
        </p:sp>
        <p:sp>
          <p:nvSpPr>
            <p:cNvPr id="35" name="Freeform: Shape 34">
              <a:extLst>
                <a:ext uri="{FF2B5EF4-FFF2-40B4-BE49-F238E27FC236}">
                  <a16:creationId xmlns:a16="http://schemas.microsoft.com/office/drawing/2014/main" id="{6C4D3C71-6921-C991-DBD9-AFA52E9F2996}"/>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6" name="Freeform: Shape 35">
              <a:extLst>
                <a:ext uri="{FF2B5EF4-FFF2-40B4-BE49-F238E27FC236}">
                  <a16:creationId xmlns:a16="http://schemas.microsoft.com/office/drawing/2014/main" id="{0413C2FA-5B38-CF2B-0F36-105E006A4167}"/>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7" name="Freeform: Shape 36">
              <a:extLst>
                <a:ext uri="{FF2B5EF4-FFF2-40B4-BE49-F238E27FC236}">
                  <a16:creationId xmlns:a16="http://schemas.microsoft.com/office/drawing/2014/main" id="{BEA6D7E9-B77B-DFFE-DEB5-7EA9FDB656B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8" name="Freeform: Shape 37">
              <a:extLst>
                <a:ext uri="{FF2B5EF4-FFF2-40B4-BE49-F238E27FC236}">
                  <a16:creationId xmlns:a16="http://schemas.microsoft.com/office/drawing/2014/main" id="{8F16A66F-BC02-50C7-EDE0-5837C46D41C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9" name="Freeform: Shape 38">
              <a:extLst>
                <a:ext uri="{FF2B5EF4-FFF2-40B4-BE49-F238E27FC236}">
                  <a16:creationId xmlns:a16="http://schemas.microsoft.com/office/drawing/2014/main" id="{623134C0-2E10-349E-1704-8BAB0E0D2BA5}"/>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40" name="Freeform: Shape 39">
              <a:extLst>
                <a:ext uri="{FF2B5EF4-FFF2-40B4-BE49-F238E27FC236}">
                  <a16:creationId xmlns:a16="http://schemas.microsoft.com/office/drawing/2014/main" id="{153597FB-4155-3181-1429-A495A2BAB6AE}"/>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41" name="Freeform: Shape 40">
              <a:extLst>
                <a:ext uri="{FF2B5EF4-FFF2-40B4-BE49-F238E27FC236}">
                  <a16:creationId xmlns:a16="http://schemas.microsoft.com/office/drawing/2014/main" id="{7E1F616F-7736-BAE5-D161-56E23A1938C0}"/>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grpSp>
      <p:sp>
        <p:nvSpPr>
          <p:cNvPr id="42" name="Rectangle: Rounded Corners 41">
            <a:extLst>
              <a:ext uri="{FF2B5EF4-FFF2-40B4-BE49-F238E27FC236}">
                <a16:creationId xmlns:a16="http://schemas.microsoft.com/office/drawing/2014/main" id="{754DB508-4E2C-608B-6AD3-9F78586DAECF}"/>
              </a:ext>
            </a:extLst>
          </p:cNvPr>
          <p:cNvSpPr/>
          <p:nvPr/>
        </p:nvSpPr>
        <p:spPr>
          <a:xfrm>
            <a:off x="1699765" y="33952"/>
            <a:ext cx="8714095" cy="425691"/>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theme for this half term: </a:t>
            </a:r>
            <a:r>
              <a:rPr lang="en-GB" sz="2400" b="1" dirty="0">
                <a:solidFill>
                  <a:schemeClr val="bg1"/>
                </a:solidFill>
                <a:latin typeface="Kermit Condensed" panose="020F0503040000060003" pitchFamily="34" charset="0"/>
              </a:rPr>
              <a:t>Hope</a:t>
            </a:r>
          </a:p>
        </p:txBody>
      </p:sp>
      <p:sp>
        <p:nvSpPr>
          <p:cNvPr id="43" name="Rectangle: Rounded Corners 42">
            <a:extLst>
              <a:ext uri="{FF2B5EF4-FFF2-40B4-BE49-F238E27FC236}">
                <a16:creationId xmlns:a16="http://schemas.microsoft.com/office/drawing/2014/main" id="{5905E635-A618-1E64-0C3E-B7DC71686C9A}"/>
              </a:ext>
            </a:extLst>
          </p:cNvPr>
          <p:cNvSpPr/>
          <p:nvPr/>
        </p:nvSpPr>
        <p:spPr>
          <a:xfrm>
            <a:off x="1716104" y="508192"/>
            <a:ext cx="8714095" cy="441585"/>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Equality and Diversity theme for this half term: </a:t>
            </a:r>
            <a:r>
              <a:rPr lang="en-GB" sz="2400" b="1" dirty="0">
                <a:solidFill>
                  <a:srgbClr val="7030A0"/>
                </a:solidFill>
                <a:latin typeface="Kermit Condensed" panose="020F0503040000060003" pitchFamily="34" charset="0"/>
              </a:rPr>
              <a:t>Inclusion</a:t>
            </a:r>
            <a:r>
              <a:rPr lang="en-GB" sz="2400" b="1" dirty="0">
                <a:solidFill>
                  <a:srgbClr val="002060"/>
                </a:solidFill>
                <a:latin typeface="Kermit Condensed" panose="020F0503040000060003" pitchFamily="34" charset="0"/>
              </a:rPr>
              <a:t> </a:t>
            </a:r>
          </a:p>
        </p:txBody>
      </p:sp>
      <p:sp>
        <p:nvSpPr>
          <p:cNvPr id="44" name="Rectangle: Rounded Corners 43">
            <a:extLst>
              <a:ext uri="{FF2B5EF4-FFF2-40B4-BE49-F238E27FC236}">
                <a16:creationId xmlns:a16="http://schemas.microsoft.com/office/drawing/2014/main" id="{671D59B2-B9F4-C44E-44AD-96EA77F916BE}"/>
              </a:ext>
            </a:extLst>
          </p:cNvPr>
          <p:cNvSpPr/>
          <p:nvPr/>
        </p:nvSpPr>
        <p:spPr>
          <a:xfrm>
            <a:off x="1716104" y="996717"/>
            <a:ext cx="8714095" cy="425691"/>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Kermit Condensed" panose="020F0503040000060003" pitchFamily="34" charset="0"/>
              </a:rPr>
              <a:t>The theme for this week: </a:t>
            </a:r>
            <a:r>
              <a:rPr lang="en-GB" sz="2400" b="1" dirty="0">
                <a:solidFill>
                  <a:srgbClr val="FFFF00"/>
                </a:solidFill>
                <a:latin typeface="Kermit Condensed" panose="020F0503040000060003" pitchFamily="34" charset="0"/>
              </a:rPr>
              <a:t>Celebration of Success</a:t>
            </a:r>
          </a:p>
        </p:txBody>
      </p:sp>
      <p:sp>
        <p:nvSpPr>
          <p:cNvPr id="4" name="Speech Bubble: Rectangle with Corners Rounded 3">
            <a:extLst>
              <a:ext uri="{FF2B5EF4-FFF2-40B4-BE49-F238E27FC236}">
                <a16:creationId xmlns:a16="http://schemas.microsoft.com/office/drawing/2014/main" id="{78193535-D75E-F8B1-BA52-813D50513C1E}"/>
              </a:ext>
            </a:extLst>
          </p:cNvPr>
          <p:cNvSpPr/>
          <p:nvPr/>
        </p:nvSpPr>
        <p:spPr>
          <a:xfrm>
            <a:off x="2939155" y="2499908"/>
            <a:ext cx="3097162" cy="1174981"/>
          </a:xfrm>
          <a:prstGeom prst="wedgeRoundRectCallout">
            <a:avLst/>
          </a:prstGeom>
          <a:solidFill>
            <a:srgbClr val="7030A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hlinkClick r:id="rId7">
                  <a:extLst>
                    <a:ext uri="{A12FA001-AC4F-418D-AE19-62706E023703}">
                      <ahyp:hlinkClr xmlns:ahyp="http://schemas.microsoft.com/office/drawing/2018/hyperlinkcolor" val="tx"/>
                    </a:ext>
                  </a:extLst>
                </a:hlinkClick>
              </a:rPr>
              <a:t>Word of the Day</a:t>
            </a:r>
          </a:p>
          <a:p>
            <a:pPr algn="ctr"/>
            <a:r>
              <a:rPr lang="en-GB" sz="32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hlinkClick r:id="rId7">
                  <a:extLst>
                    <a:ext uri="{A12FA001-AC4F-418D-AE19-62706E023703}">
                      <ahyp:hlinkClr xmlns:ahyp="http://schemas.microsoft.com/office/drawing/2018/hyperlinkcolor" val="tx"/>
                    </a:ext>
                  </a:extLst>
                </a:hlinkClick>
              </a:rPr>
              <a:t> Merriam-Webster</a:t>
            </a:r>
            <a:endParaRPr lang="en-GB" sz="32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endParaRPr>
          </a:p>
        </p:txBody>
      </p:sp>
      <p:sp>
        <p:nvSpPr>
          <p:cNvPr id="7" name="TextBox 6">
            <a:extLst>
              <a:ext uri="{FF2B5EF4-FFF2-40B4-BE49-F238E27FC236}">
                <a16:creationId xmlns:a16="http://schemas.microsoft.com/office/drawing/2014/main" id="{97F34203-C1D7-D21A-A017-407D89581A2E}"/>
              </a:ext>
            </a:extLst>
          </p:cNvPr>
          <p:cNvSpPr txBox="1"/>
          <p:nvPr/>
        </p:nvSpPr>
        <p:spPr>
          <a:xfrm>
            <a:off x="204206" y="5339765"/>
            <a:ext cx="7680367" cy="1138773"/>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3400" b="1" dirty="0">
                <a:solidFill>
                  <a:srgbClr val="FFFF00"/>
                </a:solidFill>
                <a:latin typeface="Kermit Condensed" panose="020F0503040000060003" pitchFamily="34" charset="0"/>
              </a:rPr>
              <a:t>Watch: People with serious skills…  Be inspired!</a:t>
            </a:r>
          </a:p>
          <a:p>
            <a:pPr algn="ctr"/>
            <a:r>
              <a:rPr lang="en-GB" sz="3400" b="1" dirty="0">
                <a:solidFill>
                  <a:schemeClr val="tx1"/>
                </a:solidFill>
                <a:latin typeface="Kermit Condensed" panose="020F0503040000060003" pitchFamily="34" charset="0"/>
                <a:hlinkClick r:id="rId8">
                  <a:extLst>
                    <a:ext uri="{A12FA001-AC4F-418D-AE19-62706E023703}">
                      <ahyp:hlinkClr xmlns:ahyp="http://schemas.microsoft.com/office/drawing/2018/hyperlinkcolor" val="tx"/>
                    </a:ext>
                  </a:extLst>
                </a:hlinkClick>
              </a:rPr>
              <a:t>https://youtu.be/Bmoe7aB1s5o#</a:t>
            </a:r>
            <a:endParaRPr lang="en-GB" sz="3400" b="1" dirty="0">
              <a:solidFill>
                <a:schemeClr val="tx1"/>
              </a:solidFill>
              <a:latin typeface="Kermit Condensed" panose="020F0503040000060003" pitchFamily="34" charset="0"/>
            </a:endParaRPr>
          </a:p>
        </p:txBody>
      </p:sp>
      <p:sp>
        <p:nvSpPr>
          <p:cNvPr id="3" name="TextBox 2">
            <a:hlinkClick r:id="rId9" action="ppaction://hlinksldjump"/>
            <a:extLst>
              <a:ext uri="{FF2B5EF4-FFF2-40B4-BE49-F238E27FC236}">
                <a16:creationId xmlns:a16="http://schemas.microsoft.com/office/drawing/2014/main" id="{9F448480-4F0C-BC4B-BBC9-3B6399D4E3DE}"/>
              </a:ext>
            </a:extLst>
          </p:cNvPr>
          <p:cNvSpPr txBox="1"/>
          <p:nvPr/>
        </p:nvSpPr>
        <p:spPr>
          <a:xfrm>
            <a:off x="180896" y="1582881"/>
            <a:ext cx="7197466" cy="822305"/>
          </a:xfrm>
          <a:prstGeom prst="flowChartTerminator">
            <a:avLst/>
          </a:prstGeom>
          <a:ln>
            <a:solidFill>
              <a:schemeClr val="bg1"/>
            </a:solidFill>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dirty="0">
                <a:solidFill>
                  <a:schemeClr val="bg1"/>
                </a:solidFill>
                <a:latin typeface="Kermit Condensed" panose="020F0503040000060003" pitchFamily="34" charset="0"/>
                <a:ea typeface="ADLaM Display" panose="02010000000000000000" pitchFamily="2" charset="0"/>
                <a:cs typeface="ADLaM Display" panose="02010000000000000000" pitchFamily="2" charset="0"/>
              </a:rPr>
              <a:t>Click for the challenge of the day</a:t>
            </a:r>
          </a:p>
        </p:txBody>
      </p:sp>
      <p:sp>
        <p:nvSpPr>
          <p:cNvPr id="13" name="TextBox 12">
            <a:hlinkClick r:id="rId10" action="ppaction://hlinksldjump"/>
            <a:extLst>
              <a:ext uri="{FF2B5EF4-FFF2-40B4-BE49-F238E27FC236}">
                <a16:creationId xmlns:a16="http://schemas.microsoft.com/office/drawing/2014/main" id="{3338FDFF-8508-81AA-A640-2603C135C885}"/>
              </a:ext>
            </a:extLst>
          </p:cNvPr>
          <p:cNvSpPr txBox="1"/>
          <p:nvPr/>
        </p:nvSpPr>
        <p:spPr>
          <a:xfrm>
            <a:off x="5013317" y="3661510"/>
            <a:ext cx="3008746" cy="1452384"/>
          </a:xfrm>
          <a:prstGeom prst="cloud">
            <a:avLst/>
          </a:prstGeom>
          <a:ln w="38100">
            <a:solidFill>
              <a:srgbClr val="7030A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7030A0"/>
                </a:solidFill>
                <a:latin typeface="Kermit Condensed" panose="020F0503040000060003" pitchFamily="34" charset="0"/>
              </a:rPr>
              <a:t>Click for a prayer</a:t>
            </a:r>
          </a:p>
        </p:txBody>
      </p:sp>
      <p:pic>
        <p:nvPicPr>
          <p:cNvPr id="5" name="Picture 4">
            <a:extLst>
              <a:ext uri="{FF2B5EF4-FFF2-40B4-BE49-F238E27FC236}">
                <a16:creationId xmlns:a16="http://schemas.microsoft.com/office/drawing/2014/main" id="{95C91BD1-FD79-3EC3-4E48-01D7DC085404}"/>
              </a:ext>
            </a:extLst>
          </p:cNvPr>
          <p:cNvPicPr>
            <a:picLocks noChangeAspect="1"/>
          </p:cNvPicPr>
          <p:nvPr/>
        </p:nvPicPr>
        <p:blipFill>
          <a:blip r:embed="rId11"/>
          <a:stretch>
            <a:fillRect/>
          </a:stretch>
        </p:blipFill>
        <p:spPr>
          <a:xfrm>
            <a:off x="8111613" y="1481494"/>
            <a:ext cx="3906696" cy="5159159"/>
          </a:xfrm>
          <a:prstGeom prst="rect">
            <a:avLst/>
          </a:prstGeom>
          <a:ln>
            <a:solidFill>
              <a:schemeClr val="tx1"/>
            </a:solidFill>
          </a:ln>
        </p:spPr>
      </p:pic>
      <p:sp>
        <p:nvSpPr>
          <p:cNvPr id="9" name="TextBox 8">
            <a:hlinkClick r:id="rId12" action="ppaction://hlinksldjump"/>
            <a:extLst>
              <a:ext uri="{FF2B5EF4-FFF2-40B4-BE49-F238E27FC236}">
                <a16:creationId xmlns:a16="http://schemas.microsoft.com/office/drawing/2014/main" id="{10C13656-E7AE-C779-1B62-089D26350C6A}"/>
              </a:ext>
            </a:extLst>
          </p:cNvPr>
          <p:cNvSpPr txBox="1"/>
          <p:nvPr/>
        </p:nvSpPr>
        <p:spPr>
          <a:xfrm>
            <a:off x="6480442" y="1810967"/>
            <a:ext cx="3172793" cy="1546086"/>
          </a:xfrm>
          <a:prstGeom prst="cloud">
            <a:avLst/>
          </a:prstGeom>
          <a:ln w="38100">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rgbClr val="00B050"/>
                </a:solidFill>
                <a:latin typeface="Kermit Condensed" panose="020F0503040000060003" pitchFamily="34" charset="0"/>
              </a:rPr>
              <a:t>Click for a prayer</a:t>
            </a:r>
            <a:endParaRPr lang="en-US" sz="3000" dirty="0">
              <a:solidFill>
                <a:srgbClr val="00B050"/>
              </a:solidFill>
              <a:latin typeface="Kermit Condensed" panose="020F0503040000060003" pitchFamily="34" charset="0"/>
            </a:endParaRPr>
          </a:p>
        </p:txBody>
      </p:sp>
    </p:spTree>
    <p:extLst>
      <p:ext uri="{BB962C8B-B14F-4D97-AF65-F5344CB8AC3E}">
        <p14:creationId xmlns:p14="http://schemas.microsoft.com/office/powerpoint/2010/main" val="167591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1000"/>
                                        <p:tgtEl>
                                          <p:spTgt spid="43"/>
                                        </p:tgtEl>
                                      </p:cBhvr>
                                    </p:animEffect>
                                    <p:anim calcmode="lin" valueType="num">
                                      <p:cBhvr>
                                        <p:cTn id="15" dur="1000" fill="hold"/>
                                        <p:tgtEl>
                                          <p:spTgt spid="43"/>
                                        </p:tgtEl>
                                        <p:attrNameLst>
                                          <p:attrName>ppt_x</p:attrName>
                                        </p:attrNameLst>
                                      </p:cBhvr>
                                      <p:tavLst>
                                        <p:tav tm="0">
                                          <p:val>
                                            <p:strVal val="#ppt_x"/>
                                          </p:val>
                                        </p:tav>
                                        <p:tav tm="100000">
                                          <p:val>
                                            <p:strVal val="#ppt_x"/>
                                          </p:val>
                                        </p:tav>
                                      </p:tavLst>
                                    </p:anim>
                                    <p:anim calcmode="lin" valueType="num">
                                      <p:cBhvr>
                                        <p:cTn id="1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ox(in)">
                                      <p:cBhvr>
                                        <p:cTn id="28" dur="2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ox(in)">
                                      <p:cBhvr>
                                        <p:cTn id="33" dur="2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checkerboard(across)">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down)">
                                      <p:cBhvr>
                                        <p:cTn id="50" dur="580">
                                          <p:stCondLst>
                                            <p:cond delay="0"/>
                                          </p:stCondLst>
                                        </p:cTn>
                                        <p:tgtEl>
                                          <p:spTgt spid="5"/>
                                        </p:tgtEl>
                                      </p:cBhvr>
                                    </p:animEffect>
                                    <p:anim calcmode="lin" valueType="num">
                                      <p:cBhvr>
                                        <p:cTn id="5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56" dur="26">
                                          <p:stCondLst>
                                            <p:cond delay="650"/>
                                          </p:stCondLst>
                                        </p:cTn>
                                        <p:tgtEl>
                                          <p:spTgt spid="5"/>
                                        </p:tgtEl>
                                      </p:cBhvr>
                                      <p:to x="100000" y="60000"/>
                                    </p:animScale>
                                    <p:animScale>
                                      <p:cBhvr>
                                        <p:cTn id="57" dur="166" decel="50000">
                                          <p:stCondLst>
                                            <p:cond delay="676"/>
                                          </p:stCondLst>
                                        </p:cTn>
                                        <p:tgtEl>
                                          <p:spTgt spid="5"/>
                                        </p:tgtEl>
                                      </p:cBhvr>
                                      <p:to x="100000" y="100000"/>
                                    </p:animScale>
                                    <p:animScale>
                                      <p:cBhvr>
                                        <p:cTn id="58" dur="26">
                                          <p:stCondLst>
                                            <p:cond delay="1312"/>
                                          </p:stCondLst>
                                        </p:cTn>
                                        <p:tgtEl>
                                          <p:spTgt spid="5"/>
                                        </p:tgtEl>
                                      </p:cBhvr>
                                      <p:to x="100000" y="80000"/>
                                    </p:animScale>
                                    <p:animScale>
                                      <p:cBhvr>
                                        <p:cTn id="59" dur="166" decel="50000">
                                          <p:stCondLst>
                                            <p:cond delay="1338"/>
                                          </p:stCondLst>
                                        </p:cTn>
                                        <p:tgtEl>
                                          <p:spTgt spid="5"/>
                                        </p:tgtEl>
                                      </p:cBhvr>
                                      <p:to x="100000" y="100000"/>
                                    </p:animScale>
                                    <p:animScale>
                                      <p:cBhvr>
                                        <p:cTn id="60" dur="26">
                                          <p:stCondLst>
                                            <p:cond delay="1642"/>
                                          </p:stCondLst>
                                        </p:cTn>
                                        <p:tgtEl>
                                          <p:spTgt spid="5"/>
                                        </p:tgtEl>
                                      </p:cBhvr>
                                      <p:to x="100000" y="90000"/>
                                    </p:animScale>
                                    <p:animScale>
                                      <p:cBhvr>
                                        <p:cTn id="61" dur="166" decel="50000">
                                          <p:stCondLst>
                                            <p:cond delay="1668"/>
                                          </p:stCondLst>
                                        </p:cTn>
                                        <p:tgtEl>
                                          <p:spTgt spid="5"/>
                                        </p:tgtEl>
                                      </p:cBhvr>
                                      <p:to x="100000" y="100000"/>
                                    </p:animScale>
                                    <p:animScale>
                                      <p:cBhvr>
                                        <p:cTn id="62" dur="26">
                                          <p:stCondLst>
                                            <p:cond delay="1808"/>
                                          </p:stCondLst>
                                        </p:cTn>
                                        <p:tgtEl>
                                          <p:spTgt spid="5"/>
                                        </p:tgtEl>
                                      </p:cBhvr>
                                      <p:to x="100000" y="95000"/>
                                    </p:animScale>
                                    <p:animScale>
                                      <p:cBhvr>
                                        <p:cTn id="63" dur="166" decel="50000">
                                          <p:stCondLst>
                                            <p:cond delay="1834"/>
                                          </p:stCondLst>
                                        </p:cTn>
                                        <p:tgtEl>
                                          <p:spTgt spid="5"/>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37" presetClass="entr" presetSubtype="0"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900" decel="100000" fill="hold"/>
                                        <p:tgtEl>
                                          <p:spTgt spid="13"/>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fade">
                                      <p:cBhvr>
                                        <p:cTn id="76" dur="1000"/>
                                        <p:tgtEl>
                                          <p:spTgt spid="9"/>
                                        </p:tgtEl>
                                      </p:cBhvr>
                                    </p:animEffect>
                                    <p:anim calcmode="lin" valueType="num">
                                      <p:cBhvr>
                                        <p:cTn id="77" dur="1000" fill="hold"/>
                                        <p:tgtEl>
                                          <p:spTgt spid="9"/>
                                        </p:tgtEl>
                                        <p:attrNameLst>
                                          <p:attrName>ppt_x</p:attrName>
                                        </p:attrNameLst>
                                      </p:cBhvr>
                                      <p:tavLst>
                                        <p:tav tm="0">
                                          <p:val>
                                            <p:strVal val="#ppt_x"/>
                                          </p:val>
                                        </p:tav>
                                        <p:tav tm="100000">
                                          <p:val>
                                            <p:strVal val="#ppt_x"/>
                                          </p:val>
                                        </p:tav>
                                      </p:tavLst>
                                    </p:anim>
                                    <p:anim calcmode="lin" valueType="num">
                                      <p:cBhvr>
                                        <p:cTn id="7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2" grpId="0" animBg="1"/>
      <p:bldP spid="43" grpId="0" animBg="1"/>
      <p:bldP spid="44" grpId="0" animBg="1"/>
      <p:bldP spid="4" grpId="0" animBg="1"/>
      <p:bldP spid="7" grpId="0" animBg="1"/>
      <p:bldP spid="3" grpId="0" animBg="1"/>
      <p:bldP spid="13"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2ABBB0-5F34-62B3-6883-87B80946E434}"/>
              </a:ext>
            </a:extLst>
          </p:cNvPr>
          <p:cNvPicPr>
            <a:picLocks noChangeAspect="1"/>
          </p:cNvPicPr>
          <p:nvPr/>
        </p:nvPicPr>
        <p:blipFill>
          <a:blip r:embed="rId3"/>
          <a:stretch>
            <a:fillRect/>
          </a:stretch>
        </p:blipFill>
        <p:spPr>
          <a:xfrm>
            <a:off x="0" y="0"/>
            <a:ext cx="12192000" cy="6857999"/>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E5D9A191-F16B-4EA9-BFBB-107EC652BF44}"/>
              </a:ext>
            </a:extLst>
          </p:cNvPr>
          <p:cNvSpPr txBox="1"/>
          <p:nvPr/>
        </p:nvSpPr>
        <p:spPr>
          <a:xfrm>
            <a:off x="8862494" y="257046"/>
            <a:ext cx="1195735"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400" b="1" dirty="0">
                <a:latin typeface="Kermit Condensed" panose="020F0503040000060003" pitchFamily="34" charset="0"/>
              </a:rPr>
              <a:t>Click to go back</a:t>
            </a:r>
          </a:p>
        </p:txBody>
      </p:sp>
      <p:grpSp>
        <p:nvGrpSpPr>
          <p:cNvPr id="4" name="Graphic 5">
            <a:extLst>
              <a:ext uri="{FF2B5EF4-FFF2-40B4-BE49-F238E27FC236}">
                <a16:creationId xmlns:a16="http://schemas.microsoft.com/office/drawing/2014/main" id="{A305F2C7-DA71-DFE6-20A5-66A3FF693802}"/>
              </a:ext>
            </a:extLst>
          </p:cNvPr>
          <p:cNvGrpSpPr/>
          <p:nvPr/>
        </p:nvGrpSpPr>
        <p:grpSpPr>
          <a:xfrm>
            <a:off x="9665110" y="5671668"/>
            <a:ext cx="4596592" cy="1031785"/>
            <a:chOff x="10780741" y="5310484"/>
            <a:chExt cx="5567519" cy="1238520"/>
          </a:xfrm>
          <a:solidFill>
            <a:schemeClr val="bg1"/>
          </a:solidFill>
        </p:grpSpPr>
        <p:sp>
          <p:nvSpPr>
            <p:cNvPr id="7" name="Freeform: Shape 6">
              <a:extLst>
                <a:ext uri="{FF2B5EF4-FFF2-40B4-BE49-F238E27FC236}">
                  <a16:creationId xmlns:a16="http://schemas.microsoft.com/office/drawing/2014/main" id="{76C854D0-91A7-E076-FA37-750505903FFF}"/>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8" name="Freeform: Shape 7">
              <a:extLst>
                <a:ext uri="{FF2B5EF4-FFF2-40B4-BE49-F238E27FC236}">
                  <a16:creationId xmlns:a16="http://schemas.microsoft.com/office/drawing/2014/main" id="{5EB386F2-C38B-4CF2-E6DC-D740E862EF2F}"/>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9" name="Freeform: Shape 8">
              <a:extLst>
                <a:ext uri="{FF2B5EF4-FFF2-40B4-BE49-F238E27FC236}">
                  <a16:creationId xmlns:a16="http://schemas.microsoft.com/office/drawing/2014/main" id="{59FC1EF8-5B9B-3053-721B-FC7E0D6C386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1" name="Freeform: Shape 10">
              <a:extLst>
                <a:ext uri="{FF2B5EF4-FFF2-40B4-BE49-F238E27FC236}">
                  <a16:creationId xmlns:a16="http://schemas.microsoft.com/office/drawing/2014/main" id="{36011C4F-FA69-532C-53F7-2651D5122233}"/>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2" name="Freeform: Shape 11">
              <a:extLst>
                <a:ext uri="{FF2B5EF4-FFF2-40B4-BE49-F238E27FC236}">
                  <a16:creationId xmlns:a16="http://schemas.microsoft.com/office/drawing/2014/main" id="{E1C9E8B5-B8EC-3367-7E02-752A83287F97}"/>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3" name="Freeform: Shape 12">
              <a:extLst>
                <a:ext uri="{FF2B5EF4-FFF2-40B4-BE49-F238E27FC236}">
                  <a16:creationId xmlns:a16="http://schemas.microsoft.com/office/drawing/2014/main" id="{C795F201-67C3-12EB-C9B0-034A94B746E8}"/>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4" name="Freeform: Shape 13">
              <a:extLst>
                <a:ext uri="{FF2B5EF4-FFF2-40B4-BE49-F238E27FC236}">
                  <a16:creationId xmlns:a16="http://schemas.microsoft.com/office/drawing/2014/main" id="{76C3DEC1-FE19-D580-E123-19CE990F09C1}"/>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5" name="Freeform: Shape 14">
              <a:extLst>
                <a:ext uri="{FF2B5EF4-FFF2-40B4-BE49-F238E27FC236}">
                  <a16:creationId xmlns:a16="http://schemas.microsoft.com/office/drawing/2014/main" id="{BE588367-84C9-8D0A-0A32-E9A6D2F23DA7}"/>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6" name="Freeform: Shape 15">
              <a:extLst>
                <a:ext uri="{FF2B5EF4-FFF2-40B4-BE49-F238E27FC236}">
                  <a16:creationId xmlns:a16="http://schemas.microsoft.com/office/drawing/2014/main" id="{9C0A8D1E-7FCA-6E26-ACCE-78E0D7872324}"/>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7" name="Freeform: Shape 16">
              <a:extLst>
                <a:ext uri="{FF2B5EF4-FFF2-40B4-BE49-F238E27FC236}">
                  <a16:creationId xmlns:a16="http://schemas.microsoft.com/office/drawing/2014/main" id="{96FF0706-3EFA-3910-C770-CB4E4D160BA6}"/>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8" name="Freeform: Shape 17">
              <a:extLst>
                <a:ext uri="{FF2B5EF4-FFF2-40B4-BE49-F238E27FC236}">
                  <a16:creationId xmlns:a16="http://schemas.microsoft.com/office/drawing/2014/main" id="{3B5CD511-114B-0D71-1233-EC29A5692260}"/>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9" name="Freeform: Shape 18">
              <a:extLst>
                <a:ext uri="{FF2B5EF4-FFF2-40B4-BE49-F238E27FC236}">
                  <a16:creationId xmlns:a16="http://schemas.microsoft.com/office/drawing/2014/main" id="{F44E8953-767E-8DFC-682A-E1579E73CB6D}"/>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0" name="Freeform: Shape 19">
              <a:extLst>
                <a:ext uri="{FF2B5EF4-FFF2-40B4-BE49-F238E27FC236}">
                  <a16:creationId xmlns:a16="http://schemas.microsoft.com/office/drawing/2014/main" id="{3E569C96-CA60-1B21-9ACC-B103AFE52EC1}"/>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1" name="Freeform: Shape 20">
              <a:extLst>
                <a:ext uri="{FF2B5EF4-FFF2-40B4-BE49-F238E27FC236}">
                  <a16:creationId xmlns:a16="http://schemas.microsoft.com/office/drawing/2014/main" id="{C4D76CF5-87DE-B8DE-8296-67A452CCFAA6}"/>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ln>
                  <a:solidFill>
                    <a:srgbClr val="FFC000"/>
                  </a:solidFill>
                </a:ln>
                <a:solidFill>
                  <a:srgbClr val="FFC000"/>
                </a:solidFill>
              </a:endParaRPr>
            </a:p>
          </p:txBody>
        </p:sp>
        <p:sp>
          <p:nvSpPr>
            <p:cNvPr id="22" name="Freeform: Shape 21">
              <a:extLst>
                <a:ext uri="{FF2B5EF4-FFF2-40B4-BE49-F238E27FC236}">
                  <a16:creationId xmlns:a16="http://schemas.microsoft.com/office/drawing/2014/main" id="{3959EECC-9486-B9B5-9965-E3DB9EE24B93}"/>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3" name="Freeform: Shape 22">
              <a:extLst>
                <a:ext uri="{FF2B5EF4-FFF2-40B4-BE49-F238E27FC236}">
                  <a16:creationId xmlns:a16="http://schemas.microsoft.com/office/drawing/2014/main" id="{2C0FD915-6F5D-FB92-878E-36551215C941}"/>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4" name="Freeform: Shape 23">
              <a:extLst>
                <a:ext uri="{FF2B5EF4-FFF2-40B4-BE49-F238E27FC236}">
                  <a16:creationId xmlns:a16="http://schemas.microsoft.com/office/drawing/2014/main" id="{E5695A5B-8694-50C5-4652-A41415430BB0}"/>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ln>
                  <a:solidFill>
                    <a:srgbClr val="FFC000"/>
                  </a:solidFill>
                </a:ln>
                <a:solidFill>
                  <a:srgbClr val="FFC000"/>
                </a:solidFill>
              </a:endParaRPr>
            </a:p>
          </p:txBody>
        </p:sp>
        <p:sp>
          <p:nvSpPr>
            <p:cNvPr id="25" name="Freeform: Shape 24">
              <a:extLst>
                <a:ext uri="{FF2B5EF4-FFF2-40B4-BE49-F238E27FC236}">
                  <a16:creationId xmlns:a16="http://schemas.microsoft.com/office/drawing/2014/main" id="{3CD3894B-C79C-6E23-D534-2DCC56C27DA5}"/>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6" name="Freeform: Shape 25">
              <a:extLst>
                <a:ext uri="{FF2B5EF4-FFF2-40B4-BE49-F238E27FC236}">
                  <a16:creationId xmlns:a16="http://schemas.microsoft.com/office/drawing/2014/main" id="{EE4F6083-AA8A-3F7B-CC7C-A0A0F03D80FF}"/>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7" name="Freeform: Shape 26">
              <a:extLst>
                <a:ext uri="{FF2B5EF4-FFF2-40B4-BE49-F238E27FC236}">
                  <a16:creationId xmlns:a16="http://schemas.microsoft.com/office/drawing/2014/main" id="{0CB669BD-3402-B7EF-947A-C08F3FF9C61A}"/>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8" name="Freeform: Shape 27">
              <a:extLst>
                <a:ext uri="{FF2B5EF4-FFF2-40B4-BE49-F238E27FC236}">
                  <a16:creationId xmlns:a16="http://schemas.microsoft.com/office/drawing/2014/main" id="{269FB6D8-99F3-7591-F93B-A3CC38D36FA1}"/>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9" name="Freeform: Shape 28">
              <a:extLst>
                <a:ext uri="{FF2B5EF4-FFF2-40B4-BE49-F238E27FC236}">
                  <a16:creationId xmlns:a16="http://schemas.microsoft.com/office/drawing/2014/main" id="{48E078AE-F5F0-BD20-0F31-DF85D2FEBC8D}"/>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30" name="Freeform: Shape 29">
              <a:extLst>
                <a:ext uri="{FF2B5EF4-FFF2-40B4-BE49-F238E27FC236}">
                  <a16:creationId xmlns:a16="http://schemas.microsoft.com/office/drawing/2014/main" id="{BEF6A80B-DB3A-B182-D41F-328E5A25A62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31" name="Freeform: Shape 30">
              <a:extLst>
                <a:ext uri="{FF2B5EF4-FFF2-40B4-BE49-F238E27FC236}">
                  <a16:creationId xmlns:a16="http://schemas.microsoft.com/office/drawing/2014/main" id="{DD9B7C36-A203-6B18-7802-4720FE779B7A}"/>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grpSp>
      <p:sp>
        <p:nvSpPr>
          <p:cNvPr id="6" name="Rectangle: Rounded Corners 5">
            <a:extLst>
              <a:ext uri="{FF2B5EF4-FFF2-40B4-BE49-F238E27FC236}">
                <a16:creationId xmlns:a16="http://schemas.microsoft.com/office/drawing/2014/main" id="{B17699E2-DF46-2034-F941-3D2D723E9D6B}"/>
              </a:ext>
            </a:extLst>
          </p:cNvPr>
          <p:cNvSpPr/>
          <p:nvPr/>
        </p:nvSpPr>
        <p:spPr>
          <a:xfrm>
            <a:off x="6830728" y="1392317"/>
            <a:ext cx="5246746" cy="4643241"/>
          </a:xfrm>
          <a:prstGeom prst="roundRect">
            <a:avLst/>
          </a:prstGeom>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FFFF00"/>
                </a:solidFill>
                <a:latin typeface="Kermit Condensed" panose="020F0503040000060003" pitchFamily="34" charset="0"/>
              </a:rPr>
              <a:t>Questions of the day:</a:t>
            </a:r>
          </a:p>
          <a:p>
            <a:pPr algn="ctr"/>
            <a:endParaRPr lang="en-GB" sz="3200" dirty="0">
              <a:solidFill>
                <a:srgbClr val="FFFF00"/>
              </a:solidFill>
              <a:latin typeface="Kermit Condensed" panose="020F0503040000060003" pitchFamily="34" charset="0"/>
            </a:endParaRPr>
          </a:p>
          <a:p>
            <a:pPr marL="457200" indent="-457200" algn="ctr">
              <a:buAutoNum type="arabicPeriod"/>
            </a:pPr>
            <a:r>
              <a:rPr lang="en-GB" sz="3200" dirty="0">
                <a:solidFill>
                  <a:schemeClr val="bg1"/>
                </a:solidFill>
                <a:latin typeface="Kermit Condensed" panose="020F0503040000060003" pitchFamily="34" charset="0"/>
              </a:rPr>
              <a:t>How can my weaknesses make me better?</a:t>
            </a:r>
          </a:p>
          <a:p>
            <a:pPr marL="457200" indent="-457200" algn="ctr">
              <a:buAutoNum type="arabicPeriod"/>
            </a:pPr>
            <a:endParaRPr lang="en-GB" sz="3200" dirty="0">
              <a:solidFill>
                <a:schemeClr val="bg1"/>
              </a:solidFill>
              <a:latin typeface="Kermit Condensed" panose="020F0503040000060003" pitchFamily="34" charset="0"/>
            </a:endParaRPr>
          </a:p>
          <a:p>
            <a:pPr marL="457200" indent="-457200" algn="ctr">
              <a:buAutoNum type="arabicPeriod"/>
            </a:pPr>
            <a:r>
              <a:rPr lang="en-GB" sz="3200" dirty="0">
                <a:solidFill>
                  <a:schemeClr val="tx1"/>
                </a:solidFill>
                <a:latin typeface="Kermit Condensed" panose="020F0503040000060003" pitchFamily="34" charset="0"/>
              </a:rPr>
              <a:t>How can I turn insults from others into a positive for me?</a:t>
            </a:r>
          </a:p>
        </p:txBody>
      </p:sp>
      <p:pic>
        <p:nvPicPr>
          <p:cNvPr id="5" name="Picture 4">
            <a:extLst>
              <a:ext uri="{FF2B5EF4-FFF2-40B4-BE49-F238E27FC236}">
                <a16:creationId xmlns:a16="http://schemas.microsoft.com/office/drawing/2014/main" id="{3D321468-A596-6485-98F5-DF0925D09AC6}"/>
              </a:ext>
            </a:extLst>
          </p:cNvPr>
          <p:cNvPicPr>
            <a:picLocks noChangeAspect="1"/>
          </p:cNvPicPr>
          <p:nvPr/>
        </p:nvPicPr>
        <p:blipFill>
          <a:blip r:embed="rId6"/>
          <a:stretch>
            <a:fillRect/>
          </a:stretch>
        </p:blipFill>
        <p:spPr>
          <a:xfrm>
            <a:off x="166776" y="165748"/>
            <a:ext cx="6497175" cy="6497175"/>
          </a:xfrm>
          <a:prstGeom prst="rect">
            <a:avLst/>
          </a:prstGeom>
          <a:ln w="38100">
            <a:solidFill>
              <a:schemeClr val="tx1"/>
            </a:solidFill>
          </a:ln>
        </p:spPr>
      </p:pic>
    </p:spTree>
    <p:extLst>
      <p:ext uri="{BB962C8B-B14F-4D97-AF65-F5344CB8AC3E}">
        <p14:creationId xmlns:p14="http://schemas.microsoft.com/office/powerpoint/2010/main" val="243391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38A00-65C2-EDC8-7C39-44B93D26EA4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FAC32D4-12C7-D44D-B8C2-C88C615C5677}"/>
              </a:ext>
            </a:extLst>
          </p:cNvPr>
          <p:cNvPicPr>
            <a:picLocks noChangeAspect="1"/>
          </p:cNvPicPr>
          <p:nvPr/>
        </p:nvPicPr>
        <p:blipFill>
          <a:blip r:embed="rId3"/>
          <a:stretch>
            <a:fillRect/>
          </a:stretch>
        </p:blipFill>
        <p:spPr>
          <a:xfrm>
            <a:off x="0" y="0"/>
            <a:ext cx="12192000" cy="6857999"/>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149578-9166-1D60-A876-DEF05FF615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C06DE2ED-27EE-FEDD-4023-D2BED29F6CB7}"/>
              </a:ext>
            </a:extLst>
          </p:cNvPr>
          <p:cNvSpPr txBox="1"/>
          <p:nvPr/>
        </p:nvSpPr>
        <p:spPr>
          <a:xfrm>
            <a:off x="8383436" y="130660"/>
            <a:ext cx="1281674" cy="95410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grpSp>
        <p:nvGrpSpPr>
          <p:cNvPr id="6" name="Graphic 5">
            <a:extLst>
              <a:ext uri="{FF2B5EF4-FFF2-40B4-BE49-F238E27FC236}">
                <a16:creationId xmlns:a16="http://schemas.microsoft.com/office/drawing/2014/main" id="{D83C30E0-4D77-27F9-E771-6BAEBB8C1E5D}"/>
              </a:ext>
            </a:extLst>
          </p:cNvPr>
          <p:cNvGrpSpPr/>
          <p:nvPr/>
        </p:nvGrpSpPr>
        <p:grpSpPr>
          <a:xfrm>
            <a:off x="9990538" y="5722374"/>
            <a:ext cx="4368458" cy="918280"/>
            <a:chOff x="10780741" y="5310484"/>
            <a:chExt cx="5567519" cy="1238520"/>
          </a:xfrm>
          <a:solidFill>
            <a:schemeClr val="bg1"/>
          </a:solidFill>
        </p:grpSpPr>
        <p:sp>
          <p:nvSpPr>
            <p:cNvPr id="7" name="Freeform: Shape 6">
              <a:extLst>
                <a:ext uri="{FF2B5EF4-FFF2-40B4-BE49-F238E27FC236}">
                  <a16:creationId xmlns:a16="http://schemas.microsoft.com/office/drawing/2014/main" id="{2233BC4C-CBF3-CA6D-7ECA-DDAE8B878AF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AE83A61-17EB-5549-4B52-92FD9EF2F2A9}"/>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BC73706-A6FB-B18A-1E46-F280B47D30D7}"/>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C27BA6B-89BB-3737-D47E-9F0C2E0F3AAB}"/>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A985E4E-086D-1147-ADEF-5729B4361BF1}"/>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A6B29B4F-3717-730B-7DE7-DAA2A782245C}"/>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C7E6B77D-B1F6-FB9B-94D1-0E74694D678C}"/>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0BDD2915-3D2E-F41F-6F7E-FD5CC14DE913}"/>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60BFC98-C81F-3373-C0EE-965DC51EA587}"/>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ABCC039-5E20-AF83-30AC-79122CC50DA9}"/>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3886161-CFD9-FB29-4ED9-34DD8C59637E}"/>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9FF0A53-E734-8471-867A-C8CDD634316D}"/>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435F30E-863D-A041-0B99-9D571650D6A8}"/>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C5D89CDD-AB56-7A29-AB8A-E419673CF821}"/>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2DE4E331-B127-1549-AD12-9D608DB14357}"/>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06877B30-6934-3D84-726B-A1DCB2BFBFE8}"/>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087DEDF-64AB-0D67-FC71-3EC8AC589563}"/>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5" name="Freeform: Shape 24">
              <a:extLst>
                <a:ext uri="{FF2B5EF4-FFF2-40B4-BE49-F238E27FC236}">
                  <a16:creationId xmlns:a16="http://schemas.microsoft.com/office/drawing/2014/main" id="{ED86490D-7281-35CB-683A-217FFE5EF0E8}"/>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DE22C01-E0D4-BDF1-AF0F-A8229D02BE9D}"/>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8E33398-B508-2E17-A1A5-5A1B4FE8CBE9}"/>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5CEA277-6F28-B80B-A3CB-65372AF25B83}"/>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07182D5-6EC3-BC84-6205-3E9C53047028}"/>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6A162B1-6699-AD49-6B78-7CC6566C360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AE661B8-1BB7-E38D-7531-3312C124D8E5}"/>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
        <p:nvSpPr>
          <p:cNvPr id="3" name="Rectangle: Rounded Corners 2">
            <a:extLst>
              <a:ext uri="{FF2B5EF4-FFF2-40B4-BE49-F238E27FC236}">
                <a16:creationId xmlns:a16="http://schemas.microsoft.com/office/drawing/2014/main" id="{668E8CD5-05FB-0EDA-B158-ABA78B1EAF17}"/>
              </a:ext>
            </a:extLst>
          </p:cNvPr>
          <p:cNvSpPr/>
          <p:nvPr/>
        </p:nvSpPr>
        <p:spPr>
          <a:xfrm>
            <a:off x="6746632" y="1371942"/>
            <a:ext cx="5315961" cy="4249098"/>
          </a:xfrm>
          <a:prstGeom prst="round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Kermit Condensed" panose="020F0503040000060003" pitchFamily="34" charset="0"/>
              </a:rPr>
              <a:t>Questions of the day:</a:t>
            </a:r>
          </a:p>
          <a:p>
            <a:pPr algn="ctr"/>
            <a:endParaRPr lang="en-GB" sz="2800" dirty="0">
              <a:solidFill>
                <a:srgbClr val="7030A0"/>
              </a:solidFill>
              <a:latin typeface="Kermit Condensed" panose="020F0503040000060003" pitchFamily="34" charset="0"/>
            </a:endParaRPr>
          </a:p>
          <a:p>
            <a:pPr marL="457200" indent="-457200" algn="ctr">
              <a:buAutoNum type="arabicPeriod"/>
            </a:pPr>
            <a:r>
              <a:rPr lang="en-GB" sz="2800" dirty="0">
                <a:solidFill>
                  <a:schemeClr val="bg1"/>
                </a:solidFill>
                <a:latin typeface="Kermit Condensed" panose="020F0503040000060003" pitchFamily="34" charset="0"/>
              </a:rPr>
              <a:t>What do you think this verse means when it says ‘proper time’?</a:t>
            </a:r>
          </a:p>
          <a:p>
            <a:pPr marL="457200" indent="-457200" algn="ctr">
              <a:buAutoNum type="arabicPeriod"/>
            </a:pPr>
            <a:r>
              <a:rPr lang="en-GB" sz="2800" dirty="0">
                <a:solidFill>
                  <a:srgbClr val="FFFF00"/>
                </a:solidFill>
                <a:latin typeface="Kermit Condensed" panose="020F0503040000060003" pitchFamily="34" charset="0"/>
              </a:rPr>
              <a:t>Can you think of a specific action you can introduce to your life that will definitely lead to a ‘harvest’?  What is that action and what would the harvest be?</a:t>
            </a:r>
          </a:p>
        </p:txBody>
      </p:sp>
      <p:pic>
        <p:nvPicPr>
          <p:cNvPr id="5" name="Picture 4">
            <a:extLst>
              <a:ext uri="{FF2B5EF4-FFF2-40B4-BE49-F238E27FC236}">
                <a16:creationId xmlns:a16="http://schemas.microsoft.com/office/drawing/2014/main" id="{C08E8A80-804C-3056-98EB-132DBDE768BC}"/>
              </a:ext>
            </a:extLst>
          </p:cNvPr>
          <p:cNvPicPr>
            <a:picLocks noChangeAspect="1"/>
          </p:cNvPicPr>
          <p:nvPr/>
        </p:nvPicPr>
        <p:blipFill>
          <a:blip r:embed="rId6"/>
          <a:srcRect b="2715"/>
          <a:stretch>
            <a:fillRect/>
          </a:stretch>
        </p:blipFill>
        <p:spPr>
          <a:xfrm>
            <a:off x="139134" y="130660"/>
            <a:ext cx="6487816" cy="6599395"/>
          </a:xfrm>
          <a:prstGeom prst="rect">
            <a:avLst/>
          </a:prstGeom>
          <a:ln w="38100">
            <a:solidFill>
              <a:schemeClr val="bg1"/>
            </a:solidFill>
          </a:ln>
        </p:spPr>
      </p:pic>
    </p:spTree>
    <p:extLst>
      <p:ext uri="{BB962C8B-B14F-4D97-AF65-F5344CB8AC3E}">
        <p14:creationId xmlns:p14="http://schemas.microsoft.com/office/powerpoint/2010/main" val="4243906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DC484-B778-EF0D-6A1E-3560A393828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30CF117-4167-418F-89CF-D46C5D183166}"/>
              </a:ext>
            </a:extLst>
          </p:cNvPr>
          <p:cNvPicPr>
            <a:picLocks noChangeAspect="1"/>
          </p:cNvPicPr>
          <p:nvPr/>
        </p:nvPicPr>
        <p:blipFill>
          <a:blip r:embed="rId3"/>
          <a:stretch>
            <a:fillRect/>
          </a:stretch>
        </p:blipFill>
        <p:spPr>
          <a:xfrm>
            <a:off x="0" y="0"/>
            <a:ext cx="12192000" cy="7030720"/>
          </a:xfrm>
          <a:prstGeom prst="rect">
            <a:avLst/>
          </a:prstGeom>
        </p:spPr>
      </p:pic>
      <p:sp>
        <p:nvSpPr>
          <p:cNvPr id="32" name="Rectangle 31">
            <a:hlinkClick r:id="rId4" action="ppaction://hlinksldjump"/>
            <a:extLst>
              <a:ext uri="{FF2B5EF4-FFF2-40B4-BE49-F238E27FC236}">
                <a16:creationId xmlns:a16="http://schemas.microsoft.com/office/drawing/2014/main" id="{D7595D9F-62F5-D86D-3AA4-C712BC63E1EF}"/>
              </a:ext>
            </a:extLst>
          </p:cNvPr>
          <p:cNvSpPr/>
          <p:nvPr/>
        </p:nvSpPr>
        <p:spPr>
          <a:xfrm>
            <a:off x="10766323" y="5826914"/>
            <a:ext cx="1179870" cy="829525"/>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Kermit Condensed" panose="020F0503040000060003" pitchFamily="34" charset="0"/>
              </a:rPr>
              <a:t>Click to go back</a:t>
            </a:r>
          </a:p>
        </p:txBody>
      </p:sp>
      <p:sp>
        <p:nvSpPr>
          <p:cNvPr id="33" name="Rectangle 32">
            <a:extLst>
              <a:ext uri="{FF2B5EF4-FFF2-40B4-BE49-F238E27FC236}">
                <a16:creationId xmlns:a16="http://schemas.microsoft.com/office/drawing/2014/main" id="{D0504DBD-DE99-C8F9-2898-9AF993FF7403}"/>
              </a:ext>
            </a:extLst>
          </p:cNvPr>
          <p:cNvSpPr/>
          <p:nvPr/>
        </p:nvSpPr>
        <p:spPr>
          <a:xfrm>
            <a:off x="245807" y="304800"/>
            <a:ext cx="1229032" cy="835742"/>
          </a:xfrm>
          <a:prstGeom prst="rect">
            <a:avLst/>
          </a:prstGeom>
          <a:ln>
            <a:solidFill>
              <a:schemeClr val="bg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400" dirty="0">
                <a:latin typeface="Kermit Condensed" panose="020F0503040000060003" pitchFamily="34" charset="0"/>
              </a:rPr>
              <a:t>Click for answers</a:t>
            </a:r>
          </a:p>
        </p:txBody>
      </p:sp>
      <p:sp>
        <p:nvSpPr>
          <p:cNvPr id="34" name="Flowchart: Connector 33">
            <a:extLst>
              <a:ext uri="{FF2B5EF4-FFF2-40B4-BE49-F238E27FC236}">
                <a16:creationId xmlns:a16="http://schemas.microsoft.com/office/drawing/2014/main" id="{18133869-DF9D-14CB-8C10-53C1F0B480B4}"/>
              </a:ext>
            </a:extLst>
          </p:cNvPr>
          <p:cNvSpPr/>
          <p:nvPr/>
        </p:nvSpPr>
        <p:spPr>
          <a:xfrm>
            <a:off x="6096000" y="1445342"/>
            <a:ext cx="1022555" cy="963561"/>
          </a:xfrm>
          <a:prstGeom prst="flowChartConnector">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6" name="Picture 35">
            <a:extLst>
              <a:ext uri="{FF2B5EF4-FFF2-40B4-BE49-F238E27FC236}">
                <a16:creationId xmlns:a16="http://schemas.microsoft.com/office/drawing/2014/main" id="{EE2721FB-E95A-5CF5-9756-C386E2E3C46F}"/>
              </a:ext>
            </a:extLst>
          </p:cNvPr>
          <p:cNvPicPr>
            <a:picLocks noChangeAspect="1"/>
          </p:cNvPicPr>
          <p:nvPr/>
        </p:nvPicPr>
        <p:blipFill>
          <a:blip r:embed="rId5"/>
          <a:stretch>
            <a:fillRect/>
          </a:stretch>
        </p:blipFill>
        <p:spPr>
          <a:xfrm>
            <a:off x="7805683" y="5466592"/>
            <a:ext cx="1103472" cy="1042506"/>
          </a:xfrm>
          <a:prstGeom prst="rect">
            <a:avLst/>
          </a:prstGeom>
        </p:spPr>
      </p:pic>
      <p:pic>
        <p:nvPicPr>
          <p:cNvPr id="40" name="Picture 39">
            <a:extLst>
              <a:ext uri="{FF2B5EF4-FFF2-40B4-BE49-F238E27FC236}">
                <a16:creationId xmlns:a16="http://schemas.microsoft.com/office/drawing/2014/main" id="{C283D756-BA96-7E16-89AE-5A3642F2591A}"/>
              </a:ext>
            </a:extLst>
          </p:cNvPr>
          <p:cNvPicPr>
            <a:picLocks noChangeAspect="1"/>
          </p:cNvPicPr>
          <p:nvPr/>
        </p:nvPicPr>
        <p:blipFill>
          <a:blip r:embed="rId5"/>
          <a:stretch>
            <a:fillRect/>
          </a:stretch>
        </p:blipFill>
        <p:spPr>
          <a:xfrm>
            <a:off x="9408342" y="2062172"/>
            <a:ext cx="1103472" cy="1042506"/>
          </a:xfrm>
          <a:prstGeom prst="rect">
            <a:avLst/>
          </a:prstGeom>
        </p:spPr>
      </p:pic>
      <p:pic>
        <p:nvPicPr>
          <p:cNvPr id="44" name="Picture 43">
            <a:extLst>
              <a:ext uri="{FF2B5EF4-FFF2-40B4-BE49-F238E27FC236}">
                <a16:creationId xmlns:a16="http://schemas.microsoft.com/office/drawing/2014/main" id="{5278BDD7-52C7-E971-CC77-D510DC0255B3}"/>
              </a:ext>
            </a:extLst>
          </p:cNvPr>
          <p:cNvPicPr>
            <a:picLocks noChangeAspect="1"/>
          </p:cNvPicPr>
          <p:nvPr/>
        </p:nvPicPr>
        <p:blipFill>
          <a:blip r:embed="rId5"/>
          <a:stretch>
            <a:fillRect/>
          </a:stretch>
        </p:blipFill>
        <p:spPr>
          <a:xfrm>
            <a:off x="7167716" y="2799593"/>
            <a:ext cx="1103472" cy="1042506"/>
          </a:xfrm>
          <a:prstGeom prst="rect">
            <a:avLst/>
          </a:prstGeom>
        </p:spPr>
      </p:pic>
      <p:pic>
        <p:nvPicPr>
          <p:cNvPr id="48" name="Picture 47">
            <a:extLst>
              <a:ext uri="{FF2B5EF4-FFF2-40B4-BE49-F238E27FC236}">
                <a16:creationId xmlns:a16="http://schemas.microsoft.com/office/drawing/2014/main" id="{0882A49C-4C7F-C37B-0C9F-CB75D8ABC25A}"/>
              </a:ext>
            </a:extLst>
          </p:cNvPr>
          <p:cNvPicPr>
            <a:picLocks noChangeAspect="1"/>
          </p:cNvPicPr>
          <p:nvPr/>
        </p:nvPicPr>
        <p:blipFill>
          <a:blip r:embed="rId5"/>
          <a:stretch>
            <a:fillRect/>
          </a:stretch>
        </p:blipFill>
        <p:spPr>
          <a:xfrm>
            <a:off x="6702211" y="4589063"/>
            <a:ext cx="1103472" cy="1042506"/>
          </a:xfrm>
          <a:prstGeom prst="rect">
            <a:avLst/>
          </a:prstGeom>
        </p:spPr>
      </p:pic>
      <p:pic>
        <p:nvPicPr>
          <p:cNvPr id="53" name="Picture 52">
            <a:extLst>
              <a:ext uri="{FF2B5EF4-FFF2-40B4-BE49-F238E27FC236}">
                <a16:creationId xmlns:a16="http://schemas.microsoft.com/office/drawing/2014/main" id="{FB548BCE-BCEE-910B-3A65-1504C66FB3BC}"/>
              </a:ext>
            </a:extLst>
          </p:cNvPr>
          <p:cNvPicPr>
            <a:picLocks noChangeAspect="1"/>
          </p:cNvPicPr>
          <p:nvPr/>
        </p:nvPicPr>
        <p:blipFill>
          <a:blip r:embed="rId5"/>
          <a:stretch>
            <a:fillRect/>
          </a:stretch>
        </p:blipFill>
        <p:spPr>
          <a:xfrm>
            <a:off x="10381735" y="509833"/>
            <a:ext cx="1103472" cy="1042506"/>
          </a:xfrm>
          <a:prstGeom prst="rect">
            <a:avLst/>
          </a:prstGeom>
        </p:spPr>
      </p:pic>
      <p:pic>
        <p:nvPicPr>
          <p:cNvPr id="55" name="Picture 54">
            <a:extLst>
              <a:ext uri="{FF2B5EF4-FFF2-40B4-BE49-F238E27FC236}">
                <a16:creationId xmlns:a16="http://schemas.microsoft.com/office/drawing/2014/main" id="{2C8D7CC1-B123-72D3-89BF-7F7354A437FF}"/>
              </a:ext>
            </a:extLst>
          </p:cNvPr>
          <p:cNvPicPr>
            <a:picLocks noChangeAspect="1"/>
          </p:cNvPicPr>
          <p:nvPr/>
        </p:nvPicPr>
        <p:blipFill>
          <a:blip r:embed="rId5"/>
          <a:stretch>
            <a:fillRect/>
          </a:stretch>
        </p:blipFill>
        <p:spPr>
          <a:xfrm>
            <a:off x="10214587" y="3995584"/>
            <a:ext cx="1103472" cy="1042506"/>
          </a:xfrm>
          <a:prstGeom prst="rect">
            <a:avLst/>
          </a:prstGeom>
        </p:spPr>
      </p:pic>
      <p:pic>
        <p:nvPicPr>
          <p:cNvPr id="57" name="Picture 56">
            <a:extLst>
              <a:ext uri="{FF2B5EF4-FFF2-40B4-BE49-F238E27FC236}">
                <a16:creationId xmlns:a16="http://schemas.microsoft.com/office/drawing/2014/main" id="{79D6E6F8-D89F-47BB-1201-58EEE96BE32E}"/>
              </a:ext>
            </a:extLst>
          </p:cNvPr>
          <p:cNvPicPr>
            <a:picLocks noChangeAspect="1"/>
          </p:cNvPicPr>
          <p:nvPr/>
        </p:nvPicPr>
        <p:blipFill>
          <a:blip r:embed="rId5"/>
          <a:stretch>
            <a:fillRect/>
          </a:stretch>
        </p:blipFill>
        <p:spPr>
          <a:xfrm>
            <a:off x="9286003" y="5375643"/>
            <a:ext cx="1103472" cy="1042506"/>
          </a:xfrm>
          <a:prstGeom prst="rect">
            <a:avLst/>
          </a:prstGeom>
        </p:spPr>
      </p:pic>
      <p:pic>
        <p:nvPicPr>
          <p:cNvPr id="59" name="Picture 58">
            <a:extLst>
              <a:ext uri="{FF2B5EF4-FFF2-40B4-BE49-F238E27FC236}">
                <a16:creationId xmlns:a16="http://schemas.microsoft.com/office/drawing/2014/main" id="{D737BDCA-FAF8-A8E9-D11C-EF3BB1D670C7}"/>
              </a:ext>
            </a:extLst>
          </p:cNvPr>
          <p:cNvPicPr>
            <a:picLocks noChangeAspect="1"/>
          </p:cNvPicPr>
          <p:nvPr/>
        </p:nvPicPr>
        <p:blipFill>
          <a:blip r:embed="rId5"/>
          <a:stretch>
            <a:fillRect/>
          </a:stretch>
        </p:blipFill>
        <p:spPr>
          <a:xfrm>
            <a:off x="7719452" y="3238358"/>
            <a:ext cx="1103472" cy="1042506"/>
          </a:xfrm>
          <a:prstGeom prst="rect">
            <a:avLst/>
          </a:prstGeom>
        </p:spPr>
      </p:pic>
      <p:pic>
        <p:nvPicPr>
          <p:cNvPr id="61" name="Picture 60">
            <a:extLst>
              <a:ext uri="{FF2B5EF4-FFF2-40B4-BE49-F238E27FC236}">
                <a16:creationId xmlns:a16="http://schemas.microsoft.com/office/drawing/2014/main" id="{40AC54D3-D036-DE1C-5972-63C4886ED95C}"/>
              </a:ext>
            </a:extLst>
          </p:cNvPr>
          <p:cNvPicPr>
            <a:picLocks noChangeAspect="1"/>
          </p:cNvPicPr>
          <p:nvPr/>
        </p:nvPicPr>
        <p:blipFill>
          <a:blip r:embed="rId5"/>
          <a:stretch>
            <a:fillRect/>
          </a:stretch>
        </p:blipFill>
        <p:spPr>
          <a:xfrm>
            <a:off x="10842721" y="4516837"/>
            <a:ext cx="1103472" cy="1042506"/>
          </a:xfrm>
          <a:prstGeom prst="rect">
            <a:avLst/>
          </a:prstGeom>
        </p:spPr>
      </p:pic>
      <p:pic>
        <p:nvPicPr>
          <p:cNvPr id="63" name="Picture 62">
            <a:extLst>
              <a:ext uri="{FF2B5EF4-FFF2-40B4-BE49-F238E27FC236}">
                <a16:creationId xmlns:a16="http://schemas.microsoft.com/office/drawing/2014/main" id="{03B1AE97-8ED3-9253-147C-28AD3D1F02C4}"/>
              </a:ext>
            </a:extLst>
          </p:cNvPr>
          <p:cNvPicPr>
            <a:picLocks noChangeAspect="1"/>
          </p:cNvPicPr>
          <p:nvPr/>
        </p:nvPicPr>
        <p:blipFill>
          <a:blip r:embed="rId5"/>
          <a:stretch>
            <a:fillRect/>
          </a:stretch>
        </p:blipFill>
        <p:spPr>
          <a:xfrm>
            <a:off x="10012627" y="5418517"/>
            <a:ext cx="1103472" cy="1042506"/>
          </a:xfrm>
          <a:prstGeom prst="rect">
            <a:avLst/>
          </a:prstGeom>
        </p:spPr>
      </p:pic>
      <p:pic>
        <p:nvPicPr>
          <p:cNvPr id="1025" name="Picture 1024">
            <a:extLst>
              <a:ext uri="{FF2B5EF4-FFF2-40B4-BE49-F238E27FC236}">
                <a16:creationId xmlns:a16="http://schemas.microsoft.com/office/drawing/2014/main" id="{6C4FFF4F-EE20-4DF7-8BC8-530C78F5F52A}"/>
              </a:ext>
            </a:extLst>
          </p:cNvPr>
          <p:cNvPicPr>
            <a:picLocks noChangeAspect="1"/>
          </p:cNvPicPr>
          <p:nvPr/>
        </p:nvPicPr>
        <p:blipFill>
          <a:blip r:embed="rId5"/>
          <a:stretch>
            <a:fillRect/>
          </a:stretch>
        </p:blipFill>
        <p:spPr>
          <a:xfrm>
            <a:off x="8585255" y="4261526"/>
            <a:ext cx="1103472" cy="1042506"/>
          </a:xfrm>
          <a:prstGeom prst="rect">
            <a:avLst/>
          </a:prstGeom>
        </p:spPr>
      </p:pic>
      <p:pic>
        <p:nvPicPr>
          <p:cNvPr id="1027" name="Picture 1026">
            <a:extLst>
              <a:ext uri="{FF2B5EF4-FFF2-40B4-BE49-F238E27FC236}">
                <a16:creationId xmlns:a16="http://schemas.microsoft.com/office/drawing/2014/main" id="{4B6CFEE6-773E-A100-B9CE-2883EFAE4439}"/>
              </a:ext>
            </a:extLst>
          </p:cNvPr>
          <p:cNvPicPr>
            <a:picLocks noChangeAspect="1"/>
          </p:cNvPicPr>
          <p:nvPr/>
        </p:nvPicPr>
        <p:blipFill>
          <a:blip r:embed="rId5"/>
          <a:stretch>
            <a:fillRect/>
          </a:stretch>
        </p:blipFill>
        <p:spPr>
          <a:xfrm>
            <a:off x="6429167" y="2128682"/>
            <a:ext cx="1103472" cy="1042506"/>
          </a:xfrm>
          <a:prstGeom prst="rect">
            <a:avLst/>
          </a:prstGeom>
        </p:spPr>
      </p:pic>
      <p:pic>
        <p:nvPicPr>
          <p:cNvPr id="1029" name="Picture 1028">
            <a:extLst>
              <a:ext uri="{FF2B5EF4-FFF2-40B4-BE49-F238E27FC236}">
                <a16:creationId xmlns:a16="http://schemas.microsoft.com/office/drawing/2014/main" id="{24EEB50A-C848-8710-E358-E2C3BD4B8A8E}"/>
              </a:ext>
            </a:extLst>
          </p:cNvPr>
          <p:cNvPicPr>
            <a:picLocks noChangeAspect="1"/>
          </p:cNvPicPr>
          <p:nvPr/>
        </p:nvPicPr>
        <p:blipFill>
          <a:blip r:embed="rId5"/>
          <a:stretch>
            <a:fillRect/>
          </a:stretch>
        </p:blipFill>
        <p:spPr>
          <a:xfrm>
            <a:off x="10969694" y="2341163"/>
            <a:ext cx="1103472" cy="1042506"/>
          </a:xfrm>
          <a:prstGeom prst="rect">
            <a:avLst/>
          </a:prstGeom>
        </p:spPr>
      </p:pic>
      <p:sp>
        <p:nvSpPr>
          <p:cNvPr id="1030" name="Rectangle: Rounded Corners 1029">
            <a:extLst>
              <a:ext uri="{FF2B5EF4-FFF2-40B4-BE49-F238E27FC236}">
                <a16:creationId xmlns:a16="http://schemas.microsoft.com/office/drawing/2014/main" id="{A44BF2DA-9163-1D27-A247-624309032C81}"/>
              </a:ext>
            </a:extLst>
          </p:cNvPr>
          <p:cNvSpPr/>
          <p:nvPr/>
        </p:nvSpPr>
        <p:spPr>
          <a:xfrm>
            <a:off x="2947983" y="306479"/>
            <a:ext cx="5802162" cy="560439"/>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Kermit Condensed" panose="020F0503040000060003" pitchFamily="34" charset="0"/>
              </a:rPr>
              <a:t>Can you spot the 14 differences?  </a:t>
            </a:r>
          </a:p>
        </p:txBody>
      </p:sp>
    </p:spTree>
    <p:extLst>
      <p:ext uri="{BB962C8B-B14F-4D97-AF65-F5344CB8AC3E}">
        <p14:creationId xmlns:p14="http://schemas.microsoft.com/office/powerpoint/2010/main" val="1868342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80">
                                          <p:stCondLst>
                                            <p:cond delay="0"/>
                                          </p:stCondLst>
                                        </p:cTn>
                                        <p:tgtEl>
                                          <p:spTgt spid="33"/>
                                        </p:tgtEl>
                                      </p:cBhvr>
                                    </p:animEffect>
                                    <p:anim calcmode="lin" valueType="num">
                                      <p:cBhvr>
                                        <p:cTn id="8"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13" dur="26">
                                          <p:stCondLst>
                                            <p:cond delay="650"/>
                                          </p:stCondLst>
                                        </p:cTn>
                                        <p:tgtEl>
                                          <p:spTgt spid="33"/>
                                        </p:tgtEl>
                                      </p:cBhvr>
                                      <p:to x="100000" y="60000"/>
                                    </p:animScale>
                                    <p:animScale>
                                      <p:cBhvr>
                                        <p:cTn id="14" dur="166" decel="50000">
                                          <p:stCondLst>
                                            <p:cond delay="676"/>
                                          </p:stCondLst>
                                        </p:cTn>
                                        <p:tgtEl>
                                          <p:spTgt spid="33"/>
                                        </p:tgtEl>
                                      </p:cBhvr>
                                      <p:to x="100000" y="100000"/>
                                    </p:animScale>
                                    <p:animScale>
                                      <p:cBhvr>
                                        <p:cTn id="15" dur="26">
                                          <p:stCondLst>
                                            <p:cond delay="1312"/>
                                          </p:stCondLst>
                                        </p:cTn>
                                        <p:tgtEl>
                                          <p:spTgt spid="33"/>
                                        </p:tgtEl>
                                      </p:cBhvr>
                                      <p:to x="100000" y="80000"/>
                                    </p:animScale>
                                    <p:animScale>
                                      <p:cBhvr>
                                        <p:cTn id="16" dur="166" decel="50000">
                                          <p:stCondLst>
                                            <p:cond delay="1338"/>
                                          </p:stCondLst>
                                        </p:cTn>
                                        <p:tgtEl>
                                          <p:spTgt spid="33"/>
                                        </p:tgtEl>
                                      </p:cBhvr>
                                      <p:to x="100000" y="100000"/>
                                    </p:animScale>
                                    <p:animScale>
                                      <p:cBhvr>
                                        <p:cTn id="17" dur="26">
                                          <p:stCondLst>
                                            <p:cond delay="1642"/>
                                          </p:stCondLst>
                                        </p:cTn>
                                        <p:tgtEl>
                                          <p:spTgt spid="33"/>
                                        </p:tgtEl>
                                      </p:cBhvr>
                                      <p:to x="100000" y="90000"/>
                                    </p:animScale>
                                    <p:animScale>
                                      <p:cBhvr>
                                        <p:cTn id="18" dur="166" decel="50000">
                                          <p:stCondLst>
                                            <p:cond delay="1668"/>
                                          </p:stCondLst>
                                        </p:cTn>
                                        <p:tgtEl>
                                          <p:spTgt spid="33"/>
                                        </p:tgtEl>
                                      </p:cBhvr>
                                      <p:to x="100000" y="100000"/>
                                    </p:animScale>
                                    <p:animScale>
                                      <p:cBhvr>
                                        <p:cTn id="19" dur="26">
                                          <p:stCondLst>
                                            <p:cond delay="1808"/>
                                          </p:stCondLst>
                                        </p:cTn>
                                        <p:tgtEl>
                                          <p:spTgt spid="33"/>
                                        </p:tgtEl>
                                      </p:cBhvr>
                                      <p:to x="100000" y="95000"/>
                                    </p:animScale>
                                    <p:animScale>
                                      <p:cBhvr>
                                        <p:cTn id="20" dur="166" decel="50000">
                                          <p:stCondLst>
                                            <p:cond delay="1834"/>
                                          </p:stCondLst>
                                        </p:cTn>
                                        <p:tgtEl>
                                          <p:spTgt spid="3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5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02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52DC46-9485-7C9B-9573-F778285A26C9}"/>
              </a:ext>
            </a:extLst>
          </p:cNvPr>
          <p:cNvPicPr>
            <a:picLocks noChangeAspect="1"/>
          </p:cNvPicPr>
          <p:nvPr/>
        </p:nvPicPr>
        <p:blipFill>
          <a:blip r:embed="rId2"/>
          <a:stretch>
            <a:fillRect/>
          </a:stretch>
        </p:blipFill>
        <p:spPr>
          <a:xfrm>
            <a:off x="0" y="0"/>
            <a:ext cx="12192000" cy="6857999"/>
          </a:xfrm>
          <a:prstGeom prst="rect">
            <a:avLst/>
          </a:prstGeom>
        </p:spPr>
      </p:pic>
      <p:pic>
        <p:nvPicPr>
          <p:cNvPr id="4" name="Picture 3">
            <a:extLst>
              <a:ext uri="{FF2B5EF4-FFF2-40B4-BE49-F238E27FC236}">
                <a16:creationId xmlns:a16="http://schemas.microsoft.com/office/drawing/2014/main" id="{41B220E0-BEEA-2ED9-1D01-3E4B4E1390B3}"/>
              </a:ext>
            </a:extLst>
          </p:cNvPr>
          <p:cNvPicPr>
            <a:picLocks noChangeAspect="1"/>
          </p:cNvPicPr>
          <p:nvPr/>
        </p:nvPicPr>
        <p:blipFill>
          <a:blip r:embed="rId3"/>
          <a:stretch>
            <a:fillRect/>
          </a:stretch>
        </p:blipFill>
        <p:spPr>
          <a:xfrm>
            <a:off x="135276" y="3367504"/>
            <a:ext cx="2603404" cy="3231957"/>
          </a:xfrm>
          <a:prstGeom prst="rect">
            <a:avLst/>
          </a:prstGeom>
          <a:ln w="57150">
            <a:solidFill>
              <a:srgbClr val="00B0F0"/>
            </a:solidFill>
          </a:ln>
        </p:spPr>
      </p:pic>
      <p:pic>
        <p:nvPicPr>
          <p:cNvPr id="8" name="Picture 7">
            <a:extLst>
              <a:ext uri="{FF2B5EF4-FFF2-40B4-BE49-F238E27FC236}">
                <a16:creationId xmlns:a16="http://schemas.microsoft.com/office/drawing/2014/main" id="{C2178E8F-420F-5139-0F47-AA3EA6AF51B3}"/>
              </a:ext>
            </a:extLst>
          </p:cNvPr>
          <p:cNvPicPr>
            <a:picLocks noChangeAspect="1"/>
          </p:cNvPicPr>
          <p:nvPr/>
        </p:nvPicPr>
        <p:blipFill>
          <a:blip r:embed="rId4"/>
          <a:stretch>
            <a:fillRect/>
          </a:stretch>
        </p:blipFill>
        <p:spPr>
          <a:xfrm>
            <a:off x="2938817" y="3367505"/>
            <a:ext cx="2717793" cy="3231956"/>
          </a:xfrm>
          <a:prstGeom prst="rect">
            <a:avLst/>
          </a:prstGeom>
          <a:ln w="57150">
            <a:solidFill>
              <a:srgbClr val="00B0F0"/>
            </a:solidFill>
          </a:ln>
        </p:spPr>
      </p:pic>
      <p:sp>
        <p:nvSpPr>
          <p:cNvPr id="11" name="Rectangle: Rounded Corners 10">
            <a:extLst>
              <a:ext uri="{FF2B5EF4-FFF2-40B4-BE49-F238E27FC236}">
                <a16:creationId xmlns:a16="http://schemas.microsoft.com/office/drawing/2014/main" id="{D0F94FBE-6779-C66C-BF30-A65C3192A9E8}"/>
              </a:ext>
            </a:extLst>
          </p:cNvPr>
          <p:cNvSpPr/>
          <p:nvPr/>
        </p:nvSpPr>
        <p:spPr>
          <a:xfrm>
            <a:off x="176124" y="2026069"/>
            <a:ext cx="2521708" cy="1201730"/>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t>Will Smith</a:t>
            </a:r>
          </a:p>
        </p:txBody>
      </p:sp>
      <p:sp>
        <p:nvSpPr>
          <p:cNvPr id="13" name="Rectangle: Rounded Corners 12">
            <a:extLst>
              <a:ext uri="{FF2B5EF4-FFF2-40B4-BE49-F238E27FC236}">
                <a16:creationId xmlns:a16="http://schemas.microsoft.com/office/drawing/2014/main" id="{359BBFC9-2AE3-ECA1-54B7-DE4EE5213688}"/>
              </a:ext>
            </a:extLst>
          </p:cNvPr>
          <p:cNvSpPr/>
          <p:nvPr/>
        </p:nvSpPr>
        <p:spPr>
          <a:xfrm>
            <a:off x="156684" y="773621"/>
            <a:ext cx="2521709"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ysClr val="windowText" lastClr="000000"/>
                </a:solidFill>
              </a:rPr>
              <a:t>swim thill</a:t>
            </a:r>
          </a:p>
        </p:txBody>
      </p:sp>
      <p:sp>
        <p:nvSpPr>
          <p:cNvPr id="15" name="Rectangle: Rounded Corners 14">
            <a:extLst>
              <a:ext uri="{FF2B5EF4-FFF2-40B4-BE49-F238E27FC236}">
                <a16:creationId xmlns:a16="http://schemas.microsoft.com/office/drawing/2014/main" id="{A085DEFC-9920-2962-2234-19A35BA3313F}"/>
              </a:ext>
            </a:extLst>
          </p:cNvPr>
          <p:cNvSpPr/>
          <p:nvPr/>
        </p:nvSpPr>
        <p:spPr>
          <a:xfrm>
            <a:off x="2895050" y="2026069"/>
            <a:ext cx="2782654" cy="1201730"/>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t>Serena Williams</a:t>
            </a:r>
          </a:p>
        </p:txBody>
      </p:sp>
      <p:sp>
        <p:nvSpPr>
          <p:cNvPr id="17" name="Rectangle: Rounded Corners 16">
            <a:extLst>
              <a:ext uri="{FF2B5EF4-FFF2-40B4-BE49-F238E27FC236}">
                <a16:creationId xmlns:a16="http://schemas.microsoft.com/office/drawing/2014/main" id="{B2AB6E96-A427-3E3D-2CFA-30E9AED66DD2}"/>
              </a:ext>
            </a:extLst>
          </p:cNvPr>
          <p:cNvSpPr/>
          <p:nvPr/>
        </p:nvSpPr>
        <p:spPr>
          <a:xfrm>
            <a:off x="2873956" y="745056"/>
            <a:ext cx="2803748"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ysClr val="windowText" lastClr="000000"/>
                </a:solidFill>
              </a:rPr>
              <a:t>laws mineralise</a:t>
            </a:r>
          </a:p>
        </p:txBody>
      </p:sp>
      <p:sp>
        <p:nvSpPr>
          <p:cNvPr id="19" name="Rectangle: Rounded Corners 18">
            <a:extLst>
              <a:ext uri="{FF2B5EF4-FFF2-40B4-BE49-F238E27FC236}">
                <a16:creationId xmlns:a16="http://schemas.microsoft.com/office/drawing/2014/main" id="{76ACA371-FADB-B274-2CFC-4C19D66E3E91}"/>
              </a:ext>
            </a:extLst>
          </p:cNvPr>
          <p:cNvSpPr/>
          <p:nvPr/>
        </p:nvSpPr>
        <p:spPr>
          <a:xfrm>
            <a:off x="9102781" y="2026069"/>
            <a:ext cx="2807606" cy="1182596"/>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t>Morgan Freeman</a:t>
            </a:r>
          </a:p>
        </p:txBody>
      </p:sp>
      <p:sp>
        <p:nvSpPr>
          <p:cNvPr id="21" name="Rectangle: Rounded Corners 20">
            <a:extLst>
              <a:ext uri="{FF2B5EF4-FFF2-40B4-BE49-F238E27FC236}">
                <a16:creationId xmlns:a16="http://schemas.microsoft.com/office/drawing/2014/main" id="{ADCB96A8-A2A9-C86C-43D2-13FE44B95AB1}"/>
              </a:ext>
            </a:extLst>
          </p:cNvPr>
          <p:cNvSpPr/>
          <p:nvPr/>
        </p:nvSpPr>
        <p:spPr>
          <a:xfrm>
            <a:off x="5889624" y="2016502"/>
            <a:ext cx="2835713" cy="1201730"/>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t>Toni Braxton</a:t>
            </a:r>
          </a:p>
        </p:txBody>
      </p:sp>
      <p:sp>
        <p:nvSpPr>
          <p:cNvPr id="23" name="Rectangle: Rounded Corners 22">
            <a:extLst>
              <a:ext uri="{FF2B5EF4-FFF2-40B4-BE49-F238E27FC236}">
                <a16:creationId xmlns:a16="http://schemas.microsoft.com/office/drawing/2014/main" id="{3974C736-B006-47B5-D6CE-0D90AEC1F35B}"/>
              </a:ext>
            </a:extLst>
          </p:cNvPr>
          <p:cNvSpPr/>
          <p:nvPr/>
        </p:nvSpPr>
        <p:spPr>
          <a:xfrm>
            <a:off x="5889625" y="726487"/>
            <a:ext cx="2835713"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ysClr val="windowText" lastClr="000000"/>
                </a:solidFill>
              </a:rPr>
              <a:t>barton toxin</a:t>
            </a:r>
          </a:p>
        </p:txBody>
      </p:sp>
      <p:sp>
        <p:nvSpPr>
          <p:cNvPr id="25" name="Rectangle: Rounded Corners 24">
            <a:extLst>
              <a:ext uri="{FF2B5EF4-FFF2-40B4-BE49-F238E27FC236}">
                <a16:creationId xmlns:a16="http://schemas.microsoft.com/office/drawing/2014/main" id="{3694F00F-C6F6-7CA9-F0F8-8B548AB2A39A}"/>
              </a:ext>
            </a:extLst>
          </p:cNvPr>
          <p:cNvSpPr/>
          <p:nvPr/>
        </p:nvSpPr>
        <p:spPr>
          <a:xfrm>
            <a:off x="9079885" y="745056"/>
            <a:ext cx="2835713"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ysClr val="windowText" lastClr="000000"/>
                </a:solidFill>
              </a:rPr>
              <a:t>foreman </a:t>
            </a:r>
            <a:r>
              <a:rPr lang="en-GB" sz="4000" dirty="0" err="1">
                <a:solidFill>
                  <a:sysClr val="windowText" lastClr="000000"/>
                </a:solidFill>
              </a:rPr>
              <a:t>german</a:t>
            </a:r>
            <a:endParaRPr lang="en-GB" sz="4000" dirty="0">
              <a:solidFill>
                <a:sysClr val="windowText" lastClr="000000"/>
              </a:solidFill>
            </a:endParaRPr>
          </a:p>
        </p:txBody>
      </p:sp>
      <p:sp>
        <p:nvSpPr>
          <p:cNvPr id="26" name="Rectangle: Rounded Corners 25">
            <a:extLst>
              <a:ext uri="{FF2B5EF4-FFF2-40B4-BE49-F238E27FC236}">
                <a16:creationId xmlns:a16="http://schemas.microsoft.com/office/drawing/2014/main" id="{9A6AA488-EB40-05C3-517E-A4D399579563}"/>
              </a:ext>
            </a:extLst>
          </p:cNvPr>
          <p:cNvSpPr/>
          <p:nvPr/>
        </p:nvSpPr>
        <p:spPr>
          <a:xfrm>
            <a:off x="161290" y="88490"/>
            <a:ext cx="11854587" cy="5262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dirty="0">
                <a:latin typeface="Kermit Condensed" panose="020F0503040000060003" pitchFamily="34" charset="0"/>
              </a:rPr>
              <a:t>Can you identify these famous people from the anagrams of their names?  </a:t>
            </a:r>
            <a:endParaRPr lang="en-GB" sz="2800" dirty="0">
              <a:solidFill>
                <a:srgbClr val="FFFF00"/>
              </a:solidFill>
              <a:latin typeface="Kermit Condensed" panose="020F0503040000060003" pitchFamily="34" charset="0"/>
            </a:endParaRPr>
          </a:p>
        </p:txBody>
      </p:sp>
      <p:pic>
        <p:nvPicPr>
          <p:cNvPr id="30" name="Picture 29">
            <a:extLst>
              <a:ext uri="{FF2B5EF4-FFF2-40B4-BE49-F238E27FC236}">
                <a16:creationId xmlns:a16="http://schemas.microsoft.com/office/drawing/2014/main" id="{E56F1FBA-0886-20C2-9055-4B789C856CFB}"/>
              </a:ext>
            </a:extLst>
          </p:cNvPr>
          <p:cNvPicPr>
            <a:picLocks noChangeAspect="1"/>
          </p:cNvPicPr>
          <p:nvPr/>
        </p:nvPicPr>
        <p:blipFill>
          <a:blip r:embed="rId5"/>
          <a:srcRect r="11408"/>
          <a:stretch>
            <a:fillRect/>
          </a:stretch>
        </p:blipFill>
        <p:spPr>
          <a:xfrm>
            <a:off x="5856747" y="3367505"/>
            <a:ext cx="2868590" cy="3231956"/>
          </a:xfrm>
          <a:prstGeom prst="rect">
            <a:avLst/>
          </a:prstGeom>
          <a:ln w="57150">
            <a:solidFill>
              <a:srgbClr val="00B0F0"/>
            </a:solidFill>
          </a:ln>
        </p:spPr>
      </p:pic>
      <p:pic>
        <p:nvPicPr>
          <p:cNvPr id="32" name="Picture 31">
            <a:extLst>
              <a:ext uri="{FF2B5EF4-FFF2-40B4-BE49-F238E27FC236}">
                <a16:creationId xmlns:a16="http://schemas.microsoft.com/office/drawing/2014/main" id="{7E1C2646-EBAA-ACA9-452D-374C38D02061}"/>
              </a:ext>
            </a:extLst>
          </p:cNvPr>
          <p:cNvPicPr>
            <a:picLocks noChangeAspect="1"/>
          </p:cNvPicPr>
          <p:nvPr/>
        </p:nvPicPr>
        <p:blipFill>
          <a:blip r:embed="rId6"/>
          <a:srcRect l="19569" r="19569"/>
          <a:stretch>
            <a:fillRect/>
          </a:stretch>
        </p:blipFill>
        <p:spPr>
          <a:xfrm>
            <a:off x="8900806" y="3361018"/>
            <a:ext cx="3009581" cy="3248895"/>
          </a:xfrm>
          <a:prstGeom prst="rect">
            <a:avLst/>
          </a:prstGeom>
          <a:ln w="57150">
            <a:solidFill>
              <a:srgbClr val="00B0F0"/>
            </a:solidFill>
          </a:ln>
        </p:spPr>
      </p:pic>
      <p:sp>
        <p:nvSpPr>
          <p:cNvPr id="33" name="Rectangle 32">
            <a:hlinkClick r:id="rId7" action="ppaction://hlinksldjump"/>
            <a:extLst>
              <a:ext uri="{FF2B5EF4-FFF2-40B4-BE49-F238E27FC236}">
                <a16:creationId xmlns:a16="http://schemas.microsoft.com/office/drawing/2014/main" id="{7E2CA175-07DC-2542-EF94-43C1E6D9BBD8}"/>
              </a:ext>
            </a:extLst>
          </p:cNvPr>
          <p:cNvSpPr/>
          <p:nvPr/>
        </p:nvSpPr>
        <p:spPr>
          <a:xfrm>
            <a:off x="5034952" y="5650827"/>
            <a:ext cx="1285503" cy="924233"/>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Kermit Condensed" panose="020F0503040000060003" pitchFamily="34" charset="0"/>
              </a:rPr>
              <a:t>Click to go back</a:t>
            </a:r>
          </a:p>
        </p:txBody>
      </p:sp>
      <p:sp>
        <p:nvSpPr>
          <p:cNvPr id="35" name="Rectangle 34">
            <a:hlinkClick r:id="rId7" action="ppaction://hlinksldjump"/>
            <a:extLst>
              <a:ext uri="{FF2B5EF4-FFF2-40B4-BE49-F238E27FC236}">
                <a16:creationId xmlns:a16="http://schemas.microsoft.com/office/drawing/2014/main" id="{2B5C7F1E-2FD7-0204-345C-5DF81AE38390}"/>
              </a:ext>
            </a:extLst>
          </p:cNvPr>
          <p:cNvSpPr/>
          <p:nvPr/>
        </p:nvSpPr>
        <p:spPr>
          <a:xfrm>
            <a:off x="5099725" y="3377072"/>
            <a:ext cx="1285503" cy="92423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latin typeface="Kermit Condensed" panose="020F0503040000060003" pitchFamily="34" charset="0"/>
              </a:rPr>
              <a:t>Click for answers</a:t>
            </a:r>
          </a:p>
        </p:txBody>
      </p:sp>
      <p:sp>
        <p:nvSpPr>
          <p:cNvPr id="2" name="TextBox 1">
            <a:extLst>
              <a:ext uri="{FF2B5EF4-FFF2-40B4-BE49-F238E27FC236}">
                <a16:creationId xmlns:a16="http://schemas.microsoft.com/office/drawing/2014/main" id="{367F311C-66E2-5801-3CF7-6477CB50445C}"/>
              </a:ext>
            </a:extLst>
          </p:cNvPr>
          <p:cNvSpPr txBox="1"/>
          <p:nvPr/>
        </p:nvSpPr>
        <p:spPr>
          <a:xfrm>
            <a:off x="9396951" y="120803"/>
            <a:ext cx="2706987" cy="461665"/>
          </a:xfrm>
          <a:prstGeom prst="rect">
            <a:avLst/>
          </a:prstGeom>
          <a:noFill/>
        </p:spPr>
        <p:txBody>
          <a:bodyPr wrap="square" rtlCol="0">
            <a:spAutoFit/>
          </a:bodyPr>
          <a:lstStyle/>
          <a:p>
            <a:r>
              <a:rPr lang="en-GB" sz="2400" dirty="0">
                <a:solidFill>
                  <a:srgbClr val="FFFF00"/>
                </a:solidFill>
                <a:latin typeface="Kermit Condensed" panose="020F0503040000060003" pitchFamily="34" charset="0"/>
              </a:rPr>
              <a:t>Click for hints (photos)</a:t>
            </a:r>
            <a:endParaRPr lang="en-GB" sz="2400" dirty="0"/>
          </a:p>
        </p:txBody>
      </p:sp>
    </p:spTree>
    <p:extLst>
      <p:ext uri="{BB962C8B-B14F-4D97-AF65-F5344CB8AC3E}">
        <p14:creationId xmlns:p14="http://schemas.microsoft.com/office/powerpoint/2010/main" val="222428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down)">
                                      <p:cBhvr>
                                        <p:cTn id="34" dur="580">
                                          <p:stCondLst>
                                            <p:cond delay="0"/>
                                          </p:stCondLst>
                                        </p:cTn>
                                        <p:tgtEl>
                                          <p:spTgt spid="35"/>
                                        </p:tgtEl>
                                      </p:cBhvr>
                                    </p:animEffect>
                                    <p:anim calcmode="lin" valueType="num">
                                      <p:cBhvr>
                                        <p:cTn id="35"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40" dur="26">
                                          <p:stCondLst>
                                            <p:cond delay="650"/>
                                          </p:stCondLst>
                                        </p:cTn>
                                        <p:tgtEl>
                                          <p:spTgt spid="35"/>
                                        </p:tgtEl>
                                      </p:cBhvr>
                                      <p:to x="100000" y="60000"/>
                                    </p:animScale>
                                    <p:animScale>
                                      <p:cBhvr>
                                        <p:cTn id="41" dur="166" decel="50000">
                                          <p:stCondLst>
                                            <p:cond delay="676"/>
                                          </p:stCondLst>
                                        </p:cTn>
                                        <p:tgtEl>
                                          <p:spTgt spid="35"/>
                                        </p:tgtEl>
                                      </p:cBhvr>
                                      <p:to x="100000" y="100000"/>
                                    </p:animScale>
                                    <p:animScale>
                                      <p:cBhvr>
                                        <p:cTn id="42" dur="26">
                                          <p:stCondLst>
                                            <p:cond delay="1312"/>
                                          </p:stCondLst>
                                        </p:cTn>
                                        <p:tgtEl>
                                          <p:spTgt spid="35"/>
                                        </p:tgtEl>
                                      </p:cBhvr>
                                      <p:to x="100000" y="80000"/>
                                    </p:animScale>
                                    <p:animScale>
                                      <p:cBhvr>
                                        <p:cTn id="43" dur="166" decel="50000">
                                          <p:stCondLst>
                                            <p:cond delay="1338"/>
                                          </p:stCondLst>
                                        </p:cTn>
                                        <p:tgtEl>
                                          <p:spTgt spid="35"/>
                                        </p:tgtEl>
                                      </p:cBhvr>
                                      <p:to x="100000" y="100000"/>
                                    </p:animScale>
                                    <p:animScale>
                                      <p:cBhvr>
                                        <p:cTn id="44" dur="26">
                                          <p:stCondLst>
                                            <p:cond delay="1642"/>
                                          </p:stCondLst>
                                        </p:cTn>
                                        <p:tgtEl>
                                          <p:spTgt spid="35"/>
                                        </p:tgtEl>
                                      </p:cBhvr>
                                      <p:to x="100000" y="90000"/>
                                    </p:animScale>
                                    <p:animScale>
                                      <p:cBhvr>
                                        <p:cTn id="45" dur="166" decel="50000">
                                          <p:stCondLst>
                                            <p:cond delay="1668"/>
                                          </p:stCondLst>
                                        </p:cTn>
                                        <p:tgtEl>
                                          <p:spTgt spid="35"/>
                                        </p:tgtEl>
                                      </p:cBhvr>
                                      <p:to x="100000" y="100000"/>
                                    </p:animScale>
                                    <p:animScale>
                                      <p:cBhvr>
                                        <p:cTn id="46" dur="26">
                                          <p:stCondLst>
                                            <p:cond delay="1808"/>
                                          </p:stCondLst>
                                        </p:cTn>
                                        <p:tgtEl>
                                          <p:spTgt spid="35"/>
                                        </p:tgtEl>
                                      </p:cBhvr>
                                      <p:to x="100000" y="95000"/>
                                    </p:animScale>
                                    <p:animScale>
                                      <p:cBhvr>
                                        <p:cTn id="47" dur="166" decel="50000">
                                          <p:stCondLst>
                                            <p:cond delay="1834"/>
                                          </p:stCondLst>
                                        </p:cTn>
                                        <p:tgtEl>
                                          <p:spTgt spid="35"/>
                                        </p:tgtEl>
                                      </p:cBhvr>
                                      <p:to x="100000" y="100000"/>
                                    </p:animScale>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
                                            <p:txEl>
                                              <p:pRg st="0" end="0"/>
                                            </p:txEl>
                                          </p:spTgt>
                                        </p:tgtEl>
                                        <p:attrNameLst>
                                          <p:attrName>style.visibility</p:attrName>
                                        </p:attrNameLst>
                                      </p:cBhvr>
                                      <p:to>
                                        <p:strVal val="visible"/>
                                      </p:to>
                                    </p:set>
                                    <p:animEffect transition="in" filter="fade">
                                      <p:cBhvr>
                                        <p:cTn id="52" dur="500"/>
                                        <p:tgtEl>
                                          <p:spTgt spid="1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5">
                                            <p:txEl>
                                              <p:pRg st="0" end="0"/>
                                            </p:txEl>
                                          </p:spTgt>
                                        </p:tgtEl>
                                        <p:attrNameLst>
                                          <p:attrName>style.visibility</p:attrName>
                                        </p:attrNameLst>
                                      </p:cBhvr>
                                      <p:to>
                                        <p:strVal val="visible"/>
                                      </p:to>
                                    </p:set>
                                    <p:animEffect transition="in" filter="fade">
                                      <p:cBhvr>
                                        <p:cTn id="57" dur="500"/>
                                        <p:tgtEl>
                                          <p:spTgt spid="15">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
                                            <p:txEl>
                                              <p:pRg st="0" end="0"/>
                                            </p:txEl>
                                          </p:spTgt>
                                        </p:tgtEl>
                                        <p:attrNameLst>
                                          <p:attrName>style.visibility</p:attrName>
                                        </p:attrNameLst>
                                      </p:cBhvr>
                                      <p:to>
                                        <p:strVal val="visible"/>
                                      </p:to>
                                    </p:set>
                                    <p:animEffect transition="in" filter="fade">
                                      <p:cBhvr>
                                        <p:cTn id="62" dur="500"/>
                                        <p:tgtEl>
                                          <p:spTgt spid="21">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9">
                                            <p:txEl>
                                              <p:pRg st="0" end="0"/>
                                            </p:txEl>
                                          </p:spTgt>
                                        </p:tgtEl>
                                        <p:attrNameLst>
                                          <p:attrName>style.visibility</p:attrName>
                                        </p:attrNameLst>
                                      </p:cBhvr>
                                      <p:to>
                                        <p:strVal val="visible"/>
                                      </p:to>
                                    </p:set>
                                    <p:animEffect transition="in" filter="fade">
                                      <p:cBhvr>
                                        <p:cTn id="67"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5FB89-736F-DFDF-E1B4-6FE927D6EA10}"/>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0F8257CD-8534-24AC-167A-96020617783A}"/>
              </a:ext>
            </a:extLst>
          </p:cNvPr>
          <p:cNvPicPr>
            <a:picLocks noChangeAspect="1"/>
          </p:cNvPicPr>
          <p:nvPr/>
        </p:nvPicPr>
        <p:blipFill>
          <a:blip r:embed="rId3"/>
          <a:stretch>
            <a:fillRect/>
          </a:stretch>
        </p:blipFill>
        <p:spPr>
          <a:xfrm>
            <a:off x="0" y="0"/>
            <a:ext cx="12192000" cy="6857999"/>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FC587B03-7265-203C-1E5C-D4BFB3BFC5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FE3A76B9-1EB6-AD83-603D-26C7A0B72A7F}"/>
              </a:ext>
            </a:extLst>
          </p:cNvPr>
          <p:cNvSpPr txBox="1"/>
          <p:nvPr/>
        </p:nvSpPr>
        <p:spPr>
          <a:xfrm>
            <a:off x="10536383" y="3176060"/>
            <a:ext cx="1434903"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572F5E39-4C0C-9528-7CD0-48C44F8DBA26}"/>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86BB900B-873C-36EC-C873-B78F19A940D2}"/>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C0161A86-0690-EAA8-53D8-C2E2E6C725E6}"/>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199A492A-1F19-F828-33E9-94E29BADF151}"/>
              </a:ext>
            </a:extLst>
          </p:cNvPr>
          <p:cNvSpPr/>
          <p:nvPr/>
        </p:nvSpPr>
        <p:spPr>
          <a:xfrm>
            <a:off x="220714" y="88491"/>
            <a:ext cx="10112637" cy="6469626"/>
          </a:xfrm>
          <a:prstGeom prst="round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Kermit Condensed" panose="020F0503040000060003" pitchFamily="34" charset="0"/>
              </a:rPr>
              <a:t>Celebrating Together</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Loving God</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Today we thank You for the successes we have achieved, both big and small. We are grateful for the hard work, determination, and support that helped us reach our goals. Remind us that none of us succeeds alone. Help us to appreciate our friends, teachers, families, and all who encourage us along the way. May we celebrate with humility, share our joy with others, and continue to work together as one community.</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6CFDD6E8-2BC1-AA06-2DEC-D407153546E1}"/>
              </a:ext>
            </a:extLst>
          </p:cNvPr>
          <p:cNvGrpSpPr/>
          <p:nvPr/>
        </p:nvGrpSpPr>
        <p:grpSpPr>
          <a:xfrm>
            <a:off x="9928172" y="5725934"/>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35868D94-7CD3-A3BB-00FF-DE554B2EEAE0}"/>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34350AFF-E231-628C-CE2B-F5CD324AFDF6}"/>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B3153A82-CAAA-FFDA-CEE3-D8F2C46567D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326CB3ED-17EB-9C55-8914-C8FA7FA0E16A}"/>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0420D429-1207-AEC7-A387-9B465189611B}"/>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D6ED2D3-40BA-D5DD-3172-31599CB20251}"/>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418B722-FEC7-B8ED-D5FB-608E374AE856}"/>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E6BEF661-3489-4064-E7E1-3D6E3C3779D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55E295B-199F-787C-C87A-DDC10ED16318}"/>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D5556E3-5920-16C5-7F5E-90B85F9934C0}"/>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7F90B47A-C9D5-6C12-07CA-29E3708C936D}"/>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0177EFF-56E8-18EB-746D-C5381E1B9F85}"/>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E794868D-50D1-FE54-8527-E1C28AAD22FE}"/>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5745FB81-006B-9CE2-26F2-CB79F13EA2B0}"/>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8C57D6BF-DBF9-263E-E9AB-7C8FF22A71B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F0BC538-B509-B6DA-2CD5-593282F11F58}"/>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B69A0C2C-FBC6-64E7-0A97-54A72B89FC1C}"/>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60AD51E1-85D2-6C03-1106-4E62D445C6EE}"/>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EB92E2D9-D644-D341-83FD-ECE15FC7B701}"/>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2E5CC3B-148C-FFA3-18A4-A2F502DF8186}"/>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4B02E6B-4B0D-BDC4-C9FB-B1E4437F5F66}"/>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1AE6C8E-33A8-F888-11A3-C7950F2F89BE}"/>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19FC85D-42A6-9C39-A9F2-CEF655492B69}"/>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CAB2F3C-8DCA-F5B1-E4AF-DF3F09F18C56}"/>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29984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2F8DE-2284-9158-E025-5E15E8BFFBF6}"/>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10308193-7753-F35E-F7AD-93DBA80EC5EE}"/>
              </a:ext>
            </a:extLst>
          </p:cNvPr>
          <p:cNvPicPr>
            <a:picLocks noChangeAspect="1"/>
          </p:cNvPicPr>
          <p:nvPr/>
        </p:nvPicPr>
        <p:blipFill>
          <a:blip r:embed="rId3"/>
          <a:stretch>
            <a:fillRect/>
          </a:stretch>
        </p:blipFill>
        <p:spPr>
          <a:xfrm>
            <a:off x="0" y="0"/>
            <a:ext cx="12192000" cy="6857999"/>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B3CA47A3-C894-8201-62AC-E6AA7F4DEE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4114803F-FE01-DD5C-B6A6-98E7320884B1}"/>
              </a:ext>
            </a:extLst>
          </p:cNvPr>
          <p:cNvSpPr txBox="1"/>
          <p:nvPr/>
        </p:nvSpPr>
        <p:spPr>
          <a:xfrm>
            <a:off x="10480777" y="2928850"/>
            <a:ext cx="1518612"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8BAB0745-BC2C-F260-07A6-1E745B4CDA16}"/>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A355F7F8-C6E0-FE51-1974-C27F212A4725}"/>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CD62BD1C-E0FB-3FDB-29DE-3945C197D1ED}"/>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6D81DA82-BABE-3943-2D46-804061075148}"/>
              </a:ext>
            </a:extLst>
          </p:cNvPr>
          <p:cNvSpPr/>
          <p:nvPr/>
        </p:nvSpPr>
        <p:spPr>
          <a:xfrm>
            <a:off x="211488" y="127819"/>
            <a:ext cx="9971110" cy="6512834"/>
          </a:xfrm>
          <a:prstGeom prst="roundRect">
            <a:avLst/>
          </a:prstGeom>
          <a:solidFill>
            <a:srgbClr val="FF669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Kermit Condensed" panose="020F0503040000060003" pitchFamily="34" charset="0"/>
              </a:rPr>
              <a:t>United in Achievement</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Lord</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Thank You for the talents and abilities You have given each one of us. Today we celebrate our achievements and the progress we have made. Help us to recognise that every person has gifts worth celebrating. When others succeed, may we rejoice with them. When we succeed, may we remain kind and grateful. Strengthen the bonds within our school community so that we support one another, encourage one another, and grow together </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36AA2412-37FF-FD7B-9172-8A082267C906}"/>
              </a:ext>
            </a:extLst>
          </p:cNvPr>
          <p:cNvGrpSpPr/>
          <p:nvPr/>
        </p:nvGrpSpPr>
        <p:grpSpPr>
          <a:xfrm>
            <a:off x="9990538" y="5686546"/>
            <a:ext cx="4368458" cy="954107"/>
            <a:chOff x="10780741" y="5310484"/>
            <a:chExt cx="5567519" cy="1238520"/>
          </a:xfrm>
          <a:solidFill>
            <a:schemeClr val="bg1"/>
          </a:solidFill>
        </p:grpSpPr>
        <p:sp>
          <p:nvSpPr>
            <p:cNvPr id="6" name="Freeform: Shape 5">
              <a:extLst>
                <a:ext uri="{FF2B5EF4-FFF2-40B4-BE49-F238E27FC236}">
                  <a16:creationId xmlns:a16="http://schemas.microsoft.com/office/drawing/2014/main" id="{C388F6F6-4CA4-AF64-0026-8AC745AE1D93}"/>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404A2BEA-8F8E-F85C-A420-821E4D54B993}"/>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B4AA9B0-CD34-CE75-9008-A92506F03BF7}"/>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C4EDB61-229E-5C11-3C30-6C3A56AE6ED7}"/>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974B97C-1A2D-1F73-D8F3-080D37B70F74}"/>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0B00B88-0BAA-4AD2-F2B9-E5FB5BCD4066}"/>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05B30E0-BDB5-3894-1439-EA068C432B70}"/>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0E827593-8549-811F-D9D3-A896A4DD1E86}"/>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F2E9957E-4360-584B-8994-7524D79CAA2B}"/>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07C87E7-E7C6-4E7A-B6CB-A5D4CE1BA71A}"/>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5A6CC57-7D47-09F2-1BF6-70DF5CF82B8C}"/>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121420D-1F17-EEAB-3127-68D45AC41C2F}"/>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8FD6942-2CD4-6DD0-4978-542EE5BAD283}"/>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9A2D671-C18D-8C69-B959-3666A7A90144}"/>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E11516A4-7C67-E673-7E49-5EDC8A90ED4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6B2E084D-7A05-FE59-03EE-371BD96762B5}"/>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3666F37-C406-142D-4108-FF2F860C01FD}"/>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26950BA2-76F8-1441-8A86-3E7FC4DD8BFD}"/>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6D28880-4C2B-CBCD-DD69-E0732583BCCA}"/>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469B2B7-180E-A910-723B-0C6A45EF6045}"/>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E2F3945-2CA3-4B7C-F388-4B8CB854ED70}"/>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CFEA65A-6478-2B00-0C78-D63D6793EB5E}"/>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B617D2AB-6B2E-4AD0-B8D1-45B0A50DD2F2}"/>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3F4F422-4A4E-D4BA-3104-F835B5ED0FE2}"/>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2718275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BD482-DB42-1DB6-6E40-26EE616A2565}"/>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E6AA6A60-25C6-4138-24D6-78953CDD5741}"/>
              </a:ext>
            </a:extLst>
          </p:cNvPr>
          <p:cNvPicPr>
            <a:picLocks noChangeAspect="1"/>
          </p:cNvPicPr>
          <p:nvPr/>
        </p:nvPicPr>
        <p:blipFill>
          <a:blip r:embed="rId3"/>
          <a:stretch>
            <a:fillRect/>
          </a:stretch>
        </p:blipFill>
        <p:spPr>
          <a:xfrm>
            <a:off x="0" y="0"/>
            <a:ext cx="12192000" cy="6857999"/>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397512F6-63E2-BF1B-7846-BC52D1D169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6665C0F3-4406-4FAD-2880-3010383CD08A}"/>
              </a:ext>
            </a:extLst>
          </p:cNvPr>
          <p:cNvSpPr txBox="1"/>
          <p:nvPr/>
        </p:nvSpPr>
        <p:spPr>
          <a:xfrm>
            <a:off x="10500175" y="2981442"/>
            <a:ext cx="1497269"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7C4B07E5-7014-7F89-AF36-F28070E2A78F}"/>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650C3B60-7CA8-AA80-AF0F-8C00EC5CC568}"/>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ECC74DCF-D92D-F72F-9D2C-B1D4D7671CF0}"/>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E484AB16-7195-4812-FCCC-6A2F76AC0A12}"/>
              </a:ext>
            </a:extLst>
          </p:cNvPr>
          <p:cNvSpPr/>
          <p:nvPr/>
        </p:nvSpPr>
        <p:spPr>
          <a:xfrm>
            <a:off x="156402" y="125361"/>
            <a:ext cx="10190892" cy="6607278"/>
          </a:xfrm>
          <a:prstGeom prst="roundRect">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Kermit Condensed" panose="020F0503040000060003" pitchFamily="34" charset="0"/>
              </a:rPr>
              <a:t>Prayer 3: A Community of Support</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Faithful God</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We thank You for the many successes we have experienced this year. We are grateful for the opportunities to learn, develop, and discover our strengths. Help us to remember that our achievements are made possible through the care and support of others. Teach us to value teamwork, friendship, and respect. May our successes inspire us to help those around us and use our gifts to build a stronger, more caring community</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9F7C7949-7839-530A-84A3-2CA3517AA1FF}"/>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78A84E47-9DF2-30A4-9B27-36212EBC8EA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3ADDFDB6-A5F1-5C24-D630-EDDAD34EF5E7}"/>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C4367B7-28C3-DA0B-EE37-3D7CB7E1D5C4}"/>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38E320A-F853-AD5D-1F0E-818E1908957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0DCA635-B82C-6829-A440-710DA457182C}"/>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19CF7CA-B7D3-48B7-79AC-27145BF3E472}"/>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53404E1-24FD-9312-E5BD-3C5D71D801CE}"/>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C83421F-BA83-33BD-1EC2-09A10B0DD45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6AF53F4-23F3-11FB-AF61-A21E51DDF68E}"/>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486FD79-E6B8-E64A-A598-ACBC5DFEB1B2}"/>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DF603FE-F302-2D8A-0F85-A795E535C424}"/>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4F6ED863-8107-8783-BF6F-2F8703A6B0DE}"/>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1D67B58-AC2F-0F81-D710-C57EEF1D28D4}"/>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A450D1C-94BE-8842-1E72-88AFD3C52ABF}"/>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F4E827EA-FDDC-98E1-0E0A-4DB44829C560}"/>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864E8C0-852C-2B17-45F7-8182B8EE8D67}"/>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42C4BF7-5C5A-F5BE-D954-885C86CB6916}"/>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C609D68F-F447-76E2-556F-7C7B06CB8797}"/>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DF67449-4FD9-76F6-F9E8-944F1A9AC6E7}"/>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F1B2D09-B35D-9686-AC67-8DFA05AD0AA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26FA9D48-DD0D-A017-4E53-1146F0398529}"/>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6BE3F85-511B-FA1D-F8B9-0E3186E2F06D}"/>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824373E6-2797-031B-9EF5-9B587B1EC621}"/>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4B2ED13-416F-8BCF-39BD-421A03F884BC}"/>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997782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2C0FC-102B-A340-59C1-E493C734C4CD}"/>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AFB3B9F3-16B4-56ED-FA14-C392343740FC}"/>
              </a:ext>
            </a:extLst>
          </p:cNvPr>
          <p:cNvPicPr>
            <a:picLocks noChangeAspect="1"/>
          </p:cNvPicPr>
          <p:nvPr/>
        </p:nvPicPr>
        <p:blipFill>
          <a:blip r:embed="rId3"/>
          <a:stretch>
            <a:fillRect/>
          </a:stretch>
        </p:blipFill>
        <p:spPr>
          <a:xfrm>
            <a:off x="0" y="0"/>
            <a:ext cx="12192000" cy="6857999"/>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ED268023-8853-8889-83C5-4AA9C4F1B5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560C30B3-10B0-E8C9-5DB4-2370BF82D6DA}"/>
              </a:ext>
            </a:extLst>
          </p:cNvPr>
          <p:cNvSpPr txBox="1"/>
          <p:nvPr/>
        </p:nvSpPr>
        <p:spPr>
          <a:xfrm>
            <a:off x="10513720" y="3037992"/>
            <a:ext cx="1495192"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03BE6CC0-9EB0-F3B2-919D-6D55EA69641D}"/>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F2912A2E-2A01-20EC-CB80-32F4E0650B1B}"/>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E03F5415-8832-F92B-7127-4E3031802AB3}"/>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D9F2EF68-D298-2232-4C42-9A39DB875FD5}"/>
              </a:ext>
            </a:extLst>
          </p:cNvPr>
          <p:cNvSpPr/>
          <p:nvPr/>
        </p:nvSpPr>
        <p:spPr>
          <a:xfrm>
            <a:off x="235164" y="125360"/>
            <a:ext cx="9904400" cy="6607278"/>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Kermit Condensed" panose="020F0503040000060003" pitchFamily="34" charset="0"/>
              </a:rPr>
              <a:t>Prayer 4: Growing Together</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Generous God</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As we celebrate our accomplishments, we pause to thank You for guiding us through challenges and helping us to persevere. May we never measure our worth only by our successes, but by the kindness we show, the friendships we build, and the positive difference we make in our community. Help us to encourage one another, celebrate one another's achievements, and continue growing together in unity, respect, and hope</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16F91C22-95B5-9EE3-643F-37C78661A48D}"/>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41270A56-3594-3691-48C3-6885ACE9677F}"/>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A936F77-AEAB-CF26-D963-3910012DEC76}"/>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82EE4DC5-E0FF-4424-2DB0-FBBDF48EFF9E}"/>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06EAB1D-85B1-9DE5-3612-B7F61864630D}"/>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6CB6DB00-0C16-9206-8CB0-147077EE688C}"/>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152D439-AE6F-17C5-E49A-6634AD87541D}"/>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DA78FE-A000-86FC-EDE4-30EEC23B262A}"/>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DD2D644B-6666-E169-38DE-91F73FDAF0CD}"/>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7DA39533-3FAE-0829-D829-A34280D5BCEC}"/>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9591FE2-4132-22B7-C00B-43255AB9EA03}"/>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5067387-8F13-BFCB-09CC-E5DFD9C77159}"/>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597399B-063B-3556-0828-7EA189BC63AE}"/>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340E3DA-A25B-568E-CC3B-063B6C012B63}"/>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79C5E40-03AB-FD35-E0CB-3605A1AFFD37}"/>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D5FDC689-15FB-98F3-4217-D1D609FF53AC}"/>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5724DD0-0D55-6551-7A82-CE346FE09EDF}"/>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E476D29-4329-D9F3-EA4A-B30E6FD526F5}"/>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5D15C535-1B87-E19F-9C3B-C6BBF0E73B08}"/>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46149F5-554C-944A-B254-72E398CF3CA4}"/>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2FE212B-56E8-5465-9113-5E680023D71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B1B9AC3-91BC-72C4-1898-0D640529D236}"/>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A40C6F4-6E87-A4E4-70EA-81A6C0896FD3}"/>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80CECDC-0EDA-D9BA-CE12-4F7DA08B8F4D}"/>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E65C3A1-1A39-06E7-40D6-A29B1EB1010B}"/>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3740801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68B919-031D-F30B-340B-E802DDECE6B0}"/>
              </a:ext>
            </a:extLst>
          </p:cNvPr>
          <p:cNvSpPr txBox="1"/>
          <p:nvPr/>
        </p:nvSpPr>
        <p:spPr>
          <a:xfrm>
            <a:off x="529525" y="400372"/>
            <a:ext cx="52306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Green Ambassadors</a:t>
            </a:r>
          </a:p>
        </p:txBody>
      </p:sp>
      <p:sp>
        <p:nvSpPr>
          <p:cNvPr id="5" name="TextBox 4">
            <a:extLst>
              <a:ext uri="{FF2B5EF4-FFF2-40B4-BE49-F238E27FC236}">
                <a16:creationId xmlns:a16="http://schemas.microsoft.com/office/drawing/2014/main" id="{B14617CD-BFEE-2304-0395-68DFCC0CCE1C}"/>
              </a:ext>
            </a:extLst>
          </p:cNvPr>
          <p:cNvSpPr txBox="1"/>
          <p:nvPr/>
        </p:nvSpPr>
        <p:spPr>
          <a:xfrm>
            <a:off x="658678" y="791083"/>
            <a:ext cx="1078605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Climate change and black history </a:t>
            </a:r>
          </a:p>
          <a:p>
            <a:r>
              <a:rPr lang="en-GB" dirty="0"/>
              <a:t>Globally, non-</a:t>
            </a:r>
            <a:r>
              <a:rPr lang="en-GB"/>
              <a:t>white people experience the effects of climate change disproportionately to white people.</a:t>
            </a:r>
            <a:endParaRPr lang="en-GB" dirty="0"/>
          </a:p>
          <a:p>
            <a:r>
              <a:rPr lang="en-GB" dirty="0"/>
              <a:t>To celebrate black history month here are some change-making pioneers in the </a:t>
            </a:r>
            <a:r>
              <a:rPr lang="en-GB"/>
              <a:t>environmental sustainability field.</a:t>
            </a:r>
          </a:p>
        </p:txBody>
      </p:sp>
      <p:pic>
        <p:nvPicPr>
          <p:cNvPr id="6" name="Picture 5">
            <a:extLst>
              <a:ext uri="{FF2B5EF4-FFF2-40B4-BE49-F238E27FC236}">
                <a16:creationId xmlns:a16="http://schemas.microsoft.com/office/drawing/2014/main" id="{9F2C3D69-7D57-79EC-1376-BB3AB61420C4}"/>
              </a:ext>
            </a:extLst>
          </p:cNvPr>
          <p:cNvPicPr>
            <a:picLocks noChangeAspect="1"/>
          </p:cNvPicPr>
          <p:nvPr/>
        </p:nvPicPr>
        <p:blipFill>
          <a:blip r:embed="rId2"/>
          <a:stretch>
            <a:fillRect/>
          </a:stretch>
        </p:blipFill>
        <p:spPr>
          <a:xfrm>
            <a:off x="782160" y="2169458"/>
            <a:ext cx="1842269" cy="2519083"/>
          </a:xfrm>
          <a:prstGeom prst="rect">
            <a:avLst/>
          </a:prstGeom>
        </p:spPr>
      </p:pic>
      <p:sp>
        <p:nvSpPr>
          <p:cNvPr id="7" name="TextBox 6">
            <a:extLst>
              <a:ext uri="{FF2B5EF4-FFF2-40B4-BE49-F238E27FC236}">
                <a16:creationId xmlns:a16="http://schemas.microsoft.com/office/drawing/2014/main" id="{17B48A61-4ABB-1C8B-AD58-EE670A78B6B3}"/>
              </a:ext>
            </a:extLst>
          </p:cNvPr>
          <p:cNvSpPr txBox="1"/>
          <p:nvPr/>
        </p:nvSpPr>
        <p:spPr>
          <a:xfrm>
            <a:off x="656376" y="4817198"/>
            <a:ext cx="264059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a:solidFill>
                  <a:srgbClr val="212529"/>
                </a:solidFill>
                <a:latin typeface="proxima-nova"/>
                <a:ea typeface="proxima-nova"/>
                <a:cs typeface="proxima-nova"/>
              </a:rPr>
              <a:t>Dr. Warren Washington</a:t>
            </a:r>
            <a:r>
              <a:rPr lang="en-US" b="1">
                <a:solidFill>
                  <a:srgbClr val="212529"/>
                </a:solidFill>
                <a:latin typeface="proxima-nova"/>
                <a:ea typeface="proxima-nova"/>
                <a:cs typeface="proxima-nova"/>
              </a:rPr>
              <a:t> </a:t>
            </a:r>
            <a:endParaRPr lang="en-US"/>
          </a:p>
          <a:p>
            <a:r>
              <a:rPr lang="en-GB" dirty="0"/>
              <a:t>Climate scientist who used computer modelling to predict </a:t>
            </a:r>
            <a:r>
              <a:rPr lang="en-GB"/>
              <a:t>the future.</a:t>
            </a:r>
            <a:endParaRPr lang="en-GB" dirty="0"/>
          </a:p>
        </p:txBody>
      </p:sp>
      <p:sp>
        <p:nvSpPr>
          <p:cNvPr id="8" name="TextBox 7">
            <a:extLst>
              <a:ext uri="{FF2B5EF4-FFF2-40B4-BE49-F238E27FC236}">
                <a16:creationId xmlns:a16="http://schemas.microsoft.com/office/drawing/2014/main" id="{29CF8718-3649-ACA1-DCD2-786CE29D1016}"/>
              </a:ext>
            </a:extLst>
          </p:cNvPr>
          <p:cNvSpPr txBox="1"/>
          <p:nvPr/>
        </p:nvSpPr>
        <p:spPr>
          <a:xfrm>
            <a:off x="3296970" y="4839833"/>
            <a:ext cx="291219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dirty="0">
                <a:solidFill>
                  <a:srgbClr val="000000"/>
                </a:solidFill>
                <a:latin typeface="Helvetica Neue"/>
                <a:ea typeface="Helvetica Neue"/>
                <a:cs typeface="Helvetica Neue"/>
              </a:rPr>
              <a:t>Wangari </a:t>
            </a:r>
            <a:r>
              <a:rPr lang="en-US" b="1" i="0" dirty="0" err="1">
                <a:solidFill>
                  <a:srgbClr val="000000"/>
                </a:solidFill>
                <a:latin typeface="Helvetica Neue"/>
                <a:ea typeface="Helvetica Neue"/>
                <a:cs typeface="Helvetica Neue"/>
              </a:rPr>
              <a:t>Maathi</a:t>
            </a:r>
            <a:endParaRPr lang="en-US" dirty="0" err="1"/>
          </a:p>
          <a:p>
            <a:r>
              <a:rPr lang="en-US" dirty="0">
                <a:latin typeface="Aptos"/>
              </a:rPr>
              <a:t>Planted over 51 million trees to ensure climate resilience and food security in Kenya. First black Afr</a:t>
            </a:r>
            <a:r>
              <a:rPr lang="en-US" dirty="0"/>
              <a:t>ican woman to win a Nobel prize.</a:t>
            </a:r>
            <a:endParaRPr lang="en-US" dirty="0">
              <a:latin typeface="Aptos"/>
            </a:endParaRPr>
          </a:p>
          <a:p>
            <a:pPr algn="ctr"/>
            <a:endParaRPr lang="en-GB"/>
          </a:p>
        </p:txBody>
      </p:sp>
      <p:pic>
        <p:nvPicPr>
          <p:cNvPr id="9" name="Picture 8">
            <a:extLst>
              <a:ext uri="{FF2B5EF4-FFF2-40B4-BE49-F238E27FC236}">
                <a16:creationId xmlns:a16="http://schemas.microsoft.com/office/drawing/2014/main" id="{F6B32CD3-5EE1-A129-9782-4177094CDCA6}"/>
              </a:ext>
            </a:extLst>
          </p:cNvPr>
          <p:cNvPicPr>
            <a:picLocks noChangeAspect="1"/>
          </p:cNvPicPr>
          <p:nvPr/>
        </p:nvPicPr>
        <p:blipFill>
          <a:blip r:embed="rId3"/>
          <a:stretch>
            <a:fillRect/>
          </a:stretch>
        </p:blipFill>
        <p:spPr>
          <a:xfrm>
            <a:off x="3300224" y="2172831"/>
            <a:ext cx="2679354" cy="2512337"/>
          </a:xfrm>
          <a:prstGeom prst="rect">
            <a:avLst/>
          </a:prstGeom>
        </p:spPr>
      </p:pic>
      <p:sp>
        <p:nvSpPr>
          <p:cNvPr id="10" name="TextBox 9">
            <a:extLst>
              <a:ext uri="{FF2B5EF4-FFF2-40B4-BE49-F238E27FC236}">
                <a16:creationId xmlns:a16="http://schemas.microsoft.com/office/drawing/2014/main" id="{31DD4143-1447-C4F0-389D-1783F6A659F6}"/>
              </a:ext>
            </a:extLst>
          </p:cNvPr>
          <p:cNvSpPr txBox="1"/>
          <p:nvPr/>
        </p:nvSpPr>
        <p:spPr>
          <a:xfrm>
            <a:off x="6684475" y="4839831"/>
            <a:ext cx="235390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i="0" dirty="0" err="1">
                <a:solidFill>
                  <a:srgbClr val="000000"/>
                </a:solidFill>
                <a:latin typeface="PlayfairDisplay"/>
                <a:ea typeface="PlayfairDisplay"/>
                <a:cs typeface="PlayfairDisplay"/>
              </a:rPr>
              <a:t>Tolga</a:t>
            </a:r>
            <a:r>
              <a:rPr lang="en-US" b="1" i="0" dirty="0">
                <a:solidFill>
                  <a:srgbClr val="000000"/>
                </a:solidFill>
                <a:latin typeface="PlayfairDisplay"/>
                <a:ea typeface="PlayfairDisplay"/>
                <a:cs typeface="PlayfairDisplay"/>
              </a:rPr>
              <a:t> Aktas</a:t>
            </a:r>
          </a:p>
          <a:p>
            <a:r>
              <a:rPr lang="en-US" dirty="0">
                <a:latin typeface="PlayfairDisplay"/>
              </a:rPr>
              <a:t>Bird watcher and </a:t>
            </a:r>
            <a:r>
              <a:rPr lang="en-US">
                <a:latin typeface="PlayfairDisplay"/>
              </a:rPr>
              <a:t>biological</a:t>
            </a:r>
            <a:r>
              <a:rPr lang="en-US" dirty="0">
                <a:latin typeface="PlayfairDisplay"/>
              </a:rPr>
              <a:t> conservationist</a:t>
            </a:r>
          </a:p>
          <a:p>
            <a:pPr algn="ctr"/>
            <a:endParaRPr lang="en-GB"/>
          </a:p>
        </p:txBody>
      </p:sp>
      <p:pic>
        <p:nvPicPr>
          <p:cNvPr id="12" name="Picture 11">
            <a:extLst>
              <a:ext uri="{FF2B5EF4-FFF2-40B4-BE49-F238E27FC236}">
                <a16:creationId xmlns:a16="http://schemas.microsoft.com/office/drawing/2014/main" id="{03CEFC4F-C1CF-9815-38DC-0502FF70BF1A}"/>
              </a:ext>
            </a:extLst>
          </p:cNvPr>
          <p:cNvPicPr>
            <a:picLocks noChangeAspect="1"/>
          </p:cNvPicPr>
          <p:nvPr/>
        </p:nvPicPr>
        <p:blipFill>
          <a:blip r:embed="rId4"/>
          <a:stretch>
            <a:fillRect/>
          </a:stretch>
        </p:blipFill>
        <p:spPr>
          <a:xfrm>
            <a:off x="6682118" y="2150103"/>
            <a:ext cx="1875766" cy="2527616"/>
          </a:xfrm>
          <a:prstGeom prst="rect">
            <a:avLst/>
          </a:prstGeom>
        </p:spPr>
      </p:pic>
      <p:pic>
        <p:nvPicPr>
          <p:cNvPr id="13" name="Picture 12">
            <a:extLst>
              <a:ext uri="{FF2B5EF4-FFF2-40B4-BE49-F238E27FC236}">
                <a16:creationId xmlns:a16="http://schemas.microsoft.com/office/drawing/2014/main" id="{ECEEFDCC-62D2-9CDE-BCD5-C1E8E48411C1}"/>
              </a:ext>
            </a:extLst>
          </p:cNvPr>
          <p:cNvPicPr>
            <a:picLocks noChangeAspect="1"/>
          </p:cNvPicPr>
          <p:nvPr/>
        </p:nvPicPr>
        <p:blipFill>
          <a:blip r:embed="rId5"/>
          <a:stretch>
            <a:fillRect/>
          </a:stretch>
        </p:blipFill>
        <p:spPr>
          <a:xfrm>
            <a:off x="9314340" y="2172833"/>
            <a:ext cx="1832154" cy="2512336"/>
          </a:xfrm>
          <a:prstGeom prst="rect">
            <a:avLst/>
          </a:prstGeom>
        </p:spPr>
      </p:pic>
      <p:sp>
        <p:nvSpPr>
          <p:cNvPr id="14" name="TextBox 13">
            <a:extLst>
              <a:ext uri="{FF2B5EF4-FFF2-40B4-BE49-F238E27FC236}">
                <a16:creationId xmlns:a16="http://schemas.microsoft.com/office/drawing/2014/main" id="{7BB526A2-447B-D0FD-C549-5CD79501EF4F}"/>
              </a:ext>
            </a:extLst>
          </p:cNvPr>
          <p:cNvSpPr txBox="1"/>
          <p:nvPr/>
        </p:nvSpPr>
        <p:spPr>
          <a:xfrm>
            <a:off x="9317525" y="4839831"/>
            <a:ext cx="237653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a:solidFill>
                  <a:srgbClr val="212529"/>
                </a:solidFill>
                <a:latin typeface="proxima-nova"/>
                <a:ea typeface="proxima-nova"/>
                <a:cs typeface="proxima-nova"/>
              </a:rPr>
              <a:t>Dr. Ayana Elizabeth Johnson</a:t>
            </a:r>
            <a:endParaRPr lang="en-US"/>
          </a:p>
          <a:p>
            <a:r>
              <a:rPr lang="en-GB"/>
              <a:t>Marine biologist, climate policy expert, writer and campaigner</a:t>
            </a:r>
          </a:p>
        </p:txBody>
      </p:sp>
      <p:sp>
        <p:nvSpPr>
          <p:cNvPr id="2" name="Rectangle 1">
            <a:hlinkClick r:id="rId6" action="ppaction://hlinksldjump"/>
            <a:extLst>
              <a:ext uri="{FF2B5EF4-FFF2-40B4-BE49-F238E27FC236}">
                <a16:creationId xmlns:a16="http://schemas.microsoft.com/office/drawing/2014/main" id="{EB0A554B-6BF2-84A2-ABAA-CC2239F3B2D1}"/>
              </a:ext>
            </a:extLst>
          </p:cNvPr>
          <p:cNvSpPr/>
          <p:nvPr/>
        </p:nvSpPr>
        <p:spPr>
          <a:xfrm>
            <a:off x="10886864" y="167618"/>
            <a:ext cx="1115736" cy="834840"/>
          </a:xfrm>
          <a:prstGeom prst="rect">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latin typeface="Kermit Condensed" panose="020F0503040000060003" pitchFamily="34" charset="0"/>
              </a:rPr>
              <a:t>Click to go back</a:t>
            </a:r>
          </a:p>
        </p:txBody>
      </p:sp>
    </p:spTree>
    <p:extLst>
      <p:ext uri="{BB962C8B-B14F-4D97-AF65-F5344CB8AC3E}">
        <p14:creationId xmlns:p14="http://schemas.microsoft.com/office/powerpoint/2010/main" val="1244882240"/>
      </p:ext>
    </p:extLst>
  </p:cSld>
  <p:clrMapOvr>
    <a:masterClrMapping/>
  </p:clrMapOvr>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pVersion xmlns="99b3c7d5-2370-4508-91b6-50cb63f9baab" xsi:nil="true"/>
    <TeamsChannelId xmlns="99b3c7d5-2370-4508-91b6-50cb63f9baab" xsi:nil="true"/>
    <FolderType xmlns="99b3c7d5-2370-4508-91b6-50cb63f9baab" xsi:nil="true"/>
    <LMS_Mappings xmlns="99b3c7d5-2370-4508-91b6-50cb63f9baab" xsi:nil="true"/>
    <Templates xmlns="99b3c7d5-2370-4508-91b6-50cb63f9baab" xsi:nil="true"/>
    <NotebookType xmlns="99b3c7d5-2370-4508-91b6-50cb63f9baab" xsi:nil="true"/>
    <Teachers xmlns="99b3c7d5-2370-4508-91b6-50cb63f9baab">
      <UserInfo>
        <DisplayName/>
        <AccountId xsi:nil="true"/>
        <AccountType/>
      </UserInfo>
    </Teachers>
    <Invited_Teachers xmlns="99b3c7d5-2370-4508-91b6-50cb63f9baab" xsi:nil="true"/>
    <IsNotebookLocked xmlns="99b3c7d5-2370-4508-91b6-50cb63f9baab" xsi:nil="true"/>
    <DefaultSectionNames xmlns="99b3c7d5-2370-4508-91b6-50cb63f9baab" xsi:nil="true"/>
    <Owner xmlns="99b3c7d5-2370-4508-91b6-50cb63f9baab">
      <UserInfo>
        <DisplayName/>
        <AccountId xsi:nil="true"/>
        <AccountType/>
      </UserInfo>
    </Owner>
    <Invited_Students xmlns="99b3c7d5-2370-4508-91b6-50cb63f9baab" xsi:nil="true"/>
    <TaxCatchAll xmlns="11da2bf0-ce11-40bc-8e46-71a986b8e803" xsi:nil="true"/>
    <PublishingExpirationDate xmlns="http://schemas.microsoft.com/sharepoint/v3" xsi:nil="true"/>
    <Is_Collaboration_Space_Locked xmlns="99b3c7d5-2370-4508-91b6-50cb63f9baab" xsi:nil="true"/>
    <Teams_Channel_Section_Location xmlns="99b3c7d5-2370-4508-91b6-50cb63f9baab" xsi:nil="true"/>
    <lcf76f155ced4ddcb4097134ff3c332f xmlns="99b3c7d5-2370-4508-91b6-50cb63f9baab">
      <Terms xmlns="http://schemas.microsoft.com/office/infopath/2007/PartnerControls"/>
    </lcf76f155ced4ddcb4097134ff3c332f>
    <PublishingStartDate xmlns="http://schemas.microsoft.com/sharepoint/v3" xsi:nil="true"/>
    <CultureName xmlns="99b3c7d5-2370-4508-91b6-50cb63f9baab" xsi:nil="true"/>
    <Students xmlns="99b3c7d5-2370-4508-91b6-50cb63f9baab">
      <UserInfo>
        <DisplayName/>
        <AccountId xsi:nil="true"/>
        <AccountType/>
      </UserInfo>
    </Students>
    <Student_Groups xmlns="99b3c7d5-2370-4508-91b6-50cb63f9baab">
      <UserInfo>
        <DisplayName/>
        <AccountId xsi:nil="true"/>
        <AccountType/>
      </UserInfo>
    </Student_Groups>
    <Math_Settings xmlns="99b3c7d5-2370-4508-91b6-50cb63f9baab" xsi:nil="true"/>
    <Self_Registration_Enabled xmlns="99b3c7d5-2370-4508-91b6-50cb63f9baab" xsi:nil="true"/>
    <Has_Teacher_Only_SectionGroup xmlns="99b3c7d5-2370-4508-91b6-50cb63f9baab" xsi:nil="true"/>
    <Distribution_Groups xmlns="99b3c7d5-2370-4508-91b6-50cb63f9baa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031675FD12EA4F91DA9223F3400AD8" ma:contentTypeVersion="38" ma:contentTypeDescription="Create a new document." ma:contentTypeScope="" ma:versionID="267f7f109a6ca73c1fda308dca9d5244">
  <xsd:schema xmlns:xsd="http://www.w3.org/2001/XMLSchema" xmlns:xs="http://www.w3.org/2001/XMLSchema" xmlns:p="http://schemas.microsoft.com/office/2006/metadata/properties" xmlns:ns1="http://schemas.microsoft.com/sharepoint/v3" xmlns:ns2="99b3c7d5-2370-4508-91b6-50cb63f9baab" xmlns:ns3="11da2bf0-ce11-40bc-8e46-71a986b8e803" targetNamespace="http://schemas.microsoft.com/office/2006/metadata/properties" ma:root="true" ma:fieldsID="abe44da05a869645f967166a6a06ed35" ns1:_="" ns2:_="" ns3:_="">
    <xsd:import namespace="http://schemas.microsoft.com/sharepoint/v3"/>
    <xsd:import namespace="99b3c7d5-2370-4508-91b6-50cb63f9baab"/>
    <xsd:import namespace="11da2bf0-ce11-40bc-8e46-71a986b8e80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Location" minOccurs="0"/>
                <xsd:element ref="ns1:PublishingStartDate" minOccurs="0"/>
                <xsd:element ref="ns1:PublishingExpirationDate"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3"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24"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9b3c7d5-2370-4508-91b6-50cb63f9ba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d5d2f2c-9a4c-41a7-ab2f-56dfb70416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NotebookType" ma:index="25" nillable="true" ma:displayName="Notebook Type" ma:internalName="NotebookType">
      <xsd:simpleType>
        <xsd:restriction base="dms:Text"/>
      </xsd:simpleType>
    </xsd:element>
    <xsd:element name="FolderType" ma:index="26" nillable="true" ma:displayName="Folder Type" ma:internalName="FolderType">
      <xsd:simpleType>
        <xsd:restriction base="dms:Text"/>
      </xsd:simpleType>
    </xsd:element>
    <xsd:element name="CultureName" ma:index="27" nillable="true" ma:displayName="Culture Name" ma:internalName="CultureName">
      <xsd:simpleType>
        <xsd:restriction base="dms:Text"/>
      </xsd:simpleType>
    </xsd:element>
    <xsd:element name="AppVersion" ma:index="28" nillable="true" ma:displayName="App Version" ma:internalName="AppVersion">
      <xsd:simpleType>
        <xsd:restriction base="dms:Text"/>
      </xsd:simpleType>
    </xsd:element>
    <xsd:element name="TeamsChannelId" ma:index="29" nillable="true" ma:displayName="Teams Channel Id" ma:internalName="TeamsChannelId">
      <xsd:simpleType>
        <xsd:restriction base="dms:Text"/>
      </xsd:simpleType>
    </xsd:element>
    <xsd:element name="Owner" ma:index="3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31" nillable="true" ma:displayName="Math Settings" ma:internalName="Math_Settings">
      <xsd:simpleType>
        <xsd:restriction base="dms:Text"/>
      </xsd:simpleType>
    </xsd:element>
    <xsd:element name="DefaultSectionNames" ma:index="32" nillable="true" ma:displayName="Default Section Names" ma:internalName="DefaultSectionNames">
      <xsd:simpleType>
        <xsd:restriction base="dms:Note">
          <xsd:maxLength value="255"/>
        </xsd:restriction>
      </xsd:simpleType>
    </xsd:element>
    <xsd:element name="Templates" ma:index="33" nillable="true" ma:displayName="Templates" ma:internalName="Templates">
      <xsd:simpleType>
        <xsd:restriction base="dms:Note">
          <xsd:maxLength value="255"/>
        </xsd:restriction>
      </xsd:simpleType>
    </xsd:element>
    <xsd:element name="Teachers" ma:index="3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7" nillable="true" ma:displayName="Distribution Groups" ma:internalName="Distribution_Groups">
      <xsd:simpleType>
        <xsd:restriction base="dms:Note">
          <xsd:maxLength value="255"/>
        </xsd:restriction>
      </xsd:simpleType>
    </xsd:element>
    <xsd:element name="LMS_Mappings" ma:index="38" nillable="true" ma:displayName="LMS Mappings" ma:internalName="LMS_Mappings">
      <xsd:simpleType>
        <xsd:restriction base="dms:Note">
          <xsd:maxLength value="255"/>
        </xsd:restriction>
      </xsd:simpleType>
    </xsd:element>
    <xsd:element name="Invited_Teachers" ma:index="39" nillable="true" ma:displayName="Invited Teachers" ma:internalName="Invited_Teachers">
      <xsd:simpleType>
        <xsd:restriction base="dms:Note">
          <xsd:maxLength value="255"/>
        </xsd:restriction>
      </xsd:simpleType>
    </xsd:element>
    <xsd:element name="Invited_Students" ma:index="40" nillable="true" ma:displayName="Invited Students" ma:internalName="Invited_Students">
      <xsd:simpleType>
        <xsd:restriction base="dms:Note">
          <xsd:maxLength value="255"/>
        </xsd:restriction>
      </xsd:simpleType>
    </xsd:element>
    <xsd:element name="Self_Registration_Enabled" ma:index="41" nillable="true" ma:displayName="Self Registration Enabled" ma:internalName="Self_Registration_Enabled">
      <xsd:simpleType>
        <xsd:restriction base="dms:Boolean"/>
      </xsd:simpleType>
    </xsd:element>
    <xsd:element name="Has_Teacher_Only_SectionGroup" ma:index="42" nillable="true" ma:displayName="Has Teacher Only SectionGroup" ma:internalName="Has_Teacher_Only_SectionGroup">
      <xsd:simpleType>
        <xsd:restriction base="dms:Boolean"/>
      </xsd:simpleType>
    </xsd:element>
    <xsd:element name="Is_Collaboration_Space_Locked" ma:index="43" nillable="true" ma:displayName="Is Collaboration Space Locked" ma:internalName="Is_Collaboration_Space_Locked">
      <xsd:simpleType>
        <xsd:restriction base="dms:Boolean"/>
      </xsd:simpleType>
    </xsd:element>
    <xsd:element name="IsNotebookLocked" ma:index="44" nillable="true" ma:displayName="Is Notebook Locked" ma:internalName="IsNotebookLocked">
      <xsd:simpleType>
        <xsd:restriction base="dms:Boolean"/>
      </xsd:simpleType>
    </xsd:element>
    <xsd:element name="Teams_Channel_Section_Location" ma:index="45" nillable="true" ma:displayName="Teams Channel Section Location" ma:internalName="Teams_Channel_Section_Location">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da2bf0-ce11-40bc-8e46-71a986b8e80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c06c1b4-644c-4d6d-856e-b16a912fdf0d}" ma:internalName="TaxCatchAll" ma:showField="CatchAllData" ma:web="11da2bf0-ce11-40bc-8e46-71a986b8e80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8C64B1-98B6-4D74-9556-C75D5B1F3DE4}">
  <ds:schemaRefs>
    <ds:schemaRef ds:uri="http://schemas.microsoft.com/sharepoint/v3/contenttype/forms"/>
  </ds:schemaRefs>
</ds:datastoreItem>
</file>

<file path=customXml/itemProps2.xml><?xml version="1.0" encoding="utf-8"?>
<ds:datastoreItem xmlns:ds="http://schemas.openxmlformats.org/officeDocument/2006/customXml" ds:itemID="{BEFA5211-458D-4BD8-9B1C-CD1D15E4EFF3}">
  <ds:schemaRefs>
    <ds:schemaRef ds:uri="http://schemas.microsoft.com/office/2006/documentManagement/types"/>
    <ds:schemaRef ds:uri="http://schemas.openxmlformats.org/package/2006/metadata/core-properties"/>
    <ds:schemaRef ds:uri="http://schemas.microsoft.com/sharepoint/v3"/>
    <ds:schemaRef ds:uri="http://purl.org/dc/elements/1.1/"/>
    <ds:schemaRef ds:uri="http://schemas.microsoft.com/office/infopath/2007/PartnerControls"/>
    <ds:schemaRef ds:uri="http://purl.org/dc/terms/"/>
    <ds:schemaRef ds:uri="11da2bf0-ce11-40bc-8e46-71a986b8e803"/>
    <ds:schemaRef ds:uri="http://purl.org/dc/dcmitype/"/>
    <ds:schemaRef ds:uri="99b3c7d5-2370-4508-91b6-50cb63f9baab"/>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09ECFB1A-E5C1-453F-A35D-7A207C42FF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9b3c7d5-2370-4508-91b6-50cb63f9baab"/>
    <ds:schemaRef ds:uri="11da2bf0-ce11-40bc-8e46-71a986b8e8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Film Burn</Template>
  <TotalTime>8524</TotalTime>
  <Words>786</Words>
  <Application>Microsoft Office PowerPoint</Application>
  <PresentationFormat>Widescreen</PresentationFormat>
  <Paragraphs>107</Paragraphs>
  <Slides>12</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Aptos</vt:lpstr>
      <vt:lpstr>Arial</vt:lpstr>
      <vt:lpstr>Calibri</vt:lpstr>
      <vt:lpstr>Helvetica Neue</vt:lpstr>
      <vt:lpstr>Kermit Condensed</vt:lpstr>
      <vt:lpstr>Neue Haas Grotesk Text Pro</vt:lpstr>
      <vt:lpstr>PlayfairDisplay</vt:lpstr>
      <vt:lpstr>proxima-nova</vt:lpstr>
      <vt:lpstr>Film Burn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Bradley DEYSEL</dc:creator>
  <cp:lastModifiedBy>Bradley DEYSEL</cp:lastModifiedBy>
  <cp:revision>902</cp:revision>
  <cp:lastPrinted>2024-09-30T15:28:11Z</cp:lastPrinted>
  <dcterms:created xsi:type="dcterms:W3CDTF">2022-07-08T05:33:16Z</dcterms:created>
  <dcterms:modified xsi:type="dcterms:W3CDTF">2026-10-15T14:50:43Z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0x01010020031675FD12EA4F91DA9223F3400AD8</vt:lpwstr>
  </property>
  <property fmtid="{D5CDD505-2E9C-101B-9397-08002B2CF9AE}" pid="3" name="MediaServiceImageTags">
    <vt:lpwstr/>
  </property>
</Properties>
</file>