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172" r:id="rId4"/>
  </p:sldMasterIdLst>
  <p:notesMasterIdLst>
    <p:notesMasterId r:id="rId17"/>
  </p:notesMasterIdLst>
  <p:sldIdLst>
    <p:sldId id="262" r:id="rId5"/>
    <p:sldId id="307" r:id="rId6"/>
    <p:sldId id="260" r:id="rId7"/>
    <p:sldId id="270" r:id="rId8"/>
    <p:sldId id="299" r:id="rId9"/>
    <p:sldId id="305" r:id="rId10"/>
    <p:sldId id="306" r:id="rId11"/>
    <p:sldId id="300" r:id="rId12"/>
    <p:sldId id="303" r:id="rId13"/>
    <p:sldId id="302" r:id="rId14"/>
    <p:sldId id="304" r:id="rId15"/>
    <p:sldId id="308"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BDC0F07-6318-4C70-8766-911311D16806}">
          <p14:sldIdLst>
            <p14:sldId id="262"/>
            <p14:sldId id="307"/>
            <p14:sldId id="260"/>
            <p14:sldId id="270"/>
            <p14:sldId id="299"/>
            <p14:sldId id="305"/>
            <p14:sldId id="306"/>
            <p14:sldId id="300"/>
            <p14:sldId id="303"/>
            <p14:sldId id="302"/>
            <p14:sldId id="304"/>
            <p14:sldId id="30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dley DEYSEL" initials="B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6699"/>
    <a:srgbClr val="FFFF00"/>
    <a:srgbClr val="FF3300"/>
    <a:srgbClr val="FFCC00"/>
    <a:srgbClr val="C0C0C0"/>
    <a:srgbClr val="CCFFFF"/>
    <a:srgbClr val="33CCCC"/>
    <a:srgbClr val="CC9900"/>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56E2E6-563F-4A46-AD2D-FC51E5C9541E}" v="71" dt="2026-10-09T13:15:54.5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8" autoAdjust="0"/>
    <p:restoredTop sz="94660"/>
  </p:normalViewPr>
  <p:slideViewPr>
    <p:cSldViewPr snapToGrid="0">
      <p:cViewPr varScale="1">
        <p:scale>
          <a:sx n="91" d="100"/>
          <a:sy n="91" d="100"/>
        </p:scale>
        <p:origin x="331" y="6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DEYSEL" userId="eb652434-ba0d-4f6d-bc67-94b5b671a75a" providerId="ADAL" clId="{4582205B-D3F2-4DB7-BBCB-488FEECED662}"/>
    <pc:docChg chg="undo custSel addSld delSld modSld sldOrd modSection">
      <pc:chgData name="Bradley DEYSEL" userId="eb652434-ba0d-4f6d-bc67-94b5b671a75a" providerId="ADAL" clId="{4582205B-D3F2-4DB7-BBCB-488FEECED662}" dt="2026-10-09T13:28:00.473" v="10890" actId="2696"/>
      <pc:docMkLst>
        <pc:docMk/>
      </pc:docMkLst>
      <pc:sldChg chg="addSp delSp modSp mod delAnim modAnim">
        <pc:chgData name="Bradley DEYSEL" userId="eb652434-ba0d-4f6d-bc67-94b5b671a75a" providerId="ADAL" clId="{4582205B-D3F2-4DB7-BBCB-488FEECED662}" dt="2026-10-06T13:11:59.506" v="10594"/>
        <pc:sldMkLst>
          <pc:docMk/>
          <pc:sldMk cId="1675910266" sldId="260"/>
        </pc:sldMkLst>
        <pc:spChg chg="add mod">
          <ac:chgData name="Bradley DEYSEL" userId="eb652434-ba0d-4f6d-bc67-94b5b671a75a" providerId="ADAL" clId="{4582205B-D3F2-4DB7-BBCB-488FEECED662}" dt="2026-10-06T13:11:24.316" v="10589"/>
          <ac:spMkLst>
            <pc:docMk/>
            <pc:sldMk cId="1675910266" sldId="260"/>
            <ac:spMk id="2" creationId="{CEEADE53-DC81-E8B3-3C49-85A9D242E2E1}"/>
          </ac:spMkLst>
        </pc:spChg>
        <pc:spChg chg="mod ord">
          <ac:chgData name="Bradley DEYSEL" userId="eb652434-ba0d-4f6d-bc67-94b5b671a75a" providerId="ADAL" clId="{4582205B-D3F2-4DB7-BBCB-488FEECED662}" dt="2026-10-06T13:10:58.714" v="10585" actId="1076"/>
          <ac:spMkLst>
            <pc:docMk/>
            <pc:sldMk cId="1675910266" sldId="260"/>
            <ac:spMk id="3" creationId="{9F448480-4F0C-BC4B-BBC9-3B6399D4E3DE}"/>
          </ac:spMkLst>
        </pc:spChg>
        <pc:spChg chg="mod">
          <ac:chgData name="Bradley DEYSEL" userId="eb652434-ba0d-4f6d-bc67-94b5b671a75a" providerId="ADAL" clId="{4582205B-D3F2-4DB7-BBCB-488FEECED662}" dt="2026-09-28T09:39:50.747" v="9388" actId="208"/>
          <ac:spMkLst>
            <pc:docMk/>
            <pc:sldMk cId="1675910266" sldId="260"/>
            <ac:spMk id="6" creationId="{F9CC3219-A1BF-2EBB-CA99-AA632926573C}"/>
          </ac:spMkLst>
        </pc:spChg>
        <pc:spChg chg="mod">
          <ac:chgData name="Bradley DEYSEL" userId="eb652434-ba0d-4f6d-bc67-94b5b671a75a" providerId="ADAL" clId="{4582205B-D3F2-4DB7-BBCB-488FEECED662}" dt="2026-10-06T13:10:47.525" v="10584" actId="1076"/>
          <ac:spMkLst>
            <pc:docMk/>
            <pc:sldMk cId="1675910266" sldId="260"/>
            <ac:spMk id="7" creationId="{97F34203-C1D7-D21A-A017-407D89581A2E}"/>
          </ac:spMkLst>
        </pc:spChg>
        <pc:spChg chg="add mod ord">
          <ac:chgData name="Bradley DEYSEL" userId="eb652434-ba0d-4f6d-bc67-94b5b671a75a" providerId="ADAL" clId="{4582205B-D3F2-4DB7-BBCB-488FEECED662}" dt="2026-10-06T13:11:06.823" v="10587" actId="1076"/>
          <ac:spMkLst>
            <pc:docMk/>
            <pc:sldMk cId="1675910266" sldId="260"/>
            <ac:spMk id="9" creationId="{10C13656-E7AE-C779-1B62-089D26350C6A}"/>
          </ac:spMkLst>
        </pc:spChg>
        <pc:spChg chg="mod ord">
          <ac:chgData name="Bradley DEYSEL" userId="eb652434-ba0d-4f6d-bc67-94b5b671a75a" providerId="ADAL" clId="{4582205B-D3F2-4DB7-BBCB-488FEECED662}" dt="2026-10-06T13:11:02.760" v="10586" actId="1076"/>
          <ac:spMkLst>
            <pc:docMk/>
            <pc:sldMk cId="1675910266" sldId="260"/>
            <ac:spMk id="13" creationId="{3338FDFF-8508-81AA-A640-2603C135C885}"/>
          </ac:spMkLst>
        </pc:spChg>
        <pc:spChg chg="mod">
          <ac:chgData name="Bradley DEYSEL" userId="eb652434-ba0d-4f6d-bc67-94b5b671a75a" providerId="ADAL" clId="{4582205B-D3F2-4DB7-BBCB-488FEECED662}" dt="2026-10-06T10:54:32.547" v="10064" actId="207"/>
          <ac:spMkLst>
            <pc:docMk/>
            <pc:sldMk cId="1675910266" sldId="260"/>
            <ac:spMk id="42" creationId="{754DB508-4E2C-608B-6AD3-9F78586DAECF}"/>
          </ac:spMkLst>
        </pc:spChg>
        <pc:spChg chg="mod">
          <ac:chgData name="Bradley DEYSEL" userId="eb652434-ba0d-4f6d-bc67-94b5b671a75a" providerId="ADAL" clId="{4582205B-D3F2-4DB7-BBCB-488FEECED662}" dt="2026-09-28T09:33:09.478" v="9370" actId="255"/>
          <ac:spMkLst>
            <pc:docMk/>
            <pc:sldMk cId="1675910266" sldId="260"/>
            <ac:spMk id="43" creationId="{5905E635-A618-1E64-0C3E-B7DC71686C9A}"/>
          </ac:spMkLst>
        </pc:spChg>
        <pc:spChg chg="mod">
          <ac:chgData name="Bradley DEYSEL" userId="eb652434-ba0d-4f6d-bc67-94b5b671a75a" providerId="ADAL" clId="{4582205B-D3F2-4DB7-BBCB-488FEECED662}" dt="2026-09-28T09:33:09.478" v="9370" actId="255"/>
          <ac:spMkLst>
            <pc:docMk/>
            <pc:sldMk cId="1675910266" sldId="260"/>
            <ac:spMk id="44" creationId="{671D59B2-B9F4-C44E-44AD-96EA77F916BE}"/>
          </ac:spMkLst>
        </pc:spChg>
        <pc:picChg chg="add mod ord">
          <ac:chgData name="Bradley DEYSEL" userId="eb652434-ba0d-4f6d-bc67-94b5b671a75a" providerId="ADAL" clId="{4582205B-D3F2-4DB7-BBCB-488FEECED662}" dt="2026-10-06T13:11:07.822" v="10588" actId="1076"/>
          <ac:picMkLst>
            <pc:docMk/>
            <pc:sldMk cId="1675910266" sldId="260"/>
            <ac:picMk id="5" creationId="{D5A47FFD-30A4-13C0-6D37-A3E6B3CF6B0F}"/>
          </ac:picMkLst>
        </pc:picChg>
        <pc:picChg chg="add mod modCrop">
          <ac:chgData name="Bradley DEYSEL" userId="eb652434-ba0d-4f6d-bc67-94b5b671a75a" providerId="ADAL" clId="{4582205B-D3F2-4DB7-BBCB-488FEECED662}" dt="2026-10-06T13:10:31.467" v="10582" actId="14100"/>
          <ac:picMkLst>
            <pc:docMk/>
            <pc:sldMk cId="1675910266" sldId="260"/>
            <ac:picMk id="10" creationId="{994A3650-2EB9-7E54-BB85-DC820C1A6130}"/>
          </ac:picMkLst>
        </pc:picChg>
      </pc:sldChg>
      <pc:sldChg chg="addSp delSp modSp add mod delAnim modAnim">
        <pc:chgData name="Bradley DEYSEL" userId="eb652434-ba0d-4f6d-bc67-94b5b671a75a" providerId="ADAL" clId="{4582205B-D3F2-4DB7-BBCB-488FEECED662}" dt="2026-10-09T13:12:20.629" v="10782" actId="1076"/>
        <pc:sldMkLst>
          <pc:docMk/>
          <pc:sldMk cId="1862390297" sldId="262"/>
        </pc:sldMkLst>
        <pc:spChg chg="add mod">
          <ac:chgData name="Bradley DEYSEL" userId="eb652434-ba0d-4f6d-bc67-94b5b671a75a" providerId="ADAL" clId="{4582205B-D3F2-4DB7-BBCB-488FEECED662}" dt="2026-10-09T13:11:50.708" v="10780"/>
          <ac:spMkLst>
            <pc:docMk/>
            <pc:sldMk cId="1862390297" sldId="262"/>
            <ac:spMk id="2" creationId="{DDA842C5-36D8-9446-97E9-8DC0DB75A767}"/>
          </ac:spMkLst>
        </pc:spChg>
        <pc:spChg chg="add mod">
          <ac:chgData name="Bradley DEYSEL" userId="eb652434-ba0d-4f6d-bc67-94b5b671a75a" providerId="ADAL" clId="{4582205B-D3F2-4DB7-BBCB-488FEECED662}" dt="2026-10-09T13:12:01.377" v="10781"/>
          <ac:spMkLst>
            <pc:docMk/>
            <pc:sldMk cId="1862390297" sldId="262"/>
            <ac:spMk id="5" creationId="{1534A289-3729-4355-F4DD-A9E38A4B854D}"/>
          </ac:spMkLst>
        </pc:spChg>
        <pc:spChg chg="mod">
          <ac:chgData name="Bradley DEYSEL" userId="eb652434-ba0d-4f6d-bc67-94b5b671a75a" providerId="ADAL" clId="{4582205B-D3F2-4DB7-BBCB-488FEECED662}" dt="2026-10-05T08:50:05.441" v="9969" actId="208"/>
          <ac:spMkLst>
            <pc:docMk/>
            <pc:sldMk cId="1862390297" sldId="262"/>
            <ac:spMk id="29" creationId="{D56A1EF5-D6E0-B8F4-61D1-D8D02CB75A99}"/>
          </ac:spMkLst>
        </pc:spChg>
        <pc:spChg chg="mod">
          <ac:chgData name="Bradley DEYSEL" userId="eb652434-ba0d-4f6d-bc67-94b5b671a75a" providerId="ADAL" clId="{4582205B-D3F2-4DB7-BBCB-488FEECED662}" dt="2026-10-05T08:50:05.441" v="9969" actId="208"/>
          <ac:spMkLst>
            <pc:docMk/>
            <pc:sldMk cId="1862390297" sldId="262"/>
            <ac:spMk id="32" creationId="{8890338C-E6D3-0390-9EA3-4AE828039ACA}"/>
          </ac:spMkLst>
        </pc:spChg>
        <pc:spChg chg="mod">
          <ac:chgData name="Bradley DEYSEL" userId="eb652434-ba0d-4f6d-bc67-94b5b671a75a" providerId="ADAL" clId="{4582205B-D3F2-4DB7-BBCB-488FEECED662}" dt="2026-10-05T08:50:05.441" v="9969" actId="208"/>
          <ac:spMkLst>
            <pc:docMk/>
            <pc:sldMk cId="1862390297" sldId="262"/>
            <ac:spMk id="37" creationId="{48286CBC-C585-7F5C-4622-F414892FD25E}"/>
          </ac:spMkLst>
        </pc:spChg>
        <pc:spChg chg="mod">
          <ac:chgData name="Bradley DEYSEL" userId="eb652434-ba0d-4f6d-bc67-94b5b671a75a" providerId="ADAL" clId="{4582205B-D3F2-4DB7-BBCB-488FEECED662}" dt="2026-10-05T08:50:05.441" v="9969" actId="208"/>
          <ac:spMkLst>
            <pc:docMk/>
            <pc:sldMk cId="1862390297" sldId="262"/>
            <ac:spMk id="38" creationId="{E5D93E11-E8E5-A7C4-66D0-AF59FB06447F}"/>
          </ac:spMkLst>
        </pc:spChg>
        <pc:spChg chg="mod">
          <ac:chgData name="Bradley DEYSEL" userId="eb652434-ba0d-4f6d-bc67-94b5b671a75a" providerId="ADAL" clId="{4582205B-D3F2-4DB7-BBCB-488FEECED662}" dt="2026-10-05T08:50:05.441" v="9969" actId="208"/>
          <ac:spMkLst>
            <pc:docMk/>
            <pc:sldMk cId="1862390297" sldId="262"/>
            <ac:spMk id="40" creationId="{C0774C7A-A003-10DF-5742-A8AB68EC07EC}"/>
          </ac:spMkLst>
        </pc:spChg>
        <pc:spChg chg="mod">
          <ac:chgData name="Bradley DEYSEL" userId="eb652434-ba0d-4f6d-bc67-94b5b671a75a" providerId="ADAL" clId="{4582205B-D3F2-4DB7-BBCB-488FEECED662}" dt="2026-10-05T08:50:05.441" v="9969" actId="208"/>
          <ac:spMkLst>
            <pc:docMk/>
            <pc:sldMk cId="1862390297" sldId="262"/>
            <ac:spMk id="42" creationId="{A9D2DC55-5B16-FFDF-2177-EB74632C5EAC}"/>
          </ac:spMkLst>
        </pc:spChg>
        <pc:spChg chg="mod">
          <ac:chgData name="Bradley DEYSEL" userId="eb652434-ba0d-4f6d-bc67-94b5b671a75a" providerId="ADAL" clId="{4582205B-D3F2-4DB7-BBCB-488FEECED662}" dt="2026-10-05T08:50:05.441" v="9969" actId="208"/>
          <ac:spMkLst>
            <pc:docMk/>
            <pc:sldMk cId="1862390297" sldId="262"/>
            <ac:spMk id="43" creationId="{B4164BF5-E36D-2B9A-A70E-C6C016FD0F76}"/>
          </ac:spMkLst>
        </pc:spChg>
        <pc:spChg chg="mod">
          <ac:chgData name="Bradley DEYSEL" userId="eb652434-ba0d-4f6d-bc67-94b5b671a75a" providerId="ADAL" clId="{4582205B-D3F2-4DB7-BBCB-488FEECED662}" dt="2026-10-05T08:50:05.441" v="9969" actId="208"/>
          <ac:spMkLst>
            <pc:docMk/>
            <pc:sldMk cId="1862390297" sldId="262"/>
            <ac:spMk id="45" creationId="{C44FDBEE-362A-A61E-3942-352AB7CA74E6}"/>
          </ac:spMkLst>
        </pc:spChg>
        <pc:spChg chg="mod">
          <ac:chgData name="Bradley DEYSEL" userId="eb652434-ba0d-4f6d-bc67-94b5b671a75a" providerId="ADAL" clId="{4582205B-D3F2-4DB7-BBCB-488FEECED662}" dt="2026-10-05T08:50:05.441" v="9969" actId="208"/>
          <ac:spMkLst>
            <pc:docMk/>
            <pc:sldMk cId="1862390297" sldId="262"/>
            <ac:spMk id="48" creationId="{9E84E6C3-95D8-B521-FD7C-D0C6F25B6AE3}"/>
          </ac:spMkLst>
        </pc:spChg>
        <pc:spChg chg="mod">
          <ac:chgData name="Bradley DEYSEL" userId="eb652434-ba0d-4f6d-bc67-94b5b671a75a" providerId="ADAL" clId="{4582205B-D3F2-4DB7-BBCB-488FEECED662}" dt="2026-10-05T08:50:05.441" v="9969" actId="208"/>
          <ac:spMkLst>
            <pc:docMk/>
            <pc:sldMk cId="1862390297" sldId="262"/>
            <ac:spMk id="49" creationId="{A74B6B8E-4820-CF5C-46FB-DB9EF85B1A33}"/>
          </ac:spMkLst>
        </pc:spChg>
        <pc:spChg chg="add mod">
          <ac:chgData name="Bradley DEYSEL" userId="eb652434-ba0d-4f6d-bc67-94b5b671a75a" providerId="ADAL" clId="{4582205B-D3F2-4DB7-BBCB-488FEECED662}" dt="2026-10-09T13:12:20.629" v="10782" actId="1076"/>
          <ac:spMkLst>
            <pc:docMk/>
            <pc:sldMk cId="1862390297" sldId="262"/>
            <ac:spMk id="53" creationId="{DFB7F51F-40C6-A914-ED20-A696412D6AC6}"/>
          </ac:spMkLst>
        </pc:spChg>
        <pc:spChg chg="add mod">
          <ac:chgData name="Bradley DEYSEL" userId="eb652434-ba0d-4f6d-bc67-94b5b671a75a" providerId="ADAL" clId="{4582205B-D3F2-4DB7-BBCB-488FEECED662}" dt="2026-10-06T12:22:48.877" v="10069" actId="255"/>
          <ac:spMkLst>
            <pc:docMk/>
            <pc:sldMk cId="1862390297" sldId="262"/>
            <ac:spMk id="55" creationId="{1069E75B-72C0-D804-8954-D05F37D94690}"/>
          </ac:spMkLst>
        </pc:spChg>
        <pc:grpChg chg="mod">
          <ac:chgData name="Bradley DEYSEL" userId="eb652434-ba0d-4f6d-bc67-94b5b671a75a" providerId="ADAL" clId="{4582205B-D3F2-4DB7-BBCB-488FEECED662}" dt="2026-10-05T08:51:41.822" v="10018" actId="14100"/>
          <ac:grpSpMkLst>
            <pc:docMk/>
            <pc:sldMk cId="1862390297" sldId="262"/>
            <ac:grpSpMk id="26" creationId="{E6FEC9B6-B0AF-E3F1-4232-EFC00434A128}"/>
          </ac:grpSpMkLst>
        </pc:grpChg>
        <pc:picChg chg="mod">
          <ac:chgData name="Bradley DEYSEL" userId="eb652434-ba0d-4f6d-bc67-94b5b671a75a" providerId="ADAL" clId="{4582205B-D3F2-4DB7-BBCB-488FEECED662}" dt="2026-10-05T08:47:09.145" v="9923"/>
          <ac:picMkLst>
            <pc:docMk/>
            <pc:sldMk cId="1862390297" sldId="262"/>
            <ac:picMk id="14" creationId="{A8E674EF-DB98-16A3-9573-DE1868B98AB8}"/>
          </ac:picMkLst>
        </pc:picChg>
        <pc:picChg chg="add mod">
          <ac:chgData name="Bradley DEYSEL" userId="eb652434-ba0d-4f6d-bc67-94b5b671a75a" providerId="ADAL" clId="{4582205B-D3F2-4DB7-BBCB-488FEECED662}" dt="2026-10-05T08:51:46.207" v="10020" actId="1076"/>
          <ac:picMkLst>
            <pc:docMk/>
            <pc:sldMk cId="1862390297" sldId="262"/>
            <ac:picMk id="52" creationId="{954ADE35-0E78-75E5-4A9D-17227E6C0E6A}"/>
          </ac:picMkLst>
        </pc:picChg>
      </pc:sldChg>
      <pc:sldChg chg="addSp delSp modSp mod">
        <pc:chgData name="Bradley DEYSEL" userId="eb652434-ba0d-4f6d-bc67-94b5b671a75a" providerId="ADAL" clId="{4582205B-D3F2-4DB7-BBCB-488FEECED662}" dt="2026-10-06T12:28:28.771" v="10104" actId="14100"/>
        <pc:sldMkLst>
          <pc:docMk/>
          <pc:sldMk cId="2433912177" sldId="270"/>
        </pc:sldMkLst>
        <pc:spChg chg="mod ord">
          <ac:chgData name="Bradley DEYSEL" userId="eb652434-ba0d-4f6d-bc67-94b5b671a75a" providerId="ADAL" clId="{4582205B-D3F2-4DB7-BBCB-488FEECED662}" dt="2026-10-06T12:28:28.771" v="10104" actId="14100"/>
          <ac:spMkLst>
            <pc:docMk/>
            <pc:sldMk cId="2433912177" sldId="270"/>
            <ac:spMk id="6" creationId="{B17699E2-DF46-2034-F941-3D2D723E9D6B}"/>
          </ac:spMkLst>
        </pc:spChg>
        <pc:spChg chg="mod">
          <ac:chgData name="Bradley DEYSEL" userId="eb652434-ba0d-4f6d-bc67-94b5b671a75a" providerId="ADAL" clId="{4582205B-D3F2-4DB7-BBCB-488FEECED662}" dt="2026-10-06T12:26:39.479" v="10079"/>
          <ac:spMkLst>
            <pc:docMk/>
            <pc:sldMk cId="2433912177" sldId="270"/>
            <ac:spMk id="10" creationId="{E5D9A191-F16B-4EA9-BFBB-107EC652BF44}"/>
          </ac:spMkLst>
        </pc:spChg>
        <pc:picChg chg="add mod ord">
          <ac:chgData name="Bradley DEYSEL" userId="eb652434-ba0d-4f6d-bc67-94b5b671a75a" providerId="ADAL" clId="{4582205B-D3F2-4DB7-BBCB-488FEECED662}" dt="2026-09-25T08:57:06.951" v="7671" actId="14100"/>
          <ac:picMkLst>
            <pc:docMk/>
            <pc:sldMk cId="2433912177" sldId="270"/>
            <ac:picMk id="3" creationId="{54CC06D4-8C30-948C-29D4-36E707A71FAD}"/>
          </ac:picMkLst>
        </pc:picChg>
        <pc:picChg chg="add mod modCrop">
          <ac:chgData name="Bradley DEYSEL" userId="eb652434-ba0d-4f6d-bc67-94b5b671a75a" providerId="ADAL" clId="{4582205B-D3F2-4DB7-BBCB-488FEECED662}" dt="2026-10-06T12:27:16.804" v="10080" actId="14100"/>
          <ac:picMkLst>
            <pc:docMk/>
            <pc:sldMk cId="2433912177" sldId="270"/>
            <ac:picMk id="32" creationId="{E55CBE5F-F0AD-FFFB-8816-23FCB51A8676}"/>
          </ac:picMkLst>
        </pc:picChg>
      </pc:sldChg>
      <pc:sldChg chg="addSp delSp modSp mod">
        <pc:chgData name="Bradley DEYSEL" userId="eb652434-ba0d-4f6d-bc67-94b5b671a75a" providerId="ADAL" clId="{4582205B-D3F2-4DB7-BBCB-488FEECED662}" dt="2026-10-06T12:40:44.568" v="10430" actId="20577"/>
        <pc:sldMkLst>
          <pc:docMk/>
          <pc:sldMk cId="4243906468" sldId="299"/>
        </pc:sldMkLst>
        <pc:spChg chg="mod ord">
          <ac:chgData name="Bradley DEYSEL" userId="eb652434-ba0d-4f6d-bc67-94b5b671a75a" providerId="ADAL" clId="{4582205B-D3F2-4DB7-BBCB-488FEECED662}" dt="2026-10-06T12:40:44.568" v="10430" actId="20577"/>
          <ac:spMkLst>
            <pc:docMk/>
            <pc:sldMk cId="4243906468" sldId="299"/>
            <ac:spMk id="3" creationId="{668E8CD5-05FB-0EDA-B158-ABA78B1EAF17}"/>
          </ac:spMkLst>
        </pc:spChg>
        <pc:spChg chg="mod">
          <ac:chgData name="Bradley DEYSEL" userId="eb652434-ba0d-4f6d-bc67-94b5b671a75a" providerId="ADAL" clId="{4582205B-D3F2-4DB7-BBCB-488FEECED662}" dt="2026-10-06T12:38:30.696" v="10234" actId="208"/>
          <ac:spMkLst>
            <pc:docMk/>
            <pc:sldMk cId="4243906468" sldId="299"/>
            <ac:spMk id="10" creationId="{C06DE2ED-27EE-FEDD-4023-D2BED29F6CB7}"/>
          </ac:spMkLst>
        </pc:spChg>
        <pc:picChg chg="add mod ord">
          <ac:chgData name="Bradley DEYSEL" userId="eb652434-ba0d-4f6d-bc67-94b5b671a75a" providerId="ADAL" clId="{4582205B-D3F2-4DB7-BBCB-488FEECED662}" dt="2026-09-25T08:57:02.665" v="7670" actId="14100"/>
          <ac:picMkLst>
            <pc:docMk/>
            <pc:sldMk cId="4243906468" sldId="299"/>
            <ac:picMk id="4" creationId="{5E16703C-A4BF-BFDE-08CB-0EC90E992F76}"/>
          </ac:picMkLst>
        </pc:picChg>
        <pc:picChg chg="add mod modCrop">
          <ac:chgData name="Bradley DEYSEL" userId="eb652434-ba0d-4f6d-bc67-94b5b671a75a" providerId="ADAL" clId="{4582205B-D3F2-4DB7-BBCB-488FEECED662}" dt="2026-10-06T12:37:44.356" v="10230" actId="208"/>
          <ac:picMkLst>
            <pc:docMk/>
            <pc:sldMk cId="4243906468" sldId="299"/>
            <ac:picMk id="32" creationId="{82B57C15-83DD-F74D-1173-1923AD342267}"/>
          </ac:picMkLst>
        </pc:picChg>
      </pc:sldChg>
      <pc:sldChg chg="addSp delSp modSp mod">
        <pc:chgData name="Bradley DEYSEL" userId="eb652434-ba0d-4f6d-bc67-94b5b671a75a" providerId="ADAL" clId="{4582205B-D3F2-4DB7-BBCB-488FEECED662}" dt="2026-10-06T12:35:54.338" v="10222" actId="1582"/>
        <pc:sldMkLst>
          <pc:docMk/>
          <pc:sldMk cId="299848669" sldId="300"/>
        </pc:sldMkLst>
        <pc:spChg chg="mod">
          <ac:chgData name="Bradley DEYSEL" userId="eb652434-ba0d-4f6d-bc67-94b5b671a75a" providerId="ADAL" clId="{4582205B-D3F2-4DB7-BBCB-488FEECED662}" dt="2026-10-06T12:35:54.338" v="10222" actId="1582"/>
          <ac:spMkLst>
            <pc:docMk/>
            <pc:sldMk cId="299848669" sldId="300"/>
            <ac:spMk id="2" creationId="{199A492A-1F19-F828-33E9-94E29BADF151}"/>
          </ac:spMkLst>
        </pc:spChg>
        <pc:spChg chg="mod">
          <ac:chgData name="Bradley DEYSEL" userId="eb652434-ba0d-4f6d-bc67-94b5b671a75a" providerId="ADAL" clId="{4582205B-D3F2-4DB7-BBCB-488FEECED662}" dt="2026-10-06T12:35:25.222" v="10219"/>
          <ac:spMkLst>
            <pc:docMk/>
            <pc:sldMk cId="299848669" sldId="300"/>
            <ac:spMk id="10" creationId="{FE3A76B9-1EB6-AD83-603D-26C7A0B72A7F}"/>
          </ac:spMkLst>
        </pc:spChg>
        <pc:picChg chg="add mod ord">
          <ac:chgData name="Bradley DEYSEL" userId="eb652434-ba0d-4f6d-bc67-94b5b671a75a" providerId="ADAL" clId="{4582205B-D3F2-4DB7-BBCB-488FEECED662}" dt="2026-09-28T09:26:57.062" v="9253" actId="14100"/>
          <ac:picMkLst>
            <pc:docMk/>
            <pc:sldMk cId="299848669" sldId="300"/>
            <ac:picMk id="4" creationId="{7CC29BC7-BA40-8CB4-8C45-E14C4A889A1A}"/>
          </ac:picMkLst>
        </pc:picChg>
      </pc:sldChg>
      <pc:sldChg chg="addSp delSp modSp mod">
        <pc:chgData name="Bradley DEYSEL" userId="eb652434-ba0d-4f6d-bc67-94b5b671a75a" providerId="ADAL" clId="{4582205B-D3F2-4DB7-BBCB-488FEECED662}" dt="2026-10-06T12:36:20.638" v="10226" actId="1582"/>
        <pc:sldMkLst>
          <pc:docMk/>
          <pc:sldMk cId="997782912" sldId="302"/>
        </pc:sldMkLst>
        <pc:spChg chg="mod">
          <ac:chgData name="Bradley DEYSEL" userId="eb652434-ba0d-4f6d-bc67-94b5b671a75a" providerId="ADAL" clId="{4582205B-D3F2-4DB7-BBCB-488FEECED662}" dt="2026-10-06T12:36:20.638" v="10226" actId="1582"/>
          <ac:spMkLst>
            <pc:docMk/>
            <pc:sldMk cId="997782912" sldId="302"/>
            <ac:spMk id="2" creationId="{E484AB16-7195-4812-FCCC-6A2F76AC0A12}"/>
          </ac:spMkLst>
        </pc:spChg>
        <pc:spChg chg="mod">
          <ac:chgData name="Bradley DEYSEL" userId="eb652434-ba0d-4f6d-bc67-94b5b671a75a" providerId="ADAL" clId="{4582205B-D3F2-4DB7-BBCB-488FEECED662}" dt="2026-09-28T09:27:40.143" v="9260" actId="14100"/>
          <ac:spMkLst>
            <pc:docMk/>
            <pc:sldMk cId="997782912" sldId="302"/>
            <ac:spMk id="10" creationId="{6665C0F3-4406-4FAD-2880-3010383CD08A}"/>
          </ac:spMkLst>
        </pc:spChg>
        <pc:picChg chg="add ord">
          <ac:chgData name="Bradley DEYSEL" userId="eb652434-ba0d-4f6d-bc67-94b5b671a75a" providerId="ADAL" clId="{4582205B-D3F2-4DB7-BBCB-488FEECED662}" dt="2026-09-25T08:57:29.195" v="7677" actId="167"/>
          <ac:picMkLst>
            <pc:docMk/>
            <pc:sldMk cId="997782912" sldId="302"/>
            <ac:picMk id="4" creationId="{BEB847DC-EDB7-FF84-73B5-0C513E90703E}"/>
          </ac:picMkLst>
        </pc:picChg>
      </pc:sldChg>
      <pc:sldChg chg="addSp delSp modSp add mod">
        <pc:chgData name="Bradley DEYSEL" userId="eb652434-ba0d-4f6d-bc67-94b5b671a75a" providerId="ADAL" clId="{4582205B-D3F2-4DB7-BBCB-488FEECED662}" dt="2026-10-06T12:36:09.448" v="10224" actId="1582"/>
        <pc:sldMkLst>
          <pc:docMk/>
          <pc:sldMk cId="2718275548" sldId="303"/>
        </pc:sldMkLst>
        <pc:spChg chg="mod">
          <ac:chgData name="Bradley DEYSEL" userId="eb652434-ba0d-4f6d-bc67-94b5b671a75a" providerId="ADAL" clId="{4582205B-D3F2-4DB7-BBCB-488FEECED662}" dt="2026-10-06T12:36:09.448" v="10224" actId="1582"/>
          <ac:spMkLst>
            <pc:docMk/>
            <pc:sldMk cId="2718275548" sldId="303"/>
            <ac:spMk id="2" creationId="{6D81DA82-BABE-3943-2D46-804061075148}"/>
          </ac:spMkLst>
        </pc:spChg>
        <pc:spChg chg="mod">
          <ac:chgData name="Bradley DEYSEL" userId="eb652434-ba0d-4f6d-bc67-94b5b671a75a" providerId="ADAL" clId="{4582205B-D3F2-4DB7-BBCB-488FEECED662}" dt="2026-10-06T12:35:37.972" v="10220"/>
          <ac:spMkLst>
            <pc:docMk/>
            <pc:sldMk cId="2718275548" sldId="303"/>
            <ac:spMk id="10" creationId="{4114803F-FE01-DD5C-B6A6-98E7320884B1}"/>
          </ac:spMkLst>
        </pc:spChg>
        <pc:picChg chg="add mod ord">
          <ac:chgData name="Bradley DEYSEL" userId="eb652434-ba0d-4f6d-bc67-94b5b671a75a" providerId="ADAL" clId="{4582205B-D3F2-4DB7-BBCB-488FEECED662}" dt="2026-09-28T09:29:06.343" v="9277" actId="14100"/>
          <ac:picMkLst>
            <pc:docMk/>
            <pc:sldMk cId="2718275548" sldId="303"/>
            <ac:picMk id="4" creationId="{FA01D545-72B8-D70F-C721-375A26CF4131}"/>
          </ac:picMkLst>
        </pc:picChg>
      </pc:sldChg>
      <pc:sldChg chg="addSp delSp modSp add mod">
        <pc:chgData name="Bradley DEYSEL" userId="eb652434-ba0d-4f6d-bc67-94b5b671a75a" providerId="ADAL" clId="{4582205B-D3F2-4DB7-BBCB-488FEECED662}" dt="2026-10-06T12:36:40.345" v="10228" actId="1582"/>
        <pc:sldMkLst>
          <pc:docMk/>
          <pc:sldMk cId="3740801162" sldId="304"/>
        </pc:sldMkLst>
        <pc:spChg chg="mod">
          <ac:chgData name="Bradley DEYSEL" userId="eb652434-ba0d-4f6d-bc67-94b5b671a75a" providerId="ADAL" clId="{4582205B-D3F2-4DB7-BBCB-488FEECED662}" dt="2026-10-06T12:36:40.345" v="10228" actId="1582"/>
          <ac:spMkLst>
            <pc:docMk/>
            <pc:sldMk cId="3740801162" sldId="304"/>
            <ac:spMk id="2" creationId="{D9F2EF68-D298-2232-4C42-9A39DB875FD5}"/>
          </ac:spMkLst>
        </pc:spChg>
        <pc:spChg chg="mod">
          <ac:chgData name="Bradley DEYSEL" userId="eb652434-ba0d-4f6d-bc67-94b5b671a75a" providerId="ADAL" clId="{4582205B-D3F2-4DB7-BBCB-488FEECED662}" dt="2026-09-28T09:28:17.700" v="9268" actId="14100"/>
          <ac:spMkLst>
            <pc:docMk/>
            <pc:sldMk cId="3740801162" sldId="304"/>
            <ac:spMk id="10" creationId="{560C30B3-10B0-E8C9-5DB4-2370BF82D6DA}"/>
          </ac:spMkLst>
        </pc:spChg>
        <pc:picChg chg="add mod ord">
          <ac:chgData name="Bradley DEYSEL" userId="eb652434-ba0d-4f6d-bc67-94b5b671a75a" providerId="ADAL" clId="{4582205B-D3F2-4DB7-BBCB-488FEECED662}" dt="2026-09-28T09:28:43.662" v="9273" actId="14100"/>
          <ac:picMkLst>
            <pc:docMk/>
            <pc:sldMk cId="3740801162" sldId="304"/>
            <ac:picMk id="4" creationId="{F5D106B6-4D53-FA01-5502-220C832FF34C}"/>
          </ac:picMkLst>
        </pc:picChg>
      </pc:sldChg>
      <pc:sldChg chg="addSp delSp modSp new mod modAnim">
        <pc:chgData name="Bradley DEYSEL" userId="eb652434-ba0d-4f6d-bc67-94b5b671a75a" providerId="ADAL" clId="{4582205B-D3F2-4DB7-BBCB-488FEECED662}" dt="2026-10-06T12:25:16.730" v="10072"/>
        <pc:sldMkLst>
          <pc:docMk/>
          <pc:sldMk cId="2565196191" sldId="305"/>
        </pc:sldMkLst>
        <pc:spChg chg="add mod ord">
          <ac:chgData name="Bradley DEYSEL" userId="eb652434-ba0d-4f6d-bc67-94b5b671a75a" providerId="ADAL" clId="{4582205B-D3F2-4DB7-BBCB-488FEECED662}" dt="2026-10-06T12:24:18.275" v="10071" actId="208"/>
          <ac:spMkLst>
            <pc:docMk/>
            <pc:sldMk cId="2565196191" sldId="305"/>
            <ac:spMk id="7" creationId="{8BA87CE5-D6AE-1E46-BC46-34ADFFFC1B5F}"/>
          </ac:spMkLst>
        </pc:spChg>
        <pc:spChg chg="add mod ord">
          <ac:chgData name="Bradley DEYSEL" userId="eb652434-ba0d-4f6d-bc67-94b5b671a75a" providerId="ADAL" clId="{4582205B-D3F2-4DB7-BBCB-488FEECED662}" dt="2026-10-06T12:24:18.275" v="10071" actId="208"/>
          <ac:spMkLst>
            <pc:docMk/>
            <pc:sldMk cId="2565196191" sldId="305"/>
            <ac:spMk id="9" creationId="{615135FE-FEA1-1F0B-4410-982C762FF50B}"/>
          </ac:spMkLst>
        </pc:spChg>
        <pc:spChg chg="add mod ord">
          <ac:chgData name="Bradley DEYSEL" userId="eb652434-ba0d-4f6d-bc67-94b5b671a75a" providerId="ADAL" clId="{4582205B-D3F2-4DB7-BBCB-488FEECED662}" dt="2026-10-06T12:24:18.275" v="10071" actId="208"/>
          <ac:spMkLst>
            <pc:docMk/>
            <pc:sldMk cId="2565196191" sldId="305"/>
            <ac:spMk id="11" creationId="{7A8FE624-205D-938E-AE3D-F5FDAC9928FF}"/>
          </ac:spMkLst>
        </pc:spChg>
        <pc:spChg chg="add mod ord">
          <ac:chgData name="Bradley DEYSEL" userId="eb652434-ba0d-4f6d-bc67-94b5b671a75a" providerId="ADAL" clId="{4582205B-D3F2-4DB7-BBCB-488FEECED662}" dt="2026-10-06T12:24:18.275" v="10071" actId="208"/>
          <ac:spMkLst>
            <pc:docMk/>
            <pc:sldMk cId="2565196191" sldId="305"/>
            <ac:spMk id="13" creationId="{C1C360AA-5A63-2149-9139-D3BD093CFD0D}"/>
          </ac:spMkLst>
        </pc:spChg>
        <pc:spChg chg="add mod ord">
          <ac:chgData name="Bradley DEYSEL" userId="eb652434-ba0d-4f6d-bc67-94b5b671a75a" providerId="ADAL" clId="{4582205B-D3F2-4DB7-BBCB-488FEECED662}" dt="2026-10-06T12:24:18.275" v="10071" actId="208"/>
          <ac:spMkLst>
            <pc:docMk/>
            <pc:sldMk cId="2565196191" sldId="305"/>
            <ac:spMk id="17" creationId="{1DCE8D12-2219-9313-F14F-D22C9CFD2CA6}"/>
          </ac:spMkLst>
        </pc:spChg>
        <pc:spChg chg="add mod">
          <ac:chgData name="Bradley DEYSEL" userId="eb652434-ba0d-4f6d-bc67-94b5b671a75a" providerId="ADAL" clId="{4582205B-D3F2-4DB7-BBCB-488FEECED662}" dt="2026-10-06T12:24:18.275" v="10071" actId="208"/>
          <ac:spMkLst>
            <pc:docMk/>
            <pc:sldMk cId="2565196191" sldId="305"/>
            <ac:spMk id="19" creationId="{DC22E64B-2C65-CBAC-DC1F-647FE2D0ECB6}"/>
          </ac:spMkLst>
        </pc:spChg>
        <pc:spChg chg="add mod">
          <ac:chgData name="Bradley DEYSEL" userId="eb652434-ba0d-4f6d-bc67-94b5b671a75a" providerId="ADAL" clId="{4582205B-D3F2-4DB7-BBCB-488FEECED662}" dt="2026-10-06T12:24:18.275" v="10071" actId="208"/>
          <ac:spMkLst>
            <pc:docMk/>
            <pc:sldMk cId="2565196191" sldId="305"/>
            <ac:spMk id="33" creationId="{DD1BD91C-A8A9-CF71-5C77-E4018D0B8888}"/>
          </ac:spMkLst>
        </pc:spChg>
        <pc:spChg chg="add mod">
          <ac:chgData name="Bradley DEYSEL" userId="eb652434-ba0d-4f6d-bc67-94b5b671a75a" providerId="ADAL" clId="{4582205B-D3F2-4DB7-BBCB-488FEECED662}" dt="2026-10-06T12:24:18.275" v="10071" actId="208"/>
          <ac:spMkLst>
            <pc:docMk/>
            <pc:sldMk cId="2565196191" sldId="305"/>
            <ac:spMk id="37" creationId="{47D9D744-F728-4F4B-DE10-775C362C3BD7}"/>
          </ac:spMkLst>
        </pc:spChg>
        <pc:spChg chg="add mod">
          <ac:chgData name="Bradley DEYSEL" userId="eb652434-ba0d-4f6d-bc67-94b5b671a75a" providerId="ADAL" clId="{4582205B-D3F2-4DB7-BBCB-488FEECED662}" dt="2026-10-06T12:24:18.275" v="10071" actId="208"/>
          <ac:spMkLst>
            <pc:docMk/>
            <pc:sldMk cId="2565196191" sldId="305"/>
            <ac:spMk id="43" creationId="{2EA32BB1-01B0-EAFA-CF65-3E16AE102952}"/>
          </ac:spMkLst>
        </pc:spChg>
        <pc:spChg chg="add mod">
          <ac:chgData name="Bradley DEYSEL" userId="eb652434-ba0d-4f6d-bc67-94b5b671a75a" providerId="ADAL" clId="{4582205B-D3F2-4DB7-BBCB-488FEECED662}" dt="2026-09-28T09:25:29.810" v="9239" actId="20577"/>
          <ac:spMkLst>
            <pc:docMk/>
            <pc:sldMk cId="2565196191" sldId="305"/>
            <ac:spMk id="44" creationId="{71A560D6-29D9-20EB-B2E5-CF83FB5584FF}"/>
          </ac:spMkLst>
        </pc:spChg>
        <pc:spChg chg="add mod">
          <ac:chgData name="Bradley DEYSEL" userId="eb652434-ba0d-4f6d-bc67-94b5b671a75a" providerId="ADAL" clId="{4582205B-D3F2-4DB7-BBCB-488FEECED662}" dt="2026-10-06T12:23:35.371" v="10070" actId="208"/>
          <ac:spMkLst>
            <pc:docMk/>
            <pc:sldMk cId="2565196191" sldId="305"/>
            <ac:spMk id="45" creationId="{556AED04-74DF-8D39-EAFE-9F61F531634B}"/>
          </ac:spMkLst>
        </pc:spChg>
        <pc:spChg chg="add mod">
          <ac:chgData name="Bradley DEYSEL" userId="eb652434-ba0d-4f6d-bc67-94b5b671a75a" providerId="ADAL" clId="{4582205B-D3F2-4DB7-BBCB-488FEECED662}" dt="2026-10-06T12:25:16.730" v="10072"/>
          <ac:spMkLst>
            <pc:docMk/>
            <pc:sldMk cId="2565196191" sldId="305"/>
            <ac:spMk id="47" creationId="{633AAF5E-0A3A-97AF-9E2F-2941CF8926DC}"/>
          </ac:spMkLst>
        </pc:spChg>
        <pc:picChg chg="add mod">
          <ac:chgData name="Bradley DEYSEL" userId="eb652434-ba0d-4f6d-bc67-94b5b671a75a" providerId="ADAL" clId="{4582205B-D3F2-4DB7-BBCB-488FEECED662}" dt="2026-09-25T11:23:24.626" v="8842" actId="14100"/>
          <ac:picMkLst>
            <pc:docMk/>
            <pc:sldMk cId="2565196191" sldId="305"/>
            <ac:picMk id="6" creationId="{F1C74822-59AB-9FAA-246C-E98023257BA9}"/>
          </ac:picMkLst>
        </pc:picChg>
        <pc:picChg chg="add mod">
          <ac:chgData name="Bradley DEYSEL" userId="eb652434-ba0d-4f6d-bc67-94b5b671a75a" providerId="ADAL" clId="{4582205B-D3F2-4DB7-BBCB-488FEECED662}" dt="2026-09-28T11:52:07.126" v="9837" actId="14100"/>
          <ac:picMkLst>
            <pc:docMk/>
            <pc:sldMk cId="2565196191" sldId="305"/>
            <ac:picMk id="21" creationId="{0E3D1087-712D-C9F4-DF0B-B1678E00401B}"/>
          </ac:picMkLst>
        </pc:picChg>
        <pc:picChg chg="add mod">
          <ac:chgData name="Bradley DEYSEL" userId="eb652434-ba0d-4f6d-bc67-94b5b671a75a" providerId="ADAL" clId="{4582205B-D3F2-4DB7-BBCB-488FEECED662}" dt="2026-09-28T09:04:58.048" v="8943" actId="14100"/>
          <ac:picMkLst>
            <pc:docMk/>
            <pc:sldMk cId="2565196191" sldId="305"/>
            <ac:picMk id="23" creationId="{435365B8-6CCF-53F7-4724-4034FA247DB8}"/>
          </ac:picMkLst>
        </pc:picChg>
        <pc:picChg chg="add mod">
          <ac:chgData name="Bradley DEYSEL" userId="eb652434-ba0d-4f6d-bc67-94b5b671a75a" providerId="ADAL" clId="{4582205B-D3F2-4DB7-BBCB-488FEECED662}" dt="2026-09-25T11:22:55.182" v="8836" actId="14100"/>
          <ac:picMkLst>
            <pc:docMk/>
            <pc:sldMk cId="2565196191" sldId="305"/>
            <ac:picMk id="27" creationId="{0866CD6B-C014-F7E3-E3E5-E79212078F2B}"/>
          </ac:picMkLst>
        </pc:picChg>
        <pc:picChg chg="add mod">
          <ac:chgData name="Bradley DEYSEL" userId="eb652434-ba0d-4f6d-bc67-94b5b671a75a" providerId="ADAL" clId="{4582205B-D3F2-4DB7-BBCB-488FEECED662}" dt="2026-09-25T11:23:15.534" v="8840" actId="1076"/>
          <ac:picMkLst>
            <pc:docMk/>
            <pc:sldMk cId="2565196191" sldId="305"/>
            <ac:picMk id="29" creationId="{EC2630BE-41FD-677C-2949-F86EF292A23B}"/>
          </ac:picMkLst>
        </pc:picChg>
        <pc:picChg chg="add mod">
          <ac:chgData name="Bradley DEYSEL" userId="eb652434-ba0d-4f6d-bc67-94b5b671a75a" providerId="ADAL" clId="{4582205B-D3F2-4DB7-BBCB-488FEECED662}" dt="2026-09-25T11:23:05.178" v="8838" actId="14100"/>
          <ac:picMkLst>
            <pc:docMk/>
            <pc:sldMk cId="2565196191" sldId="305"/>
            <ac:picMk id="31" creationId="{FB5568FE-BF2E-2DA5-68A1-345AE0EDA1C5}"/>
          </ac:picMkLst>
        </pc:picChg>
        <pc:picChg chg="add mod">
          <ac:chgData name="Bradley DEYSEL" userId="eb652434-ba0d-4f6d-bc67-94b5b671a75a" providerId="ADAL" clId="{4582205B-D3F2-4DB7-BBCB-488FEECED662}" dt="2026-09-28T09:05:09.049" v="8945" actId="14100"/>
          <ac:picMkLst>
            <pc:docMk/>
            <pc:sldMk cId="2565196191" sldId="305"/>
            <ac:picMk id="35" creationId="{BACA3BC8-6225-6CD2-76A3-AF8C9DD3542D}"/>
          </ac:picMkLst>
        </pc:picChg>
        <pc:picChg chg="add mod">
          <ac:chgData name="Bradley DEYSEL" userId="eb652434-ba0d-4f6d-bc67-94b5b671a75a" providerId="ADAL" clId="{4582205B-D3F2-4DB7-BBCB-488FEECED662}" dt="2026-09-25T11:23:00.430" v="8837" actId="1076"/>
          <ac:picMkLst>
            <pc:docMk/>
            <pc:sldMk cId="2565196191" sldId="305"/>
            <ac:picMk id="39" creationId="{FFDE3F73-3CB9-B28F-42A9-C0D5C1192B84}"/>
          </ac:picMkLst>
        </pc:picChg>
        <pc:picChg chg="add mod">
          <ac:chgData name="Bradley DEYSEL" userId="eb652434-ba0d-4f6d-bc67-94b5b671a75a" providerId="ADAL" clId="{4582205B-D3F2-4DB7-BBCB-488FEECED662}" dt="2026-09-25T11:22:40.300" v="8832" actId="1076"/>
          <ac:picMkLst>
            <pc:docMk/>
            <pc:sldMk cId="2565196191" sldId="305"/>
            <ac:picMk id="41" creationId="{7D573E2C-A8ED-B00F-CDC2-F882E582A176}"/>
          </ac:picMkLst>
        </pc:picChg>
      </pc:sldChg>
      <pc:sldChg chg="addSp delSp modSp add mod delAnim">
        <pc:chgData name="Bradley DEYSEL" userId="eb652434-ba0d-4f6d-bc67-94b5b671a75a" providerId="ADAL" clId="{4582205B-D3F2-4DB7-BBCB-488FEECED662}" dt="2026-10-06T12:34:25.981" v="10217" actId="208"/>
        <pc:sldMkLst>
          <pc:docMk/>
          <pc:sldMk cId="4274231362" sldId="306"/>
        </pc:sldMkLst>
        <pc:spChg chg="mod ord">
          <ac:chgData name="Bradley DEYSEL" userId="eb652434-ba0d-4f6d-bc67-94b5b671a75a" providerId="ADAL" clId="{4582205B-D3F2-4DB7-BBCB-488FEECED662}" dt="2026-10-06T12:34:25.981" v="10217" actId="208"/>
          <ac:spMkLst>
            <pc:docMk/>
            <pc:sldMk cId="4274231362" sldId="306"/>
            <ac:spMk id="7" creationId="{907AD9FF-FB6A-90DA-FA58-27DCFA1D4A17}"/>
          </ac:spMkLst>
        </pc:spChg>
        <pc:spChg chg="mod ord">
          <ac:chgData name="Bradley DEYSEL" userId="eb652434-ba0d-4f6d-bc67-94b5b671a75a" providerId="ADAL" clId="{4582205B-D3F2-4DB7-BBCB-488FEECED662}" dt="2026-10-06T12:34:25.981" v="10217" actId="208"/>
          <ac:spMkLst>
            <pc:docMk/>
            <pc:sldMk cId="4274231362" sldId="306"/>
            <ac:spMk id="9" creationId="{4C65567A-DC85-CC3C-5C9C-A5850F933CF4}"/>
          </ac:spMkLst>
        </pc:spChg>
        <pc:spChg chg="mod ord">
          <ac:chgData name="Bradley DEYSEL" userId="eb652434-ba0d-4f6d-bc67-94b5b671a75a" providerId="ADAL" clId="{4582205B-D3F2-4DB7-BBCB-488FEECED662}" dt="2026-10-06T12:34:25.981" v="10217" actId="208"/>
          <ac:spMkLst>
            <pc:docMk/>
            <pc:sldMk cId="4274231362" sldId="306"/>
            <ac:spMk id="11" creationId="{1CF5A531-7068-1BCD-5D9E-4CAEE5F47350}"/>
          </ac:spMkLst>
        </pc:spChg>
        <pc:spChg chg="mod ord">
          <ac:chgData name="Bradley DEYSEL" userId="eb652434-ba0d-4f6d-bc67-94b5b671a75a" providerId="ADAL" clId="{4582205B-D3F2-4DB7-BBCB-488FEECED662}" dt="2026-10-06T12:34:25.981" v="10217" actId="208"/>
          <ac:spMkLst>
            <pc:docMk/>
            <pc:sldMk cId="4274231362" sldId="306"/>
            <ac:spMk id="17" creationId="{EB8ADED4-BFE0-03CC-3529-737837A0EE65}"/>
          </ac:spMkLst>
        </pc:spChg>
        <pc:spChg chg="mod ord">
          <ac:chgData name="Bradley DEYSEL" userId="eb652434-ba0d-4f6d-bc67-94b5b671a75a" providerId="ADAL" clId="{4582205B-D3F2-4DB7-BBCB-488FEECED662}" dt="2026-10-06T12:34:25.981" v="10217" actId="208"/>
          <ac:spMkLst>
            <pc:docMk/>
            <pc:sldMk cId="4274231362" sldId="306"/>
            <ac:spMk id="37" creationId="{93F14E0F-F315-0190-1202-9ED1FB1797FD}"/>
          </ac:spMkLst>
        </pc:spChg>
        <pc:spChg chg="mod ord">
          <ac:chgData name="Bradley DEYSEL" userId="eb652434-ba0d-4f6d-bc67-94b5b671a75a" providerId="ADAL" clId="{4582205B-D3F2-4DB7-BBCB-488FEECED662}" dt="2026-10-06T12:34:25.981" v="10217" actId="208"/>
          <ac:spMkLst>
            <pc:docMk/>
            <pc:sldMk cId="4274231362" sldId="306"/>
            <ac:spMk id="43" creationId="{8C67EAB1-8BD2-F678-FBB0-EDCF5A201AB8}"/>
          </ac:spMkLst>
        </pc:spChg>
        <pc:spChg chg="mod">
          <ac:chgData name="Bradley DEYSEL" userId="eb652434-ba0d-4f6d-bc67-94b5b671a75a" providerId="ADAL" clId="{4582205B-D3F2-4DB7-BBCB-488FEECED662}" dt="2026-10-06T12:33:31.514" v="10215" actId="255"/>
          <ac:spMkLst>
            <pc:docMk/>
            <pc:sldMk cId="4274231362" sldId="306"/>
            <ac:spMk id="44" creationId="{4E60E414-E62F-4AA8-CB6A-EE830EB0C451}"/>
          </ac:spMkLst>
        </pc:spChg>
        <pc:spChg chg="mod">
          <ac:chgData name="Bradley DEYSEL" userId="eb652434-ba0d-4f6d-bc67-94b5b671a75a" providerId="ADAL" clId="{4582205B-D3F2-4DB7-BBCB-488FEECED662}" dt="2026-10-06T12:33:45.005" v="10216" actId="208"/>
          <ac:spMkLst>
            <pc:docMk/>
            <pc:sldMk cId="4274231362" sldId="306"/>
            <ac:spMk id="45" creationId="{1ED15CF6-F33B-F91A-A82E-BFA4B0210021}"/>
          </ac:spMkLst>
        </pc:spChg>
        <pc:spChg chg="mod">
          <ac:chgData name="Bradley DEYSEL" userId="eb652434-ba0d-4f6d-bc67-94b5b671a75a" providerId="ADAL" clId="{4582205B-D3F2-4DB7-BBCB-488FEECED662}" dt="2026-09-28T12:09:21.265" v="9839"/>
          <ac:spMkLst>
            <pc:docMk/>
            <pc:sldMk cId="4274231362" sldId="306"/>
            <ac:spMk id="47" creationId="{F04EB3EE-EB40-C208-5B79-5B6A217186F1}"/>
          </ac:spMkLst>
        </pc:spChg>
        <pc:picChg chg="add mod">
          <ac:chgData name="Bradley DEYSEL" userId="eb652434-ba0d-4f6d-bc67-94b5b671a75a" providerId="ADAL" clId="{4582205B-D3F2-4DB7-BBCB-488FEECED662}" dt="2026-09-28T11:36:23.873" v="9577" actId="1582"/>
          <ac:picMkLst>
            <pc:docMk/>
            <pc:sldMk cId="4274231362" sldId="306"/>
            <ac:picMk id="5" creationId="{C0E8AE0E-C972-3586-9045-52FC39BD0790}"/>
          </ac:picMkLst>
        </pc:picChg>
        <pc:picChg chg="add mod">
          <ac:chgData name="Bradley DEYSEL" userId="eb652434-ba0d-4f6d-bc67-94b5b671a75a" providerId="ADAL" clId="{4582205B-D3F2-4DB7-BBCB-488FEECED662}" dt="2026-09-28T11:37:52.544" v="9585" actId="14100"/>
          <ac:picMkLst>
            <pc:docMk/>
            <pc:sldMk cId="4274231362" sldId="306"/>
            <ac:picMk id="10" creationId="{446F3DE2-D228-54D7-2178-AC59E47588DE}"/>
          </ac:picMkLst>
        </pc:picChg>
        <pc:picChg chg="add mod">
          <ac:chgData name="Bradley DEYSEL" userId="eb652434-ba0d-4f6d-bc67-94b5b671a75a" providerId="ADAL" clId="{4582205B-D3F2-4DB7-BBCB-488FEECED662}" dt="2026-09-28T11:41:26.150" v="9645" actId="1582"/>
          <ac:picMkLst>
            <pc:docMk/>
            <pc:sldMk cId="4274231362" sldId="306"/>
            <ac:picMk id="14" creationId="{732AAC6B-0091-5E4F-6696-CEE18B042C52}"/>
          </ac:picMkLst>
        </pc:picChg>
        <pc:picChg chg="add mod">
          <ac:chgData name="Bradley DEYSEL" userId="eb652434-ba0d-4f6d-bc67-94b5b671a75a" providerId="ADAL" clId="{4582205B-D3F2-4DB7-BBCB-488FEECED662}" dt="2026-09-28T11:43:23.551" v="9696" actId="1582"/>
          <ac:picMkLst>
            <pc:docMk/>
            <pc:sldMk cId="4274231362" sldId="306"/>
            <ac:picMk id="16" creationId="{731EBE93-B781-D4BE-F4F9-507F76154093}"/>
          </ac:picMkLst>
        </pc:picChg>
        <pc:picChg chg="add mod modCrop">
          <ac:chgData name="Bradley DEYSEL" userId="eb652434-ba0d-4f6d-bc67-94b5b671a75a" providerId="ADAL" clId="{4582205B-D3F2-4DB7-BBCB-488FEECED662}" dt="2026-09-28T11:46:35.643" v="9729" actId="14100"/>
          <ac:picMkLst>
            <pc:docMk/>
            <pc:sldMk cId="4274231362" sldId="306"/>
            <ac:picMk id="20" creationId="{85F2C063-5FAE-FE30-74ED-8EDDE5C4AABD}"/>
          </ac:picMkLst>
        </pc:picChg>
        <pc:picChg chg="add mod">
          <ac:chgData name="Bradley DEYSEL" userId="eb652434-ba0d-4f6d-bc67-94b5b671a75a" providerId="ADAL" clId="{4582205B-D3F2-4DB7-BBCB-488FEECED662}" dt="2026-09-28T11:48:53.187" v="9781" actId="14100"/>
          <ac:picMkLst>
            <pc:docMk/>
            <pc:sldMk cId="4274231362" sldId="306"/>
            <ac:picMk id="24" creationId="{6DA78D37-BBE7-C58C-E3D8-0D970056B375}"/>
          </ac:picMkLst>
        </pc:picChg>
      </pc:sldChg>
      <pc:sldChg chg="addSp modSp add mod modAnim">
        <pc:chgData name="Bradley DEYSEL" userId="eb652434-ba0d-4f6d-bc67-94b5b671a75a" providerId="ADAL" clId="{4582205B-D3F2-4DB7-BBCB-488FEECED662}" dt="2026-10-09T13:16:06.102" v="10889" actId="1076"/>
        <pc:sldMkLst>
          <pc:docMk/>
          <pc:sldMk cId="1646154683" sldId="307"/>
        </pc:sldMkLst>
        <pc:spChg chg="mod">
          <ac:chgData name="Bradley DEYSEL" userId="eb652434-ba0d-4f6d-bc67-94b5b671a75a" providerId="ADAL" clId="{4582205B-D3F2-4DB7-BBCB-488FEECED662}" dt="2026-10-06T12:58:54.181" v="10485" actId="1076"/>
          <ac:spMkLst>
            <pc:docMk/>
            <pc:sldMk cId="1646154683" sldId="307"/>
            <ac:spMk id="2" creationId="{8FB0E645-AD94-AC7D-EB7F-90DF971BE267}"/>
          </ac:spMkLst>
        </pc:spChg>
        <pc:spChg chg="mod">
          <ac:chgData name="Bradley DEYSEL" userId="eb652434-ba0d-4f6d-bc67-94b5b671a75a" providerId="ADAL" clId="{4582205B-D3F2-4DB7-BBCB-488FEECED662}" dt="2026-10-06T12:35:14.071" v="10218"/>
          <ac:spMkLst>
            <pc:docMk/>
            <pc:sldMk cId="1646154683" sldId="307"/>
            <ac:spMk id="3" creationId="{9811B686-D36A-9A39-CB11-A53BFE812174}"/>
          </ac:spMkLst>
        </pc:spChg>
        <pc:spChg chg="mod">
          <ac:chgData name="Bradley DEYSEL" userId="eb652434-ba0d-4f6d-bc67-94b5b671a75a" providerId="ADAL" clId="{4582205B-D3F2-4DB7-BBCB-488FEECED662}" dt="2026-10-06T12:59:17.214" v="10489" actId="1076"/>
          <ac:spMkLst>
            <pc:docMk/>
            <pc:sldMk cId="1646154683" sldId="307"/>
            <ac:spMk id="4" creationId="{4BC3869C-0746-C41A-0553-B9AB7F659349}"/>
          </ac:spMkLst>
        </pc:spChg>
        <pc:spChg chg="add mod">
          <ac:chgData name="Bradley DEYSEL" userId="eb652434-ba0d-4f6d-bc67-94b5b671a75a" providerId="ADAL" clId="{4582205B-D3F2-4DB7-BBCB-488FEECED662}" dt="2026-10-09T13:16:01.793" v="10888" actId="1076"/>
          <ac:spMkLst>
            <pc:docMk/>
            <pc:sldMk cId="1646154683" sldId="307"/>
            <ac:spMk id="5" creationId="{76BB3926-C7A8-538A-A7DD-F176FE2624CC}"/>
          </ac:spMkLst>
        </pc:spChg>
        <pc:spChg chg="mod">
          <ac:chgData name="Bradley DEYSEL" userId="eb652434-ba0d-4f6d-bc67-94b5b671a75a" providerId="ADAL" clId="{4582205B-D3F2-4DB7-BBCB-488FEECED662}" dt="2026-10-06T10:53:50.342" v="10063" actId="208"/>
          <ac:spMkLst>
            <pc:docMk/>
            <pc:sldMk cId="1646154683" sldId="307"/>
            <ac:spMk id="13" creationId="{EC17EF5C-11CC-2BD0-6FE3-A32294EAF7AE}"/>
          </ac:spMkLst>
        </pc:spChg>
        <pc:spChg chg="mod">
          <ac:chgData name="Bradley DEYSEL" userId="eb652434-ba0d-4f6d-bc67-94b5b671a75a" providerId="ADAL" clId="{4582205B-D3F2-4DB7-BBCB-488FEECED662}" dt="2026-10-06T10:53:18.710" v="10061" actId="207"/>
          <ac:spMkLst>
            <pc:docMk/>
            <pc:sldMk cId="1646154683" sldId="307"/>
            <ac:spMk id="16" creationId="{B9C58F2A-5AFA-F442-E3E0-9613E9C7FDCA}"/>
          </ac:spMkLst>
        </pc:spChg>
        <pc:spChg chg="mod">
          <ac:chgData name="Bradley DEYSEL" userId="eb652434-ba0d-4f6d-bc67-94b5b671a75a" providerId="ADAL" clId="{4582205B-D3F2-4DB7-BBCB-488FEECED662}" dt="2026-10-06T12:37:06.803" v="10229"/>
          <ac:spMkLst>
            <pc:docMk/>
            <pc:sldMk cId="1646154683" sldId="307"/>
            <ac:spMk id="40" creationId="{16F0F379-E98F-5F8D-6F13-5CA2FAE4328A}"/>
          </ac:spMkLst>
        </pc:spChg>
        <pc:picChg chg="mod">
          <ac:chgData name="Bradley DEYSEL" userId="eb652434-ba0d-4f6d-bc67-94b5b671a75a" providerId="ADAL" clId="{4582205B-D3F2-4DB7-BBCB-488FEECED662}" dt="2026-10-09T13:16:06.102" v="10889" actId="1076"/>
          <ac:picMkLst>
            <pc:docMk/>
            <pc:sldMk cId="1646154683" sldId="307"/>
            <ac:picMk id="6" creationId="{12CF5011-0569-5A22-9C79-EFD53BA245B5}"/>
          </ac:picMkLst>
        </pc:picChg>
        <pc:picChg chg="mod">
          <ac:chgData name="Bradley DEYSEL" userId="eb652434-ba0d-4f6d-bc67-94b5b671a75a" providerId="ADAL" clId="{4582205B-D3F2-4DB7-BBCB-488FEECED662}" dt="2026-10-06T12:59:00.149" v="10486" actId="14100"/>
          <ac:picMkLst>
            <pc:docMk/>
            <pc:sldMk cId="1646154683" sldId="307"/>
            <ac:picMk id="11" creationId="{42C61FB2-84D2-3CDC-7DB3-34AC3B261E91}"/>
          </ac:picMkLst>
        </pc:picChg>
      </pc:sldChg>
      <pc:sldChg chg="addSp modSp add mod ord">
        <pc:chgData name="Bradley DEYSEL" userId="eb652434-ba0d-4f6d-bc67-94b5b671a75a" providerId="ADAL" clId="{4582205B-D3F2-4DB7-BBCB-488FEECED662}" dt="2026-10-06T13:18:17.998" v="10714" actId="20577"/>
        <pc:sldMkLst>
          <pc:docMk/>
          <pc:sldMk cId="1626812373" sldId="308"/>
        </pc:sldMkLst>
        <pc:spChg chg="add mod">
          <ac:chgData name="Bradley DEYSEL" userId="eb652434-ba0d-4f6d-bc67-94b5b671a75a" providerId="ADAL" clId="{4582205B-D3F2-4DB7-BBCB-488FEECED662}" dt="2026-10-06T13:14:02.082" v="10627"/>
          <ac:spMkLst>
            <pc:docMk/>
            <pc:sldMk cId="1626812373" sldId="308"/>
            <ac:spMk id="2" creationId="{DF271654-2106-3245-39E9-6D952EFF1E13}"/>
          </ac:spMkLst>
        </pc:spChg>
        <pc:spChg chg="add mod">
          <ac:chgData name="Bradley DEYSEL" userId="eb652434-ba0d-4f6d-bc67-94b5b671a75a" providerId="ADAL" clId="{4582205B-D3F2-4DB7-BBCB-488FEECED662}" dt="2026-10-06T13:18:17.998" v="10714" actId="20577"/>
          <ac:spMkLst>
            <pc:docMk/>
            <pc:sldMk cId="1626812373" sldId="308"/>
            <ac:spMk id="3" creationId="{A120E92C-46EF-AA8D-2919-B767CB134D98}"/>
          </ac:spMkLst>
        </pc:spChg>
        <pc:spChg chg="mod">
          <ac:chgData name="Bradley DEYSEL" userId="eb652434-ba0d-4f6d-bc67-94b5b671a75a" providerId="ADAL" clId="{4582205B-D3F2-4DB7-BBCB-488FEECED662}" dt="2026-10-06T13:15:22.820" v="10652" actId="14100"/>
          <ac:spMkLst>
            <pc:docMk/>
            <pc:sldMk cId="1626812373" sldId="308"/>
            <ac:spMk id="7" creationId="{C0DA122F-4778-558E-F043-2771C6B54EB4}"/>
          </ac:spMkLst>
        </pc:spChg>
        <pc:spChg chg="mod">
          <ac:chgData name="Bradley DEYSEL" userId="eb652434-ba0d-4f6d-bc67-94b5b671a75a" providerId="ADAL" clId="{4582205B-D3F2-4DB7-BBCB-488FEECED662}" dt="2026-10-06T13:13:09.683" v="10617" actId="1076"/>
          <ac:spMkLst>
            <pc:docMk/>
            <pc:sldMk cId="1626812373" sldId="308"/>
            <ac:spMk id="9" creationId="{B50F7F33-D456-F319-5289-A16A4590D0A3}"/>
          </ac:spMkLst>
        </pc:spChg>
        <pc:picChg chg="mod modCrop">
          <ac:chgData name="Bradley DEYSEL" userId="eb652434-ba0d-4f6d-bc67-94b5b671a75a" providerId="ADAL" clId="{4582205B-D3F2-4DB7-BBCB-488FEECED662}" dt="2026-10-06T13:14:56.622" v="10650" actId="1076"/>
          <ac:picMkLst>
            <pc:docMk/>
            <pc:sldMk cId="1626812373" sldId="308"/>
            <ac:picMk id="5" creationId="{CBBABF89-7AFD-A97B-FFEE-83D7268E4913}"/>
          </ac:picMkLst>
        </pc:picChg>
      </pc:sldChg>
      <pc:sldChg chg="addSp delSp modSp new del mod modAnim">
        <pc:chgData name="Bradley DEYSEL" userId="eb652434-ba0d-4f6d-bc67-94b5b671a75a" providerId="ADAL" clId="{4582205B-D3F2-4DB7-BBCB-488FEECED662}" dt="2026-10-09T13:28:00.473" v="10890" actId="2696"/>
        <pc:sldMkLst>
          <pc:docMk/>
          <pc:sldMk cId="1567947171" sldId="309"/>
        </pc:sldMkLst>
        <pc:spChg chg="del">
          <ac:chgData name="Bradley DEYSEL" userId="eb652434-ba0d-4f6d-bc67-94b5b671a75a" providerId="ADAL" clId="{4582205B-D3F2-4DB7-BBCB-488FEECED662}" dt="2026-10-09T13:13:08.790" v="10784" actId="478"/>
          <ac:spMkLst>
            <pc:docMk/>
            <pc:sldMk cId="1567947171" sldId="309"/>
            <ac:spMk id="2" creationId="{ADFF5D97-5B4D-38AE-3D1A-F0261EEB9046}"/>
          </ac:spMkLst>
        </pc:spChg>
        <pc:spChg chg="del">
          <ac:chgData name="Bradley DEYSEL" userId="eb652434-ba0d-4f6d-bc67-94b5b671a75a" providerId="ADAL" clId="{4582205B-D3F2-4DB7-BBCB-488FEECED662}" dt="2026-10-09T13:13:10.289" v="10785" actId="478"/>
          <ac:spMkLst>
            <pc:docMk/>
            <pc:sldMk cId="1567947171" sldId="309"/>
            <ac:spMk id="3" creationId="{C095CA8C-9C6D-229D-444F-EB9F86B3328F}"/>
          </ac:spMkLst>
        </pc:spChg>
        <pc:spChg chg="del">
          <ac:chgData name="Bradley DEYSEL" userId="eb652434-ba0d-4f6d-bc67-94b5b671a75a" providerId="ADAL" clId="{4582205B-D3F2-4DB7-BBCB-488FEECED662}" dt="2026-10-09T13:13:12.494" v="10786" actId="478"/>
          <ac:spMkLst>
            <pc:docMk/>
            <pc:sldMk cId="1567947171" sldId="309"/>
            <ac:spMk id="4" creationId="{73730837-165F-083F-B366-5E02BAF55BD5}"/>
          </ac:spMkLst>
        </pc:spChg>
        <pc:spChg chg="add mod ord">
          <ac:chgData name="Bradley DEYSEL" userId="eb652434-ba0d-4f6d-bc67-94b5b671a75a" providerId="ADAL" clId="{4582205B-D3F2-4DB7-BBCB-488FEECED662}" dt="2026-10-09T13:15:18.015" v="10820"/>
          <ac:spMkLst>
            <pc:docMk/>
            <pc:sldMk cId="1567947171" sldId="309"/>
            <ac:spMk id="6" creationId="{3E029819-DFC4-4C40-20B7-25FE927AE05B}"/>
          </ac:spMkLst>
        </pc:spChg>
        <pc:picChg chg="add mod">
          <ac:chgData name="Bradley DEYSEL" userId="eb652434-ba0d-4f6d-bc67-94b5b671a75a" providerId="ADAL" clId="{4582205B-D3F2-4DB7-BBCB-488FEECED662}" dt="2026-10-09T13:14:29.607" v="10811" actId="1076"/>
          <ac:picMkLst>
            <pc:docMk/>
            <pc:sldMk cId="1567947171" sldId="309"/>
            <ac:picMk id="5" creationId="{382E2049-3710-6E5E-BD52-F70AF501F33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E6122AC-A7CE-4997-83DD-BF7273D88653}" type="datetimeFigureOut">
              <a:rPr lang="en-GB" smtClean="0"/>
              <a:t>09/10/2026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917CF97-7BAA-4248-8F22-4D6A27E6F739}" type="slidenum">
              <a:rPr lang="en-GB" smtClean="0"/>
              <a:t>‹#›</a:t>
            </a:fld>
            <a:endParaRPr lang="en-GB"/>
          </a:p>
        </p:txBody>
      </p:sp>
    </p:spTree>
    <p:extLst>
      <p:ext uri="{BB962C8B-B14F-4D97-AF65-F5344CB8AC3E}">
        <p14:creationId xmlns:p14="http://schemas.microsoft.com/office/powerpoint/2010/main" val="408501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2C3B2-CAF3-82C0-C8F7-BDFFAC5755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D871F4-4324-DB16-B88F-BD118772EE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AFC871-46AB-510D-403C-5D6EBD13E93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4594033-DA7C-EDC7-0D3A-4B527EA1CECE}"/>
              </a:ext>
            </a:extLst>
          </p:cNvPr>
          <p:cNvSpPr>
            <a:spLocks noGrp="1"/>
          </p:cNvSpPr>
          <p:nvPr>
            <p:ph type="sldNum" sz="quarter" idx="5"/>
          </p:nvPr>
        </p:nvSpPr>
        <p:spPr/>
        <p:txBody>
          <a:bodyPr/>
          <a:lstStyle/>
          <a:p>
            <a:fld id="{2917CF97-7BAA-4248-8F22-4D6A27E6F739}" type="slidenum">
              <a:rPr lang="en-GB" smtClean="0"/>
              <a:t>2</a:t>
            </a:fld>
            <a:endParaRPr lang="en-GB"/>
          </a:p>
        </p:txBody>
      </p:sp>
    </p:spTree>
    <p:extLst>
      <p:ext uri="{BB962C8B-B14F-4D97-AF65-F5344CB8AC3E}">
        <p14:creationId xmlns:p14="http://schemas.microsoft.com/office/powerpoint/2010/main" val="3056031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17CF97-7BAA-4248-8F22-4D6A27E6F739}" type="slidenum">
              <a:rPr lang="en-GB" smtClean="0"/>
              <a:t>3</a:t>
            </a:fld>
            <a:endParaRPr lang="en-GB"/>
          </a:p>
        </p:txBody>
      </p:sp>
    </p:spTree>
    <p:extLst>
      <p:ext uri="{BB962C8B-B14F-4D97-AF65-F5344CB8AC3E}">
        <p14:creationId xmlns:p14="http://schemas.microsoft.com/office/powerpoint/2010/main" val="3466728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17CF97-7BAA-4248-8F22-4D6A27E6F739}" type="slidenum">
              <a:rPr lang="en-GB" smtClean="0"/>
              <a:t>4</a:t>
            </a:fld>
            <a:endParaRPr lang="en-GB"/>
          </a:p>
        </p:txBody>
      </p:sp>
    </p:spTree>
    <p:extLst>
      <p:ext uri="{BB962C8B-B14F-4D97-AF65-F5344CB8AC3E}">
        <p14:creationId xmlns:p14="http://schemas.microsoft.com/office/powerpoint/2010/main" val="2557769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E1CEB-5D3D-B7CE-A140-BA76DB711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14B7F-D9D2-0FF1-82E9-FA531D347E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2F014-DB27-939D-5B32-7B1AE3B52C0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3376F8D-D03A-7974-D657-A57B66F36D46}"/>
              </a:ext>
            </a:extLst>
          </p:cNvPr>
          <p:cNvSpPr>
            <a:spLocks noGrp="1"/>
          </p:cNvSpPr>
          <p:nvPr>
            <p:ph type="sldNum" sz="quarter" idx="5"/>
          </p:nvPr>
        </p:nvSpPr>
        <p:spPr/>
        <p:txBody>
          <a:bodyPr/>
          <a:lstStyle/>
          <a:p>
            <a:fld id="{2917CF97-7BAA-4248-8F22-4D6A27E6F739}" type="slidenum">
              <a:rPr lang="en-GB" smtClean="0"/>
              <a:t>5</a:t>
            </a:fld>
            <a:endParaRPr lang="en-GB"/>
          </a:p>
        </p:txBody>
      </p:sp>
    </p:spTree>
    <p:extLst>
      <p:ext uri="{BB962C8B-B14F-4D97-AF65-F5344CB8AC3E}">
        <p14:creationId xmlns:p14="http://schemas.microsoft.com/office/powerpoint/2010/main" val="3484722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17CF97-7BAA-4248-8F22-4D6A27E6F739}" type="slidenum">
              <a:rPr lang="en-GB" smtClean="0"/>
              <a:t>6</a:t>
            </a:fld>
            <a:endParaRPr lang="en-GB"/>
          </a:p>
        </p:txBody>
      </p:sp>
    </p:spTree>
    <p:extLst>
      <p:ext uri="{BB962C8B-B14F-4D97-AF65-F5344CB8AC3E}">
        <p14:creationId xmlns:p14="http://schemas.microsoft.com/office/powerpoint/2010/main" val="685107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F8BC2-489B-FA62-9DB8-29CCE0CDE9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84758-552D-70E5-3D0A-88AB05303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91A88-FBC8-F17F-ABF5-678320684A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AE47957-F63F-4B91-90C6-0540C45B1067}"/>
              </a:ext>
            </a:extLst>
          </p:cNvPr>
          <p:cNvSpPr>
            <a:spLocks noGrp="1"/>
          </p:cNvSpPr>
          <p:nvPr>
            <p:ph type="sldNum" sz="quarter" idx="5"/>
          </p:nvPr>
        </p:nvSpPr>
        <p:spPr/>
        <p:txBody>
          <a:bodyPr/>
          <a:lstStyle/>
          <a:p>
            <a:fld id="{2917CF97-7BAA-4248-8F22-4D6A27E6F739}" type="slidenum">
              <a:rPr lang="en-GB" smtClean="0"/>
              <a:t>8</a:t>
            </a:fld>
            <a:endParaRPr lang="en-GB"/>
          </a:p>
        </p:txBody>
      </p:sp>
    </p:spTree>
    <p:extLst>
      <p:ext uri="{BB962C8B-B14F-4D97-AF65-F5344CB8AC3E}">
        <p14:creationId xmlns:p14="http://schemas.microsoft.com/office/powerpoint/2010/main" val="3449784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5C7E9-B006-9D87-E003-3709DA2F30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6E1BF-EBFF-3032-F3A7-C767F7C539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C14B65-68E2-C253-0D3D-661EFA2701D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32E50FF-2846-805B-F757-DDBC0DE1DB40}"/>
              </a:ext>
            </a:extLst>
          </p:cNvPr>
          <p:cNvSpPr>
            <a:spLocks noGrp="1"/>
          </p:cNvSpPr>
          <p:nvPr>
            <p:ph type="sldNum" sz="quarter" idx="5"/>
          </p:nvPr>
        </p:nvSpPr>
        <p:spPr/>
        <p:txBody>
          <a:bodyPr/>
          <a:lstStyle/>
          <a:p>
            <a:fld id="{2917CF97-7BAA-4248-8F22-4D6A27E6F739}" type="slidenum">
              <a:rPr lang="en-GB" smtClean="0"/>
              <a:t>9</a:t>
            </a:fld>
            <a:endParaRPr lang="en-GB"/>
          </a:p>
        </p:txBody>
      </p:sp>
    </p:spTree>
    <p:extLst>
      <p:ext uri="{BB962C8B-B14F-4D97-AF65-F5344CB8AC3E}">
        <p14:creationId xmlns:p14="http://schemas.microsoft.com/office/powerpoint/2010/main" val="2085788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C0C77-EFD3-961B-CD33-89DCE9150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4CE42-FD81-8576-7D09-7F7483A603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9C4B2B-E187-0D6A-0C6D-B06BA697535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B2275DB-70EE-2F3F-83B0-9FB198241127}"/>
              </a:ext>
            </a:extLst>
          </p:cNvPr>
          <p:cNvSpPr>
            <a:spLocks noGrp="1"/>
          </p:cNvSpPr>
          <p:nvPr>
            <p:ph type="sldNum" sz="quarter" idx="5"/>
          </p:nvPr>
        </p:nvSpPr>
        <p:spPr/>
        <p:txBody>
          <a:bodyPr/>
          <a:lstStyle/>
          <a:p>
            <a:fld id="{2917CF97-7BAA-4248-8F22-4D6A27E6F739}" type="slidenum">
              <a:rPr lang="en-GB" smtClean="0"/>
              <a:t>10</a:t>
            </a:fld>
            <a:endParaRPr lang="en-GB"/>
          </a:p>
        </p:txBody>
      </p:sp>
    </p:spTree>
    <p:extLst>
      <p:ext uri="{BB962C8B-B14F-4D97-AF65-F5344CB8AC3E}">
        <p14:creationId xmlns:p14="http://schemas.microsoft.com/office/powerpoint/2010/main" val="1044085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F7391-61BB-CC2D-396C-7417DD029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5804C-86EB-511B-3853-77BD32FCF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B0E2C7-4404-CAD6-C2D0-80091205DFC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1C3BFBC-647F-6FE7-1AB1-88CA3E02E1D4}"/>
              </a:ext>
            </a:extLst>
          </p:cNvPr>
          <p:cNvSpPr>
            <a:spLocks noGrp="1"/>
          </p:cNvSpPr>
          <p:nvPr>
            <p:ph type="sldNum" sz="quarter" idx="5"/>
          </p:nvPr>
        </p:nvSpPr>
        <p:spPr/>
        <p:txBody>
          <a:bodyPr/>
          <a:lstStyle/>
          <a:p>
            <a:fld id="{2917CF97-7BAA-4248-8F22-4D6A27E6F739}" type="slidenum">
              <a:rPr lang="en-GB" smtClean="0"/>
              <a:t>11</a:t>
            </a:fld>
            <a:endParaRPr lang="en-GB"/>
          </a:p>
        </p:txBody>
      </p:sp>
    </p:spTree>
    <p:extLst>
      <p:ext uri="{BB962C8B-B14F-4D97-AF65-F5344CB8AC3E}">
        <p14:creationId xmlns:p14="http://schemas.microsoft.com/office/powerpoint/2010/main" val="1756404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p:nvPicPr>
        <p:blipFill>
          <a:blip r:embed="rId2">
            <a:extLst>
              <a:ext uri="{28A0092B-C50C-407E-A947-70E740481C1C}">
                <a14:useLocalDpi xmlns:a14="http://schemas.microsoft.com/office/drawing/2010/main" val="0"/>
              </a:ext>
            </a:extLst>
          </a:blip>
          <a:srcRect l="14059" t="1529" r="16895" b="27442"/>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267196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2349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p:nvPicPr>
        <p:blipFill>
          <a:blip r:embed="rId2">
            <a:extLst>
              <a:ext uri="{28A0092B-C50C-407E-A947-70E740481C1C}">
                <a14:useLocalDpi xmlns:a14="http://schemas.microsoft.com/office/drawing/2010/main" val="0"/>
              </a:ext>
            </a:extLst>
          </a:blip>
          <a:srcRect l="1146" t="10520" r="14652" b="11508"/>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2956817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endParaRPr lang="en-GB"/>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3688361472"/>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3889014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06614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p:nvPicPr>
        <p:blipFill>
          <a:blip r:embed="rId2">
            <a:extLst>
              <a:ext uri="{28A0092B-C50C-407E-A947-70E740481C1C}">
                <a14:useLocalDpi xmlns:a14="http://schemas.microsoft.com/office/drawing/2010/main" val="0"/>
              </a:ext>
            </a:extLst>
          </a:blip>
          <a:srcRect b="36109"/>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72C35187-C2A3-44C0-A037-C52CD3C9CD43}" type="slidenum">
              <a:rPr lang="en-GB" smtClean="0"/>
              <a:t>‹#›</a:t>
            </a:fld>
            <a:endParaRPr lang="en-GB"/>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Tree>
    <p:extLst>
      <p:ext uri="{BB962C8B-B14F-4D97-AF65-F5344CB8AC3E}">
        <p14:creationId xmlns:p14="http://schemas.microsoft.com/office/powerpoint/2010/main" val="3831874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p:nvPicPr>
        <p:blipFill>
          <a:blip r:embed="rId2">
            <a:extLst>
              <a:ext uri="{28A0092B-C50C-407E-A947-70E740481C1C}">
                <a14:useLocalDpi xmlns:a14="http://schemas.microsoft.com/office/drawing/2010/main" val="0"/>
              </a:ext>
            </a:extLst>
          </a:blip>
          <a:srcRect l="11509"/>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72C35187-C2A3-44C0-A037-C52CD3C9CD43}" type="slidenum">
              <a:rPr lang="en-GB" smtClean="0"/>
              <a:t>‹#›</a:t>
            </a:fld>
            <a:endParaRPr lang="en-GB"/>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590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6732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9A841FA5-6617-46D7-9EB7-B62344BD408E}" type="datetimeFigureOut">
              <a:rPr lang="en-GB" smtClean="0"/>
              <a:t>09/10/2026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377645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9A841FA5-6617-46D7-9EB7-B62344BD408E}" type="datetimeFigureOut">
              <a:rPr lang="en-GB" smtClean="0"/>
              <a:t>09/10/2026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405484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endParaRPr lang="en-GB"/>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9A841FA5-6617-46D7-9EB7-B62344BD408E}" type="datetimeFigureOut">
              <a:rPr lang="en-GB" smtClean="0"/>
              <a:t>09/10/2026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24362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9A841FA5-6617-46D7-9EB7-B62344BD408E}" type="datetimeFigureOut">
              <a:rPr lang="en-GB" smtClean="0"/>
              <a:t>09/10/2026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72C35187-C2A3-44C0-A037-C52CD3C9CD43}" type="slidenum">
              <a:rPr lang="en-GB" smtClean="0"/>
              <a:t>‹#›</a:t>
            </a:fld>
            <a:endParaRPr lang="en-GB"/>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484136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9A841FA5-6617-46D7-9EB7-B62344BD408E}" type="datetimeFigureOut">
              <a:rPr lang="en-GB" smtClean="0"/>
              <a:t>09/10/2026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724078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9A841FA5-6617-46D7-9EB7-B62344BD408E}" type="datetimeFigureOut">
              <a:rPr lang="en-GB" smtClean="0"/>
              <a:t>09/10/2026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02447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9A841FA5-6617-46D7-9EB7-B62344BD408E}" type="datetimeFigureOut">
              <a:rPr lang="en-GB" smtClean="0"/>
              <a:t>09/10/2026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8259883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9A841FA5-6617-46D7-9EB7-B62344BD408E}" type="datetimeFigureOut">
              <a:rPr lang="en-GB" smtClean="0"/>
              <a:t>09/10/2026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11228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9A841FA5-6617-46D7-9EB7-B62344BD408E}" type="datetimeFigureOut">
              <a:rPr lang="en-GB" smtClean="0"/>
              <a:t>09/10/2026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72C35187-C2A3-44C0-A037-C52CD3C9CD43}" type="slidenum">
              <a:rPr lang="en-GB" smtClean="0"/>
              <a:t>‹#›</a:t>
            </a:fld>
            <a:endParaRPr lang="en-GB"/>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2665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863380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083828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27959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06105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GB"/>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130375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42554410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GB"/>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13830824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52746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09/10/2026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74826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8223159-5298-9D9C-F026-B7290C30F90E}"/>
              </a:ext>
            </a:extLst>
          </p:cNvPr>
          <p:cNvGrpSpPr/>
          <p:nvPr userDrawn="1"/>
        </p:nvGrpSpPr>
        <p:grpSpPr>
          <a:xfrm>
            <a:off x="11102340" y="-48061"/>
            <a:ext cx="1089660" cy="6931069"/>
            <a:chOff x="11102340" y="-48061"/>
            <a:chExt cx="1089660" cy="6931069"/>
          </a:xfrm>
        </p:grpSpPr>
        <p:pic>
          <p:nvPicPr>
            <p:cNvPr id="9" name="Picture 8" descr="A yellow and black logo&#10;&#10;AI-generated content may be incorrect.">
              <a:extLst>
                <a:ext uri="{FF2B5EF4-FFF2-40B4-BE49-F238E27FC236}">
                  <a16:creationId xmlns:a16="http://schemas.microsoft.com/office/drawing/2014/main" id="{91AA3948-098C-F762-745F-DBE235EA2EF8}"/>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110689"/>
              <a:ext cx="1407160" cy="1089660"/>
            </a:xfrm>
            <a:prstGeom prst="rect">
              <a:avLst/>
            </a:prstGeom>
            <a:effectLst/>
          </p:spPr>
        </p:pic>
        <p:pic>
          <p:nvPicPr>
            <p:cNvPr id="10" name="Picture 9" descr="A yellow and black logo&#10;&#10;AI-generated content may be incorrect.">
              <a:extLst>
                <a:ext uri="{FF2B5EF4-FFF2-40B4-BE49-F238E27FC236}">
                  <a16:creationId xmlns:a16="http://schemas.microsoft.com/office/drawing/2014/main" id="{1CC9D874-339C-F5D2-E733-290FC79519B2}"/>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1495734"/>
              <a:ext cx="1407160" cy="1089660"/>
            </a:xfrm>
            <a:prstGeom prst="rect">
              <a:avLst/>
            </a:prstGeom>
            <a:effectLst/>
          </p:spPr>
        </p:pic>
        <p:pic>
          <p:nvPicPr>
            <p:cNvPr id="11" name="Picture 10" descr="A yellow and black logo&#10;&#10;AI-generated content may be incorrect.">
              <a:extLst>
                <a:ext uri="{FF2B5EF4-FFF2-40B4-BE49-F238E27FC236}">
                  <a16:creationId xmlns:a16="http://schemas.microsoft.com/office/drawing/2014/main" id="{395047A5-CA6E-F786-F70C-A4C8AB258DC0}"/>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2870772"/>
              <a:ext cx="1407160" cy="1089660"/>
            </a:xfrm>
            <a:prstGeom prst="rect">
              <a:avLst/>
            </a:prstGeom>
            <a:effectLst/>
          </p:spPr>
        </p:pic>
        <p:pic>
          <p:nvPicPr>
            <p:cNvPr id="12" name="Picture 11" descr="A yellow and black logo&#10;&#10;AI-generated content may be incorrect.">
              <a:extLst>
                <a:ext uri="{FF2B5EF4-FFF2-40B4-BE49-F238E27FC236}">
                  <a16:creationId xmlns:a16="http://schemas.microsoft.com/office/drawing/2014/main" id="{07987429-8ED2-5231-82E8-5BACACA3841A}"/>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4252685"/>
              <a:ext cx="1407160" cy="1089660"/>
            </a:xfrm>
            <a:prstGeom prst="rect">
              <a:avLst/>
            </a:prstGeom>
            <a:effectLst/>
          </p:spPr>
        </p:pic>
        <p:pic>
          <p:nvPicPr>
            <p:cNvPr id="13" name="Picture 12" descr="A yellow and black logo&#10;&#10;AI-generated content may be incorrect.">
              <a:extLst>
                <a:ext uri="{FF2B5EF4-FFF2-40B4-BE49-F238E27FC236}">
                  <a16:creationId xmlns:a16="http://schemas.microsoft.com/office/drawing/2014/main" id="{9A34BB68-E541-A58B-DB00-64B3944729D9}"/>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5634598"/>
              <a:ext cx="1407160" cy="1089660"/>
            </a:xfrm>
            <a:prstGeom prst="rect">
              <a:avLst/>
            </a:prstGeom>
            <a:effectLst/>
          </p:spPr>
        </p:pic>
      </p:grpSp>
      <p:sp>
        <p:nvSpPr>
          <p:cNvPr id="2" name="Title 1">
            <a:extLst>
              <a:ext uri="{FF2B5EF4-FFF2-40B4-BE49-F238E27FC236}">
                <a16:creationId xmlns:a16="http://schemas.microsoft.com/office/drawing/2014/main" id="{5BE47017-8C36-54FB-DAB8-499E54904B1D}"/>
              </a:ext>
            </a:extLst>
          </p:cNvPr>
          <p:cNvSpPr>
            <a:spLocks noGrp="1"/>
          </p:cNvSpPr>
          <p:nvPr>
            <p:ph type="title"/>
          </p:nvPr>
        </p:nvSpPr>
        <p:spPr>
          <a:xfrm>
            <a:off x="312516" y="1709738"/>
            <a:ext cx="11034934"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9D740C9-B496-D6CD-4E54-79FC7571D6EE}"/>
              </a:ext>
            </a:extLst>
          </p:cNvPr>
          <p:cNvSpPr>
            <a:spLocks noGrp="1"/>
          </p:cNvSpPr>
          <p:nvPr>
            <p:ph type="body" idx="1"/>
          </p:nvPr>
        </p:nvSpPr>
        <p:spPr>
          <a:xfrm>
            <a:off x="312516" y="4589463"/>
            <a:ext cx="11034934" cy="1500187"/>
          </a:xfrm>
        </p:spPr>
        <p:txBody>
          <a:bodyPr/>
          <a:lstStyle>
            <a:lvl1pPr marL="0" indent="0">
              <a:buNone/>
              <a:defRPr sz="2400">
                <a:solidFill>
                  <a:srgbClr val="CDEAFF"/>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D552C5-ED64-0824-1F18-4C640BCBEE94}"/>
              </a:ext>
            </a:extLst>
          </p:cNvPr>
          <p:cNvSpPr>
            <a:spLocks noGrp="1"/>
          </p:cNvSpPr>
          <p:nvPr>
            <p:ph type="dt" sz="half" idx="10"/>
          </p:nvPr>
        </p:nvSpPr>
        <p:spPr/>
        <p:txBody>
          <a:bodyPr/>
          <a:lstStyle/>
          <a:p>
            <a:fld id="{9E49368F-B4F6-E942-AF9C-E90B6A0B516C}" type="datetime2">
              <a:rPr lang="en-GB" smtClean="0"/>
              <a:t>Friday, 09 October 2026</a:t>
            </a:fld>
            <a:endParaRPr lang="en-GB"/>
          </a:p>
        </p:txBody>
      </p:sp>
      <p:sp>
        <p:nvSpPr>
          <p:cNvPr id="5" name="Footer Placeholder 4">
            <a:extLst>
              <a:ext uri="{FF2B5EF4-FFF2-40B4-BE49-F238E27FC236}">
                <a16:creationId xmlns:a16="http://schemas.microsoft.com/office/drawing/2014/main" id="{99C2D2DC-408D-1B29-5A08-AFD6C104DF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8F0AE6-D89E-C6B0-76BF-73F99A592661}"/>
              </a:ext>
            </a:extLst>
          </p:cNvPr>
          <p:cNvSpPr>
            <a:spLocks noGrp="1"/>
          </p:cNvSpPr>
          <p:nvPr>
            <p:ph type="sldNum" sz="quarter" idx="12"/>
          </p:nvPr>
        </p:nvSpPr>
        <p:spPr/>
        <p:txBody>
          <a:bodyPr/>
          <a:lstStyle/>
          <a:p>
            <a:fld id="{28A81A14-46CD-45BB-9792-6E9D6D95560C}" type="slidenum">
              <a:rPr lang="en-GB" smtClean="0"/>
              <a:t>‹#›</a:t>
            </a:fld>
            <a:endParaRPr lang="en-GB"/>
          </a:p>
        </p:txBody>
      </p:sp>
      <p:sp>
        <p:nvSpPr>
          <p:cNvPr id="14" name="Picture Placeholder 7">
            <a:extLst>
              <a:ext uri="{FF2B5EF4-FFF2-40B4-BE49-F238E27FC236}">
                <a16:creationId xmlns:a16="http://schemas.microsoft.com/office/drawing/2014/main" id="{1FDB4212-898F-DF94-65C7-C032F0BA9A77}"/>
              </a:ext>
            </a:extLst>
          </p:cNvPr>
          <p:cNvSpPr>
            <a:spLocks noGrp="1"/>
          </p:cNvSpPr>
          <p:nvPr>
            <p:ph type="pic" sz="quarter" idx="13"/>
          </p:nvPr>
        </p:nvSpPr>
        <p:spPr>
          <a:xfrm>
            <a:off x="312516" y="331889"/>
            <a:ext cx="1411200" cy="698400"/>
          </a:xfrm>
        </p:spPr>
        <p:txBody>
          <a:bodyPr/>
          <a:lstStyle/>
          <a:p>
            <a:endParaRPr lang="en-US"/>
          </a:p>
        </p:txBody>
      </p:sp>
    </p:spTree>
    <p:extLst>
      <p:ext uri="{BB962C8B-B14F-4D97-AF65-F5344CB8AC3E}">
        <p14:creationId xmlns:p14="http://schemas.microsoft.com/office/powerpoint/2010/main" val="21116275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endParaRPr lang="en-GB"/>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9A841FA5-6617-46D7-9EB7-B62344BD408E}" type="datetimeFigureOut">
              <a:rPr lang="en-GB" smtClean="0"/>
              <a:t>09/10/2026</a:t>
            </a:fld>
            <a:endParaRPr lang="en-GB"/>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2229657373"/>
      </p:ext>
    </p:extLst>
  </p:cSld>
  <p:clrMap bg1="dk1" tx1="lt1" bg2="dk2" tx2="lt2" accent1="accent1" accent2="accent2" accent3="accent3" accent4="accent4" accent5="accent5" accent6="accent6" hlink="hlink" folHlink="folHlink"/>
  <p:sldLayoutIdLst>
    <p:sldLayoutId id="2147485173" r:id="rId1"/>
    <p:sldLayoutId id="2147485174" r:id="rId2"/>
    <p:sldLayoutId id="2147485175" r:id="rId3"/>
    <p:sldLayoutId id="2147485176" r:id="rId4"/>
    <p:sldLayoutId id="2147485177" r:id="rId5"/>
    <p:sldLayoutId id="2147485178" r:id="rId6"/>
    <p:sldLayoutId id="2147485179" r:id="rId7"/>
    <p:sldLayoutId id="2147485180" r:id="rId8"/>
    <p:sldLayoutId id="2147485181" r:id="rId9"/>
    <p:sldLayoutId id="2147485182" r:id="rId10"/>
    <p:sldLayoutId id="2147485183" r:id="rId11"/>
    <p:sldLayoutId id="2147485184" r:id="rId12"/>
    <p:sldLayoutId id="2147485185" r:id="rId13"/>
    <p:sldLayoutId id="2147485186" r:id="rId14"/>
    <p:sldLayoutId id="2147485187" r:id="rId15"/>
    <p:sldLayoutId id="2147485188" r:id="rId16"/>
    <p:sldLayoutId id="2147485189" r:id="rId17"/>
    <p:sldLayoutId id="2147485190" r:id="rId18"/>
    <p:sldLayoutId id="2147485191" r:id="rId19"/>
    <p:sldLayoutId id="2147485192" r:id="rId20"/>
    <p:sldLayoutId id="2147485193" r:id="rId21"/>
    <p:sldLayoutId id="2147485194" r:id="rId22"/>
    <p:sldLayoutId id="2147485195" r:id="rId23"/>
    <p:sldLayoutId id="2147485196" r:id="rId24"/>
    <p:sldLayoutId id="2147485197" r:id="rId25"/>
    <p:sldLayoutId id="2147485198" r:id="rId26"/>
    <p:sldLayoutId id="2147485199" r:id="rId27"/>
    <p:sldLayoutId id="2147485200" r:id="rId28"/>
  </p:sldLayoutIdLst>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8.xml"/><Relationship Id="rId6" Type="http://schemas.openxmlformats.org/officeDocument/2006/relationships/slide" Target="slide3.xml"/><Relationship Id="rId5" Type="http://schemas.openxmlformats.org/officeDocument/2006/relationships/slide" Target="slide2.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18.png"/><Relationship Id="rId7" Type="http://schemas.openxmlformats.org/officeDocument/2006/relationships/image" Target="../media/image20.png"/><Relationship Id="rId12" Type="http://schemas.openxmlformats.org/officeDocument/2006/relationships/hyperlink" Target="https://youtu.be/XwFXOV4KDD8"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hyperlink" Target="https://www.merriam-webster.com/word-of-the-day" TargetMode="External"/><Relationship Id="rId5" Type="http://schemas.openxmlformats.org/officeDocument/2006/relationships/image" Target="../media/image17.png"/><Relationship Id="rId10" Type="http://schemas.openxmlformats.org/officeDocument/2006/relationships/slide" Target="slide6.xml"/><Relationship Id="rId4" Type="http://schemas.openxmlformats.org/officeDocument/2006/relationships/image" Target="../media/image19.jpeg"/><Relationship Id="rId9" Type="http://schemas.openxmlformats.org/officeDocument/2006/relationships/slide" Target="slide8.xml"/></Relationships>
</file>

<file path=ppt/slides/_rels/slide3.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18.png"/><Relationship Id="rId7" Type="http://schemas.openxmlformats.org/officeDocument/2006/relationships/hyperlink" Target="https://youtu.be/g0WMXBhSYdI" TargetMode="External"/><Relationship Id="rId12" Type="http://schemas.openxmlformats.org/officeDocument/2006/relationships/slide" Target="slide1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5.xml"/><Relationship Id="rId11" Type="http://schemas.openxmlformats.org/officeDocument/2006/relationships/slide" Target="slide11.xml"/><Relationship Id="rId5" Type="http://schemas.openxmlformats.org/officeDocument/2006/relationships/image" Target="../media/image21.jpe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slide" Target="slide7.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slide" Target="slide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slide" Target="slide3.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eg"/><Relationship Id="rId7" Type="http://schemas.openxmlformats.org/officeDocument/2006/relationships/image" Target="../media/image30.png"/><Relationship Id="rId12"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8.xml"/><Relationship Id="rId4"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8A11F-269A-9CB3-8C36-3C217E3CA27E}"/>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A8993554-69C9-F168-B2EA-1238B5D687A6}"/>
              </a:ext>
            </a:extLst>
          </p:cNvPr>
          <p:cNvSpPr>
            <a:spLocks noGrp="1"/>
          </p:cNvSpPr>
          <p:nvPr>
            <p:ph type="dt" sz="half" idx="10"/>
          </p:nvPr>
        </p:nvSpPr>
        <p:spPr>
          <a:xfrm>
            <a:off x="147320" y="6356350"/>
            <a:ext cx="2743200" cy="365125"/>
          </a:xfrm>
        </p:spPr>
        <p:txBody>
          <a:bodyPr/>
          <a:lstStyle/>
          <a:p>
            <a:fld id="{9E49368F-B4F6-E942-AF9C-E90B6A0B516C}" type="datetime2">
              <a:rPr lang="en-GB" smtClean="0"/>
              <a:pPr/>
              <a:t>Friday, 09 October 2026</a:t>
            </a:fld>
            <a:endParaRPr lang="en-GB"/>
          </a:p>
        </p:txBody>
      </p:sp>
      <p:sp>
        <p:nvSpPr>
          <p:cNvPr id="6" name="Slide Number Placeholder 5">
            <a:extLst>
              <a:ext uri="{FF2B5EF4-FFF2-40B4-BE49-F238E27FC236}">
                <a16:creationId xmlns:a16="http://schemas.microsoft.com/office/drawing/2014/main" id="{7679F162-1AF5-573A-98C3-84AA2916D451}"/>
              </a:ext>
            </a:extLst>
          </p:cNvPr>
          <p:cNvSpPr>
            <a:spLocks noGrp="1"/>
          </p:cNvSpPr>
          <p:nvPr>
            <p:ph type="sldNum" sz="quarter" idx="12"/>
          </p:nvPr>
        </p:nvSpPr>
        <p:spPr>
          <a:xfrm>
            <a:off x="9245600" y="6356350"/>
            <a:ext cx="2743200" cy="365125"/>
          </a:xfrm>
        </p:spPr>
        <p:txBody>
          <a:bodyPr/>
          <a:lstStyle/>
          <a:p>
            <a:fld id="{28A81A14-46CD-45BB-9792-6E9D6D95560C}" type="slidenum">
              <a:rPr lang="en-GB" smtClean="0"/>
              <a:pPr/>
              <a:t>1</a:t>
            </a:fld>
            <a:endParaRPr lang="en-GB"/>
          </a:p>
        </p:txBody>
      </p:sp>
      <p:pic>
        <p:nvPicPr>
          <p:cNvPr id="14" name="Picture Placeholder 13" descr="A black and gold sign with a black background&#10;&#10;AI-generated content may be incorrect.">
            <a:extLst>
              <a:ext uri="{FF2B5EF4-FFF2-40B4-BE49-F238E27FC236}">
                <a16:creationId xmlns:a16="http://schemas.microsoft.com/office/drawing/2014/main" id="{A8E674EF-DB98-16A3-9573-DE1868B98AB8}"/>
              </a:ext>
            </a:extLst>
          </p:cNvPr>
          <p:cNvPicPr>
            <a:picLocks noGrp="1" noChangeAspect="1"/>
          </p:cNvPicPr>
          <p:nvPr>
            <p:ph type="pic" sz="quarter" idx="13"/>
          </p:nvPr>
        </p:nvPicPr>
        <p:blipFill>
          <a:blip r:embed="rId2">
            <a:biLevel thresh="50000"/>
            <a:extLst>
              <a:ext uri="{BEBA8EAE-BF5A-486C-A8C5-ECC9F3942E4B}">
                <a14:imgProps xmlns:a14="http://schemas.microsoft.com/office/drawing/2010/main">
                  <a14:imgLayer r:embed="rId3">
                    <a14:imgEffect>
                      <a14:artisticMarker/>
                    </a14:imgEffect>
                    <a14:imgEffect>
                      <a14:brightnessContrast bright="-40000" contrast="-40000"/>
                    </a14:imgEffect>
                  </a14:imgLayer>
                </a14:imgProps>
              </a:ext>
              <a:ext uri="{28A0092B-C50C-407E-A947-70E740481C1C}">
                <a14:useLocalDpi xmlns:a14="http://schemas.microsoft.com/office/drawing/2010/main" val="0"/>
              </a:ext>
            </a:extLst>
          </a:blip>
          <a:srcRect t="75" b="75"/>
          <a:stretch>
            <a:fillRect/>
          </a:stretch>
        </p:blipFill>
        <p:spPr>
          <a:effectLst/>
        </p:spPr>
      </p:pic>
      <p:grpSp>
        <p:nvGrpSpPr>
          <p:cNvPr id="26" name="Graphic 5">
            <a:extLst>
              <a:ext uri="{FF2B5EF4-FFF2-40B4-BE49-F238E27FC236}">
                <a16:creationId xmlns:a16="http://schemas.microsoft.com/office/drawing/2014/main" id="{E6FEC9B6-B0AF-E3F1-4232-EFC00434A128}"/>
              </a:ext>
            </a:extLst>
          </p:cNvPr>
          <p:cNvGrpSpPr/>
          <p:nvPr/>
        </p:nvGrpSpPr>
        <p:grpSpPr>
          <a:xfrm>
            <a:off x="394251" y="338451"/>
            <a:ext cx="3332175" cy="1637834"/>
            <a:chOff x="10780741" y="5310484"/>
            <a:chExt cx="2545469" cy="1238520"/>
          </a:xfrm>
          <a:solidFill>
            <a:srgbClr val="FFCC99"/>
          </a:solidFill>
        </p:grpSpPr>
        <p:sp>
          <p:nvSpPr>
            <p:cNvPr id="27" name="Freeform: Shape 26">
              <a:extLst>
                <a:ext uri="{FF2B5EF4-FFF2-40B4-BE49-F238E27FC236}">
                  <a16:creationId xmlns:a16="http://schemas.microsoft.com/office/drawing/2014/main" id="{003FFC3D-99D9-47EC-FCB4-83E36720B607}"/>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28" name="Freeform: Shape 27">
              <a:extLst>
                <a:ext uri="{FF2B5EF4-FFF2-40B4-BE49-F238E27FC236}">
                  <a16:creationId xmlns:a16="http://schemas.microsoft.com/office/drawing/2014/main" id="{2710A0CE-4021-2ADE-DEC4-DB7A07AEEDCD}"/>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29" name="Freeform: Shape 28">
              <a:extLst>
                <a:ext uri="{FF2B5EF4-FFF2-40B4-BE49-F238E27FC236}">
                  <a16:creationId xmlns:a16="http://schemas.microsoft.com/office/drawing/2014/main" id="{D56A1EF5-D6E0-B8F4-61D1-D8D02CB75A9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0" name="Freeform: Shape 29">
              <a:extLst>
                <a:ext uri="{FF2B5EF4-FFF2-40B4-BE49-F238E27FC236}">
                  <a16:creationId xmlns:a16="http://schemas.microsoft.com/office/drawing/2014/main" id="{B9FC2532-9669-FE82-393D-C278CC2B4849}"/>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1" name="Freeform: Shape 30">
              <a:extLst>
                <a:ext uri="{FF2B5EF4-FFF2-40B4-BE49-F238E27FC236}">
                  <a16:creationId xmlns:a16="http://schemas.microsoft.com/office/drawing/2014/main" id="{92680812-770D-784E-693B-92A6C86DF476}"/>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2" name="Freeform: Shape 31">
              <a:extLst>
                <a:ext uri="{FF2B5EF4-FFF2-40B4-BE49-F238E27FC236}">
                  <a16:creationId xmlns:a16="http://schemas.microsoft.com/office/drawing/2014/main" id="{8890338C-E6D3-0390-9EA3-4AE828039ACA}"/>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3" name="Freeform: Shape 32">
              <a:extLst>
                <a:ext uri="{FF2B5EF4-FFF2-40B4-BE49-F238E27FC236}">
                  <a16:creationId xmlns:a16="http://schemas.microsoft.com/office/drawing/2014/main" id="{069E5B64-49E9-ACEA-B7CB-153453676431}"/>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4" name="Freeform: Shape 33">
              <a:extLst>
                <a:ext uri="{FF2B5EF4-FFF2-40B4-BE49-F238E27FC236}">
                  <a16:creationId xmlns:a16="http://schemas.microsoft.com/office/drawing/2014/main" id="{754DFE7C-BC02-A20B-014A-94A96A297B9B}"/>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5" name="Freeform: Shape 34">
              <a:extLst>
                <a:ext uri="{FF2B5EF4-FFF2-40B4-BE49-F238E27FC236}">
                  <a16:creationId xmlns:a16="http://schemas.microsoft.com/office/drawing/2014/main" id="{F13070DF-195F-EF4E-CF1A-3AAEBFC93976}"/>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6" name="Freeform: Shape 35">
              <a:extLst>
                <a:ext uri="{FF2B5EF4-FFF2-40B4-BE49-F238E27FC236}">
                  <a16:creationId xmlns:a16="http://schemas.microsoft.com/office/drawing/2014/main" id="{12BC8E6A-BA5B-AEE1-6DC9-68CED93F9A76}"/>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7" name="Freeform: Shape 36">
              <a:extLst>
                <a:ext uri="{FF2B5EF4-FFF2-40B4-BE49-F238E27FC236}">
                  <a16:creationId xmlns:a16="http://schemas.microsoft.com/office/drawing/2014/main" id="{48286CBC-C585-7F5C-4622-F414892FD25E}"/>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8" name="Freeform: Shape 37">
              <a:extLst>
                <a:ext uri="{FF2B5EF4-FFF2-40B4-BE49-F238E27FC236}">
                  <a16:creationId xmlns:a16="http://schemas.microsoft.com/office/drawing/2014/main" id="{E5D93E11-E8E5-A7C4-66D0-AF59FB06447F}"/>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9" name="Freeform: Shape 38">
              <a:extLst>
                <a:ext uri="{FF2B5EF4-FFF2-40B4-BE49-F238E27FC236}">
                  <a16:creationId xmlns:a16="http://schemas.microsoft.com/office/drawing/2014/main" id="{583FFBD6-81A9-5101-3B2D-AFEC88FECFA0}"/>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0" name="Freeform: Shape 39">
              <a:extLst>
                <a:ext uri="{FF2B5EF4-FFF2-40B4-BE49-F238E27FC236}">
                  <a16:creationId xmlns:a16="http://schemas.microsoft.com/office/drawing/2014/main" id="{C0774C7A-A003-10DF-5742-A8AB68EC07EC}"/>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rgbClr val="FFCC99"/>
              </a:solidFill>
              <a:prstDash val="solid"/>
              <a:miter/>
            </a:ln>
          </p:spPr>
          <p:txBody>
            <a:bodyPr rtlCol="0" anchor="ctr"/>
            <a:lstStyle/>
            <a:p>
              <a:endParaRPr lang="en-GB" dirty="0">
                <a:solidFill>
                  <a:srgbClr val="FFCC99"/>
                </a:solidFill>
              </a:endParaRPr>
            </a:p>
          </p:txBody>
        </p:sp>
        <p:sp>
          <p:nvSpPr>
            <p:cNvPr id="41" name="Freeform: Shape 40">
              <a:extLst>
                <a:ext uri="{FF2B5EF4-FFF2-40B4-BE49-F238E27FC236}">
                  <a16:creationId xmlns:a16="http://schemas.microsoft.com/office/drawing/2014/main" id="{14C6C581-1288-EF33-4BEC-171D2534A96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rgbClr val="FFCC99"/>
              </a:solidFill>
              <a:prstDash val="solid"/>
              <a:miter/>
            </a:ln>
          </p:spPr>
          <p:txBody>
            <a:bodyPr rtlCol="0" anchor="ctr"/>
            <a:lstStyle/>
            <a:p>
              <a:endParaRPr lang="en-GB" dirty="0">
                <a:solidFill>
                  <a:srgbClr val="FFCC99"/>
                </a:solidFill>
              </a:endParaRPr>
            </a:p>
          </p:txBody>
        </p:sp>
        <p:sp>
          <p:nvSpPr>
            <p:cNvPr id="42" name="Freeform: Shape 41">
              <a:extLst>
                <a:ext uri="{FF2B5EF4-FFF2-40B4-BE49-F238E27FC236}">
                  <a16:creationId xmlns:a16="http://schemas.microsoft.com/office/drawing/2014/main" id="{A9D2DC55-5B16-FFDF-2177-EB74632C5EAC}"/>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3" name="Freeform: Shape 42">
              <a:extLst>
                <a:ext uri="{FF2B5EF4-FFF2-40B4-BE49-F238E27FC236}">
                  <a16:creationId xmlns:a16="http://schemas.microsoft.com/office/drawing/2014/main" id="{B4164BF5-E36D-2B9A-A70E-C6C016FD0F76}"/>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rgbClr val="FFCC99"/>
              </a:solidFill>
              <a:prstDash val="solid"/>
              <a:miter/>
            </a:ln>
          </p:spPr>
          <p:txBody>
            <a:bodyPr rtlCol="0" anchor="ctr"/>
            <a:lstStyle/>
            <a:p>
              <a:endParaRPr lang="en-GB" dirty="0">
                <a:solidFill>
                  <a:srgbClr val="FFCC99"/>
                </a:solidFill>
              </a:endParaRPr>
            </a:p>
          </p:txBody>
        </p:sp>
        <p:sp>
          <p:nvSpPr>
            <p:cNvPr id="44" name="Freeform: Shape 43">
              <a:extLst>
                <a:ext uri="{FF2B5EF4-FFF2-40B4-BE49-F238E27FC236}">
                  <a16:creationId xmlns:a16="http://schemas.microsoft.com/office/drawing/2014/main" id="{B1243684-9884-526F-60CF-5CB82C2AD1D5}"/>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5" name="Freeform: Shape 44">
              <a:extLst>
                <a:ext uri="{FF2B5EF4-FFF2-40B4-BE49-F238E27FC236}">
                  <a16:creationId xmlns:a16="http://schemas.microsoft.com/office/drawing/2014/main" id="{C44FDBEE-362A-A61E-3942-352AB7CA74E6}"/>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6" name="Freeform: Shape 45">
              <a:extLst>
                <a:ext uri="{FF2B5EF4-FFF2-40B4-BE49-F238E27FC236}">
                  <a16:creationId xmlns:a16="http://schemas.microsoft.com/office/drawing/2014/main" id="{55A248BB-87D6-BC2B-FB2C-BF8396F5449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7" name="Freeform: Shape 46">
              <a:extLst>
                <a:ext uri="{FF2B5EF4-FFF2-40B4-BE49-F238E27FC236}">
                  <a16:creationId xmlns:a16="http://schemas.microsoft.com/office/drawing/2014/main" id="{C7E1B36B-0BB6-D755-134D-970A8A918EEA}"/>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8" name="Freeform: Shape 47">
              <a:extLst>
                <a:ext uri="{FF2B5EF4-FFF2-40B4-BE49-F238E27FC236}">
                  <a16:creationId xmlns:a16="http://schemas.microsoft.com/office/drawing/2014/main" id="{9E84E6C3-95D8-B521-FD7C-D0C6F25B6AE3}"/>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rgbClr val="FFCC99"/>
              </a:solidFill>
              <a:prstDash val="solid"/>
              <a:miter/>
            </a:ln>
          </p:spPr>
          <p:txBody>
            <a:bodyPr rtlCol="0" anchor="ctr"/>
            <a:lstStyle/>
            <a:p>
              <a:endParaRPr lang="en-GB" dirty="0">
                <a:solidFill>
                  <a:srgbClr val="FFCC99"/>
                </a:solidFill>
              </a:endParaRPr>
            </a:p>
          </p:txBody>
        </p:sp>
        <p:sp>
          <p:nvSpPr>
            <p:cNvPr id="49" name="Freeform: Shape 48">
              <a:extLst>
                <a:ext uri="{FF2B5EF4-FFF2-40B4-BE49-F238E27FC236}">
                  <a16:creationId xmlns:a16="http://schemas.microsoft.com/office/drawing/2014/main" id="{A74B6B8E-4820-CF5C-46FB-DB9EF85B1A33}"/>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50" name="Freeform: Shape 49">
              <a:extLst>
                <a:ext uri="{FF2B5EF4-FFF2-40B4-BE49-F238E27FC236}">
                  <a16:creationId xmlns:a16="http://schemas.microsoft.com/office/drawing/2014/main" id="{ABC732F1-C4F0-8035-5D59-AF33C78F2D23}"/>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grpSp>
      <p:pic>
        <p:nvPicPr>
          <p:cNvPr id="52" name="Picture 8" descr="The Holy Trinity Church of England Secondary School - Headteacher's Welcome">
            <a:extLst>
              <a:ext uri="{FF2B5EF4-FFF2-40B4-BE49-F238E27FC236}">
                <a16:creationId xmlns:a16="http://schemas.microsoft.com/office/drawing/2014/main" id="{954ADE35-0E78-75E5-4A9D-17227E6C0E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8395" y="-28928"/>
            <a:ext cx="2351254" cy="2118434"/>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DFB7F51F-40C6-A914-ED20-A696412D6AC6}"/>
              </a:ext>
            </a:extLst>
          </p:cNvPr>
          <p:cNvSpPr txBox="1"/>
          <p:nvPr/>
        </p:nvSpPr>
        <p:spPr>
          <a:xfrm>
            <a:off x="1954635" y="2105226"/>
            <a:ext cx="7076597" cy="2554545"/>
          </a:xfrm>
          <a:prstGeom prst="rect">
            <a:avLst/>
          </a:prstGeom>
          <a:noFill/>
        </p:spPr>
        <p:txBody>
          <a:bodyPr wrap="square" rtlCol="0">
            <a:spAutoFit/>
          </a:bodyPr>
          <a:lstStyle/>
          <a:p>
            <a:pPr algn="ctr"/>
            <a:r>
              <a:rPr lang="en-GB" sz="8000" dirty="0">
                <a:solidFill>
                  <a:srgbClr val="00B0F0"/>
                </a:solidFill>
                <a:latin typeface="Kermit Condensed" panose="020F0503040000060003" pitchFamily="34" charset="0"/>
              </a:rPr>
              <a:t>Tutor Time Collective Worship</a:t>
            </a:r>
          </a:p>
        </p:txBody>
      </p:sp>
      <p:sp>
        <p:nvSpPr>
          <p:cNvPr id="55" name="TextBox 54">
            <a:extLst>
              <a:ext uri="{FF2B5EF4-FFF2-40B4-BE49-F238E27FC236}">
                <a16:creationId xmlns:a16="http://schemas.microsoft.com/office/drawing/2014/main" id="{1069E75B-72C0-D804-8954-D05F37D94690}"/>
              </a:ext>
            </a:extLst>
          </p:cNvPr>
          <p:cNvSpPr txBox="1"/>
          <p:nvPr/>
        </p:nvSpPr>
        <p:spPr>
          <a:xfrm>
            <a:off x="1212153" y="4818882"/>
            <a:ext cx="8601122" cy="1015663"/>
          </a:xfrm>
          <a:prstGeom prst="rect">
            <a:avLst/>
          </a:prstGeom>
          <a:noFill/>
        </p:spPr>
        <p:txBody>
          <a:bodyPr wrap="square" rtlCol="0">
            <a:spAutoFit/>
          </a:bodyPr>
          <a:lstStyle/>
          <a:p>
            <a:pPr algn="ctr"/>
            <a:r>
              <a:rPr lang="en-GB" sz="6000" dirty="0">
                <a:solidFill>
                  <a:srgbClr val="FFCC99"/>
                </a:solidFill>
                <a:latin typeface="Kermit Condensed" panose="020F0503040000060003" pitchFamily="34" charset="0"/>
              </a:rPr>
              <a:t>The Lord be with you…</a:t>
            </a:r>
          </a:p>
        </p:txBody>
      </p:sp>
      <p:sp>
        <p:nvSpPr>
          <p:cNvPr id="2" name="Rectangle: Rounded Corners 1">
            <a:hlinkClick r:id="rId5" action="ppaction://hlinksldjump"/>
            <a:extLst>
              <a:ext uri="{FF2B5EF4-FFF2-40B4-BE49-F238E27FC236}">
                <a16:creationId xmlns:a16="http://schemas.microsoft.com/office/drawing/2014/main" id="{DDA842C5-36D8-9446-97E9-8DC0DB75A767}"/>
              </a:ext>
            </a:extLst>
          </p:cNvPr>
          <p:cNvSpPr/>
          <p:nvPr/>
        </p:nvSpPr>
        <p:spPr>
          <a:xfrm>
            <a:off x="312516" y="3296873"/>
            <a:ext cx="1642119" cy="2537672"/>
          </a:xfrm>
          <a:prstGeom prst="roundRect">
            <a:avLst/>
          </a:prstGeom>
          <a:solidFill>
            <a:srgbClr val="FFCC99"/>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rgbClr val="0070C0"/>
                </a:solidFill>
                <a:latin typeface="Kermit Condensed" panose="020F0503040000060003" pitchFamily="34" charset="0"/>
              </a:rPr>
              <a:t>Click to go to Day 1</a:t>
            </a:r>
          </a:p>
        </p:txBody>
      </p:sp>
      <p:sp>
        <p:nvSpPr>
          <p:cNvPr id="5" name="Rectangle: Rounded Corners 4">
            <a:hlinkClick r:id="rId6" action="ppaction://hlinksldjump"/>
            <a:extLst>
              <a:ext uri="{FF2B5EF4-FFF2-40B4-BE49-F238E27FC236}">
                <a16:creationId xmlns:a16="http://schemas.microsoft.com/office/drawing/2014/main" id="{1534A289-3729-4355-F4DD-A9E38A4B854D}"/>
              </a:ext>
            </a:extLst>
          </p:cNvPr>
          <p:cNvSpPr/>
          <p:nvPr/>
        </p:nvSpPr>
        <p:spPr>
          <a:xfrm>
            <a:off x="9130744" y="3296873"/>
            <a:ext cx="1642119" cy="2537672"/>
          </a:xfrm>
          <a:prstGeom prst="roundRect">
            <a:avLst/>
          </a:prstGeom>
          <a:solidFill>
            <a:srgbClr val="FFCC99"/>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rgbClr val="0070C0"/>
                </a:solidFill>
                <a:latin typeface="Kermit Condensed" panose="020F0503040000060003" pitchFamily="34" charset="0"/>
              </a:rPr>
              <a:t>Click to go to Day 2</a:t>
            </a:r>
          </a:p>
        </p:txBody>
      </p:sp>
    </p:spTree>
    <p:extLst>
      <p:ext uri="{BB962C8B-B14F-4D97-AF65-F5344CB8AC3E}">
        <p14:creationId xmlns:p14="http://schemas.microsoft.com/office/powerpoint/2010/main" val="18623902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0F998-CD58-CFA5-1C11-21A00D34BD1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2CF5011-0569-5A22-9C79-EFD53BA245B5}"/>
              </a:ext>
            </a:extLst>
          </p:cNvPr>
          <p:cNvPicPr>
            <a:picLocks noChangeAspect="1"/>
          </p:cNvPicPr>
          <p:nvPr/>
        </p:nvPicPr>
        <p:blipFill>
          <a:blip r:embed="rId3"/>
          <a:stretch>
            <a:fillRect/>
          </a:stretch>
        </p:blipFill>
        <p:spPr>
          <a:xfrm>
            <a:off x="8617" y="-11896"/>
            <a:ext cx="12192001" cy="6858000"/>
          </a:xfrm>
          <a:prstGeom prst="rect">
            <a:avLst/>
          </a:prstGeom>
        </p:spPr>
      </p:pic>
      <p:pic>
        <p:nvPicPr>
          <p:cNvPr id="1038" name="Picture 14" descr="day-1-1">
            <a:extLst>
              <a:ext uri="{FF2B5EF4-FFF2-40B4-BE49-F238E27FC236}">
                <a16:creationId xmlns:a16="http://schemas.microsoft.com/office/drawing/2014/main" id="{F6C1FBBF-60FA-F996-6830-27F57E6567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7" y="19359"/>
            <a:ext cx="1169431" cy="131275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Holy Trinity Church of England Secondary School - Headteacher's Welcome">
            <a:extLst>
              <a:ext uri="{FF2B5EF4-FFF2-40B4-BE49-F238E27FC236}">
                <a16:creationId xmlns:a16="http://schemas.microsoft.com/office/drawing/2014/main" id="{A491962F-A171-1D7F-A3E2-71334BC57D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3489" y="11896"/>
            <a:ext cx="1457028" cy="1312754"/>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B9C58F2A-5AFA-F442-E3E0-9613E9C7FDCA}"/>
              </a:ext>
            </a:extLst>
          </p:cNvPr>
          <p:cNvSpPr/>
          <p:nvPr/>
        </p:nvSpPr>
        <p:spPr>
          <a:xfrm>
            <a:off x="1699765" y="33952"/>
            <a:ext cx="8714095" cy="401072"/>
          </a:xfrm>
          <a:prstGeom prst="roundRect">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theme for this half term: </a:t>
            </a:r>
            <a:r>
              <a:rPr lang="en-GB" sz="2400" b="1" dirty="0">
                <a:solidFill>
                  <a:schemeClr val="tx1"/>
                </a:solidFill>
                <a:latin typeface="Kermit Condensed" panose="020F0503040000060003" pitchFamily="34" charset="0"/>
              </a:rPr>
              <a:t>Hope</a:t>
            </a:r>
          </a:p>
        </p:txBody>
      </p:sp>
      <p:sp>
        <p:nvSpPr>
          <p:cNvPr id="17" name="Rectangle: Rounded Corners 16">
            <a:extLst>
              <a:ext uri="{FF2B5EF4-FFF2-40B4-BE49-F238E27FC236}">
                <a16:creationId xmlns:a16="http://schemas.microsoft.com/office/drawing/2014/main" id="{F5674677-E3F6-561A-71B9-DE0F268813BD}"/>
              </a:ext>
            </a:extLst>
          </p:cNvPr>
          <p:cNvSpPr/>
          <p:nvPr/>
        </p:nvSpPr>
        <p:spPr>
          <a:xfrm>
            <a:off x="1700377" y="486112"/>
            <a:ext cx="8714095" cy="441585"/>
          </a:xfrm>
          <a:prstGeom prst="roundRect">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Equality and Diversity theme for this half term: </a:t>
            </a:r>
            <a:r>
              <a:rPr lang="en-GB" sz="2400" b="1" dirty="0">
                <a:solidFill>
                  <a:srgbClr val="7030A0"/>
                </a:solidFill>
                <a:latin typeface="Kermit Condensed" panose="020F0503040000060003" pitchFamily="34" charset="0"/>
              </a:rPr>
              <a:t>Inclusion </a:t>
            </a:r>
          </a:p>
        </p:txBody>
      </p:sp>
      <p:sp>
        <p:nvSpPr>
          <p:cNvPr id="18" name="Rectangle: Rounded Corners 17">
            <a:extLst>
              <a:ext uri="{FF2B5EF4-FFF2-40B4-BE49-F238E27FC236}">
                <a16:creationId xmlns:a16="http://schemas.microsoft.com/office/drawing/2014/main" id="{97C48A8E-D7F9-3F95-B9D4-BD51FAE51CB4}"/>
              </a:ext>
            </a:extLst>
          </p:cNvPr>
          <p:cNvSpPr/>
          <p:nvPr/>
        </p:nvSpPr>
        <p:spPr>
          <a:xfrm>
            <a:off x="1699765" y="965374"/>
            <a:ext cx="8714095" cy="425691"/>
          </a:xfrm>
          <a:prstGeom prst="roundRect">
            <a:avLst/>
          </a:prstGeom>
          <a:solidFill>
            <a:srgbClr val="00B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Kermit Condensed" panose="020F0503040000060003" pitchFamily="34" charset="0"/>
              </a:rPr>
              <a:t>The theme for this week: </a:t>
            </a:r>
            <a:r>
              <a:rPr lang="en-GB" sz="2400" b="1" dirty="0">
                <a:solidFill>
                  <a:srgbClr val="FFFF00"/>
                </a:solidFill>
                <a:latin typeface="Kermit Condensed" panose="020F0503040000060003" pitchFamily="34" charset="0"/>
              </a:rPr>
              <a:t>Diversity</a:t>
            </a:r>
          </a:p>
        </p:txBody>
      </p:sp>
      <p:sp>
        <p:nvSpPr>
          <p:cNvPr id="8" name="TextBox 7">
            <a:hlinkClick r:id="rId6" action="ppaction://hlinksldjump"/>
            <a:extLst>
              <a:ext uri="{FF2B5EF4-FFF2-40B4-BE49-F238E27FC236}">
                <a16:creationId xmlns:a16="http://schemas.microsoft.com/office/drawing/2014/main" id="{50C54AFD-C76C-C473-54C7-C5398BB6FF6C}"/>
              </a:ext>
            </a:extLst>
          </p:cNvPr>
          <p:cNvSpPr txBox="1"/>
          <p:nvPr/>
        </p:nvSpPr>
        <p:spPr>
          <a:xfrm>
            <a:off x="162244" y="2468185"/>
            <a:ext cx="2644958" cy="2331184"/>
          </a:xfrm>
          <a:prstGeom prst="horizontalScroll">
            <a:avLst/>
          </a:prstGeom>
          <a:solidFill>
            <a:srgbClr val="FFFF00"/>
          </a:solidFill>
          <a:ln>
            <a:solidFill>
              <a:srgbClr val="C00000"/>
            </a:solidFill>
          </a:ln>
        </p:spPr>
        <p:style>
          <a:lnRef idx="2">
            <a:schemeClr val="accent3">
              <a:shade val="15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3600" b="1" dirty="0">
                <a:solidFill>
                  <a:srgbClr val="C00000"/>
                </a:solidFill>
                <a:latin typeface="Kermit Condensed" panose="020F0503040000060003" pitchFamily="34" charset="0"/>
              </a:rPr>
              <a:t>Click for the verses of the day</a:t>
            </a:r>
            <a:endParaRPr lang="en-US" sz="3600" dirty="0">
              <a:solidFill>
                <a:srgbClr val="C00000"/>
              </a:solidFill>
              <a:latin typeface="Kermit Condensed" panose="020F0503040000060003" pitchFamily="34" charset="0"/>
            </a:endParaRPr>
          </a:p>
        </p:txBody>
      </p:sp>
      <p:grpSp>
        <p:nvGrpSpPr>
          <p:cNvPr id="7" name="Graphic 5">
            <a:extLst>
              <a:ext uri="{FF2B5EF4-FFF2-40B4-BE49-F238E27FC236}">
                <a16:creationId xmlns:a16="http://schemas.microsoft.com/office/drawing/2014/main" id="{0B926A6E-A6FB-6F0F-4C2A-1DFC82F3106E}"/>
              </a:ext>
            </a:extLst>
          </p:cNvPr>
          <p:cNvGrpSpPr/>
          <p:nvPr/>
        </p:nvGrpSpPr>
        <p:grpSpPr>
          <a:xfrm>
            <a:off x="10007771" y="5614219"/>
            <a:ext cx="4368458" cy="1019334"/>
            <a:chOff x="10780741" y="5310484"/>
            <a:chExt cx="5567519" cy="1238520"/>
          </a:xfrm>
          <a:solidFill>
            <a:schemeClr val="bg1"/>
          </a:solidFill>
        </p:grpSpPr>
        <p:sp>
          <p:nvSpPr>
            <p:cNvPr id="10" name="Freeform: Shape 9">
              <a:extLst>
                <a:ext uri="{FF2B5EF4-FFF2-40B4-BE49-F238E27FC236}">
                  <a16:creationId xmlns:a16="http://schemas.microsoft.com/office/drawing/2014/main" id="{5E4758BD-2951-AB35-42CD-274E6C21F849}"/>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089DCBF-F856-AB20-A1A9-13936421912B}"/>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296B8A87-FDAD-542D-ED13-6DCF20A7E1CA}"/>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99CDF6C-68AF-81FE-52A3-C4CD4C5319C8}"/>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E6414C42-D24D-18BB-F9A3-8FBE63967669}"/>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168BF21-0B63-2173-C7BF-00D4FD2DF9F7}"/>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5115A8CF-1785-CBC3-4FDE-07B2A579D962}"/>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400F407E-5B24-C1F2-A00F-77BEB6AAB3AD}"/>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9526D40-59FA-89C7-63BD-6C869222120B}"/>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D86B9F9A-F0CF-AC69-B846-794D5D03FFC9}"/>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547646B-1CD5-027B-7132-0808C0873A3E}"/>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7BF9716-258D-D4A1-1714-781C68895F64}"/>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0B8F204F-FD49-9640-A0D2-5EBDCC50AD82}"/>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EA63684C-3060-BAAD-D423-410D276367F4}"/>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3F37E65-880A-0303-63DC-CB66BAB76FA6}"/>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67AB824-CB62-D7E6-10E5-4343FF5FC836}"/>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0F1E514-95F3-11C6-19E0-485C697E94A0}"/>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13CF9FB5-9A82-6D1F-DB7A-FFAA746727B9}"/>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108876B-6E73-006C-29C5-C2B1B0648229}"/>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D3264733-7339-AEC8-6A0E-04CF79A0B9E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09B35A7-CC0C-2B24-9271-5EA777A9F710}"/>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FCAE807-552A-51EE-B897-36F82AD6A201}"/>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ED3D412C-4D92-FE7B-63B8-BEB6029ABA46}"/>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7F53E6B-B42B-2633-7315-0032B1DD9F8A}"/>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pic>
        <p:nvPicPr>
          <p:cNvPr id="11" name="Picture 10">
            <a:extLst>
              <a:ext uri="{FF2B5EF4-FFF2-40B4-BE49-F238E27FC236}">
                <a16:creationId xmlns:a16="http://schemas.microsoft.com/office/drawing/2014/main" id="{42C61FB2-84D2-3CDC-7DB3-34AC3B261E91}"/>
              </a:ext>
            </a:extLst>
          </p:cNvPr>
          <p:cNvPicPr>
            <a:picLocks noChangeAspect="1"/>
          </p:cNvPicPr>
          <p:nvPr/>
        </p:nvPicPr>
        <p:blipFill>
          <a:blip r:embed="rId7"/>
          <a:srcRect l="8139" t="12473" r="6777" b="14077"/>
          <a:stretch>
            <a:fillRect/>
          </a:stretch>
        </p:blipFill>
        <p:spPr>
          <a:xfrm>
            <a:off x="6845407" y="1505385"/>
            <a:ext cx="5227697" cy="3719033"/>
          </a:xfrm>
          <a:prstGeom prst="rect">
            <a:avLst/>
          </a:prstGeom>
          <a:ln w="28575">
            <a:solidFill>
              <a:schemeClr val="bg1"/>
            </a:solidFill>
          </a:ln>
        </p:spPr>
      </p:pic>
      <p:sp>
        <p:nvSpPr>
          <p:cNvPr id="40" name="TextBox 39">
            <a:hlinkClick r:id="rId8" action="ppaction://hlinksldjump"/>
            <a:extLst>
              <a:ext uri="{FF2B5EF4-FFF2-40B4-BE49-F238E27FC236}">
                <a16:creationId xmlns:a16="http://schemas.microsoft.com/office/drawing/2014/main" id="{16F0F379-E98F-5F8D-6F13-5CA2FAE4328A}"/>
              </a:ext>
            </a:extLst>
          </p:cNvPr>
          <p:cNvSpPr txBox="1"/>
          <p:nvPr/>
        </p:nvSpPr>
        <p:spPr>
          <a:xfrm>
            <a:off x="8797331" y="4872033"/>
            <a:ext cx="3172793" cy="1827193"/>
          </a:xfrm>
          <a:prstGeom prst="cloud">
            <a:avLst/>
          </a:prstGeom>
          <a:ln w="38100">
            <a:solidFill>
              <a:srgbClr val="FF6699"/>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FF6699"/>
                </a:solidFill>
                <a:latin typeface="Kermit Condensed" panose="020F0503040000060003" pitchFamily="34" charset="0"/>
              </a:rPr>
              <a:t>Click for a prayer</a:t>
            </a:r>
            <a:endParaRPr lang="en-US" sz="3600" dirty="0">
              <a:solidFill>
                <a:srgbClr val="FF6699"/>
              </a:solidFill>
              <a:latin typeface="Kermit Condensed" panose="020F0503040000060003" pitchFamily="34" charset="0"/>
            </a:endParaRPr>
          </a:p>
        </p:txBody>
      </p:sp>
      <p:sp>
        <p:nvSpPr>
          <p:cNvPr id="3" name="TextBox 2">
            <a:hlinkClick r:id="rId9" action="ppaction://hlinksldjump"/>
            <a:extLst>
              <a:ext uri="{FF2B5EF4-FFF2-40B4-BE49-F238E27FC236}">
                <a16:creationId xmlns:a16="http://schemas.microsoft.com/office/drawing/2014/main" id="{9811B686-D36A-9A39-CB11-A53BFE812174}"/>
              </a:ext>
            </a:extLst>
          </p:cNvPr>
          <p:cNvSpPr txBox="1"/>
          <p:nvPr/>
        </p:nvSpPr>
        <p:spPr>
          <a:xfrm>
            <a:off x="5680294" y="4901203"/>
            <a:ext cx="3172793" cy="1827193"/>
          </a:xfrm>
          <a:prstGeom prst="cloud">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0070C0"/>
                </a:solidFill>
                <a:latin typeface="Kermit Condensed" panose="020F0503040000060003" pitchFamily="34" charset="0"/>
              </a:rPr>
              <a:t>Click for a prayer</a:t>
            </a:r>
            <a:endParaRPr lang="en-US" sz="3600" dirty="0">
              <a:solidFill>
                <a:srgbClr val="0070C0"/>
              </a:solidFill>
              <a:latin typeface="Kermit Condensed" panose="020F0503040000060003" pitchFamily="34" charset="0"/>
            </a:endParaRPr>
          </a:p>
        </p:txBody>
      </p:sp>
      <p:sp>
        <p:nvSpPr>
          <p:cNvPr id="13" name="Flowchart: Terminator 12">
            <a:hlinkClick r:id="rId10" action="ppaction://hlinksldjump"/>
            <a:extLst>
              <a:ext uri="{FF2B5EF4-FFF2-40B4-BE49-F238E27FC236}">
                <a16:creationId xmlns:a16="http://schemas.microsoft.com/office/drawing/2014/main" id="{EC17EF5C-11CC-2BD0-6FE3-A32294EAF7AE}"/>
              </a:ext>
            </a:extLst>
          </p:cNvPr>
          <p:cNvSpPr/>
          <p:nvPr/>
        </p:nvSpPr>
        <p:spPr>
          <a:xfrm>
            <a:off x="162244" y="1542058"/>
            <a:ext cx="6754871" cy="810062"/>
          </a:xfrm>
          <a:prstGeom prst="flowChartTerminator">
            <a:avLst/>
          </a:prstGeom>
          <a:solidFill>
            <a:srgbClr val="39839E"/>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rPr>
              <a:t>Click for the challenge of the day</a:t>
            </a:r>
          </a:p>
        </p:txBody>
      </p:sp>
      <p:sp>
        <p:nvSpPr>
          <p:cNvPr id="2" name="Speech Bubble: Rectangle with Corners Rounded 1">
            <a:extLst>
              <a:ext uri="{FF2B5EF4-FFF2-40B4-BE49-F238E27FC236}">
                <a16:creationId xmlns:a16="http://schemas.microsoft.com/office/drawing/2014/main" id="{8FB0E645-AD94-AC7D-EB7F-90DF971BE267}"/>
              </a:ext>
            </a:extLst>
          </p:cNvPr>
          <p:cNvSpPr/>
          <p:nvPr/>
        </p:nvSpPr>
        <p:spPr>
          <a:xfrm>
            <a:off x="3203713" y="2438084"/>
            <a:ext cx="3097162" cy="1007775"/>
          </a:xfrm>
          <a:prstGeom prst="wedgeRoundRectCallout">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hlinkClick r:id="rId11">
                  <a:extLst>
                    <a:ext uri="{A12FA001-AC4F-418D-AE19-62706E023703}">
                      <ahyp:hlinkClr xmlns:ahyp="http://schemas.microsoft.com/office/drawing/2018/hyperlinkcolor" val="tx"/>
                    </a:ext>
                  </a:extLst>
                </a:hlinkClick>
              </a:rPr>
              <a:t>Word of the Day</a:t>
            </a:r>
          </a:p>
          <a:p>
            <a:pPr algn="ctr"/>
            <a:r>
              <a:rPr lang="en-GB" sz="28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hlinkClick r:id="rId11">
                  <a:extLst>
                    <a:ext uri="{A12FA001-AC4F-418D-AE19-62706E023703}">
                      <ahyp:hlinkClr xmlns:ahyp="http://schemas.microsoft.com/office/drawing/2018/hyperlinkcolor" val="tx"/>
                    </a:ext>
                  </a:extLst>
                </a:hlinkClick>
              </a:rPr>
              <a:t> Merriam-Webster</a:t>
            </a:r>
            <a:endParaRPr lang="en-GB" sz="28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endParaRPr>
          </a:p>
        </p:txBody>
      </p:sp>
      <p:sp>
        <p:nvSpPr>
          <p:cNvPr id="4" name="TextBox 3">
            <a:hlinkClick r:id="rId8" action="ppaction://hlinksldjump"/>
            <a:extLst>
              <a:ext uri="{FF2B5EF4-FFF2-40B4-BE49-F238E27FC236}">
                <a16:creationId xmlns:a16="http://schemas.microsoft.com/office/drawing/2014/main" id="{4BC3869C-0746-C41A-0553-B9AB7F659349}"/>
              </a:ext>
            </a:extLst>
          </p:cNvPr>
          <p:cNvSpPr txBox="1"/>
          <p:nvPr/>
        </p:nvSpPr>
        <p:spPr>
          <a:xfrm>
            <a:off x="2905097" y="3633777"/>
            <a:ext cx="3842415" cy="1200329"/>
          </a:xfrm>
          <a:prstGeom prst="rect">
            <a:avLst/>
          </a:prstGeom>
          <a:ln w="28575">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GB" sz="2400" b="1" dirty="0">
                <a:solidFill>
                  <a:srgbClr val="FFFF00"/>
                </a:solidFill>
                <a:latin typeface="Kermit Condensed" panose="020F0503040000060003" pitchFamily="34" charset="0"/>
              </a:rPr>
              <a:t>Watch Extra:</a:t>
            </a:r>
          </a:p>
          <a:p>
            <a:pPr algn="ctr"/>
            <a:r>
              <a:rPr lang="en-GB" sz="2400" b="1" dirty="0">
                <a:ln>
                  <a:solidFill>
                    <a:schemeClr val="tx1"/>
                  </a:solidFill>
                </a:ln>
                <a:solidFill>
                  <a:srgbClr val="C00000"/>
                </a:solidFill>
                <a:latin typeface="Kermit Condensed" panose="020F0503040000060003" pitchFamily="34" charset="0"/>
              </a:rPr>
              <a:t>Show Racism The Red Card</a:t>
            </a:r>
          </a:p>
          <a:p>
            <a:pPr algn="ctr"/>
            <a:r>
              <a:rPr lang="en-GB" sz="2400" b="1" dirty="0">
                <a:solidFill>
                  <a:schemeClr val="tx1"/>
                </a:solidFill>
                <a:latin typeface="Kermit Condensed" panose="020F0503040000060003" pitchFamily="34" charset="0"/>
                <a:hlinkClick r:id="rId12">
                  <a:extLst>
                    <a:ext uri="{A12FA001-AC4F-418D-AE19-62706E023703}">
                      <ahyp:hlinkClr xmlns:ahyp="http://schemas.microsoft.com/office/drawing/2018/hyperlinkcolor" val="tx"/>
                    </a:ext>
                  </a:extLst>
                </a:hlinkClick>
              </a:rPr>
              <a:t>https://youtu.be/XwFXOV4KDD8</a:t>
            </a:r>
            <a:endParaRPr lang="en-GB" sz="2400" b="1" dirty="0">
              <a:solidFill>
                <a:schemeClr val="tx1"/>
              </a:solidFill>
              <a:latin typeface="Kermit Condensed" panose="020F0503040000060003" pitchFamily="34" charset="0"/>
            </a:endParaRPr>
          </a:p>
        </p:txBody>
      </p:sp>
      <p:sp>
        <p:nvSpPr>
          <p:cNvPr id="5" name="TextBox 4">
            <a:hlinkClick r:id="" action="ppaction://noaction"/>
            <a:extLst>
              <a:ext uri="{FF2B5EF4-FFF2-40B4-BE49-F238E27FC236}">
                <a16:creationId xmlns:a16="http://schemas.microsoft.com/office/drawing/2014/main" id="{76BB3926-C7A8-538A-A7DD-F176FE2624CC}"/>
              </a:ext>
            </a:extLst>
          </p:cNvPr>
          <p:cNvSpPr txBox="1"/>
          <p:nvPr/>
        </p:nvSpPr>
        <p:spPr>
          <a:xfrm>
            <a:off x="173549" y="5279051"/>
            <a:ext cx="5304791" cy="1077218"/>
          </a:xfrm>
          <a:prstGeom prst="rect">
            <a:avLst/>
          </a:prstGeom>
          <a:ln w="28575">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GB" sz="3200" b="1" dirty="0">
                <a:solidFill>
                  <a:srgbClr val="FFFF00"/>
                </a:solidFill>
                <a:latin typeface="Kermit Condensed" panose="020F0503040000060003" pitchFamily="34" charset="0"/>
              </a:rPr>
              <a:t>Watch: Some reminders from your chaplain…</a:t>
            </a:r>
          </a:p>
        </p:txBody>
      </p:sp>
    </p:spTree>
    <p:extLst>
      <p:ext uri="{BB962C8B-B14F-4D97-AF65-F5344CB8AC3E}">
        <p14:creationId xmlns:p14="http://schemas.microsoft.com/office/powerpoint/2010/main" val="164615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ox(in)">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1000"/>
                                        <p:tgtEl>
                                          <p:spTgt spid="4"/>
                                        </p:tgtEl>
                                      </p:cBhvr>
                                    </p:animEffect>
                                    <p:anim calcmode="lin" valueType="num">
                                      <p:cBhvr>
                                        <p:cTn id="47" dur="1000" fill="hold"/>
                                        <p:tgtEl>
                                          <p:spTgt spid="4"/>
                                        </p:tgtEl>
                                        <p:attrNameLst>
                                          <p:attrName>ppt_x</p:attrName>
                                        </p:attrNameLst>
                                      </p:cBhvr>
                                      <p:tavLst>
                                        <p:tav tm="0">
                                          <p:val>
                                            <p:strVal val="#ppt_x"/>
                                          </p:val>
                                        </p:tav>
                                        <p:tav tm="100000">
                                          <p:val>
                                            <p:strVal val="#ppt_x"/>
                                          </p:val>
                                        </p:tav>
                                      </p:tavLst>
                                    </p:anim>
                                    <p:anim calcmode="lin" valueType="num">
                                      <p:cBhvr>
                                        <p:cTn id="4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checkerboard(across)">
                                      <p:cBhvr>
                                        <p:cTn id="53" dur="500"/>
                                        <p:tgtEl>
                                          <p:spTgt spid="2"/>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down)">
                                      <p:cBhvr>
                                        <p:cTn id="58" dur="580">
                                          <p:stCondLst>
                                            <p:cond delay="0"/>
                                          </p:stCondLst>
                                        </p:cTn>
                                        <p:tgtEl>
                                          <p:spTgt spid="11"/>
                                        </p:tgtEl>
                                      </p:cBhvr>
                                    </p:animEffect>
                                    <p:anim calcmode="lin" valueType="num">
                                      <p:cBhvr>
                                        <p:cTn id="59"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64" dur="26">
                                          <p:stCondLst>
                                            <p:cond delay="650"/>
                                          </p:stCondLst>
                                        </p:cTn>
                                        <p:tgtEl>
                                          <p:spTgt spid="11"/>
                                        </p:tgtEl>
                                      </p:cBhvr>
                                      <p:to x="100000" y="60000"/>
                                    </p:animScale>
                                    <p:animScale>
                                      <p:cBhvr>
                                        <p:cTn id="65" dur="166" decel="50000">
                                          <p:stCondLst>
                                            <p:cond delay="676"/>
                                          </p:stCondLst>
                                        </p:cTn>
                                        <p:tgtEl>
                                          <p:spTgt spid="11"/>
                                        </p:tgtEl>
                                      </p:cBhvr>
                                      <p:to x="100000" y="100000"/>
                                    </p:animScale>
                                    <p:animScale>
                                      <p:cBhvr>
                                        <p:cTn id="66" dur="26">
                                          <p:stCondLst>
                                            <p:cond delay="1312"/>
                                          </p:stCondLst>
                                        </p:cTn>
                                        <p:tgtEl>
                                          <p:spTgt spid="11"/>
                                        </p:tgtEl>
                                      </p:cBhvr>
                                      <p:to x="100000" y="80000"/>
                                    </p:animScale>
                                    <p:animScale>
                                      <p:cBhvr>
                                        <p:cTn id="67" dur="166" decel="50000">
                                          <p:stCondLst>
                                            <p:cond delay="1338"/>
                                          </p:stCondLst>
                                        </p:cTn>
                                        <p:tgtEl>
                                          <p:spTgt spid="11"/>
                                        </p:tgtEl>
                                      </p:cBhvr>
                                      <p:to x="100000" y="100000"/>
                                    </p:animScale>
                                    <p:animScale>
                                      <p:cBhvr>
                                        <p:cTn id="68" dur="26">
                                          <p:stCondLst>
                                            <p:cond delay="1642"/>
                                          </p:stCondLst>
                                        </p:cTn>
                                        <p:tgtEl>
                                          <p:spTgt spid="11"/>
                                        </p:tgtEl>
                                      </p:cBhvr>
                                      <p:to x="100000" y="90000"/>
                                    </p:animScale>
                                    <p:animScale>
                                      <p:cBhvr>
                                        <p:cTn id="69" dur="166" decel="50000">
                                          <p:stCondLst>
                                            <p:cond delay="1668"/>
                                          </p:stCondLst>
                                        </p:cTn>
                                        <p:tgtEl>
                                          <p:spTgt spid="11"/>
                                        </p:tgtEl>
                                      </p:cBhvr>
                                      <p:to x="100000" y="100000"/>
                                    </p:animScale>
                                    <p:animScale>
                                      <p:cBhvr>
                                        <p:cTn id="70" dur="26">
                                          <p:stCondLst>
                                            <p:cond delay="1808"/>
                                          </p:stCondLst>
                                        </p:cTn>
                                        <p:tgtEl>
                                          <p:spTgt spid="11"/>
                                        </p:tgtEl>
                                      </p:cBhvr>
                                      <p:to x="100000" y="95000"/>
                                    </p:animScale>
                                    <p:animScale>
                                      <p:cBhvr>
                                        <p:cTn id="71" dur="166" decel="50000">
                                          <p:stCondLst>
                                            <p:cond delay="1834"/>
                                          </p:stCondLst>
                                        </p:cTn>
                                        <p:tgtEl>
                                          <p:spTgt spid="11"/>
                                        </p:tgtEl>
                                      </p:cBhvr>
                                      <p:to x="100000" y="100000"/>
                                    </p:animScale>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fade">
                                      <p:cBhvr>
                                        <p:cTn id="76" dur="1000"/>
                                        <p:tgtEl>
                                          <p:spTgt spid="3"/>
                                        </p:tgtEl>
                                      </p:cBhvr>
                                    </p:animEffect>
                                    <p:anim calcmode="lin" valueType="num">
                                      <p:cBhvr>
                                        <p:cTn id="77" dur="1000" fill="hold"/>
                                        <p:tgtEl>
                                          <p:spTgt spid="3"/>
                                        </p:tgtEl>
                                        <p:attrNameLst>
                                          <p:attrName>ppt_x</p:attrName>
                                        </p:attrNameLst>
                                      </p:cBhvr>
                                      <p:tavLst>
                                        <p:tav tm="0">
                                          <p:val>
                                            <p:strVal val="#ppt_x"/>
                                          </p:val>
                                        </p:tav>
                                        <p:tav tm="100000">
                                          <p:val>
                                            <p:strVal val="#ppt_x"/>
                                          </p:val>
                                        </p:tav>
                                      </p:tavLst>
                                    </p:anim>
                                    <p:anim calcmode="lin" valueType="num">
                                      <p:cBhvr>
                                        <p:cTn id="7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1000"/>
                                        <p:tgtEl>
                                          <p:spTgt spid="40"/>
                                        </p:tgtEl>
                                      </p:cBhvr>
                                    </p:animEffect>
                                    <p:anim calcmode="lin" valueType="num">
                                      <p:cBhvr>
                                        <p:cTn id="84" dur="1000" fill="hold"/>
                                        <p:tgtEl>
                                          <p:spTgt spid="40"/>
                                        </p:tgtEl>
                                        <p:attrNameLst>
                                          <p:attrName>ppt_x</p:attrName>
                                        </p:attrNameLst>
                                      </p:cBhvr>
                                      <p:tavLst>
                                        <p:tav tm="0">
                                          <p:val>
                                            <p:strVal val="#ppt_x"/>
                                          </p:val>
                                        </p:tav>
                                        <p:tav tm="100000">
                                          <p:val>
                                            <p:strVal val="#ppt_x"/>
                                          </p:val>
                                        </p:tav>
                                      </p:tavLst>
                                    </p:anim>
                                    <p:anim calcmode="lin" valueType="num">
                                      <p:cBhvr>
                                        <p:cTn id="8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8" grpId="0" animBg="1"/>
      <p:bldP spid="40" grpId="0" animBg="1"/>
      <p:bldP spid="3" grpId="0" animBg="1"/>
      <p:bldP spid="13" grpId="0" animBg="1"/>
      <p:bldP spid="2" grpId="0" animBg="1"/>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A47FFD-30A4-13C0-6D37-A3E6B3CF6B0F}"/>
              </a:ext>
            </a:extLst>
          </p:cNvPr>
          <p:cNvPicPr>
            <a:picLocks noChangeAspect="1"/>
          </p:cNvPicPr>
          <p:nvPr/>
        </p:nvPicPr>
        <p:blipFill>
          <a:blip r:embed="rId3"/>
          <a:stretch>
            <a:fillRect/>
          </a:stretch>
        </p:blipFill>
        <p:spPr>
          <a:xfrm>
            <a:off x="0" y="-151939"/>
            <a:ext cx="12192001" cy="7009939"/>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9" name="Picture 2" descr="Music-Marketing-Tips-Day-2">
            <a:extLst>
              <a:ext uri="{FF2B5EF4-FFF2-40B4-BE49-F238E27FC236}">
                <a16:creationId xmlns:a16="http://schemas.microsoft.com/office/drawing/2014/main" id="{A3E9EBCF-A45C-4F7F-99A0-A130068AFD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01" y="0"/>
            <a:ext cx="1237838" cy="14009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hlinkClick r:id="rId6" action="ppaction://hlinksldjump"/>
            <a:extLst>
              <a:ext uri="{FF2B5EF4-FFF2-40B4-BE49-F238E27FC236}">
                <a16:creationId xmlns:a16="http://schemas.microsoft.com/office/drawing/2014/main" id="{F9CC3219-A1BF-2EBB-CA99-AA632926573C}"/>
              </a:ext>
            </a:extLst>
          </p:cNvPr>
          <p:cNvSpPr txBox="1"/>
          <p:nvPr/>
        </p:nvSpPr>
        <p:spPr>
          <a:xfrm>
            <a:off x="36550" y="2629090"/>
            <a:ext cx="2615813" cy="2144554"/>
          </a:xfrm>
          <a:prstGeom prst="verticalScroll">
            <a:avLst/>
          </a:prstGeom>
          <a:solidFill>
            <a:srgbClr val="FFFF00"/>
          </a:solidFill>
          <a:ln>
            <a:solidFill>
              <a:srgbClr val="C00000"/>
            </a:solidFill>
          </a:ln>
        </p:spPr>
        <p:style>
          <a:lnRef idx="2">
            <a:schemeClr val="accent3">
              <a:shade val="15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C00000"/>
                </a:solidFill>
                <a:latin typeface="Kermit Condensed" panose="020F0503040000060003" pitchFamily="34" charset="0"/>
              </a:rPr>
              <a:t>Click for the verses of the day</a:t>
            </a:r>
            <a:endParaRPr lang="en-US" sz="3600" dirty="0">
              <a:solidFill>
                <a:srgbClr val="C00000"/>
              </a:solidFill>
              <a:latin typeface="Kermit Condensed" panose="020F0503040000060003" pitchFamily="34" charset="0"/>
            </a:endParaRPr>
          </a:p>
        </p:txBody>
      </p:sp>
      <p:grpSp>
        <p:nvGrpSpPr>
          <p:cNvPr id="16" name="Graphic 5">
            <a:extLst>
              <a:ext uri="{FF2B5EF4-FFF2-40B4-BE49-F238E27FC236}">
                <a16:creationId xmlns:a16="http://schemas.microsoft.com/office/drawing/2014/main" id="{D1078FF5-1476-DCC3-1AC0-9B9EED3541DF}"/>
              </a:ext>
            </a:extLst>
          </p:cNvPr>
          <p:cNvGrpSpPr/>
          <p:nvPr/>
        </p:nvGrpSpPr>
        <p:grpSpPr>
          <a:xfrm>
            <a:off x="9990536" y="5629193"/>
            <a:ext cx="1997258" cy="1011460"/>
            <a:chOff x="10780741" y="5310484"/>
            <a:chExt cx="2545469" cy="1238520"/>
          </a:xfrm>
          <a:solidFill>
            <a:schemeClr val="bg1"/>
          </a:solidFill>
        </p:grpSpPr>
        <p:sp>
          <p:nvSpPr>
            <p:cNvPr id="17" name="Freeform: Shape 16">
              <a:extLst>
                <a:ext uri="{FF2B5EF4-FFF2-40B4-BE49-F238E27FC236}">
                  <a16:creationId xmlns:a16="http://schemas.microsoft.com/office/drawing/2014/main" id="{5DDE11B6-B9A2-0D5E-F069-81BF65FD8C96}"/>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18" name="Freeform: Shape 17">
              <a:extLst>
                <a:ext uri="{FF2B5EF4-FFF2-40B4-BE49-F238E27FC236}">
                  <a16:creationId xmlns:a16="http://schemas.microsoft.com/office/drawing/2014/main" id="{1B8283C1-DBC4-032C-C02C-11710C4EC7C4}"/>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0" name="Freeform: Shape 19">
              <a:extLst>
                <a:ext uri="{FF2B5EF4-FFF2-40B4-BE49-F238E27FC236}">
                  <a16:creationId xmlns:a16="http://schemas.microsoft.com/office/drawing/2014/main" id="{333C840B-6011-AB0C-7C6F-205449F49151}"/>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1" name="Freeform: Shape 20">
              <a:extLst>
                <a:ext uri="{FF2B5EF4-FFF2-40B4-BE49-F238E27FC236}">
                  <a16:creationId xmlns:a16="http://schemas.microsoft.com/office/drawing/2014/main" id="{C845B89A-0816-55FB-3DD3-938CFE823AC8}"/>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2" name="Freeform: Shape 21">
              <a:extLst>
                <a:ext uri="{FF2B5EF4-FFF2-40B4-BE49-F238E27FC236}">
                  <a16:creationId xmlns:a16="http://schemas.microsoft.com/office/drawing/2014/main" id="{A43B0708-3902-A9C9-8A96-E1E51CF1A34E}"/>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3" name="Freeform: Shape 22">
              <a:extLst>
                <a:ext uri="{FF2B5EF4-FFF2-40B4-BE49-F238E27FC236}">
                  <a16:creationId xmlns:a16="http://schemas.microsoft.com/office/drawing/2014/main" id="{C5121F77-8133-4C0C-EEE0-0F14E4FD5E32}"/>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4" name="Freeform: Shape 23">
              <a:extLst>
                <a:ext uri="{FF2B5EF4-FFF2-40B4-BE49-F238E27FC236}">
                  <a16:creationId xmlns:a16="http://schemas.microsoft.com/office/drawing/2014/main" id="{2D26D314-30AE-8394-5DB0-7C5F0BBCE535}"/>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5" name="Freeform: Shape 24">
              <a:extLst>
                <a:ext uri="{FF2B5EF4-FFF2-40B4-BE49-F238E27FC236}">
                  <a16:creationId xmlns:a16="http://schemas.microsoft.com/office/drawing/2014/main" id="{6D890AE7-3EF1-7943-38D3-42E57335E324}"/>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6" name="Freeform: Shape 25">
              <a:extLst>
                <a:ext uri="{FF2B5EF4-FFF2-40B4-BE49-F238E27FC236}">
                  <a16:creationId xmlns:a16="http://schemas.microsoft.com/office/drawing/2014/main" id="{A62D0894-EC1E-9BBC-F8E3-B1DD5C1136C3}"/>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7" name="Freeform: Shape 26">
              <a:extLst>
                <a:ext uri="{FF2B5EF4-FFF2-40B4-BE49-F238E27FC236}">
                  <a16:creationId xmlns:a16="http://schemas.microsoft.com/office/drawing/2014/main" id="{D8F824A5-7881-F5D3-A80F-32EA92E9BF84}"/>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8" name="Freeform: Shape 27">
              <a:extLst>
                <a:ext uri="{FF2B5EF4-FFF2-40B4-BE49-F238E27FC236}">
                  <a16:creationId xmlns:a16="http://schemas.microsoft.com/office/drawing/2014/main" id="{5CC679DA-DCD7-7C69-1C64-00498335168B}"/>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9" name="Freeform: Shape 28">
              <a:extLst>
                <a:ext uri="{FF2B5EF4-FFF2-40B4-BE49-F238E27FC236}">
                  <a16:creationId xmlns:a16="http://schemas.microsoft.com/office/drawing/2014/main" id="{5EB9492C-BD65-FA0B-FC7F-10769AB22A50}"/>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0" name="Freeform: Shape 29">
              <a:extLst>
                <a:ext uri="{FF2B5EF4-FFF2-40B4-BE49-F238E27FC236}">
                  <a16:creationId xmlns:a16="http://schemas.microsoft.com/office/drawing/2014/main" id="{190830A1-B4D3-15F7-2DF7-97A14568E36C}"/>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1" name="Freeform: Shape 30">
              <a:extLst>
                <a:ext uri="{FF2B5EF4-FFF2-40B4-BE49-F238E27FC236}">
                  <a16:creationId xmlns:a16="http://schemas.microsoft.com/office/drawing/2014/main" id="{740E14CC-68C8-346B-E8EC-1626977E6D1D}"/>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solidFill>
                  <a:srgbClr val="FFFF00"/>
                </a:solidFill>
              </a:endParaRPr>
            </a:p>
          </p:txBody>
        </p:sp>
        <p:sp>
          <p:nvSpPr>
            <p:cNvPr id="32" name="Freeform: Shape 31">
              <a:extLst>
                <a:ext uri="{FF2B5EF4-FFF2-40B4-BE49-F238E27FC236}">
                  <a16:creationId xmlns:a16="http://schemas.microsoft.com/office/drawing/2014/main" id="{949BAC32-3AAF-D247-D7C1-39E30BB3FCB9}"/>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3" name="Freeform: Shape 32">
              <a:extLst>
                <a:ext uri="{FF2B5EF4-FFF2-40B4-BE49-F238E27FC236}">
                  <a16:creationId xmlns:a16="http://schemas.microsoft.com/office/drawing/2014/main" id="{FC62F37F-1B16-D06E-1F8A-8453A72583BF}"/>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4" name="Freeform: Shape 33">
              <a:extLst>
                <a:ext uri="{FF2B5EF4-FFF2-40B4-BE49-F238E27FC236}">
                  <a16:creationId xmlns:a16="http://schemas.microsoft.com/office/drawing/2014/main" id="{E1B9FAEE-CC10-2CFC-1E64-D2857FE74369}"/>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solidFill>
                  <a:srgbClr val="FFFF00"/>
                </a:solidFill>
              </a:endParaRPr>
            </a:p>
          </p:txBody>
        </p:sp>
        <p:sp>
          <p:nvSpPr>
            <p:cNvPr id="35" name="Freeform: Shape 34">
              <a:extLst>
                <a:ext uri="{FF2B5EF4-FFF2-40B4-BE49-F238E27FC236}">
                  <a16:creationId xmlns:a16="http://schemas.microsoft.com/office/drawing/2014/main" id="{6C4D3C71-6921-C991-DBD9-AFA52E9F2996}"/>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6" name="Freeform: Shape 35">
              <a:extLst>
                <a:ext uri="{FF2B5EF4-FFF2-40B4-BE49-F238E27FC236}">
                  <a16:creationId xmlns:a16="http://schemas.microsoft.com/office/drawing/2014/main" id="{0413C2FA-5B38-CF2B-0F36-105E006A4167}"/>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7" name="Freeform: Shape 36">
              <a:extLst>
                <a:ext uri="{FF2B5EF4-FFF2-40B4-BE49-F238E27FC236}">
                  <a16:creationId xmlns:a16="http://schemas.microsoft.com/office/drawing/2014/main" id="{BEA6D7E9-B77B-DFFE-DEB5-7EA9FDB656B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8" name="Freeform: Shape 37">
              <a:extLst>
                <a:ext uri="{FF2B5EF4-FFF2-40B4-BE49-F238E27FC236}">
                  <a16:creationId xmlns:a16="http://schemas.microsoft.com/office/drawing/2014/main" id="{8F16A66F-BC02-50C7-EDE0-5837C46D41CA}"/>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9" name="Freeform: Shape 38">
              <a:extLst>
                <a:ext uri="{FF2B5EF4-FFF2-40B4-BE49-F238E27FC236}">
                  <a16:creationId xmlns:a16="http://schemas.microsoft.com/office/drawing/2014/main" id="{623134C0-2E10-349E-1704-8BAB0E0D2BA5}"/>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40" name="Freeform: Shape 39">
              <a:extLst>
                <a:ext uri="{FF2B5EF4-FFF2-40B4-BE49-F238E27FC236}">
                  <a16:creationId xmlns:a16="http://schemas.microsoft.com/office/drawing/2014/main" id="{153597FB-4155-3181-1429-A495A2BAB6AE}"/>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41" name="Freeform: Shape 40">
              <a:extLst>
                <a:ext uri="{FF2B5EF4-FFF2-40B4-BE49-F238E27FC236}">
                  <a16:creationId xmlns:a16="http://schemas.microsoft.com/office/drawing/2014/main" id="{7E1F616F-7736-BAE5-D161-56E23A1938C0}"/>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grpSp>
      <p:sp>
        <p:nvSpPr>
          <p:cNvPr id="42" name="Rectangle: Rounded Corners 41">
            <a:extLst>
              <a:ext uri="{FF2B5EF4-FFF2-40B4-BE49-F238E27FC236}">
                <a16:creationId xmlns:a16="http://schemas.microsoft.com/office/drawing/2014/main" id="{754DB508-4E2C-608B-6AD3-9F78586DAECF}"/>
              </a:ext>
            </a:extLst>
          </p:cNvPr>
          <p:cNvSpPr/>
          <p:nvPr/>
        </p:nvSpPr>
        <p:spPr>
          <a:xfrm>
            <a:off x="1699765" y="33952"/>
            <a:ext cx="8714095" cy="435425"/>
          </a:xfrm>
          <a:prstGeom prst="roundRect">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theme for this half term: </a:t>
            </a:r>
            <a:r>
              <a:rPr lang="en-GB" sz="2400" b="1" dirty="0">
                <a:solidFill>
                  <a:schemeClr val="tx1"/>
                </a:solidFill>
                <a:latin typeface="Kermit Condensed" panose="020F0503040000060003" pitchFamily="34" charset="0"/>
              </a:rPr>
              <a:t>Hope</a:t>
            </a:r>
          </a:p>
        </p:txBody>
      </p:sp>
      <p:sp>
        <p:nvSpPr>
          <p:cNvPr id="43" name="Rectangle: Rounded Corners 42">
            <a:extLst>
              <a:ext uri="{FF2B5EF4-FFF2-40B4-BE49-F238E27FC236}">
                <a16:creationId xmlns:a16="http://schemas.microsoft.com/office/drawing/2014/main" id="{5905E635-A618-1E64-0C3E-B7DC71686C9A}"/>
              </a:ext>
            </a:extLst>
          </p:cNvPr>
          <p:cNvSpPr/>
          <p:nvPr/>
        </p:nvSpPr>
        <p:spPr>
          <a:xfrm>
            <a:off x="1717911" y="516659"/>
            <a:ext cx="8714095" cy="441585"/>
          </a:xfrm>
          <a:prstGeom prst="roundRect">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Equality and Diversity theme for this half term: </a:t>
            </a:r>
            <a:r>
              <a:rPr lang="en-GB" sz="2400" b="1" dirty="0">
                <a:solidFill>
                  <a:srgbClr val="7030A0"/>
                </a:solidFill>
                <a:latin typeface="Kermit Condensed" panose="020F0503040000060003" pitchFamily="34" charset="0"/>
              </a:rPr>
              <a:t>Inclusion</a:t>
            </a:r>
            <a:r>
              <a:rPr lang="en-GB" sz="2400" b="1" dirty="0">
                <a:solidFill>
                  <a:srgbClr val="002060"/>
                </a:solidFill>
                <a:latin typeface="Kermit Condensed" panose="020F0503040000060003" pitchFamily="34" charset="0"/>
              </a:rPr>
              <a:t> </a:t>
            </a:r>
          </a:p>
        </p:txBody>
      </p:sp>
      <p:sp>
        <p:nvSpPr>
          <p:cNvPr id="44" name="Rectangle: Rounded Corners 43">
            <a:extLst>
              <a:ext uri="{FF2B5EF4-FFF2-40B4-BE49-F238E27FC236}">
                <a16:creationId xmlns:a16="http://schemas.microsoft.com/office/drawing/2014/main" id="{671D59B2-B9F4-C44E-44AD-96EA77F916BE}"/>
              </a:ext>
            </a:extLst>
          </p:cNvPr>
          <p:cNvSpPr/>
          <p:nvPr/>
        </p:nvSpPr>
        <p:spPr>
          <a:xfrm>
            <a:off x="1712888" y="1000435"/>
            <a:ext cx="8714095" cy="425691"/>
          </a:xfrm>
          <a:prstGeom prst="roundRect">
            <a:avLst/>
          </a:prstGeom>
          <a:solidFill>
            <a:srgbClr val="00B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Kermit Condensed" panose="020F0503040000060003" pitchFamily="34" charset="0"/>
              </a:rPr>
              <a:t>The theme for this week: </a:t>
            </a:r>
            <a:r>
              <a:rPr lang="en-GB" sz="2400" b="1" dirty="0">
                <a:solidFill>
                  <a:srgbClr val="FFFF00"/>
                </a:solidFill>
                <a:latin typeface="Kermit Condensed" panose="020F0503040000060003" pitchFamily="34" charset="0"/>
              </a:rPr>
              <a:t>Diversity</a:t>
            </a:r>
          </a:p>
        </p:txBody>
      </p:sp>
      <p:sp>
        <p:nvSpPr>
          <p:cNvPr id="7" name="TextBox 6">
            <a:extLst>
              <a:ext uri="{FF2B5EF4-FFF2-40B4-BE49-F238E27FC236}">
                <a16:creationId xmlns:a16="http://schemas.microsoft.com/office/drawing/2014/main" id="{97F34203-C1D7-D21A-A017-407D89581A2E}"/>
              </a:ext>
            </a:extLst>
          </p:cNvPr>
          <p:cNvSpPr txBox="1"/>
          <p:nvPr/>
        </p:nvSpPr>
        <p:spPr>
          <a:xfrm>
            <a:off x="80777" y="5687738"/>
            <a:ext cx="5382929" cy="1077218"/>
          </a:xfrm>
          <a:prstGeom prst="rect">
            <a:avLst/>
          </a:prstGeom>
          <a:ln w="28575">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GB" sz="3200" b="1" dirty="0">
                <a:solidFill>
                  <a:srgbClr val="FFFF00"/>
                </a:solidFill>
                <a:latin typeface="Kermit Condensed" panose="020F0503040000060003" pitchFamily="34" charset="0"/>
              </a:rPr>
              <a:t>Watch: The richness of diversity…</a:t>
            </a:r>
          </a:p>
          <a:p>
            <a:pPr algn="ctr"/>
            <a:r>
              <a:rPr lang="en-GB" sz="3200" b="1" dirty="0">
                <a:solidFill>
                  <a:schemeClr val="tx1"/>
                </a:solidFill>
                <a:latin typeface="Kermit Condensed" panose="020F0503040000060003" pitchFamily="34" charset="0"/>
                <a:hlinkClick r:id="rId7">
                  <a:extLst>
                    <a:ext uri="{A12FA001-AC4F-418D-AE19-62706E023703}">
                      <ahyp:hlinkClr xmlns:ahyp="http://schemas.microsoft.com/office/drawing/2018/hyperlinkcolor" val="tx"/>
                    </a:ext>
                  </a:extLst>
                </a:hlinkClick>
              </a:rPr>
              <a:t>https://youtu.be/g0WMXBhSYdI</a:t>
            </a:r>
            <a:endParaRPr lang="en-GB" sz="3200" b="1" dirty="0">
              <a:solidFill>
                <a:schemeClr val="tx1"/>
              </a:solidFill>
              <a:latin typeface="Kermit Condensed" panose="020F0503040000060003" pitchFamily="34" charset="0"/>
            </a:endParaRPr>
          </a:p>
        </p:txBody>
      </p:sp>
      <p:sp>
        <p:nvSpPr>
          <p:cNvPr id="13" name="TextBox 12">
            <a:hlinkClick r:id="rId8" action="ppaction://hlinksldjump"/>
            <a:extLst>
              <a:ext uri="{FF2B5EF4-FFF2-40B4-BE49-F238E27FC236}">
                <a16:creationId xmlns:a16="http://schemas.microsoft.com/office/drawing/2014/main" id="{3338FDFF-8508-81AA-A640-2603C135C885}"/>
              </a:ext>
            </a:extLst>
          </p:cNvPr>
          <p:cNvSpPr txBox="1"/>
          <p:nvPr/>
        </p:nvSpPr>
        <p:spPr>
          <a:xfrm>
            <a:off x="4795798" y="2422359"/>
            <a:ext cx="3008746" cy="1827193"/>
          </a:xfrm>
          <a:prstGeom prst="cloud">
            <a:avLst/>
          </a:prstGeom>
          <a:ln w="38100">
            <a:solidFill>
              <a:srgbClr val="7030A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7030A0"/>
                </a:solidFill>
                <a:latin typeface="Kermit Condensed" panose="020F0503040000060003" pitchFamily="34" charset="0"/>
              </a:rPr>
              <a:t>Click for a prayer</a:t>
            </a:r>
          </a:p>
        </p:txBody>
      </p:sp>
      <p:sp>
        <p:nvSpPr>
          <p:cNvPr id="3" name="TextBox 2">
            <a:hlinkClick r:id="rId9" action="ppaction://hlinksldjump"/>
            <a:extLst>
              <a:ext uri="{FF2B5EF4-FFF2-40B4-BE49-F238E27FC236}">
                <a16:creationId xmlns:a16="http://schemas.microsoft.com/office/drawing/2014/main" id="{9F448480-4F0C-BC4B-BBC9-3B6399D4E3DE}"/>
              </a:ext>
            </a:extLst>
          </p:cNvPr>
          <p:cNvSpPr txBox="1"/>
          <p:nvPr/>
        </p:nvSpPr>
        <p:spPr>
          <a:xfrm>
            <a:off x="114527" y="1502752"/>
            <a:ext cx="7374626" cy="908864"/>
          </a:xfrm>
          <a:prstGeom prst="flowChartTerminator">
            <a:avLst/>
          </a:prstGeom>
          <a:ln>
            <a:solidFill>
              <a:schemeClr val="tx1"/>
            </a:solidFill>
          </a:ln>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rPr>
              <a:t>Click for the challenge of the day</a:t>
            </a:r>
          </a:p>
        </p:txBody>
      </p:sp>
      <p:pic>
        <p:nvPicPr>
          <p:cNvPr id="10" name="Picture 9">
            <a:extLst>
              <a:ext uri="{FF2B5EF4-FFF2-40B4-BE49-F238E27FC236}">
                <a16:creationId xmlns:a16="http://schemas.microsoft.com/office/drawing/2014/main" id="{994A3650-2EB9-7E54-BB85-DC820C1A6130}"/>
              </a:ext>
            </a:extLst>
          </p:cNvPr>
          <p:cNvPicPr>
            <a:picLocks noChangeAspect="1"/>
          </p:cNvPicPr>
          <p:nvPr/>
        </p:nvPicPr>
        <p:blipFill>
          <a:blip r:embed="rId10"/>
          <a:srcRect l="15680" t="16148" r="14628" b="15489"/>
          <a:stretch>
            <a:fillRect/>
          </a:stretch>
        </p:blipFill>
        <p:spPr>
          <a:xfrm>
            <a:off x="8028998" y="1563029"/>
            <a:ext cx="4048475" cy="4453221"/>
          </a:xfrm>
          <a:prstGeom prst="rect">
            <a:avLst/>
          </a:prstGeom>
          <a:ln w="38100">
            <a:solidFill>
              <a:schemeClr val="tx1"/>
            </a:solidFill>
          </a:ln>
        </p:spPr>
      </p:pic>
      <p:sp>
        <p:nvSpPr>
          <p:cNvPr id="9" name="TextBox 8">
            <a:hlinkClick r:id="rId11" action="ppaction://hlinksldjump"/>
            <a:extLst>
              <a:ext uri="{FF2B5EF4-FFF2-40B4-BE49-F238E27FC236}">
                <a16:creationId xmlns:a16="http://schemas.microsoft.com/office/drawing/2014/main" id="{10C13656-E7AE-C779-1B62-089D26350C6A}"/>
              </a:ext>
            </a:extLst>
          </p:cNvPr>
          <p:cNvSpPr txBox="1"/>
          <p:nvPr/>
        </p:nvSpPr>
        <p:spPr>
          <a:xfrm>
            <a:off x="4900253" y="4250049"/>
            <a:ext cx="3172793" cy="1827193"/>
          </a:xfrm>
          <a:prstGeom prst="cloud">
            <a:avLst/>
          </a:prstGeom>
          <a:ln w="38100">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00B050"/>
                </a:solidFill>
                <a:latin typeface="Kermit Condensed" panose="020F0503040000060003" pitchFamily="34" charset="0"/>
              </a:rPr>
              <a:t>Click for a prayer</a:t>
            </a:r>
            <a:endParaRPr lang="en-US" sz="3600" dirty="0">
              <a:solidFill>
                <a:srgbClr val="00B050"/>
              </a:solidFill>
              <a:latin typeface="Kermit Condensed" panose="020F0503040000060003" pitchFamily="34" charset="0"/>
            </a:endParaRPr>
          </a:p>
        </p:txBody>
      </p:sp>
      <p:sp>
        <p:nvSpPr>
          <p:cNvPr id="2" name="Flowchart: Data 1">
            <a:hlinkClick r:id="rId12" action="ppaction://hlinksldjump"/>
            <a:extLst>
              <a:ext uri="{FF2B5EF4-FFF2-40B4-BE49-F238E27FC236}">
                <a16:creationId xmlns:a16="http://schemas.microsoft.com/office/drawing/2014/main" id="{CEEADE53-DC81-E8B3-3C49-85A9D242E2E1}"/>
              </a:ext>
            </a:extLst>
          </p:cNvPr>
          <p:cNvSpPr/>
          <p:nvPr/>
        </p:nvSpPr>
        <p:spPr>
          <a:xfrm>
            <a:off x="2621365" y="2693637"/>
            <a:ext cx="2114026" cy="2476858"/>
          </a:xfrm>
          <a:prstGeom prst="flowChartInputOutpu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latin typeface="Kermit Condensed" panose="020F0503040000060003" pitchFamily="34" charset="0"/>
              </a:rPr>
              <a:t>Click for info on Show Racism the Red Card Day</a:t>
            </a:r>
          </a:p>
        </p:txBody>
      </p:sp>
    </p:spTree>
    <p:extLst>
      <p:ext uri="{BB962C8B-B14F-4D97-AF65-F5344CB8AC3E}">
        <p14:creationId xmlns:p14="http://schemas.microsoft.com/office/powerpoint/2010/main" val="167591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1000"/>
                                        <p:tgtEl>
                                          <p:spTgt spid="43"/>
                                        </p:tgtEl>
                                      </p:cBhvr>
                                    </p:animEffect>
                                    <p:anim calcmode="lin" valueType="num">
                                      <p:cBhvr>
                                        <p:cTn id="15" dur="1000" fill="hold"/>
                                        <p:tgtEl>
                                          <p:spTgt spid="43"/>
                                        </p:tgtEl>
                                        <p:attrNameLst>
                                          <p:attrName>ppt_x</p:attrName>
                                        </p:attrNameLst>
                                      </p:cBhvr>
                                      <p:tavLst>
                                        <p:tav tm="0">
                                          <p:val>
                                            <p:strVal val="#ppt_x"/>
                                          </p:val>
                                        </p:tav>
                                        <p:tav tm="100000">
                                          <p:val>
                                            <p:strVal val="#ppt_x"/>
                                          </p:val>
                                        </p:tav>
                                      </p:tavLst>
                                    </p:anim>
                                    <p:anim calcmode="lin" valueType="num">
                                      <p:cBhvr>
                                        <p:cTn id="1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ox(in)">
                                      <p:cBhvr>
                                        <p:cTn id="28" dur="20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ox(in)">
                                      <p:cBhvr>
                                        <p:cTn id="33" dur="2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7" presetClass="entr" presetSubtype="10" fill="hold" grpId="0" nodeType="click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p:cTn id="45" dur="500" fill="hold"/>
                                        <p:tgtEl>
                                          <p:spTgt spid="2"/>
                                        </p:tgtEl>
                                        <p:attrNameLst>
                                          <p:attrName>ppt_w</p:attrName>
                                        </p:attrNameLst>
                                      </p:cBhvr>
                                      <p:tavLst>
                                        <p:tav tm="0">
                                          <p:val>
                                            <p:fltVal val="0"/>
                                          </p:val>
                                        </p:tav>
                                        <p:tav tm="100000">
                                          <p:val>
                                            <p:strVal val="#ppt_w"/>
                                          </p:val>
                                        </p:tav>
                                      </p:tavLst>
                                    </p:anim>
                                    <p:anim calcmode="lin" valueType="num">
                                      <p:cBhvr>
                                        <p:cTn id="46"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37" presetClass="entr" presetSubtype="0"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900" decel="100000" fill="hold"/>
                                        <p:tgtEl>
                                          <p:spTgt spid="13"/>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fade">
                                      <p:cBhvr>
                                        <p:cTn id="77" dur="1000"/>
                                        <p:tgtEl>
                                          <p:spTgt spid="9"/>
                                        </p:tgtEl>
                                      </p:cBhvr>
                                    </p:animEffect>
                                    <p:anim calcmode="lin" valueType="num">
                                      <p:cBhvr>
                                        <p:cTn id="78" dur="1000" fill="hold"/>
                                        <p:tgtEl>
                                          <p:spTgt spid="9"/>
                                        </p:tgtEl>
                                        <p:attrNameLst>
                                          <p:attrName>ppt_x</p:attrName>
                                        </p:attrNameLst>
                                      </p:cBhvr>
                                      <p:tavLst>
                                        <p:tav tm="0">
                                          <p:val>
                                            <p:strVal val="#ppt_x"/>
                                          </p:val>
                                        </p:tav>
                                        <p:tav tm="100000">
                                          <p:val>
                                            <p:strVal val="#ppt_x"/>
                                          </p:val>
                                        </p:tav>
                                      </p:tavLst>
                                    </p:anim>
                                    <p:anim calcmode="lin" valueType="num">
                                      <p:cBhvr>
                                        <p:cTn id="7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2" grpId="0" animBg="1"/>
      <p:bldP spid="43" grpId="0" animBg="1"/>
      <p:bldP spid="44" grpId="0" animBg="1"/>
      <p:bldP spid="7" grpId="0" animBg="1"/>
      <p:bldP spid="13" grpId="0" animBg="1"/>
      <p:bldP spid="3" grpId="0" animBg="1"/>
      <p:bldP spid="9" grpId="0" animBg="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CC06D4-8C30-948C-29D4-36E707A71FAD}"/>
              </a:ext>
            </a:extLst>
          </p:cNvPr>
          <p:cNvPicPr>
            <a:picLocks noChangeAspect="1"/>
          </p:cNvPicPr>
          <p:nvPr/>
        </p:nvPicPr>
        <p:blipFill>
          <a:blip r:embed="rId3"/>
          <a:stretch>
            <a:fillRect/>
          </a:stretch>
        </p:blipFill>
        <p:spPr>
          <a:xfrm>
            <a:off x="0" y="0"/>
            <a:ext cx="12090756"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E5D9A191-F16B-4EA9-BFBB-107EC652BF44}"/>
              </a:ext>
            </a:extLst>
          </p:cNvPr>
          <p:cNvSpPr txBox="1"/>
          <p:nvPr/>
        </p:nvSpPr>
        <p:spPr>
          <a:xfrm>
            <a:off x="8176291" y="183129"/>
            <a:ext cx="1518611"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grpSp>
        <p:nvGrpSpPr>
          <p:cNvPr id="4" name="Graphic 5">
            <a:extLst>
              <a:ext uri="{FF2B5EF4-FFF2-40B4-BE49-F238E27FC236}">
                <a16:creationId xmlns:a16="http://schemas.microsoft.com/office/drawing/2014/main" id="{A305F2C7-DA71-DFE6-20A5-66A3FF693802}"/>
              </a:ext>
            </a:extLst>
          </p:cNvPr>
          <p:cNvGrpSpPr/>
          <p:nvPr/>
        </p:nvGrpSpPr>
        <p:grpSpPr>
          <a:xfrm>
            <a:off x="9665110" y="5671668"/>
            <a:ext cx="4596592" cy="1031785"/>
            <a:chOff x="10780741" y="5310484"/>
            <a:chExt cx="5567519" cy="1238520"/>
          </a:xfrm>
          <a:solidFill>
            <a:schemeClr val="bg1"/>
          </a:solidFill>
        </p:grpSpPr>
        <p:sp>
          <p:nvSpPr>
            <p:cNvPr id="7" name="Freeform: Shape 6">
              <a:extLst>
                <a:ext uri="{FF2B5EF4-FFF2-40B4-BE49-F238E27FC236}">
                  <a16:creationId xmlns:a16="http://schemas.microsoft.com/office/drawing/2014/main" id="{76C854D0-91A7-E076-FA37-750505903FFF}"/>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8" name="Freeform: Shape 7">
              <a:extLst>
                <a:ext uri="{FF2B5EF4-FFF2-40B4-BE49-F238E27FC236}">
                  <a16:creationId xmlns:a16="http://schemas.microsoft.com/office/drawing/2014/main" id="{5EB386F2-C38B-4CF2-E6DC-D740E862EF2F}"/>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9" name="Freeform: Shape 8">
              <a:extLst>
                <a:ext uri="{FF2B5EF4-FFF2-40B4-BE49-F238E27FC236}">
                  <a16:creationId xmlns:a16="http://schemas.microsoft.com/office/drawing/2014/main" id="{59FC1EF8-5B9B-3053-721B-FC7E0D6C386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1" name="Freeform: Shape 10">
              <a:extLst>
                <a:ext uri="{FF2B5EF4-FFF2-40B4-BE49-F238E27FC236}">
                  <a16:creationId xmlns:a16="http://schemas.microsoft.com/office/drawing/2014/main" id="{36011C4F-FA69-532C-53F7-2651D5122233}"/>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2" name="Freeform: Shape 11">
              <a:extLst>
                <a:ext uri="{FF2B5EF4-FFF2-40B4-BE49-F238E27FC236}">
                  <a16:creationId xmlns:a16="http://schemas.microsoft.com/office/drawing/2014/main" id="{E1C9E8B5-B8EC-3367-7E02-752A83287F97}"/>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3" name="Freeform: Shape 12">
              <a:extLst>
                <a:ext uri="{FF2B5EF4-FFF2-40B4-BE49-F238E27FC236}">
                  <a16:creationId xmlns:a16="http://schemas.microsoft.com/office/drawing/2014/main" id="{C795F201-67C3-12EB-C9B0-034A94B746E8}"/>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4" name="Freeform: Shape 13">
              <a:extLst>
                <a:ext uri="{FF2B5EF4-FFF2-40B4-BE49-F238E27FC236}">
                  <a16:creationId xmlns:a16="http://schemas.microsoft.com/office/drawing/2014/main" id="{76C3DEC1-FE19-D580-E123-19CE990F09C1}"/>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5" name="Freeform: Shape 14">
              <a:extLst>
                <a:ext uri="{FF2B5EF4-FFF2-40B4-BE49-F238E27FC236}">
                  <a16:creationId xmlns:a16="http://schemas.microsoft.com/office/drawing/2014/main" id="{BE588367-84C9-8D0A-0A32-E9A6D2F23DA7}"/>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6" name="Freeform: Shape 15">
              <a:extLst>
                <a:ext uri="{FF2B5EF4-FFF2-40B4-BE49-F238E27FC236}">
                  <a16:creationId xmlns:a16="http://schemas.microsoft.com/office/drawing/2014/main" id="{9C0A8D1E-7FCA-6E26-ACCE-78E0D7872324}"/>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7" name="Freeform: Shape 16">
              <a:extLst>
                <a:ext uri="{FF2B5EF4-FFF2-40B4-BE49-F238E27FC236}">
                  <a16:creationId xmlns:a16="http://schemas.microsoft.com/office/drawing/2014/main" id="{96FF0706-3EFA-3910-C770-CB4E4D160BA6}"/>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8" name="Freeform: Shape 17">
              <a:extLst>
                <a:ext uri="{FF2B5EF4-FFF2-40B4-BE49-F238E27FC236}">
                  <a16:creationId xmlns:a16="http://schemas.microsoft.com/office/drawing/2014/main" id="{3B5CD511-114B-0D71-1233-EC29A5692260}"/>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9" name="Freeform: Shape 18">
              <a:extLst>
                <a:ext uri="{FF2B5EF4-FFF2-40B4-BE49-F238E27FC236}">
                  <a16:creationId xmlns:a16="http://schemas.microsoft.com/office/drawing/2014/main" id="{F44E8953-767E-8DFC-682A-E1579E73CB6D}"/>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0" name="Freeform: Shape 19">
              <a:extLst>
                <a:ext uri="{FF2B5EF4-FFF2-40B4-BE49-F238E27FC236}">
                  <a16:creationId xmlns:a16="http://schemas.microsoft.com/office/drawing/2014/main" id="{3E569C96-CA60-1B21-9ACC-B103AFE52EC1}"/>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1" name="Freeform: Shape 20">
              <a:extLst>
                <a:ext uri="{FF2B5EF4-FFF2-40B4-BE49-F238E27FC236}">
                  <a16:creationId xmlns:a16="http://schemas.microsoft.com/office/drawing/2014/main" id="{C4D76CF5-87DE-B8DE-8296-67A452CCFAA6}"/>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ln>
                  <a:solidFill>
                    <a:srgbClr val="FFC000"/>
                  </a:solidFill>
                </a:ln>
                <a:solidFill>
                  <a:srgbClr val="FFC000"/>
                </a:solidFill>
              </a:endParaRPr>
            </a:p>
          </p:txBody>
        </p:sp>
        <p:sp>
          <p:nvSpPr>
            <p:cNvPr id="22" name="Freeform: Shape 21">
              <a:extLst>
                <a:ext uri="{FF2B5EF4-FFF2-40B4-BE49-F238E27FC236}">
                  <a16:creationId xmlns:a16="http://schemas.microsoft.com/office/drawing/2014/main" id="{3959EECC-9486-B9B5-9965-E3DB9EE24B93}"/>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3" name="Freeform: Shape 22">
              <a:extLst>
                <a:ext uri="{FF2B5EF4-FFF2-40B4-BE49-F238E27FC236}">
                  <a16:creationId xmlns:a16="http://schemas.microsoft.com/office/drawing/2014/main" id="{2C0FD915-6F5D-FB92-878E-36551215C941}"/>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4" name="Freeform: Shape 23">
              <a:extLst>
                <a:ext uri="{FF2B5EF4-FFF2-40B4-BE49-F238E27FC236}">
                  <a16:creationId xmlns:a16="http://schemas.microsoft.com/office/drawing/2014/main" id="{E5695A5B-8694-50C5-4652-A41415430BB0}"/>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ln>
                  <a:solidFill>
                    <a:srgbClr val="FFC000"/>
                  </a:solidFill>
                </a:ln>
                <a:solidFill>
                  <a:srgbClr val="FFC000"/>
                </a:solidFill>
              </a:endParaRPr>
            </a:p>
          </p:txBody>
        </p:sp>
        <p:sp>
          <p:nvSpPr>
            <p:cNvPr id="25" name="Freeform: Shape 24">
              <a:extLst>
                <a:ext uri="{FF2B5EF4-FFF2-40B4-BE49-F238E27FC236}">
                  <a16:creationId xmlns:a16="http://schemas.microsoft.com/office/drawing/2014/main" id="{3CD3894B-C79C-6E23-D534-2DCC56C27DA5}"/>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6" name="Freeform: Shape 25">
              <a:extLst>
                <a:ext uri="{FF2B5EF4-FFF2-40B4-BE49-F238E27FC236}">
                  <a16:creationId xmlns:a16="http://schemas.microsoft.com/office/drawing/2014/main" id="{EE4F6083-AA8A-3F7B-CC7C-A0A0F03D80FF}"/>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7" name="Freeform: Shape 26">
              <a:extLst>
                <a:ext uri="{FF2B5EF4-FFF2-40B4-BE49-F238E27FC236}">
                  <a16:creationId xmlns:a16="http://schemas.microsoft.com/office/drawing/2014/main" id="{0CB669BD-3402-B7EF-947A-C08F3FF9C61A}"/>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8" name="Freeform: Shape 27">
              <a:extLst>
                <a:ext uri="{FF2B5EF4-FFF2-40B4-BE49-F238E27FC236}">
                  <a16:creationId xmlns:a16="http://schemas.microsoft.com/office/drawing/2014/main" id="{269FB6D8-99F3-7591-F93B-A3CC38D36FA1}"/>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9" name="Freeform: Shape 28">
              <a:extLst>
                <a:ext uri="{FF2B5EF4-FFF2-40B4-BE49-F238E27FC236}">
                  <a16:creationId xmlns:a16="http://schemas.microsoft.com/office/drawing/2014/main" id="{48E078AE-F5F0-BD20-0F31-DF85D2FEBC8D}"/>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30" name="Freeform: Shape 29">
              <a:extLst>
                <a:ext uri="{FF2B5EF4-FFF2-40B4-BE49-F238E27FC236}">
                  <a16:creationId xmlns:a16="http://schemas.microsoft.com/office/drawing/2014/main" id="{BEF6A80B-DB3A-B182-D41F-328E5A25A626}"/>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31" name="Freeform: Shape 30">
              <a:extLst>
                <a:ext uri="{FF2B5EF4-FFF2-40B4-BE49-F238E27FC236}">
                  <a16:creationId xmlns:a16="http://schemas.microsoft.com/office/drawing/2014/main" id="{DD9B7C36-A203-6B18-7802-4720FE779B7A}"/>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grpSp>
      <p:sp>
        <p:nvSpPr>
          <p:cNvPr id="6" name="Rectangle: Rounded Corners 5">
            <a:extLst>
              <a:ext uri="{FF2B5EF4-FFF2-40B4-BE49-F238E27FC236}">
                <a16:creationId xmlns:a16="http://schemas.microsoft.com/office/drawing/2014/main" id="{B17699E2-DF46-2034-F941-3D2D723E9D6B}"/>
              </a:ext>
            </a:extLst>
          </p:cNvPr>
          <p:cNvSpPr/>
          <p:nvPr/>
        </p:nvSpPr>
        <p:spPr>
          <a:xfrm>
            <a:off x="6381211" y="1352510"/>
            <a:ext cx="5579981" cy="4929880"/>
          </a:xfrm>
          <a:prstGeom prst="roundRect">
            <a:avLst/>
          </a:prstGeom>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600" dirty="0">
                <a:solidFill>
                  <a:schemeClr val="bg1"/>
                </a:solidFill>
                <a:latin typeface="Kermit Condensed" panose="020F0503040000060003" pitchFamily="34" charset="0"/>
              </a:rPr>
              <a:t>When we come to God, He accepts us as we are.  We do not have to be perfect, in fact, God already knows we’re not and He knew we would never be.  But if we come to Him with a humble attitude willing to admit to our faults and accept His forgiveness and love, He welcomes us!  We should do the same with others.</a:t>
            </a:r>
          </a:p>
          <a:p>
            <a:pPr algn="ctr"/>
            <a:endParaRPr lang="en-GB" sz="2600" dirty="0">
              <a:solidFill>
                <a:schemeClr val="tx1"/>
              </a:solidFill>
              <a:latin typeface="Kermit Condensed" panose="020F0503040000060003" pitchFamily="34" charset="0"/>
            </a:endParaRPr>
          </a:p>
          <a:p>
            <a:pPr algn="ctr"/>
            <a:r>
              <a:rPr lang="en-GB" sz="2600" dirty="0">
                <a:solidFill>
                  <a:schemeClr val="tx1"/>
                </a:solidFill>
                <a:latin typeface="Kermit Condensed" panose="020F0503040000060003" pitchFamily="34" charset="0"/>
              </a:rPr>
              <a:t>The One Big Question:</a:t>
            </a:r>
          </a:p>
          <a:p>
            <a:pPr algn="ctr"/>
            <a:r>
              <a:rPr lang="en-GB" sz="2600" dirty="0">
                <a:solidFill>
                  <a:srgbClr val="FFFF00"/>
                </a:solidFill>
                <a:latin typeface="Kermit Condensed" panose="020F0503040000060003" pitchFamily="34" charset="0"/>
              </a:rPr>
              <a:t>Why didn’t God make us perfect in the first place?</a:t>
            </a:r>
          </a:p>
        </p:txBody>
      </p:sp>
      <p:pic>
        <p:nvPicPr>
          <p:cNvPr id="32" name="Picture 31">
            <a:extLst>
              <a:ext uri="{FF2B5EF4-FFF2-40B4-BE49-F238E27FC236}">
                <a16:creationId xmlns:a16="http://schemas.microsoft.com/office/drawing/2014/main" id="{E55CBE5F-F0AD-FFFB-8816-23FCB51A8676}"/>
              </a:ext>
            </a:extLst>
          </p:cNvPr>
          <p:cNvPicPr>
            <a:picLocks noChangeAspect="1"/>
          </p:cNvPicPr>
          <p:nvPr/>
        </p:nvPicPr>
        <p:blipFill>
          <a:blip r:embed="rId6"/>
          <a:srcRect t="9141" b="6958"/>
          <a:stretch>
            <a:fillRect/>
          </a:stretch>
        </p:blipFill>
        <p:spPr>
          <a:xfrm>
            <a:off x="230808" y="737419"/>
            <a:ext cx="5919595" cy="5753960"/>
          </a:xfrm>
          <a:prstGeom prst="rect">
            <a:avLst/>
          </a:prstGeom>
          <a:ln w="38100">
            <a:solidFill>
              <a:schemeClr val="bg1"/>
            </a:solidFill>
          </a:ln>
        </p:spPr>
      </p:pic>
    </p:spTree>
    <p:extLst>
      <p:ext uri="{BB962C8B-B14F-4D97-AF65-F5344CB8AC3E}">
        <p14:creationId xmlns:p14="http://schemas.microsoft.com/office/powerpoint/2010/main" val="2433912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38A00-65C2-EDC8-7C39-44B93D26EA4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E16703C-A4BF-BFDE-08CB-0EC90E992F76}"/>
              </a:ext>
            </a:extLst>
          </p:cNvPr>
          <p:cNvPicPr>
            <a:picLocks noChangeAspect="1"/>
          </p:cNvPicPr>
          <p:nvPr/>
        </p:nvPicPr>
        <p:blipFill>
          <a:blip r:embed="rId3"/>
          <a:stretch>
            <a:fillRect/>
          </a:stretch>
        </p:blipFill>
        <p:spPr>
          <a:xfrm>
            <a:off x="0" y="-37847"/>
            <a:ext cx="12090756"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149578-9166-1D60-A876-DEF05FF615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C06DE2ED-27EE-FEDD-4023-D2BED29F6CB7}"/>
              </a:ext>
            </a:extLst>
          </p:cNvPr>
          <p:cNvSpPr txBox="1"/>
          <p:nvPr/>
        </p:nvSpPr>
        <p:spPr>
          <a:xfrm>
            <a:off x="8383436" y="130660"/>
            <a:ext cx="1518612" cy="95410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grpSp>
        <p:nvGrpSpPr>
          <p:cNvPr id="6" name="Graphic 5">
            <a:extLst>
              <a:ext uri="{FF2B5EF4-FFF2-40B4-BE49-F238E27FC236}">
                <a16:creationId xmlns:a16="http://schemas.microsoft.com/office/drawing/2014/main" id="{D83C30E0-4D77-27F9-E771-6BAEBB8C1E5D}"/>
              </a:ext>
            </a:extLst>
          </p:cNvPr>
          <p:cNvGrpSpPr/>
          <p:nvPr/>
        </p:nvGrpSpPr>
        <p:grpSpPr>
          <a:xfrm>
            <a:off x="9990538" y="5722374"/>
            <a:ext cx="4368458" cy="918280"/>
            <a:chOff x="10780741" y="5310484"/>
            <a:chExt cx="5567519" cy="1238520"/>
          </a:xfrm>
          <a:solidFill>
            <a:schemeClr val="bg1"/>
          </a:solidFill>
        </p:grpSpPr>
        <p:sp>
          <p:nvSpPr>
            <p:cNvPr id="7" name="Freeform: Shape 6">
              <a:extLst>
                <a:ext uri="{FF2B5EF4-FFF2-40B4-BE49-F238E27FC236}">
                  <a16:creationId xmlns:a16="http://schemas.microsoft.com/office/drawing/2014/main" id="{2233BC4C-CBF3-CA6D-7ECA-DDAE8B878AFA}"/>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7AE83A61-17EB-5549-4B52-92FD9EF2F2A9}"/>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BBC73706-A6FB-B18A-1E46-F280B47D30D7}"/>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C27BA6B-89BB-3737-D47E-9F0C2E0F3AAB}"/>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A985E4E-086D-1147-ADEF-5729B4361BF1}"/>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A6B29B4F-3717-730B-7DE7-DAA2A782245C}"/>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C7E6B77D-B1F6-FB9B-94D1-0E74694D678C}"/>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0BDD2915-3D2E-F41F-6F7E-FD5CC14DE913}"/>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60BFC98-C81F-3373-C0EE-965DC51EA587}"/>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ABCC039-5E20-AF83-30AC-79122CC50DA9}"/>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3886161-CFD9-FB29-4ED9-34DD8C59637E}"/>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9FF0A53-E734-8471-867A-C8CDD634316D}"/>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2435F30E-863D-A041-0B99-9D571650D6A8}"/>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C5D89CDD-AB56-7A29-AB8A-E419673CF821}"/>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2" name="Freeform: Shape 21">
              <a:extLst>
                <a:ext uri="{FF2B5EF4-FFF2-40B4-BE49-F238E27FC236}">
                  <a16:creationId xmlns:a16="http://schemas.microsoft.com/office/drawing/2014/main" id="{2DE4E331-B127-1549-AD12-9D608DB14357}"/>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06877B30-6934-3D84-726B-A1DCB2BFBFE8}"/>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087DEDF-64AB-0D67-FC71-3EC8AC589563}"/>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5" name="Freeform: Shape 24">
              <a:extLst>
                <a:ext uri="{FF2B5EF4-FFF2-40B4-BE49-F238E27FC236}">
                  <a16:creationId xmlns:a16="http://schemas.microsoft.com/office/drawing/2014/main" id="{ED86490D-7281-35CB-683A-217FFE5EF0E8}"/>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DE22C01-E0D4-BDF1-AF0F-A8229D02BE9D}"/>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8E33398-B508-2E17-A1A5-5A1B4FE8CBE9}"/>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5CEA277-6F28-B80B-A3CB-65372AF25B83}"/>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07182D5-6EC3-BC84-6205-3E9C53047028}"/>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6A162B1-6699-AD49-6B78-7CC6566C3606}"/>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AE661B8-1BB7-E38D-7531-3312C124D8E5}"/>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
        <p:nvSpPr>
          <p:cNvPr id="3" name="Rectangle: Rounded Corners 2">
            <a:extLst>
              <a:ext uri="{FF2B5EF4-FFF2-40B4-BE49-F238E27FC236}">
                <a16:creationId xmlns:a16="http://schemas.microsoft.com/office/drawing/2014/main" id="{668E8CD5-05FB-0EDA-B158-ABA78B1EAF17}"/>
              </a:ext>
            </a:extLst>
          </p:cNvPr>
          <p:cNvSpPr/>
          <p:nvPr/>
        </p:nvSpPr>
        <p:spPr>
          <a:xfrm>
            <a:off x="6177286" y="1371942"/>
            <a:ext cx="5885308" cy="4249098"/>
          </a:xfrm>
          <a:prstGeom prst="roundRect">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0" dirty="0">
                <a:solidFill>
                  <a:schemeClr val="tx1"/>
                </a:solidFill>
                <a:latin typeface="Kermit Condensed" panose="020F0503040000060003" pitchFamily="34" charset="0"/>
              </a:rPr>
              <a:t>An encouragement from Paul to the Christians living in Rome </a:t>
            </a:r>
          </a:p>
          <a:p>
            <a:pPr algn="ctr"/>
            <a:endParaRPr lang="en-GB" sz="3000" dirty="0">
              <a:solidFill>
                <a:schemeClr val="bg1"/>
              </a:solidFill>
              <a:latin typeface="Kermit Condensed" panose="020F0503040000060003" pitchFamily="34" charset="0"/>
            </a:endParaRPr>
          </a:p>
          <a:p>
            <a:pPr algn="ctr"/>
            <a:r>
              <a:rPr lang="en-GB" sz="3000" dirty="0">
                <a:solidFill>
                  <a:srgbClr val="FFFF00"/>
                </a:solidFill>
                <a:latin typeface="Kermit Condensed" panose="020F0503040000060003" pitchFamily="34" charset="0"/>
              </a:rPr>
              <a:t>Questions of the day:</a:t>
            </a:r>
          </a:p>
          <a:p>
            <a:pPr marL="457200" indent="-457200" algn="ctr">
              <a:buAutoNum type="arabicPeriod"/>
            </a:pPr>
            <a:r>
              <a:rPr lang="en-GB" sz="3000" dirty="0">
                <a:solidFill>
                  <a:schemeClr val="tx1"/>
                </a:solidFill>
                <a:latin typeface="Kermit Condensed" panose="020F0503040000060003" pitchFamily="34" charset="0"/>
              </a:rPr>
              <a:t>What do you think it means to live in harmony with one another?</a:t>
            </a:r>
          </a:p>
          <a:p>
            <a:pPr marL="457200" indent="-457200" algn="ctr">
              <a:buAutoNum type="arabicPeriod"/>
            </a:pPr>
            <a:r>
              <a:rPr lang="en-GB" sz="3000" dirty="0">
                <a:solidFill>
                  <a:schemeClr val="tx1"/>
                </a:solidFill>
                <a:latin typeface="Kermit Condensed" panose="020F0503040000060003" pitchFamily="34" charset="0"/>
              </a:rPr>
              <a:t>Which of these suggestions do you feel you need to work on the most?</a:t>
            </a:r>
          </a:p>
        </p:txBody>
      </p:sp>
      <p:pic>
        <p:nvPicPr>
          <p:cNvPr id="32" name="Picture 31">
            <a:extLst>
              <a:ext uri="{FF2B5EF4-FFF2-40B4-BE49-F238E27FC236}">
                <a16:creationId xmlns:a16="http://schemas.microsoft.com/office/drawing/2014/main" id="{82B57C15-83DD-F74D-1173-1923AD342267}"/>
              </a:ext>
            </a:extLst>
          </p:cNvPr>
          <p:cNvPicPr>
            <a:picLocks noChangeAspect="1"/>
          </p:cNvPicPr>
          <p:nvPr/>
        </p:nvPicPr>
        <p:blipFill>
          <a:blip r:embed="rId6"/>
          <a:srcRect t="10036" b="10300"/>
          <a:stretch>
            <a:fillRect/>
          </a:stretch>
        </p:blipFill>
        <p:spPr>
          <a:xfrm>
            <a:off x="140109" y="661187"/>
            <a:ext cx="5885308" cy="5463339"/>
          </a:xfrm>
          <a:prstGeom prst="rect">
            <a:avLst/>
          </a:prstGeom>
          <a:ln w="38100">
            <a:solidFill>
              <a:schemeClr val="tx1"/>
            </a:solidFill>
          </a:ln>
        </p:spPr>
      </p:pic>
    </p:spTree>
    <p:extLst>
      <p:ext uri="{BB962C8B-B14F-4D97-AF65-F5344CB8AC3E}">
        <p14:creationId xmlns:p14="http://schemas.microsoft.com/office/powerpoint/2010/main" val="4243906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ulture couture: Event showcases UMKC international diversity | UMKC ...">
            <a:extLst>
              <a:ext uri="{FF2B5EF4-FFF2-40B4-BE49-F238E27FC236}">
                <a16:creationId xmlns:a16="http://schemas.microsoft.com/office/drawing/2014/main" id="{F1C74822-59AB-9FAA-246C-E98023257BA9}"/>
              </a:ext>
            </a:extLst>
          </p:cNvPr>
          <p:cNvPicPr>
            <a:picLocks noChangeAspect="1"/>
          </p:cNvPicPr>
          <p:nvPr/>
        </p:nvPicPr>
        <p:blipFill>
          <a:blip r:embed="rId3"/>
          <a:stretch>
            <a:fillRect/>
          </a:stretch>
        </p:blipFill>
        <p:spPr>
          <a:xfrm>
            <a:off x="2788675" y="3696929"/>
            <a:ext cx="2054000" cy="3003704"/>
          </a:xfrm>
          <a:prstGeom prst="rect">
            <a:avLst/>
          </a:prstGeom>
          <a:ln w="76200">
            <a:solidFill>
              <a:schemeClr val="tx1"/>
            </a:solidFill>
          </a:ln>
        </p:spPr>
      </p:pic>
      <p:sp>
        <p:nvSpPr>
          <p:cNvPr id="19" name="Rectangle: Rounded Corners 18">
            <a:extLst>
              <a:ext uri="{FF2B5EF4-FFF2-40B4-BE49-F238E27FC236}">
                <a16:creationId xmlns:a16="http://schemas.microsoft.com/office/drawing/2014/main" id="{DC22E64B-2C65-CBAC-DC1F-647FE2D0ECB6}"/>
              </a:ext>
            </a:extLst>
          </p:cNvPr>
          <p:cNvSpPr/>
          <p:nvPr/>
        </p:nvSpPr>
        <p:spPr>
          <a:xfrm>
            <a:off x="3080293" y="4768142"/>
            <a:ext cx="1553496" cy="845574"/>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Mexico</a:t>
            </a:r>
          </a:p>
        </p:txBody>
      </p:sp>
      <p:pic>
        <p:nvPicPr>
          <p:cNvPr id="21" name="Picture 20">
            <a:extLst>
              <a:ext uri="{FF2B5EF4-FFF2-40B4-BE49-F238E27FC236}">
                <a16:creationId xmlns:a16="http://schemas.microsoft.com/office/drawing/2014/main" id="{0E3D1087-712D-C9F4-DF0B-B1678E00401B}"/>
              </a:ext>
            </a:extLst>
          </p:cNvPr>
          <p:cNvPicPr>
            <a:picLocks noChangeAspect="1"/>
          </p:cNvPicPr>
          <p:nvPr/>
        </p:nvPicPr>
        <p:blipFill>
          <a:blip r:embed="rId4"/>
          <a:stretch>
            <a:fillRect/>
          </a:stretch>
        </p:blipFill>
        <p:spPr>
          <a:xfrm>
            <a:off x="5037688" y="3696929"/>
            <a:ext cx="2107312" cy="2988000"/>
          </a:xfrm>
          <a:prstGeom prst="rect">
            <a:avLst/>
          </a:prstGeom>
          <a:ln w="76200">
            <a:solidFill>
              <a:schemeClr val="tx1"/>
            </a:solidFill>
          </a:ln>
        </p:spPr>
      </p:pic>
      <p:pic>
        <p:nvPicPr>
          <p:cNvPr id="23" name="Picture 22">
            <a:extLst>
              <a:ext uri="{FF2B5EF4-FFF2-40B4-BE49-F238E27FC236}">
                <a16:creationId xmlns:a16="http://schemas.microsoft.com/office/drawing/2014/main" id="{435365B8-6CCF-53F7-4724-4034FA247DB8}"/>
              </a:ext>
            </a:extLst>
          </p:cNvPr>
          <p:cNvPicPr>
            <a:picLocks noChangeAspect="1"/>
          </p:cNvPicPr>
          <p:nvPr/>
        </p:nvPicPr>
        <p:blipFill>
          <a:blip r:embed="rId5"/>
          <a:stretch>
            <a:fillRect/>
          </a:stretch>
        </p:blipFill>
        <p:spPr>
          <a:xfrm>
            <a:off x="7333485" y="3696929"/>
            <a:ext cx="2189955" cy="3003731"/>
          </a:xfrm>
          <a:prstGeom prst="rect">
            <a:avLst/>
          </a:prstGeom>
          <a:ln w="76200">
            <a:solidFill>
              <a:schemeClr val="tx1"/>
            </a:solidFill>
          </a:ln>
        </p:spPr>
      </p:pic>
      <p:sp>
        <p:nvSpPr>
          <p:cNvPr id="17" name="Rectangle: Rounded Corners 16">
            <a:extLst>
              <a:ext uri="{FF2B5EF4-FFF2-40B4-BE49-F238E27FC236}">
                <a16:creationId xmlns:a16="http://schemas.microsoft.com/office/drawing/2014/main" id="{1DCE8D12-2219-9313-F14F-D22C9CFD2CA6}"/>
              </a:ext>
            </a:extLst>
          </p:cNvPr>
          <p:cNvSpPr/>
          <p:nvPr/>
        </p:nvSpPr>
        <p:spPr>
          <a:xfrm>
            <a:off x="5362333" y="4768142"/>
            <a:ext cx="1553496" cy="845574"/>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Nigeria</a:t>
            </a:r>
          </a:p>
        </p:txBody>
      </p:sp>
      <p:sp>
        <p:nvSpPr>
          <p:cNvPr id="13" name="Rectangle: Rounded Corners 12">
            <a:extLst>
              <a:ext uri="{FF2B5EF4-FFF2-40B4-BE49-F238E27FC236}">
                <a16:creationId xmlns:a16="http://schemas.microsoft.com/office/drawing/2014/main" id="{C1C360AA-5A63-2149-9139-D3BD093CFD0D}"/>
              </a:ext>
            </a:extLst>
          </p:cNvPr>
          <p:cNvSpPr/>
          <p:nvPr/>
        </p:nvSpPr>
        <p:spPr>
          <a:xfrm>
            <a:off x="7789604" y="4768142"/>
            <a:ext cx="1553496" cy="845574"/>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South Africa</a:t>
            </a:r>
          </a:p>
        </p:txBody>
      </p:sp>
      <p:pic>
        <p:nvPicPr>
          <p:cNvPr id="27" name="Picture 26">
            <a:extLst>
              <a:ext uri="{FF2B5EF4-FFF2-40B4-BE49-F238E27FC236}">
                <a16:creationId xmlns:a16="http://schemas.microsoft.com/office/drawing/2014/main" id="{0866CD6B-C014-F7E3-E3E5-E79212078F2B}"/>
              </a:ext>
            </a:extLst>
          </p:cNvPr>
          <p:cNvPicPr>
            <a:picLocks noChangeAspect="1"/>
          </p:cNvPicPr>
          <p:nvPr/>
        </p:nvPicPr>
        <p:blipFill>
          <a:blip r:embed="rId6"/>
          <a:stretch>
            <a:fillRect/>
          </a:stretch>
        </p:blipFill>
        <p:spPr>
          <a:xfrm>
            <a:off x="9758458" y="142620"/>
            <a:ext cx="2236653" cy="2988000"/>
          </a:xfrm>
          <a:prstGeom prst="rect">
            <a:avLst/>
          </a:prstGeom>
          <a:ln w="76200">
            <a:solidFill>
              <a:schemeClr val="tx1"/>
            </a:solidFill>
          </a:ln>
        </p:spPr>
      </p:pic>
      <p:pic>
        <p:nvPicPr>
          <p:cNvPr id="29" name="Picture 28">
            <a:extLst>
              <a:ext uri="{FF2B5EF4-FFF2-40B4-BE49-F238E27FC236}">
                <a16:creationId xmlns:a16="http://schemas.microsoft.com/office/drawing/2014/main" id="{EC2630BE-41FD-677C-2949-F86EF292A23B}"/>
              </a:ext>
            </a:extLst>
          </p:cNvPr>
          <p:cNvPicPr>
            <a:picLocks noChangeAspect="1"/>
          </p:cNvPicPr>
          <p:nvPr/>
        </p:nvPicPr>
        <p:blipFill>
          <a:blip r:embed="rId7"/>
          <a:stretch>
            <a:fillRect/>
          </a:stretch>
        </p:blipFill>
        <p:spPr>
          <a:xfrm>
            <a:off x="167741" y="3696929"/>
            <a:ext cx="2403348" cy="2988000"/>
          </a:xfrm>
          <a:prstGeom prst="rect">
            <a:avLst/>
          </a:prstGeom>
          <a:ln w="76200">
            <a:solidFill>
              <a:schemeClr val="tx1"/>
            </a:solidFill>
          </a:ln>
        </p:spPr>
      </p:pic>
      <p:sp>
        <p:nvSpPr>
          <p:cNvPr id="11" name="Rectangle: Rounded Corners 10">
            <a:extLst>
              <a:ext uri="{FF2B5EF4-FFF2-40B4-BE49-F238E27FC236}">
                <a16:creationId xmlns:a16="http://schemas.microsoft.com/office/drawing/2014/main" id="{7A8FE624-205D-938E-AE3D-F5FDAC9928FF}"/>
              </a:ext>
            </a:extLst>
          </p:cNvPr>
          <p:cNvSpPr/>
          <p:nvPr/>
        </p:nvSpPr>
        <p:spPr>
          <a:xfrm>
            <a:off x="555992" y="4783873"/>
            <a:ext cx="1553496" cy="845574"/>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Pakistan</a:t>
            </a:r>
          </a:p>
        </p:txBody>
      </p:sp>
      <p:sp>
        <p:nvSpPr>
          <p:cNvPr id="9" name="Rectangle: Rounded Corners 8">
            <a:extLst>
              <a:ext uri="{FF2B5EF4-FFF2-40B4-BE49-F238E27FC236}">
                <a16:creationId xmlns:a16="http://schemas.microsoft.com/office/drawing/2014/main" id="{615135FE-FEA1-1F0B-4410-982C762FF50B}"/>
              </a:ext>
            </a:extLst>
          </p:cNvPr>
          <p:cNvSpPr/>
          <p:nvPr/>
        </p:nvSpPr>
        <p:spPr>
          <a:xfrm>
            <a:off x="10100036" y="1393350"/>
            <a:ext cx="1553496" cy="845574"/>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Morocco</a:t>
            </a:r>
          </a:p>
        </p:txBody>
      </p:sp>
      <p:pic>
        <p:nvPicPr>
          <p:cNvPr id="31" name="Picture 30">
            <a:extLst>
              <a:ext uri="{FF2B5EF4-FFF2-40B4-BE49-F238E27FC236}">
                <a16:creationId xmlns:a16="http://schemas.microsoft.com/office/drawing/2014/main" id="{FB5568FE-BF2E-2DA5-68A1-345AE0EDA1C5}"/>
              </a:ext>
            </a:extLst>
          </p:cNvPr>
          <p:cNvPicPr>
            <a:picLocks noChangeAspect="1"/>
          </p:cNvPicPr>
          <p:nvPr/>
        </p:nvPicPr>
        <p:blipFill>
          <a:blip r:embed="rId8"/>
          <a:stretch>
            <a:fillRect/>
          </a:stretch>
        </p:blipFill>
        <p:spPr>
          <a:xfrm>
            <a:off x="5037687" y="151014"/>
            <a:ext cx="2082675" cy="2988000"/>
          </a:xfrm>
          <a:prstGeom prst="rect">
            <a:avLst/>
          </a:prstGeom>
          <a:ln w="76200">
            <a:solidFill>
              <a:schemeClr val="tx1"/>
            </a:solidFill>
          </a:ln>
        </p:spPr>
      </p:pic>
      <p:sp>
        <p:nvSpPr>
          <p:cNvPr id="33" name="Rectangle: Rounded Corners 32">
            <a:extLst>
              <a:ext uri="{FF2B5EF4-FFF2-40B4-BE49-F238E27FC236}">
                <a16:creationId xmlns:a16="http://schemas.microsoft.com/office/drawing/2014/main" id="{DD1BD91C-A8A9-CF71-5C77-E4018D0B8888}"/>
              </a:ext>
            </a:extLst>
          </p:cNvPr>
          <p:cNvSpPr/>
          <p:nvPr/>
        </p:nvSpPr>
        <p:spPr>
          <a:xfrm>
            <a:off x="5399417" y="1393350"/>
            <a:ext cx="1553496" cy="845574"/>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India</a:t>
            </a:r>
          </a:p>
        </p:txBody>
      </p:sp>
      <p:pic>
        <p:nvPicPr>
          <p:cNvPr id="35" name="Picture 34">
            <a:extLst>
              <a:ext uri="{FF2B5EF4-FFF2-40B4-BE49-F238E27FC236}">
                <a16:creationId xmlns:a16="http://schemas.microsoft.com/office/drawing/2014/main" id="{BACA3BC8-6225-6CD2-76A3-AF8C9DD3542D}"/>
              </a:ext>
            </a:extLst>
          </p:cNvPr>
          <p:cNvPicPr>
            <a:picLocks noChangeAspect="1"/>
          </p:cNvPicPr>
          <p:nvPr/>
        </p:nvPicPr>
        <p:blipFill>
          <a:blip r:embed="rId9"/>
          <a:stretch>
            <a:fillRect/>
          </a:stretch>
        </p:blipFill>
        <p:spPr>
          <a:xfrm>
            <a:off x="9758458" y="3696929"/>
            <a:ext cx="2236653" cy="2988000"/>
          </a:xfrm>
          <a:prstGeom prst="rect">
            <a:avLst/>
          </a:prstGeom>
          <a:ln w="76200">
            <a:solidFill>
              <a:schemeClr val="tx1"/>
            </a:solidFill>
          </a:ln>
        </p:spPr>
      </p:pic>
      <p:sp>
        <p:nvSpPr>
          <p:cNvPr id="37" name="Rectangle: Rounded Corners 36">
            <a:extLst>
              <a:ext uri="{FF2B5EF4-FFF2-40B4-BE49-F238E27FC236}">
                <a16:creationId xmlns:a16="http://schemas.microsoft.com/office/drawing/2014/main" id="{47D9D744-F728-4F4B-DE10-775C362C3BD7}"/>
              </a:ext>
            </a:extLst>
          </p:cNvPr>
          <p:cNvSpPr/>
          <p:nvPr/>
        </p:nvSpPr>
        <p:spPr>
          <a:xfrm>
            <a:off x="10150817" y="4783873"/>
            <a:ext cx="1553496" cy="845574"/>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Japan</a:t>
            </a:r>
          </a:p>
        </p:txBody>
      </p:sp>
      <p:pic>
        <p:nvPicPr>
          <p:cNvPr id="39" name="Picture 38">
            <a:extLst>
              <a:ext uri="{FF2B5EF4-FFF2-40B4-BE49-F238E27FC236}">
                <a16:creationId xmlns:a16="http://schemas.microsoft.com/office/drawing/2014/main" id="{FFDE3F73-3CB9-B28F-42A9-C0D5C1192B84}"/>
              </a:ext>
            </a:extLst>
          </p:cNvPr>
          <p:cNvPicPr>
            <a:picLocks noChangeAspect="1"/>
          </p:cNvPicPr>
          <p:nvPr/>
        </p:nvPicPr>
        <p:blipFill>
          <a:blip r:embed="rId10"/>
          <a:stretch>
            <a:fillRect/>
          </a:stretch>
        </p:blipFill>
        <p:spPr>
          <a:xfrm>
            <a:off x="7333485" y="139559"/>
            <a:ext cx="2189955" cy="2988000"/>
          </a:xfrm>
          <a:prstGeom prst="rect">
            <a:avLst/>
          </a:prstGeom>
          <a:ln w="76200">
            <a:solidFill>
              <a:schemeClr val="tx1"/>
            </a:solidFill>
          </a:ln>
        </p:spPr>
      </p:pic>
      <p:sp>
        <p:nvSpPr>
          <p:cNvPr id="7" name="Rectangle: Rounded Corners 6">
            <a:extLst>
              <a:ext uri="{FF2B5EF4-FFF2-40B4-BE49-F238E27FC236}">
                <a16:creationId xmlns:a16="http://schemas.microsoft.com/office/drawing/2014/main" id="{8BA87CE5-D6AE-1E46-BC46-34ADFFFC1B5F}"/>
              </a:ext>
            </a:extLst>
          </p:cNvPr>
          <p:cNvSpPr/>
          <p:nvPr/>
        </p:nvSpPr>
        <p:spPr>
          <a:xfrm>
            <a:off x="7732808" y="1393350"/>
            <a:ext cx="1553496" cy="845574"/>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Brazil</a:t>
            </a:r>
          </a:p>
        </p:txBody>
      </p:sp>
      <p:pic>
        <p:nvPicPr>
          <p:cNvPr id="41" name="Picture 40">
            <a:extLst>
              <a:ext uri="{FF2B5EF4-FFF2-40B4-BE49-F238E27FC236}">
                <a16:creationId xmlns:a16="http://schemas.microsoft.com/office/drawing/2014/main" id="{7D573E2C-A8ED-B00F-CDC2-F882E582A176}"/>
              </a:ext>
            </a:extLst>
          </p:cNvPr>
          <p:cNvPicPr>
            <a:picLocks noChangeAspect="1"/>
          </p:cNvPicPr>
          <p:nvPr/>
        </p:nvPicPr>
        <p:blipFill>
          <a:blip r:embed="rId11"/>
          <a:stretch>
            <a:fillRect/>
          </a:stretch>
        </p:blipFill>
        <p:spPr>
          <a:xfrm>
            <a:off x="2832122" y="151014"/>
            <a:ext cx="1992000" cy="2988000"/>
          </a:xfrm>
          <a:prstGeom prst="rect">
            <a:avLst/>
          </a:prstGeom>
          <a:ln w="76200">
            <a:solidFill>
              <a:schemeClr val="tx1"/>
            </a:solidFill>
          </a:ln>
        </p:spPr>
      </p:pic>
      <p:sp>
        <p:nvSpPr>
          <p:cNvPr id="43" name="Rectangle: Rounded Corners 42">
            <a:extLst>
              <a:ext uri="{FF2B5EF4-FFF2-40B4-BE49-F238E27FC236}">
                <a16:creationId xmlns:a16="http://schemas.microsoft.com/office/drawing/2014/main" id="{2EA32BB1-01B0-EAFA-CF65-3E16AE102952}"/>
              </a:ext>
            </a:extLst>
          </p:cNvPr>
          <p:cNvSpPr/>
          <p:nvPr/>
        </p:nvSpPr>
        <p:spPr>
          <a:xfrm>
            <a:off x="3070893" y="1393350"/>
            <a:ext cx="1553496" cy="845574"/>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Algeria</a:t>
            </a:r>
          </a:p>
        </p:txBody>
      </p:sp>
      <p:sp>
        <p:nvSpPr>
          <p:cNvPr id="44" name="Rectangle 43">
            <a:extLst>
              <a:ext uri="{FF2B5EF4-FFF2-40B4-BE49-F238E27FC236}">
                <a16:creationId xmlns:a16="http://schemas.microsoft.com/office/drawing/2014/main" id="{71A560D6-29D9-20EB-B2E5-CF83FB5584FF}"/>
              </a:ext>
            </a:extLst>
          </p:cNvPr>
          <p:cNvSpPr/>
          <p:nvPr/>
        </p:nvSpPr>
        <p:spPr>
          <a:xfrm>
            <a:off x="123701" y="139559"/>
            <a:ext cx="2540972" cy="3021512"/>
          </a:xfrm>
          <a:prstGeom prst="rect">
            <a:avLst/>
          </a:prstGeom>
          <a:solidFill>
            <a:srgbClr val="002060"/>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latin typeface="Kermit Condensed" panose="020F0503040000060003" pitchFamily="34" charset="0"/>
              </a:rPr>
              <a:t>Can you identify each of these countries by their traditional dress?</a:t>
            </a:r>
          </a:p>
          <a:p>
            <a:pPr algn="ctr"/>
            <a:endParaRPr lang="en-GB" sz="2000" dirty="0">
              <a:latin typeface="Kermit Condensed" panose="020F0503040000060003" pitchFamily="34" charset="0"/>
            </a:endParaRPr>
          </a:p>
          <a:p>
            <a:pPr algn="ctr"/>
            <a:endParaRPr lang="en-GB" sz="2000" dirty="0">
              <a:latin typeface="Kermit Condensed" panose="020F0503040000060003" pitchFamily="34" charset="0"/>
            </a:endParaRPr>
          </a:p>
          <a:p>
            <a:pPr algn="ctr"/>
            <a:endParaRPr lang="en-GB" sz="2000" dirty="0">
              <a:latin typeface="Kermit Condensed" panose="020F0503040000060003" pitchFamily="34" charset="0"/>
            </a:endParaRPr>
          </a:p>
          <a:p>
            <a:pPr algn="ctr"/>
            <a:endParaRPr lang="en-GB" sz="2000" dirty="0">
              <a:latin typeface="Kermit Condensed" panose="020F0503040000060003" pitchFamily="34" charset="0"/>
            </a:endParaRPr>
          </a:p>
          <a:p>
            <a:pPr algn="ctr"/>
            <a:endParaRPr lang="en-GB" sz="2000" dirty="0">
              <a:latin typeface="Kermit Condensed" panose="020F0503040000060003" pitchFamily="34" charset="0"/>
            </a:endParaRPr>
          </a:p>
          <a:p>
            <a:pPr algn="ctr"/>
            <a:endParaRPr lang="en-GB" sz="2000" dirty="0">
              <a:latin typeface="Kermit Condensed" panose="020F0503040000060003" pitchFamily="34" charset="0"/>
            </a:endParaRPr>
          </a:p>
        </p:txBody>
      </p:sp>
      <p:sp>
        <p:nvSpPr>
          <p:cNvPr id="45" name="Rectangle: Rounded Corners 44">
            <a:extLst>
              <a:ext uri="{FF2B5EF4-FFF2-40B4-BE49-F238E27FC236}">
                <a16:creationId xmlns:a16="http://schemas.microsoft.com/office/drawing/2014/main" id="{556AED04-74DF-8D39-EAFE-9F61F531634B}"/>
              </a:ext>
            </a:extLst>
          </p:cNvPr>
          <p:cNvSpPr/>
          <p:nvPr/>
        </p:nvSpPr>
        <p:spPr>
          <a:xfrm>
            <a:off x="481819" y="1327182"/>
            <a:ext cx="1775191" cy="794986"/>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latin typeface="Kermit Condensed" panose="020F0503040000060003" pitchFamily="34" charset="0"/>
              </a:rPr>
              <a:t>Click for answers</a:t>
            </a:r>
          </a:p>
        </p:txBody>
      </p:sp>
      <p:sp>
        <p:nvSpPr>
          <p:cNvPr id="47" name="Rectangle: Rounded Corners 46">
            <a:hlinkClick r:id="rId12" action="ppaction://hlinksldjump"/>
            <a:extLst>
              <a:ext uri="{FF2B5EF4-FFF2-40B4-BE49-F238E27FC236}">
                <a16:creationId xmlns:a16="http://schemas.microsoft.com/office/drawing/2014/main" id="{633AAF5E-0A3A-97AF-9E2F-2941CF8926DC}"/>
              </a:ext>
            </a:extLst>
          </p:cNvPr>
          <p:cNvSpPr/>
          <p:nvPr/>
        </p:nvSpPr>
        <p:spPr>
          <a:xfrm>
            <a:off x="481819" y="2272910"/>
            <a:ext cx="1775191" cy="794986"/>
          </a:xfrm>
          <a:prstGeom prst="roundRect">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ysClr val="windowText" lastClr="000000"/>
                </a:solidFill>
                <a:latin typeface="Kermit Condensed" panose="020F0503040000060003" pitchFamily="34" charset="0"/>
              </a:rPr>
              <a:t>Click this box to go back</a:t>
            </a:r>
          </a:p>
        </p:txBody>
      </p:sp>
    </p:spTree>
    <p:extLst>
      <p:ext uri="{BB962C8B-B14F-4D97-AF65-F5344CB8AC3E}">
        <p14:creationId xmlns:p14="http://schemas.microsoft.com/office/powerpoint/2010/main" val="2565196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80">
                                          <p:stCondLst>
                                            <p:cond delay="0"/>
                                          </p:stCondLst>
                                        </p:cTn>
                                        <p:tgtEl>
                                          <p:spTgt spid="45"/>
                                        </p:tgtEl>
                                      </p:cBhvr>
                                    </p:animEffect>
                                    <p:anim calcmode="lin" valueType="num">
                                      <p:cBhvr>
                                        <p:cTn id="8"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13" dur="26">
                                          <p:stCondLst>
                                            <p:cond delay="650"/>
                                          </p:stCondLst>
                                        </p:cTn>
                                        <p:tgtEl>
                                          <p:spTgt spid="45"/>
                                        </p:tgtEl>
                                      </p:cBhvr>
                                      <p:to x="100000" y="60000"/>
                                    </p:animScale>
                                    <p:animScale>
                                      <p:cBhvr>
                                        <p:cTn id="14" dur="166" decel="50000">
                                          <p:stCondLst>
                                            <p:cond delay="676"/>
                                          </p:stCondLst>
                                        </p:cTn>
                                        <p:tgtEl>
                                          <p:spTgt spid="45"/>
                                        </p:tgtEl>
                                      </p:cBhvr>
                                      <p:to x="100000" y="100000"/>
                                    </p:animScale>
                                    <p:animScale>
                                      <p:cBhvr>
                                        <p:cTn id="15" dur="26">
                                          <p:stCondLst>
                                            <p:cond delay="1312"/>
                                          </p:stCondLst>
                                        </p:cTn>
                                        <p:tgtEl>
                                          <p:spTgt spid="45"/>
                                        </p:tgtEl>
                                      </p:cBhvr>
                                      <p:to x="100000" y="80000"/>
                                    </p:animScale>
                                    <p:animScale>
                                      <p:cBhvr>
                                        <p:cTn id="16" dur="166" decel="50000">
                                          <p:stCondLst>
                                            <p:cond delay="1338"/>
                                          </p:stCondLst>
                                        </p:cTn>
                                        <p:tgtEl>
                                          <p:spTgt spid="45"/>
                                        </p:tgtEl>
                                      </p:cBhvr>
                                      <p:to x="100000" y="100000"/>
                                    </p:animScale>
                                    <p:animScale>
                                      <p:cBhvr>
                                        <p:cTn id="17" dur="26">
                                          <p:stCondLst>
                                            <p:cond delay="1642"/>
                                          </p:stCondLst>
                                        </p:cTn>
                                        <p:tgtEl>
                                          <p:spTgt spid="45"/>
                                        </p:tgtEl>
                                      </p:cBhvr>
                                      <p:to x="100000" y="90000"/>
                                    </p:animScale>
                                    <p:animScale>
                                      <p:cBhvr>
                                        <p:cTn id="18" dur="166" decel="50000">
                                          <p:stCondLst>
                                            <p:cond delay="1668"/>
                                          </p:stCondLst>
                                        </p:cTn>
                                        <p:tgtEl>
                                          <p:spTgt spid="45"/>
                                        </p:tgtEl>
                                      </p:cBhvr>
                                      <p:to x="100000" y="100000"/>
                                    </p:animScale>
                                    <p:animScale>
                                      <p:cBhvr>
                                        <p:cTn id="19" dur="26">
                                          <p:stCondLst>
                                            <p:cond delay="1808"/>
                                          </p:stCondLst>
                                        </p:cTn>
                                        <p:tgtEl>
                                          <p:spTgt spid="45"/>
                                        </p:tgtEl>
                                      </p:cBhvr>
                                      <p:to x="100000" y="95000"/>
                                    </p:animScale>
                                    <p:animScale>
                                      <p:cBhvr>
                                        <p:cTn id="20" dur="166" decel="50000">
                                          <p:stCondLst>
                                            <p:cond delay="1834"/>
                                          </p:stCondLst>
                                        </p:cTn>
                                        <p:tgtEl>
                                          <p:spTgt spid="4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animBg="1"/>
      <p:bldP spid="13" grpId="0" animBg="1"/>
      <p:bldP spid="11" grpId="0" animBg="1"/>
      <p:bldP spid="9" grpId="0" animBg="1"/>
      <p:bldP spid="33" grpId="0" animBg="1"/>
      <p:bldP spid="37" grpId="0" animBg="1"/>
      <p:bldP spid="7" grpId="0" animBg="1"/>
      <p:bldP spid="43" grpId="0" animBg="1"/>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32DD9-EF8F-3141-D7C3-DCAB09AF6DA5}"/>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4E60E414-E62F-4AA8-CB6A-EE830EB0C451}"/>
              </a:ext>
            </a:extLst>
          </p:cNvPr>
          <p:cNvSpPr/>
          <p:nvPr/>
        </p:nvSpPr>
        <p:spPr>
          <a:xfrm>
            <a:off x="123701" y="139559"/>
            <a:ext cx="2540972" cy="3021512"/>
          </a:xfrm>
          <a:prstGeom prst="rect">
            <a:avLst/>
          </a:prstGeom>
          <a:solidFill>
            <a:srgbClr val="002060"/>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Kermit Condensed" panose="020F0503040000060003" pitchFamily="34" charset="0"/>
              </a:rPr>
              <a:t>Can you identify each of these sports? I’ve also included the countries often associated with them</a:t>
            </a:r>
          </a:p>
          <a:p>
            <a:pPr algn="ctr"/>
            <a:endParaRPr lang="en-GB" sz="2000" dirty="0">
              <a:latin typeface="Kermit Condensed" panose="020F0503040000060003" pitchFamily="34" charset="0"/>
            </a:endParaRPr>
          </a:p>
          <a:p>
            <a:pPr algn="ctr"/>
            <a:endParaRPr lang="en-GB" sz="2000" dirty="0">
              <a:latin typeface="Kermit Condensed" panose="020F0503040000060003" pitchFamily="34" charset="0"/>
            </a:endParaRPr>
          </a:p>
          <a:p>
            <a:pPr algn="ctr"/>
            <a:endParaRPr lang="en-GB" sz="2000" dirty="0">
              <a:latin typeface="Kermit Condensed" panose="020F0503040000060003" pitchFamily="34" charset="0"/>
            </a:endParaRPr>
          </a:p>
          <a:p>
            <a:pPr algn="ctr"/>
            <a:endParaRPr lang="en-GB" sz="2000" dirty="0">
              <a:latin typeface="Kermit Condensed" panose="020F0503040000060003" pitchFamily="34" charset="0"/>
            </a:endParaRPr>
          </a:p>
          <a:p>
            <a:pPr algn="ctr"/>
            <a:endParaRPr lang="en-GB" sz="2000" dirty="0">
              <a:latin typeface="Kermit Condensed" panose="020F0503040000060003" pitchFamily="34" charset="0"/>
            </a:endParaRPr>
          </a:p>
          <a:p>
            <a:pPr algn="ctr"/>
            <a:endParaRPr lang="en-GB" sz="2000" dirty="0">
              <a:latin typeface="Kermit Condensed" panose="020F0503040000060003" pitchFamily="34" charset="0"/>
            </a:endParaRPr>
          </a:p>
        </p:txBody>
      </p:sp>
      <p:sp>
        <p:nvSpPr>
          <p:cNvPr id="45" name="Rectangle: Rounded Corners 44">
            <a:extLst>
              <a:ext uri="{FF2B5EF4-FFF2-40B4-BE49-F238E27FC236}">
                <a16:creationId xmlns:a16="http://schemas.microsoft.com/office/drawing/2014/main" id="{1ED15CF6-F33B-F91A-A82E-BFA4B0210021}"/>
              </a:ext>
            </a:extLst>
          </p:cNvPr>
          <p:cNvSpPr/>
          <p:nvPr/>
        </p:nvSpPr>
        <p:spPr>
          <a:xfrm>
            <a:off x="506591" y="1384749"/>
            <a:ext cx="1775191" cy="794986"/>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latin typeface="Kermit Condensed" panose="020F0503040000060003" pitchFamily="34" charset="0"/>
              </a:rPr>
              <a:t>Click for answers</a:t>
            </a:r>
          </a:p>
        </p:txBody>
      </p:sp>
      <p:sp>
        <p:nvSpPr>
          <p:cNvPr id="47" name="Rectangle: Rounded Corners 46">
            <a:hlinkClick r:id="rId2" action="ppaction://hlinksldjump"/>
            <a:extLst>
              <a:ext uri="{FF2B5EF4-FFF2-40B4-BE49-F238E27FC236}">
                <a16:creationId xmlns:a16="http://schemas.microsoft.com/office/drawing/2014/main" id="{F04EB3EE-EB40-C208-5B79-5B6A217186F1}"/>
              </a:ext>
            </a:extLst>
          </p:cNvPr>
          <p:cNvSpPr/>
          <p:nvPr/>
        </p:nvSpPr>
        <p:spPr>
          <a:xfrm>
            <a:off x="481819" y="2272910"/>
            <a:ext cx="1775191" cy="794986"/>
          </a:xfrm>
          <a:prstGeom prst="roundRect">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ysClr val="windowText" lastClr="000000"/>
                </a:solidFill>
                <a:latin typeface="Kermit Condensed" panose="020F0503040000060003" pitchFamily="34" charset="0"/>
              </a:rPr>
              <a:t>Click this box to go back</a:t>
            </a:r>
          </a:p>
        </p:txBody>
      </p:sp>
      <p:pic>
        <p:nvPicPr>
          <p:cNvPr id="5" name="Picture 4">
            <a:extLst>
              <a:ext uri="{FF2B5EF4-FFF2-40B4-BE49-F238E27FC236}">
                <a16:creationId xmlns:a16="http://schemas.microsoft.com/office/drawing/2014/main" id="{C0E8AE0E-C972-3586-9045-52FC39BD0790}"/>
              </a:ext>
            </a:extLst>
          </p:cNvPr>
          <p:cNvPicPr>
            <a:picLocks noChangeAspect="1"/>
          </p:cNvPicPr>
          <p:nvPr/>
        </p:nvPicPr>
        <p:blipFill>
          <a:blip r:embed="rId3"/>
          <a:stretch>
            <a:fillRect/>
          </a:stretch>
        </p:blipFill>
        <p:spPr>
          <a:xfrm>
            <a:off x="2810191" y="111116"/>
            <a:ext cx="3021780" cy="3049955"/>
          </a:xfrm>
          <a:prstGeom prst="rect">
            <a:avLst/>
          </a:prstGeom>
          <a:ln w="57150">
            <a:solidFill>
              <a:schemeClr val="tx1"/>
            </a:solidFill>
          </a:ln>
        </p:spPr>
      </p:pic>
      <p:sp>
        <p:nvSpPr>
          <p:cNvPr id="43" name="Rectangle: Rounded Corners 42">
            <a:extLst>
              <a:ext uri="{FF2B5EF4-FFF2-40B4-BE49-F238E27FC236}">
                <a16:creationId xmlns:a16="http://schemas.microsoft.com/office/drawing/2014/main" id="{8C67EAB1-8BD2-F678-FBB0-EDCF5A201AB8}"/>
              </a:ext>
            </a:extLst>
          </p:cNvPr>
          <p:cNvSpPr/>
          <p:nvPr/>
        </p:nvSpPr>
        <p:spPr>
          <a:xfrm>
            <a:off x="3544333" y="737330"/>
            <a:ext cx="1553496" cy="1825969"/>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Aussie Rules</a:t>
            </a:r>
          </a:p>
          <a:p>
            <a:pPr algn="ctr"/>
            <a:r>
              <a:rPr lang="en-GB" sz="2800" dirty="0">
                <a:latin typeface="Kermit Condensed" panose="020F0503040000060003" pitchFamily="34" charset="0"/>
              </a:rPr>
              <a:t>Australia</a:t>
            </a:r>
          </a:p>
        </p:txBody>
      </p:sp>
      <p:pic>
        <p:nvPicPr>
          <p:cNvPr id="10" name="Picture 9">
            <a:extLst>
              <a:ext uri="{FF2B5EF4-FFF2-40B4-BE49-F238E27FC236}">
                <a16:creationId xmlns:a16="http://schemas.microsoft.com/office/drawing/2014/main" id="{446F3DE2-D228-54D7-2178-AC59E47588DE}"/>
              </a:ext>
            </a:extLst>
          </p:cNvPr>
          <p:cNvPicPr>
            <a:picLocks noChangeAspect="1"/>
          </p:cNvPicPr>
          <p:nvPr/>
        </p:nvPicPr>
        <p:blipFill>
          <a:blip r:embed="rId4"/>
          <a:stretch>
            <a:fillRect/>
          </a:stretch>
        </p:blipFill>
        <p:spPr>
          <a:xfrm>
            <a:off x="5996242" y="111116"/>
            <a:ext cx="2464619" cy="3049955"/>
          </a:xfrm>
          <a:prstGeom prst="rect">
            <a:avLst/>
          </a:prstGeom>
          <a:ln w="57150">
            <a:solidFill>
              <a:schemeClr val="tx1"/>
            </a:solidFill>
          </a:ln>
        </p:spPr>
      </p:pic>
      <p:sp>
        <p:nvSpPr>
          <p:cNvPr id="7" name="Rectangle: Rounded Corners 6">
            <a:extLst>
              <a:ext uri="{FF2B5EF4-FFF2-40B4-BE49-F238E27FC236}">
                <a16:creationId xmlns:a16="http://schemas.microsoft.com/office/drawing/2014/main" id="{907AD9FF-FB6A-90DA-FA58-27DCFA1D4A17}"/>
              </a:ext>
            </a:extLst>
          </p:cNvPr>
          <p:cNvSpPr/>
          <p:nvPr/>
        </p:nvSpPr>
        <p:spPr>
          <a:xfrm>
            <a:off x="6451803" y="988052"/>
            <a:ext cx="1553496" cy="1324524"/>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Caber Toss</a:t>
            </a:r>
          </a:p>
          <a:p>
            <a:pPr algn="ctr"/>
            <a:r>
              <a:rPr lang="en-GB" sz="2800" dirty="0">
                <a:latin typeface="Kermit Condensed" panose="020F0503040000060003" pitchFamily="34" charset="0"/>
              </a:rPr>
              <a:t>Scotland</a:t>
            </a:r>
          </a:p>
        </p:txBody>
      </p:sp>
      <p:pic>
        <p:nvPicPr>
          <p:cNvPr id="14" name="Picture 13">
            <a:extLst>
              <a:ext uri="{FF2B5EF4-FFF2-40B4-BE49-F238E27FC236}">
                <a16:creationId xmlns:a16="http://schemas.microsoft.com/office/drawing/2014/main" id="{732AAC6B-0091-5E4F-6696-CEE18B042C52}"/>
              </a:ext>
            </a:extLst>
          </p:cNvPr>
          <p:cNvPicPr>
            <a:picLocks noChangeAspect="1"/>
          </p:cNvPicPr>
          <p:nvPr/>
        </p:nvPicPr>
        <p:blipFill>
          <a:blip r:embed="rId5"/>
          <a:stretch>
            <a:fillRect/>
          </a:stretch>
        </p:blipFill>
        <p:spPr>
          <a:xfrm>
            <a:off x="134889" y="3307366"/>
            <a:ext cx="4045440" cy="3439518"/>
          </a:xfrm>
          <a:prstGeom prst="rect">
            <a:avLst/>
          </a:prstGeom>
          <a:ln w="57150">
            <a:solidFill>
              <a:schemeClr val="tx1"/>
            </a:solidFill>
          </a:ln>
        </p:spPr>
      </p:pic>
      <p:sp>
        <p:nvSpPr>
          <p:cNvPr id="11" name="Rectangle: Rounded Corners 10">
            <a:extLst>
              <a:ext uri="{FF2B5EF4-FFF2-40B4-BE49-F238E27FC236}">
                <a16:creationId xmlns:a16="http://schemas.microsoft.com/office/drawing/2014/main" id="{1CF5A531-7068-1BCD-5D9E-4CAEE5F47350}"/>
              </a:ext>
            </a:extLst>
          </p:cNvPr>
          <p:cNvSpPr/>
          <p:nvPr/>
        </p:nvSpPr>
        <p:spPr>
          <a:xfrm>
            <a:off x="1111177" y="4082807"/>
            <a:ext cx="1553496" cy="1645973"/>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Baseball</a:t>
            </a:r>
          </a:p>
          <a:p>
            <a:pPr algn="ctr"/>
            <a:r>
              <a:rPr lang="en-GB" sz="2800" dirty="0">
                <a:latin typeface="Kermit Condensed" panose="020F0503040000060003" pitchFamily="34" charset="0"/>
              </a:rPr>
              <a:t>USA</a:t>
            </a:r>
          </a:p>
          <a:p>
            <a:pPr algn="ctr"/>
            <a:r>
              <a:rPr lang="en-GB" sz="2800" dirty="0">
                <a:latin typeface="Kermit Condensed" panose="020F0503040000060003" pitchFamily="34" charset="0"/>
              </a:rPr>
              <a:t>Cuba</a:t>
            </a:r>
          </a:p>
        </p:txBody>
      </p:sp>
      <p:pic>
        <p:nvPicPr>
          <p:cNvPr id="16" name="Picture 15">
            <a:extLst>
              <a:ext uri="{FF2B5EF4-FFF2-40B4-BE49-F238E27FC236}">
                <a16:creationId xmlns:a16="http://schemas.microsoft.com/office/drawing/2014/main" id="{731EBE93-B781-D4BE-F4F9-507F76154093}"/>
              </a:ext>
            </a:extLst>
          </p:cNvPr>
          <p:cNvPicPr>
            <a:picLocks noChangeAspect="1"/>
          </p:cNvPicPr>
          <p:nvPr/>
        </p:nvPicPr>
        <p:blipFill>
          <a:blip r:embed="rId6"/>
          <a:stretch>
            <a:fillRect/>
          </a:stretch>
        </p:blipFill>
        <p:spPr>
          <a:xfrm>
            <a:off x="4365286" y="3307366"/>
            <a:ext cx="3785656" cy="3439518"/>
          </a:xfrm>
          <a:prstGeom prst="rect">
            <a:avLst/>
          </a:prstGeom>
          <a:ln w="57150">
            <a:solidFill>
              <a:schemeClr val="tx1"/>
            </a:solidFill>
          </a:ln>
        </p:spPr>
      </p:pic>
      <p:sp>
        <p:nvSpPr>
          <p:cNvPr id="17" name="Rectangle: Rounded Corners 16">
            <a:extLst>
              <a:ext uri="{FF2B5EF4-FFF2-40B4-BE49-F238E27FC236}">
                <a16:creationId xmlns:a16="http://schemas.microsoft.com/office/drawing/2014/main" id="{EB8ADED4-BFE0-03CC-3529-737837A0EE65}"/>
              </a:ext>
            </a:extLst>
          </p:cNvPr>
          <p:cNvSpPr/>
          <p:nvPr/>
        </p:nvSpPr>
        <p:spPr>
          <a:xfrm>
            <a:off x="5156617" y="4483007"/>
            <a:ext cx="1982364" cy="845574"/>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Taekwondo</a:t>
            </a:r>
          </a:p>
          <a:p>
            <a:pPr algn="ctr"/>
            <a:r>
              <a:rPr lang="en-GB" sz="2800" dirty="0">
                <a:latin typeface="Kermit Condensed" panose="020F0503040000060003" pitchFamily="34" charset="0"/>
              </a:rPr>
              <a:t>South Korea</a:t>
            </a:r>
          </a:p>
        </p:txBody>
      </p:sp>
      <p:pic>
        <p:nvPicPr>
          <p:cNvPr id="20" name="Picture 19">
            <a:extLst>
              <a:ext uri="{FF2B5EF4-FFF2-40B4-BE49-F238E27FC236}">
                <a16:creationId xmlns:a16="http://schemas.microsoft.com/office/drawing/2014/main" id="{85F2C063-5FAE-FE30-74ED-8EDDE5C4AABD}"/>
              </a:ext>
            </a:extLst>
          </p:cNvPr>
          <p:cNvPicPr>
            <a:picLocks noChangeAspect="1"/>
          </p:cNvPicPr>
          <p:nvPr/>
        </p:nvPicPr>
        <p:blipFill>
          <a:blip r:embed="rId7"/>
          <a:srcRect l="10397" r="3135"/>
          <a:stretch>
            <a:fillRect/>
          </a:stretch>
        </p:blipFill>
        <p:spPr>
          <a:xfrm>
            <a:off x="8625132" y="96637"/>
            <a:ext cx="3443166" cy="3064434"/>
          </a:xfrm>
          <a:prstGeom prst="rect">
            <a:avLst/>
          </a:prstGeom>
          <a:ln w="57150">
            <a:solidFill>
              <a:schemeClr val="tx1"/>
            </a:solidFill>
          </a:ln>
        </p:spPr>
      </p:pic>
      <p:sp>
        <p:nvSpPr>
          <p:cNvPr id="9" name="Rectangle: Rounded Corners 8">
            <a:extLst>
              <a:ext uri="{FF2B5EF4-FFF2-40B4-BE49-F238E27FC236}">
                <a16:creationId xmlns:a16="http://schemas.microsoft.com/office/drawing/2014/main" id="{4C65567A-DC85-CC3C-5C9C-A5850F933CF4}"/>
              </a:ext>
            </a:extLst>
          </p:cNvPr>
          <p:cNvSpPr/>
          <p:nvPr/>
        </p:nvSpPr>
        <p:spPr>
          <a:xfrm>
            <a:off x="9700526" y="1206067"/>
            <a:ext cx="1553496" cy="845574"/>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Handball</a:t>
            </a:r>
          </a:p>
          <a:p>
            <a:pPr algn="ctr"/>
            <a:r>
              <a:rPr lang="en-GB" sz="2800" dirty="0">
                <a:latin typeface="Kermit Condensed" panose="020F0503040000060003" pitchFamily="34" charset="0"/>
              </a:rPr>
              <a:t>Iceland</a:t>
            </a:r>
          </a:p>
        </p:txBody>
      </p:sp>
      <p:pic>
        <p:nvPicPr>
          <p:cNvPr id="24" name="Picture 23">
            <a:extLst>
              <a:ext uri="{FF2B5EF4-FFF2-40B4-BE49-F238E27FC236}">
                <a16:creationId xmlns:a16="http://schemas.microsoft.com/office/drawing/2014/main" id="{6DA78D37-BBE7-C58C-E3D8-0D970056B375}"/>
              </a:ext>
            </a:extLst>
          </p:cNvPr>
          <p:cNvPicPr>
            <a:picLocks noChangeAspect="1"/>
          </p:cNvPicPr>
          <p:nvPr/>
        </p:nvPicPr>
        <p:blipFill>
          <a:blip r:embed="rId8"/>
          <a:stretch>
            <a:fillRect/>
          </a:stretch>
        </p:blipFill>
        <p:spPr>
          <a:xfrm>
            <a:off x="8335900" y="3307365"/>
            <a:ext cx="3721212" cy="3415837"/>
          </a:xfrm>
          <a:prstGeom prst="rect">
            <a:avLst/>
          </a:prstGeom>
          <a:ln w="57150">
            <a:solidFill>
              <a:schemeClr val="tx1"/>
            </a:solidFill>
          </a:ln>
        </p:spPr>
      </p:pic>
      <p:sp>
        <p:nvSpPr>
          <p:cNvPr id="37" name="Rectangle: Rounded Corners 36">
            <a:extLst>
              <a:ext uri="{FF2B5EF4-FFF2-40B4-BE49-F238E27FC236}">
                <a16:creationId xmlns:a16="http://schemas.microsoft.com/office/drawing/2014/main" id="{93F14E0F-F315-0190-1202-9ED1FB1797FD}"/>
              </a:ext>
            </a:extLst>
          </p:cNvPr>
          <p:cNvSpPr/>
          <p:nvPr/>
        </p:nvSpPr>
        <p:spPr>
          <a:xfrm>
            <a:off x="9445474" y="4297391"/>
            <a:ext cx="1802482" cy="1459468"/>
          </a:xfrm>
          <a:prstGeom prst="roundRect">
            <a:avLst/>
          </a:prstGeom>
          <a:solidFill>
            <a:srgbClr val="00206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Ice Hockey</a:t>
            </a:r>
          </a:p>
          <a:p>
            <a:pPr algn="ctr"/>
            <a:r>
              <a:rPr lang="en-GB" sz="2800" dirty="0">
                <a:latin typeface="Kermit Condensed" panose="020F0503040000060003" pitchFamily="34" charset="0"/>
              </a:rPr>
              <a:t>Canada</a:t>
            </a:r>
          </a:p>
          <a:p>
            <a:pPr algn="ctr"/>
            <a:r>
              <a:rPr lang="en-GB" sz="2800" dirty="0">
                <a:latin typeface="Kermit Condensed" panose="020F0503040000060003" pitchFamily="34" charset="0"/>
              </a:rPr>
              <a:t>Latvia</a:t>
            </a:r>
          </a:p>
        </p:txBody>
      </p:sp>
    </p:spTree>
    <p:extLst>
      <p:ext uri="{BB962C8B-B14F-4D97-AF65-F5344CB8AC3E}">
        <p14:creationId xmlns:p14="http://schemas.microsoft.com/office/powerpoint/2010/main" val="4274231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80">
                                          <p:stCondLst>
                                            <p:cond delay="0"/>
                                          </p:stCondLst>
                                        </p:cTn>
                                        <p:tgtEl>
                                          <p:spTgt spid="45"/>
                                        </p:tgtEl>
                                      </p:cBhvr>
                                    </p:animEffect>
                                    <p:anim calcmode="lin" valueType="num">
                                      <p:cBhvr>
                                        <p:cTn id="8"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13" dur="26">
                                          <p:stCondLst>
                                            <p:cond delay="650"/>
                                          </p:stCondLst>
                                        </p:cTn>
                                        <p:tgtEl>
                                          <p:spTgt spid="45"/>
                                        </p:tgtEl>
                                      </p:cBhvr>
                                      <p:to x="100000" y="60000"/>
                                    </p:animScale>
                                    <p:animScale>
                                      <p:cBhvr>
                                        <p:cTn id="14" dur="166" decel="50000">
                                          <p:stCondLst>
                                            <p:cond delay="676"/>
                                          </p:stCondLst>
                                        </p:cTn>
                                        <p:tgtEl>
                                          <p:spTgt spid="45"/>
                                        </p:tgtEl>
                                      </p:cBhvr>
                                      <p:to x="100000" y="100000"/>
                                    </p:animScale>
                                    <p:animScale>
                                      <p:cBhvr>
                                        <p:cTn id="15" dur="26">
                                          <p:stCondLst>
                                            <p:cond delay="1312"/>
                                          </p:stCondLst>
                                        </p:cTn>
                                        <p:tgtEl>
                                          <p:spTgt spid="45"/>
                                        </p:tgtEl>
                                      </p:cBhvr>
                                      <p:to x="100000" y="80000"/>
                                    </p:animScale>
                                    <p:animScale>
                                      <p:cBhvr>
                                        <p:cTn id="16" dur="166" decel="50000">
                                          <p:stCondLst>
                                            <p:cond delay="1338"/>
                                          </p:stCondLst>
                                        </p:cTn>
                                        <p:tgtEl>
                                          <p:spTgt spid="45"/>
                                        </p:tgtEl>
                                      </p:cBhvr>
                                      <p:to x="100000" y="100000"/>
                                    </p:animScale>
                                    <p:animScale>
                                      <p:cBhvr>
                                        <p:cTn id="17" dur="26">
                                          <p:stCondLst>
                                            <p:cond delay="1642"/>
                                          </p:stCondLst>
                                        </p:cTn>
                                        <p:tgtEl>
                                          <p:spTgt spid="45"/>
                                        </p:tgtEl>
                                      </p:cBhvr>
                                      <p:to x="100000" y="90000"/>
                                    </p:animScale>
                                    <p:animScale>
                                      <p:cBhvr>
                                        <p:cTn id="18" dur="166" decel="50000">
                                          <p:stCondLst>
                                            <p:cond delay="1668"/>
                                          </p:stCondLst>
                                        </p:cTn>
                                        <p:tgtEl>
                                          <p:spTgt spid="45"/>
                                        </p:tgtEl>
                                      </p:cBhvr>
                                      <p:to x="100000" y="100000"/>
                                    </p:animScale>
                                    <p:animScale>
                                      <p:cBhvr>
                                        <p:cTn id="19" dur="26">
                                          <p:stCondLst>
                                            <p:cond delay="1808"/>
                                          </p:stCondLst>
                                        </p:cTn>
                                        <p:tgtEl>
                                          <p:spTgt spid="45"/>
                                        </p:tgtEl>
                                      </p:cBhvr>
                                      <p:to x="100000" y="95000"/>
                                    </p:animScale>
                                    <p:animScale>
                                      <p:cBhvr>
                                        <p:cTn id="20" dur="166" decel="50000">
                                          <p:stCondLst>
                                            <p:cond delay="1834"/>
                                          </p:stCondLst>
                                        </p:cTn>
                                        <p:tgtEl>
                                          <p:spTgt spid="4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3" grpId="0" animBg="1"/>
      <p:bldP spid="7" grpId="0" animBg="1"/>
      <p:bldP spid="11" grpId="0" animBg="1"/>
      <p:bldP spid="17" grpId="0" animBg="1"/>
      <p:bldP spid="9" grpId="0" animBg="1"/>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5FB89-736F-DFDF-E1B4-6FE927D6EA1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CC29BC7-BA40-8CB4-8C45-E14C4A889A1A}"/>
              </a:ext>
            </a:extLst>
          </p:cNvPr>
          <p:cNvPicPr>
            <a:picLocks noChangeAspect="1"/>
          </p:cNvPicPr>
          <p:nvPr/>
        </p:nvPicPr>
        <p:blipFill>
          <a:blip r:embed="rId3"/>
          <a:stretch>
            <a:fillRect/>
          </a:stretch>
        </p:blipFill>
        <p:spPr>
          <a:xfrm>
            <a:off x="0" y="0"/>
            <a:ext cx="12192000"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FC587B03-7265-203C-1E5C-D4BFB3BFC5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FE3A76B9-1EB6-AD83-603D-26C7A0B72A7F}"/>
              </a:ext>
            </a:extLst>
          </p:cNvPr>
          <p:cNvSpPr txBox="1"/>
          <p:nvPr/>
        </p:nvSpPr>
        <p:spPr>
          <a:xfrm>
            <a:off x="10570352" y="3021552"/>
            <a:ext cx="1518613"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572F5E39-4C0C-9528-7CD0-48C44F8DBA26}"/>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86BB900B-873C-36EC-C873-B78F19A940D2}"/>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C0161A86-0690-EAA8-53D8-C2E2E6C725E6}"/>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199A492A-1F19-F828-33E9-94E29BADF151}"/>
              </a:ext>
            </a:extLst>
          </p:cNvPr>
          <p:cNvSpPr/>
          <p:nvPr/>
        </p:nvSpPr>
        <p:spPr>
          <a:xfrm>
            <a:off x="161380" y="272845"/>
            <a:ext cx="10257200" cy="6312310"/>
          </a:xfrm>
          <a:prstGeom prst="roundRect">
            <a:avLst/>
          </a:prstGeom>
          <a:solidFill>
            <a:srgbClr val="00B0F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0" dirty="0">
                <a:latin typeface="Kermit Condensed" panose="020F0503040000060003" pitchFamily="34" charset="0"/>
              </a:rPr>
              <a:t>Celebrating Our Differences</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Loving God</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Thank You for creating each of us uniquely. Thank You for the different cultures, languages, talents, personalities, and experiences that make our school community special. Help us to celebrate our differences rather than fear them. Teach us to listen to one another with open hearts and open minds. May we learn from each other and recognise the value and dignity in every person. Help us to build a community where everyone feels welcomed, respected and appreciated</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6CFDD6E8-2BC1-AA06-2DEC-D407153546E1}"/>
              </a:ext>
            </a:extLst>
          </p:cNvPr>
          <p:cNvGrpSpPr/>
          <p:nvPr/>
        </p:nvGrpSpPr>
        <p:grpSpPr>
          <a:xfrm>
            <a:off x="9928172" y="5725934"/>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35868D94-7CD3-A3BB-00FF-DE554B2EEAE0}"/>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34350AFF-E231-628C-CE2B-F5CD324AFDF6}"/>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B3153A82-CAAA-FFDA-CEE3-D8F2C46567D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326CB3ED-17EB-9C55-8914-C8FA7FA0E16A}"/>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0420D429-1207-AEC7-A387-9B465189611B}"/>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D6ED2D3-40BA-D5DD-3172-31599CB20251}"/>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418B722-FEC7-B8ED-D5FB-608E374AE856}"/>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E6BEF661-3489-4064-E7E1-3D6E3C3779D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55E295B-199F-787C-C87A-DDC10ED16318}"/>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D5556E3-5920-16C5-7F5E-90B85F9934C0}"/>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7F90B47A-C9D5-6C12-07CA-29E3708C936D}"/>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F0177EFF-56E8-18EB-746D-C5381E1B9F85}"/>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E794868D-50D1-FE54-8527-E1C28AAD22FE}"/>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5745FB81-006B-9CE2-26F2-CB79F13EA2B0}"/>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8C57D6BF-DBF9-263E-E9AB-7C8FF22A71B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F0BC538-B509-B6DA-2CD5-593282F11F58}"/>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B69A0C2C-FBC6-64E7-0A97-54A72B89FC1C}"/>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60AD51E1-85D2-6C03-1106-4E62D445C6EE}"/>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EB92E2D9-D644-D341-83FD-ECE15FC7B701}"/>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2E5CC3B-148C-FFA3-18A4-A2F502DF8186}"/>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4B02E6B-4B0D-BDC4-C9FB-B1E4437F5F66}"/>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1AE6C8E-33A8-F888-11A3-C7950F2F89BE}"/>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19FC85D-42A6-9C39-A9F2-CEF655492B69}"/>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BCAB2F3C-8DCA-F5B1-E4AF-DF3F09F18C56}"/>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29984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2F8DE-2284-9158-E025-5E15E8BFFBF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A01D545-72B8-D70F-C721-375A26CF4131}"/>
              </a:ext>
            </a:extLst>
          </p:cNvPr>
          <p:cNvPicPr>
            <a:picLocks noChangeAspect="1"/>
          </p:cNvPicPr>
          <p:nvPr/>
        </p:nvPicPr>
        <p:blipFill>
          <a:blip r:embed="rId3"/>
          <a:stretch>
            <a:fillRect/>
          </a:stretch>
        </p:blipFill>
        <p:spPr>
          <a:xfrm>
            <a:off x="0" y="0"/>
            <a:ext cx="12192000"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B3CA47A3-C894-8201-62AC-E6AA7F4DEE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4114803F-FE01-DD5C-B6A6-98E7320884B1}"/>
              </a:ext>
            </a:extLst>
          </p:cNvPr>
          <p:cNvSpPr txBox="1"/>
          <p:nvPr/>
        </p:nvSpPr>
        <p:spPr>
          <a:xfrm>
            <a:off x="10535408" y="2981443"/>
            <a:ext cx="1518612"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8BAB0745-BC2C-F260-07A6-1E745B4CDA16}"/>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A355F7F8-C6E0-FE51-1974-C27F212A4725}"/>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CD62BD1C-E0FB-3FDB-29DE-3945C197D1ED}"/>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6D81DA82-BABE-3943-2D46-804061075148}"/>
              </a:ext>
            </a:extLst>
          </p:cNvPr>
          <p:cNvSpPr/>
          <p:nvPr/>
        </p:nvSpPr>
        <p:spPr>
          <a:xfrm>
            <a:off x="137980" y="304801"/>
            <a:ext cx="10265832" cy="6253316"/>
          </a:xfrm>
          <a:prstGeom prst="roundRect">
            <a:avLst/>
          </a:prstGeom>
          <a:solidFill>
            <a:srgbClr val="FF6699"/>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0" dirty="0">
                <a:latin typeface="Kermit Condensed" panose="020F0503040000060003" pitchFamily="34" charset="0"/>
              </a:rPr>
              <a:t>A Prayer for Inclusion</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Heavenly Father</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Thank You that every person matters and has a place in Your world. Open our eyes to those who may feel left out, lonely or unnoticed. Give us the courage to be kind, to include others and to reach out in friendship. Help us to create a school where everyone feels safe, accepted and valued, regardless of their background, abilities, or circumstances. May our words and actions reflect compassion, understanding and respect</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36AA2412-37FF-FD7B-9172-8A082267C906}"/>
              </a:ext>
            </a:extLst>
          </p:cNvPr>
          <p:cNvGrpSpPr/>
          <p:nvPr/>
        </p:nvGrpSpPr>
        <p:grpSpPr>
          <a:xfrm>
            <a:off x="9990538" y="5686546"/>
            <a:ext cx="4368458" cy="954107"/>
            <a:chOff x="10780741" y="5310484"/>
            <a:chExt cx="5567519" cy="1238520"/>
          </a:xfrm>
          <a:solidFill>
            <a:schemeClr val="bg1"/>
          </a:solidFill>
        </p:grpSpPr>
        <p:sp>
          <p:nvSpPr>
            <p:cNvPr id="6" name="Freeform: Shape 5">
              <a:extLst>
                <a:ext uri="{FF2B5EF4-FFF2-40B4-BE49-F238E27FC236}">
                  <a16:creationId xmlns:a16="http://schemas.microsoft.com/office/drawing/2014/main" id="{C388F6F6-4CA4-AF64-0026-8AC745AE1D93}"/>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404A2BEA-8F8E-F85C-A420-821E4D54B993}"/>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3B4AA9B0-CD34-CE75-9008-A92506F03BF7}"/>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7C4EDB61-229E-5C11-3C30-6C3A56AE6ED7}"/>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974B97C-1A2D-1F73-D8F3-080D37B70F74}"/>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0B00B88-0BAA-4AD2-F2B9-E5FB5BCD4066}"/>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B05B30E0-BDB5-3894-1439-EA068C432B70}"/>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0E827593-8549-811F-D9D3-A896A4DD1E86}"/>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F2E9957E-4360-584B-8994-7524D79CAA2B}"/>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07C87E7-E7C6-4E7A-B6CB-A5D4CE1BA71A}"/>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55A6CC57-7D47-09F2-1BF6-70DF5CF82B8C}"/>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121420D-1F17-EEAB-3127-68D45AC41C2F}"/>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8FD6942-2CD4-6DD0-4978-542EE5BAD283}"/>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9A2D671-C18D-8C69-B959-3666A7A90144}"/>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E11516A4-7C67-E673-7E49-5EDC8A90ED4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6B2E084D-7A05-FE59-03EE-371BD96762B5}"/>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3666F37-C406-142D-4108-FF2F860C01FD}"/>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26950BA2-76F8-1441-8A86-3E7FC4DD8BFD}"/>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6D28880-4C2B-CBCD-DD69-E0732583BCCA}"/>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469B2B7-180E-A910-723B-0C6A45EF6045}"/>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E2F3945-2CA3-4B7C-F388-4B8CB854ED70}"/>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7CFEA65A-6478-2B00-0C78-D63D6793EB5E}"/>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B617D2AB-6B2E-4AD0-B8D1-45B0A50DD2F2}"/>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3F4F422-4A4E-D4BA-3104-F835B5ED0FE2}"/>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2718275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BD482-DB42-1DB6-6E40-26EE616A256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EB847DC-EDB7-FF84-73B5-0C513E90703E}"/>
              </a:ext>
            </a:extLst>
          </p:cNvPr>
          <p:cNvPicPr>
            <a:picLocks noChangeAspect="1"/>
          </p:cNvPicPr>
          <p:nvPr/>
        </p:nvPicPr>
        <p:blipFill>
          <a:blip r:embed="rId3"/>
          <a:stretch>
            <a:fillRect/>
          </a:stretch>
        </p:blipFill>
        <p:spPr>
          <a:xfrm>
            <a:off x="101244" y="0"/>
            <a:ext cx="11989512"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397512F6-63E2-BF1B-7846-BC52D1D169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6665C0F3-4406-4FAD-2880-3010383CD08A}"/>
              </a:ext>
            </a:extLst>
          </p:cNvPr>
          <p:cNvSpPr txBox="1"/>
          <p:nvPr/>
        </p:nvSpPr>
        <p:spPr>
          <a:xfrm>
            <a:off x="10484885" y="2863859"/>
            <a:ext cx="1537084"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7C4B07E5-7014-7F89-AF36-F28070E2A78F}"/>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650C3B60-7CA8-AA80-AF0F-8C00EC5CC568}"/>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ECC74DCF-D92D-F72F-9D2C-B1D4D7671CF0}"/>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E484AB16-7195-4812-FCCC-6A2F76AC0A12}"/>
              </a:ext>
            </a:extLst>
          </p:cNvPr>
          <p:cNvSpPr/>
          <p:nvPr/>
        </p:nvSpPr>
        <p:spPr>
          <a:xfrm>
            <a:off x="156402" y="125361"/>
            <a:ext cx="9890120" cy="6607278"/>
          </a:xfrm>
          <a:prstGeom prst="roundRect">
            <a:avLst/>
          </a:prstGeom>
          <a:solidFill>
            <a:srgbClr val="7030A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0" dirty="0">
                <a:latin typeface="Kermit Condensed" panose="020F0503040000060003" pitchFamily="34" charset="0"/>
              </a:rPr>
              <a:t>Respect for All</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God of Love</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Help us to see each person as someone worthy of respect and kindness. When we are tempted to judge others by appearances, remind us to look deeper. When we disagree, help us to speak with grace and listen with understanding. When we encounter people whose experiences differ from our own, help us to learn from them. May our school be a place where everyone is treated fairly and where every voice can be heard. Guide us to be peacemakers who build bridges rather than walls</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9F7C7949-7839-530A-84A3-2CA3517AA1FF}"/>
              </a:ext>
            </a:extLst>
          </p:cNvPr>
          <p:cNvGrpSpPr/>
          <p:nvPr/>
        </p:nvGrpSpPr>
        <p:grpSpPr>
          <a:xfrm>
            <a:off x="9990538" y="5686546"/>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78A84E47-9DF2-30A4-9B27-36212EBC8EAA}"/>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3ADDFDB6-A5F1-5C24-D630-EDDAD34EF5E7}"/>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C4367B7-28C3-DA0B-EE37-3D7CB7E1D5C4}"/>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B38E320A-F853-AD5D-1F0E-818E19089579}"/>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0DCA635-B82C-6829-A440-710DA457182C}"/>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019CF7CA-B7D3-48B7-79AC-27145BF3E472}"/>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53404E1-24FD-9312-E5BD-3C5D71D801CE}"/>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C83421F-BA83-33BD-1EC2-09A10B0DD45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6AF53F4-23F3-11FB-AF61-A21E51DDF68E}"/>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486FD79-E6B8-E64A-A598-ACBC5DFEB1B2}"/>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CDF603FE-F302-2D8A-0F85-A795E535C424}"/>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4F6ED863-8107-8783-BF6F-2F8703A6B0DE}"/>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1D67B58-AC2F-0F81-D710-C57EEF1D28D4}"/>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A450D1C-94BE-8842-1E72-88AFD3C52ABF}"/>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F4E827EA-FDDC-98E1-0E0A-4DB44829C560}"/>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864E8C0-852C-2B17-45F7-8182B8EE8D67}"/>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42C4BF7-5C5A-F5BE-D954-885C86CB6916}"/>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C609D68F-F447-76E2-556F-7C7B06CB8797}"/>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DF67449-4FD9-76F6-F9E8-944F1A9AC6E7}"/>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F1B2D09-B35D-9686-AC67-8DFA05AD0AA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26FA9D48-DD0D-A017-4E53-1146F0398529}"/>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6BE3F85-511B-FA1D-F8B9-0E3186E2F06D}"/>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824373E6-2797-031B-9EF5-9B587B1EC621}"/>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F4B2ED13-416F-8BCF-39BD-421A03F884BC}"/>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997782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2C0FC-102B-A340-59C1-E493C734C4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5D106B6-4D53-FA01-5502-220C832FF34C}"/>
              </a:ext>
            </a:extLst>
          </p:cNvPr>
          <p:cNvPicPr>
            <a:picLocks noChangeAspect="1"/>
          </p:cNvPicPr>
          <p:nvPr/>
        </p:nvPicPr>
        <p:blipFill>
          <a:blip r:embed="rId3"/>
          <a:stretch>
            <a:fillRect/>
          </a:stretch>
        </p:blipFill>
        <p:spPr>
          <a:xfrm>
            <a:off x="0" y="0"/>
            <a:ext cx="12192000"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ED268023-8853-8889-83C5-4AA9C4F1B5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560C30B3-10B0-E8C9-5DB4-2370BF82D6DA}"/>
              </a:ext>
            </a:extLst>
          </p:cNvPr>
          <p:cNvSpPr txBox="1"/>
          <p:nvPr/>
        </p:nvSpPr>
        <p:spPr>
          <a:xfrm>
            <a:off x="10541944" y="2981442"/>
            <a:ext cx="1518612"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03BE6CC0-9EB0-F3B2-919D-6D55EA69641D}"/>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F2912A2E-2A01-20EC-CB80-32F4E0650B1B}"/>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E03F5415-8832-F92B-7127-4E3031802AB3}"/>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D9F2EF68-D298-2232-4C42-9A39DB875FD5}"/>
              </a:ext>
            </a:extLst>
          </p:cNvPr>
          <p:cNvSpPr/>
          <p:nvPr/>
        </p:nvSpPr>
        <p:spPr>
          <a:xfrm>
            <a:off x="131444" y="125361"/>
            <a:ext cx="10294100" cy="6607278"/>
          </a:xfrm>
          <a:prstGeom prst="roundRect">
            <a:avLst/>
          </a:prstGeom>
          <a:solidFill>
            <a:srgbClr val="00B05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0" dirty="0">
                <a:latin typeface="Kermit Condensed" panose="020F0503040000060003" pitchFamily="34" charset="0"/>
              </a:rPr>
              <a:t>One Community</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Gracious God</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Thank You for bringing us together as one school community. Although we come from different backgrounds and have different stories, help us to recognise what unites us. Teach us to support one another, encourage one another and stand alongside those in need. May we reject prejudice, challenge unkindness, and choose respect. Help us to create an environment where everyone can flourish and become the person You created them to be. May our diversity be a source of strength, and may our inclusion reflect Your love for all people</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16F91C22-95B5-9EE3-643F-37C78661A48D}"/>
              </a:ext>
            </a:extLst>
          </p:cNvPr>
          <p:cNvGrpSpPr/>
          <p:nvPr/>
        </p:nvGrpSpPr>
        <p:grpSpPr>
          <a:xfrm>
            <a:off x="9990538" y="5686546"/>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41270A56-3594-3691-48C3-6885ACE9677F}"/>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A936F77-AEAB-CF26-D963-3910012DEC76}"/>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82EE4DC5-E0FF-4424-2DB0-FBBDF48EFF9E}"/>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F06EAB1D-85B1-9DE5-3612-B7F61864630D}"/>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6CB6DB00-0C16-9206-8CB0-147077EE688C}"/>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152D439-AE6F-17C5-E49A-6634AD87541D}"/>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BDA78FE-A000-86FC-EDE4-30EEC23B262A}"/>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DD2D644B-6666-E169-38DE-91F73FDAF0CD}"/>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7DA39533-3FAE-0829-D829-A34280D5BCEC}"/>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9591FE2-4132-22B7-C00B-43255AB9EA03}"/>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5067387-8F13-BFCB-09CC-E5DFD9C77159}"/>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597399B-063B-3556-0828-7EA189BC63AE}"/>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340E3DA-A25B-568E-CC3B-063B6C012B63}"/>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79C5E40-03AB-FD35-E0CB-3605A1AFFD37}"/>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D5FDC689-15FB-98F3-4217-D1D609FF53AC}"/>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5724DD0-0D55-6551-7A82-CE346FE09EDF}"/>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E476D29-4329-D9F3-EA4A-B30E6FD526F5}"/>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5D15C535-1B87-E19F-9C3B-C6BBF0E73B08}"/>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46149F5-554C-944A-B254-72E398CF3CA4}"/>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02FE212B-56E8-5465-9113-5E680023D71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B1B9AC3-91BC-72C4-1898-0D640529D236}"/>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A40C6F4-6E87-A4E4-70EA-81A6C0896FD3}"/>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80CECDC-0EDA-D9BA-CE12-4F7DA08B8F4D}"/>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E65C3A1-1A39-06E7-40D6-A29B1EB1010B}"/>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3740801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0FC4B-FE38-F048-8001-5CCAD0D48E20}"/>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329D7819-D95D-54C5-66BB-8E58358063D8}"/>
              </a:ext>
            </a:extLst>
          </p:cNvPr>
          <p:cNvSpPr>
            <a:spLocks noGrp="1"/>
          </p:cNvSpPr>
          <p:nvPr>
            <p:ph type="dt" sz="half" idx="10"/>
          </p:nvPr>
        </p:nvSpPr>
        <p:spPr>
          <a:xfrm>
            <a:off x="147320" y="6356350"/>
            <a:ext cx="2743200" cy="365125"/>
          </a:xfrm>
        </p:spPr>
        <p:txBody>
          <a:bodyPr/>
          <a:lstStyle/>
          <a:p>
            <a:fld id="{9E49368F-B4F6-E942-AF9C-E90B6A0B516C}" type="datetime2">
              <a:rPr lang="en-GB" smtClean="0"/>
              <a:pPr/>
              <a:t>Friday, 09 October 2026</a:t>
            </a:fld>
            <a:endParaRPr lang="en-GB"/>
          </a:p>
        </p:txBody>
      </p:sp>
      <p:sp>
        <p:nvSpPr>
          <p:cNvPr id="6" name="Slide Number Placeholder 5">
            <a:extLst>
              <a:ext uri="{FF2B5EF4-FFF2-40B4-BE49-F238E27FC236}">
                <a16:creationId xmlns:a16="http://schemas.microsoft.com/office/drawing/2014/main" id="{560B2613-49E8-31AE-6CE6-DC97C59CD88A}"/>
              </a:ext>
            </a:extLst>
          </p:cNvPr>
          <p:cNvSpPr>
            <a:spLocks noGrp="1"/>
          </p:cNvSpPr>
          <p:nvPr>
            <p:ph type="sldNum" sz="quarter" idx="12"/>
          </p:nvPr>
        </p:nvSpPr>
        <p:spPr>
          <a:xfrm>
            <a:off x="9245600" y="6356350"/>
            <a:ext cx="2743200" cy="365125"/>
          </a:xfrm>
        </p:spPr>
        <p:txBody>
          <a:bodyPr/>
          <a:lstStyle/>
          <a:p>
            <a:fld id="{28A81A14-46CD-45BB-9792-6E9D6D95560C}" type="slidenum">
              <a:rPr lang="en-GB" smtClean="0"/>
              <a:pPr/>
              <a:t>12</a:t>
            </a:fld>
            <a:endParaRPr lang="en-GB"/>
          </a:p>
        </p:txBody>
      </p:sp>
      <p:pic>
        <p:nvPicPr>
          <p:cNvPr id="14" name="Picture Placeholder 13" descr="A black and gold sign with a black background&#10;&#10;AI-generated content may be incorrect.">
            <a:extLst>
              <a:ext uri="{FF2B5EF4-FFF2-40B4-BE49-F238E27FC236}">
                <a16:creationId xmlns:a16="http://schemas.microsoft.com/office/drawing/2014/main" id="{296CAE0B-4C8B-E854-4CF6-197E597418F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 b="47"/>
          <a:stretch>
            <a:fillRect/>
          </a:stretch>
        </p:blipFill>
        <p:spPr>
          <a:xfrm>
            <a:off x="312515" y="331889"/>
            <a:ext cx="1892253" cy="936472"/>
          </a:xfrm>
          <a:effectLst>
            <a:glow rad="101600">
              <a:schemeClr val="accent2">
                <a:satMod val="175000"/>
                <a:alpha val="40000"/>
              </a:schemeClr>
            </a:glow>
          </a:effectLst>
        </p:spPr>
      </p:pic>
      <p:sp>
        <p:nvSpPr>
          <p:cNvPr id="9" name="TextBox 8">
            <a:extLst>
              <a:ext uri="{FF2B5EF4-FFF2-40B4-BE49-F238E27FC236}">
                <a16:creationId xmlns:a16="http://schemas.microsoft.com/office/drawing/2014/main" id="{B50F7F33-D456-F319-5289-A16A4590D0A3}"/>
              </a:ext>
            </a:extLst>
          </p:cNvPr>
          <p:cNvSpPr txBox="1"/>
          <p:nvPr/>
        </p:nvSpPr>
        <p:spPr>
          <a:xfrm>
            <a:off x="2333537" y="270357"/>
            <a:ext cx="7524925" cy="1015663"/>
          </a:xfrm>
          <a:prstGeom prst="rect">
            <a:avLst/>
          </a:prstGeom>
          <a:noFill/>
        </p:spPr>
        <p:txBody>
          <a:bodyPr wrap="square" rtlCol="0">
            <a:spAutoFit/>
          </a:bodyPr>
          <a:lstStyle/>
          <a:p>
            <a:r>
              <a:rPr lang="en-GB" sz="6000" dirty="0">
                <a:ln>
                  <a:solidFill>
                    <a:schemeClr val="tx1"/>
                  </a:solidFill>
                </a:ln>
                <a:solidFill>
                  <a:srgbClr val="FF0000"/>
                </a:solidFill>
                <a:latin typeface="Kermit Semibold Condensed" panose="020F0503040000060003" pitchFamily="34" charset="0"/>
              </a:rPr>
              <a:t>Show Racism The Red Card</a:t>
            </a:r>
          </a:p>
        </p:txBody>
      </p:sp>
      <p:pic>
        <p:nvPicPr>
          <p:cNvPr id="5" name="Picture 4">
            <a:extLst>
              <a:ext uri="{FF2B5EF4-FFF2-40B4-BE49-F238E27FC236}">
                <a16:creationId xmlns:a16="http://schemas.microsoft.com/office/drawing/2014/main" id="{CBBABF89-7AFD-A97B-FFEE-83D7268E4913}"/>
              </a:ext>
            </a:extLst>
          </p:cNvPr>
          <p:cNvPicPr>
            <a:picLocks noChangeAspect="1"/>
          </p:cNvPicPr>
          <p:nvPr/>
        </p:nvPicPr>
        <p:blipFill>
          <a:blip r:embed="rId3"/>
          <a:srcRect l="12737" r="12065"/>
          <a:stretch>
            <a:fillRect/>
          </a:stretch>
        </p:blipFill>
        <p:spPr>
          <a:xfrm rot="841927">
            <a:off x="580470" y="2008566"/>
            <a:ext cx="4976759" cy="4100786"/>
          </a:xfrm>
          <a:custGeom>
            <a:avLst/>
            <a:gdLst>
              <a:gd name="csX0" fmla="*/ 0 w 4976759"/>
              <a:gd name="csY0" fmla="*/ 0 h 4100786"/>
              <a:gd name="csX1" fmla="*/ 602741 w 4976759"/>
              <a:gd name="csY1" fmla="*/ 0 h 4100786"/>
              <a:gd name="csX2" fmla="*/ 1105946 w 4976759"/>
              <a:gd name="csY2" fmla="*/ 0 h 4100786"/>
              <a:gd name="csX3" fmla="*/ 1509617 w 4976759"/>
              <a:gd name="csY3" fmla="*/ 0 h 4100786"/>
              <a:gd name="csX4" fmla="*/ 1913287 w 4976759"/>
              <a:gd name="csY4" fmla="*/ 0 h 4100786"/>
              <a:gd name="csX5" fmla="*/ 2416493 w 4976759"/>
              <a:gd name="csY5" fmla="*/ 0 h 4100786"/>
              <a:gd name="csX6" fmla="*/ 2820163 w 4976759"/>
              <a:gd name="csY6" fmla="*/ 0 h 4100786"/>
              <a:gd name="csX7" fmla="*/ 3373137 w 4976759"/>
              <a:gd name="csY7" fmla="*/ 0 h 4100786"/>
              <a:gd name="csX8" fmla="*/ 3776807 w 4976759"/>
              <a:gd name="csY8" fmla="*/ 0 h 4100786"/>
              <a:gd name="csX9" fmla="*/ 4329780 w 4976759"/>
              <a:gd name="csY9" fmla="*/ 0 h 4100786"/>
              <a:gd name="csX10" fmla="*/ 4976759 w 4976759"/>
              <a:gd name="csY10" fmla="*/ 0 h 4100786"/>
              <a:gd name="csX11" fmla="*/ 4976759 w 4976759"/>
              <a:gd name="csY11" fmla="*/ 462803 h 4100786"/>
              <a:gd name="csX12" fmla="*/ 4976759 w 4976759"/>
              <a:gd name="csY12" fmla="*/ 1089637 h 4100786"/>
              <a:gd name="csX13" fmla="*/ 4976759 w 4976759"/>
              <a:gd name="csY13" fmla="*/ 1757480 h 4100786"/>
              <a:gd name="csX14" fmla="*/ 4976759 w 4976759"/>
              <a:gd name="csY14" fmla="*/ 2220283 h 4100786"/>
              <a:gd name="csX15" fmla="*/ 4976759 w 4976759"/>
              <a:gd name="csY15" fmla="*/ 2724094 h 4100786"/>
              <a:gd name="csX16" fmla="*/ 4976759 w 4976759"/>
              <a:gd name="csY16" fmla="*/ 3227904 h 4100786"/>
              <a:gd name="csX17" fmla="*/ 4976759 w 4976759"/>
              <a:gd name="csY17" fmla="*/ 4100786 h 4100786"/>
              <a:gd name="csX18" fmla="*/ 4324251 w 4976759"/>
              <a:gd name="csY18" fmla="*/ 4100786 h 4100786"/>
              <a:gd name="csX19" fmla="*/ 3870813 w 4976759"/>
              <a:gd name="csY19" fmla="*/ 4100786 h 4100786"/>
              <a:gd name="csX20" fmla="*/ 3417375 w 4976759"/>
              <a:gd name="csY20" fmla="*/ 4100786 h 4100786"/>
              <a:gd name="csX21" fmla="*/ 2814634 w 4976759"/>
              <a:gd name="csY21" fmla="*/ 4100786 h 4100786"/>
              <a:gd name="csX22" fmla="*/ 2361196 w 4976759"/>
              <a:gd name="csY22" fmla="*/ 4100786 h 4100786"/>
              <a:gd name="csX23" fmla="*/ 1857990 w 4976759"/>
              <a:gd name="csY23" fmla="*/ 4100786 h 4100786"/>
              <a:gd name="csX24" fmla="*/ 1354784 w 4976759"/>
              <a:gd name="csY24" fmla="*/ 4100786 h 4100786"/>
              <a:gd name="csX25" fmla="*/ 901346 w 4976759"/>
              <a:gd name="csY25" fmla="*/ 4100786 h 4100786"/>
              <a:gd name="csX26" fmla="*/ 0 w 4976759"/>
              <a:gd name="csY26" fmla="*/ 4100786 h 4100786"/>
              <a:gd name="csX27" fmla="*/ 0 w 4976759"/>
              <a:gd name="csY27" fmla="*/ 3432944 h 4100786"/>
              <a:gd name="csX28" fmla="*/ 0 w 4976759"/>
              <a:gd name="csY28" fmla="*/ 2888125 h 4100786"/>
              <a:gd name="csX29" fmla="*/ 0 w 4976759"/>
              <a:gd name="csY29" fmla="*/ 2425322 h 4100786"/>
              <a:gd name="csX30" fmla="*/ 0 w 4976759"/>
              <a:gd name="csY30" fmla="*/ 1880503 h 4100786"/>
              <a:gd name="csX31" fmla="*/ 0 w 4976759"/>
              <a:gd name="csY31" fmla="*/ 1294677 h 4100786"/>
              <a:gd name="csX32" fmla="*/ 0 w 4976759"/>
              <a:gd name="csY32" fmla="*/ 626834 h 4100786"/>
              <a:gd name="csX33" fmla="*/ 0 w 4976759"/>
              <a:gd name="csY33" fmla="*/ 0 h 4100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4976759" h="4100786" fill="none" extrusionOk="0">
                <a:moveTo>
                  <a:pt x="0" y="0"/>
                </a:moveTo>
                <a:cubicBezTo>
                  <a:pt x="184428" y="-947"/>
                  <a:pt x="378315" y="45410"/>
                  <a:pt x="602741" y="0"/>
                </a:cubicBezTo>
                <a:cubicBezTo>
                  <a:pt x="827167" y="-45410"/>
                  <a:pt x="970764" y="43156"/>
                  <a:pt x="1105946" y="0"/>
                </a:cubicBezTo>
                <a:cubicBezTo>
                  <a:pt x="1241128" y="-43156"/>
                  <a:pt x="1338308" y="936"/>
                  <a:pt x="1509617" y="0"/>
                </a:cubicBezTo>
                <a:cubicBezTo>
                  <a:pt x="1680926" y="-936"/>
                  <a:pt x="1735376" y="29641"/>
                  <a:pt x="1913287" y="0"/>
                </a:cubicBezTo>
                <a:cubicBezTo>
                  <a:pt x="2091198" y="-29641"/>
                  <a:pt x="2175660" y="42085"/>
                  <a:pt x="2416493" y="0"/>
                </a:cubicBezTo>
                <a:cubicBezTo>
                  <a:pt x="2657326" y="-42085"/>
                  <a:pt x="2659750" y="11486"/>
                  <a:pt x="2820163" y="0"/>
                </a:cubicBezTo>
                <a:cubicBezTo>
                  <a:pt x="2980576" y="-11486"/>
                  <a:pt x="3246834" y="57334"/>
                  <a:pt x="3373137" y="0"/>
                </a:cubicBezTo>
                <a:cubicBezTo>
                  <a:pt x="3499440" y="-57334"/>
                  <a:pt x="3620871" y="6784"/>
                  <a:pt x="3776807" y="0"/>
                </a:cubicBezTo>
                <a:cubicBezTo>
                  <a:pt x="3932743" y="-6784"/>
                  <a:pt x="4134003" y="15922"/>
                  <a:pt x="4329780" y="0"/>
                </a:cubicBezTo>
                <a:cubicBezTo>
                  <a:pt x="4525557" y="-15922"/>
                  <a:pt x="4739070" y="13511"/>
                  <a:pt x="4976759" y="0"/>
                </a:cubicBezTo>
                <a:cubicBezTo>
                  <a:pt x="5021226" y="117505"/>
                  <a:pt x="4974410" y="331762"/>
                  <a:pt x="4976759" y="462803"/>
                </a:cubicBezTo>
                <a:cubicBezTo>
                  <a:pt x="4979108" y="593844"/>
                  <a:pt x="4959794" y="887673"/>
                  <a:pt x="4976759" y="1089637"/>
                </a:cubicBezTo>
                <a:cubicBezTo>
                  <a:pt x="4993724" y="1291601"/>
                  <a:pt x="4928225" y="1426001"/>
                  <a:pt x="4976759" y="1757480"/>
                </a:cubicBezTo>
                <a:cubicBezTo>
                  <a:pt x="5025293" y="2088959"/>
                  <a:pt x="4927180" y="2049714"/>
                  <a:pt x="4976759" y="2220283"/>
                </a:cubicBezTo>
                <a:cubicBezTo>
                  <a:pt x="5026338" y="2390852"/>
                  <a:pt x="4976082" y="2564099"/>
                  <a:pt x="4976759" y="2724094"/>
                </a:cubicBezTo>
                <a:cubicBezTo>
                  <a:pt x="4977436" y="2884089"/>
                  <a:pt x="4937055" y="3040546"/>
                  <a:pt x="4976759" y="3227904"/>
                </a:cubicBezTo>
                <a:cubicBezTo>
                  <a:pt x="5016463" y="3415262"/>
                  <a:pt x="4952033" y="3829409"/>
                  <a:pt x="4976759" y="4100786"/>
                </a:cubicBezTo>
                <a:cubicBezTo>
                  <a:pt x="4678827" y="4120372"/>
                  <a:pt x="4595322" y="4062619"/>
                  <a:pt x="4324251" y="4100786"/>
                </a:cubicBezTo>
                <a:cubicBezTo>
                  <a:pt x="4053180" y="4138953"/>
                  <a:pt x="4026897" y="4091518"/>
                  <a:pt x="3870813" y="4100786"/>
                </a:cubicBezTo>
                <a:cubicBezTo>
                  <a:pt x="3714729" y="4110054"/>
                  <a:pt x="3524687" y="4084881"/>
                  <a:pt x="3417375" y="4100786"/>
                </a:cubicBezTo>
                <a:cubicBezTo>
                  <a:pt x="3310063" y="4116691"/>
                  <a:pt x="3037478" y="4083063"/>
                  <a:pt x="2814634" y="4100786"/>
                </a:cubicBezTo>
                <a:cubicBezTo>
                  <a:pt x="2591790" y="4118509"/>
                  <a:pt x="2578464" y="4073837"/>
                  <a:pt x="2361196" y="4100786"/>
                </a:cubicBezTo>
                <a:cubicBezTo>
                  <a:pt x="2143928" y="4127735"/>
                  <a:pt x="2023604" y="4063066"/>
                  <a:pt x="1857990" y="4100786"/>
                </a:cubicBezTo>
                <a:cubicBezTo>
                  <a:pt x="1692376" y="4138506"/>
                  <a:pt x="1602941" y="4075636"/>
                  <a:pt x="1354784" y="4100786"/>
                </a:cubicBezTo>
                <a:cubicBezTo>
                  <a:pt x="1106627" y="4125936"/>
                  <a:pt x="1090055" y="4088505"/>
                  <a:pt x="901346" y="4100786"/>
                </a:cubicBezTo>
                <a:cubicBezTo>
                  <a:pt x="712637" y="4113067"/>
                  <a:pt x="444459" y="4031538"/>
                  <a:pt x="0" y="4100786"/>
                </a:cubicBezTo>
                <a:cubicBezTo>
                  <a:pt x="-29842" y="3904587"/>
                  <a:pt x="35280" y="3734555"/>
                  <a:pt x="0" y="3432944"/>
                </a:cubicBezTo>
                <a:cubicBezTo>
                  <a:pt x="-35280" y="3131333"/>
                  <a:pt x="21342" y="3088616"/>
                  <a:pt x="0" y="2888125"/>
                </a:cubicBezTo>
                <a:cubicBezTo>
                  <a:pt x="-21342" y="2687634"/>
                  <a:pt x="7434" y="2619103"/>
                  <a:pt x="0" y="2425322"/>
                </a:cubicBezTo>
                <a:cubicBezTo>
                  <a:pt x="-7434" y="2231541"/>
                  <a:pt x="9037" y="2047379"/>
                  <a:pt x="0" y="1880503"/>
                </a:cubicBezTo>
                <a:cubicBezTo>
                  <a:pt x="-9037" y="1713627"/>
                  <a:pt x="6400" y="1568527"/>
                  <a:pt x="0" y="1294677"/>
                </a:cubicBezTo>
                <a:cubicBezTo>
                  <a:pt x="-6400" y="1020827"/>
                  <a:pt x="25449" y="942104"/>
                  <a:pt x="0" y="626834"/>
                </a:cubicBezTo>
                <a:cubicBezTo>
                  <a:pt x="-25449" y="311564"/>
                  <a:pt x="32943" y="144803"/>
                  <a:pt x="0" y="0"/>
                </a:cubicBezTo>
                <a:close/>
              </a:path>
              <a:path w="4976759" h="4100786" stroke="0" extrusionOk="0">
                <a:moveTo>
                  <a:pt x="0" y="0"/>
                </a:moveTo>
                <a:cubicBezTo>
                  <a:pt x="103889" y="-47227"/>
                  <a:pt x="290024" y="1689"/>
                  <a:pt x="453438" y="0"/>
                </a:cubicBezTo>
                <a:cubicBezTo>
                  <a:pt x="616852" y="-1689"/>
                  <a:pt x="898208" y="31742"/>
                  <a:pt x="1056179" y="0"/>
                </a:cubicBezTo>
                <a:cubicBezTo>
                  <a:pt x="1214150" y="-31742"/>
                  <a:pt x="1436394" y="15759"/>
                  <a:pt x="1559384" y="0"/>
                </a:cubicBezTo>
                <a:cubicBezTo>
                  <a:pt x="1682375" y="-15759"/>
                  <a:pt x="1850641" y="254"/>
                  <a:pt x="1963055" y="0"/>
                </a:cubicBezTo>
                <a:cubicBezTo>
                  <a:pt x="2075469" y="-254"/>
                  <a:pt x="2172685" y="35982"/>
                  <a:pt x="2366725" y="0"/>
                </a:cubicBezTo>
                <a:cubicBezTo>
                  <a:pt x="2560765" y="-35982"/>
                  <a:pt x="2724578" y="29851"/>
                  <a:pt x="2969466" y="0"/>
                </a:cubicBezTo>
                <a:cubicBezTo>
                  <a:pt x="3214354" y="-29851"/>
                  <a:pt x="3360744" y="10834"/>
                  <a:pt x="3621975" y="0"/>
                </a:cubicBezTo>
                <a:cubicBezTo>
                  <a:pt x="3883206" y="-10834"/>
                  <a:pt x="3826881" y="42842"/>
                  <a:pt x="4025645" y="0"/>
                </a:cubicBezTo>
                <a:cubicBezTo>
                  <a:pt x="4224409" y="-42842"/>
                  <a:pt x="4295912" y="44184"/>
                  <a:pt x="4429316" y="0"/>
                </a:cubicBezTo>
                <a:cubicBezTo>
                  <a:pt x="4562720" y="-44184"/>
                  <a:pt x="4734711" y="41672"/>
                  <a:pt x="4976759" y="0"/>
                </a:cubicBezTo>
                <a:cubicBezTo>
                  <a:pt x="5041109" y="267767"/>
                  <a:pt x="4956931" y="383432"/>
                  <a:pt x="4976759" y="544819"/>
                </a:cubicBezTo>
                <a:cubicBezTo>
                  <a:pt x="4996587" y="706206"/>
                  <a:pt x="4957130" y="821800"/>
                  <a:pt x="4976759" y="1007622"/>
                </a:cubicBezTo>
                <a:cubicBezTo>
                  <a:pt x="4996388" y="1193444"/>
                  <a:pt x="4969603" y="1253300"/>
                  <a:pt x="4976759" y="1470425"/>
                </a:cubicBezTo>
                <a:cubicBezTo>
                  <a:pt x="4983915" y="1687550"/>
                  <a:pt x="4956982" y="1787384"/>
                  <a:pt x="4976759" y="2056251"/>
                </a:cubicBezTo>
                <a:cubicBezTo>
                  <a:pt x="4996536" y="2325118"/>
                  <a:pt x="4972830" y="2536767"/>
                  <a:pt x="4976759" y="2724094"/>
                </a:cubicBezTo>
                <a:cubicBezTo>
                  <a:pt x="4980688" y="2911421"/>
                  <a:pt x="4947719" y="3171635"/>
                  <a:pt x="4976759" y="3391936"/>
                </a:cubicBezTo>
                <a:cubicBezTo>
                  <a:pt x="5005799" y="3612237"/>
                  <a:pt x="4952894" y="3873878"/>
                  <a:pt x="4976759" y="4100786"/>
                </a:cubicBezTo>
                <a:cubicBezTo>
                  <a:pt x="4759292" y="4163399"/>
                  <a:pt x="4688269" y="4057861"/>
                  <a:pt x="4423786" y="4100786"/>
                </a:cubicBezTo>
                <a:cubicBezTo>
                  <a:pt x="4159303" y="4143711"/>
                  <a:pt x="4070436" y="4026313"/>
                  <a:pt x="3771277" y="4100786"/>
                </a:cubicBezTo>
                <a:cubicBezTo>
                  <a:pt x="3472118" y="4175259"/>
                  <a:pt x="3535089" y="4061124"/>
                  <a:pt x="3367607" y="4100786"/>
                </a:cubicBezTo>
                <a:cubicBezTo>
                  <a:pt x="3200125" y="4140448"/>
                  <a:pt x="3149142" y="4061201"/>
                  <a:pt x="2963936" y="4100786"/>
                </a:cubicBezTo>
                <a:cubicBezTo>
                  <a:pt x="2778730" y="4140371"/>
                  <a:pt x="2585790" y="4089572"/>
                  <a:pt x="2361196" y="4100786"/>
                </a:cubicBezTo>
                <a:cubicBezTo>
                  <a:pt x="2136602" y="4112000"/>
                  <a:pt x="1995560" y="4084457"/>
                  <a:pt x="1758455" y="4100786"/>
                </a:cubicBezTo>
                <a:cubicBezTo>
                  <a:pt x="1521350" y="4117115"/>
                  <a:pt x="1400789" y="4092998"/>
                  <a:pt x="1255249" y="4100786"/>
                </a:cubicBezTo>
                <a:cubicBezTo>
                  <a:pt x="1109709" y="4108574"/>
                  <a:pt x="928754" y="4054826"/>
                  <a:pt x="752044" y="4100786"/>
                </a:cubicBezTo>
                <a:cubicBezTo>
                  <a:pt x="575335" y="4146746"/>
                  <a:pt x="246436" y="4037870"/>
                  <a:pt x="0" y="4100786"/>
                </a:cubicBezTo>
                <a:cubicBezTo>
                  <a:pt x="-63489" y="3900172"/>
                  <a:pt x="40765" y="3778695"/>
                  <a:pt x="0" y="3514959"/>
                </a:cubicBezTo>
                <a:cubicBezTo>
                  <a:pt x="-40765" y="3251223"/>
                  <a:pt x="22982" y="3030523"/>
                  <a:pt x="0" y="2888125"/>
                </a:cubicBezTo>
                <a:cubicBezTo>
                  <a:pt x="-22982" y="2745727"/>
                  <a:pt x="573" y="2538068"/>
                  <a:pt x="0" y="2343306"/>
                </a:cubicBezTo>
                <a:cubicBezTo>
                  <a:pt x="-573" y="2148544"/>
                  <a:pt x="21779" y="1981215"/>
                  <a:pt x="0" y="1675464"/>
                </a:cubicBezTo>
                <a:cubicBezTo>
                  <a:pt x="-21779" y="1369713"/>
                  <a:pt x="51566" y="1271428"/>
                  <a:pt x="0" y="1130645"/>
                </a:cubicBezTo>
                <a:cubicBezTo>
                  <a:pt x="-51566" y="989862"/>
                  <a:pt x="6538" y="853319"/>
                  <a:pt x="0" y="626834"/>
                </a:cubicBezTo>
                <a:cubicBezTo>
                  <a:pt x="-6538" y="400349"/>
                  <a:pt x="19606" y="174440"/>
                  <a:pt x="0" y="0"/>
                </a:cubicBezTo>
                <a:close/>
              </a:path>
            </a:pathLst>
          </a:custGeom>
          <a:ln w="76200">
            <a:solidFill>
              <a:srgbClr val="C00000"/>
            </a:solidFill>
            <a:extLst>
              <a:ext uri="{C807C97D-BFC1-408E-A445-0C87EB9F89A2}">
                <ask:lineSketchStyleProps xmlns:ask="http://schemas.microsoft.com/office/drawing/2018/sketchyshapes" sd="3620248831">
                  <a:prstGeom prst="rect">
                    <a:avLst/>
                  </a:prstGeom>
                  <ask:type>
                    <ask:lineSketchScribble/>
                  </ask:type>
                </ask:lineSketchStyleProps>
              </a:ext>
            </a:extLst>
          </a:ln>
        </p:spPr>
      </p:pic>
      <p:sp>
        <p:nvSpPr>
          <p:cNvPr id="7" name="Speech Bubble: Rectangle with Corners Rounded 6">
            <a:extLst>
              <a:ext uri="{FF2B5EF4-FFF2-40B4-BE49-F238E27FC236}">
                <a16:creationId xmlns:a16="http://schemas.microsoft.com/office/drawing/2014/main" id="{C0DA122F-4778-558E-F043-2771C6B54EB4}"/>
              </a:ext>
            </a:extLst>
          </p:cNvPr>
          <p:cNvSpPr/>
          <p:nvPr/>
        </p:nvSpPr>
        <p:spPr>
          <a:xfrm>
            <a:off x="6150527" y="1560352"/>
            <a:ext cx="3270310" cy="4437776"/>
          </a:xfrm>
          <a:prstGeom prst="wedgeRoundRectCallout">
            <a:avLst/>
          </a:prstGeom>
          <a:solidFill>
            <a:srgbClr val="C0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latin typeface="Kermit Condensed" panose="020F0503040000060003" pitchFamily="34" charset="0"/>
              </a:rPr>
              <a:t>This Friday</a:t>
            </a:r>
          </a:p>
          <a:p>
            <a:pPr algn="ctr"/>
            <a:r>
              <a:rPr lang="en-GB" sz="3600" dirty="0">
                <a:latin typeface="Kermit Condensed" panose="020F0503040000060003" pitchFamily="34" charset="0"/>
              </a:rPr>
              <a:t>16</a:t>
            </a:r>
            <a:r>
              <a:rPr lang="en-GB" sz="3600" baseline="30000" dirty="0">
                <a:latin typeface="Kermit Condensed" panose="020F0503040000060003" pitchFamily="34" charset="0"/>
              </a:rPr>
              <a:t>th</a:t>
            </a:r>
            <a:r>
              <a:rPr lang="en-GB" sz="3600" dirty="0">
                <a:latin typeface="Kermit Condensed" panose="020F0503040000060003" pitchFamily="34" charset="0"/>
              </a:rPr>
              <a:t> October</a:t>
            </a:r>
          </a:p>
          <a:p>
            <a:pPr algn="ctr"/>
            <a:r>
              <a:rPr lang="en-GB" sz="3600" dirty="0">
                <a:latin typeface="Kermit Condensed" panose="020F0503040000060003" pitchFamily="34" charset="0"/>
              </a:rPr>
              <a:t>Wear something red to show your support for Show Racism The Red Card Day</a:t>
            </a:r>
          </a:p>
        </p:txBody>
      </p:sp>
      <p:sp>
        <p:nvSpPr>
          <p:cNvPr id="2" name="Rectangle 1">
            <a:hlinkClick r:id="rId4" action="ppaction://hlinksldjump"/>
            <a:extLst>
              <a:ext uri="{FF2B5EF4-FFF2-40B4-BE49-F238E27FC236}">
                <a16:creationId xmlns:a16="http://schemas.microsoft.com/office/drawing/2014/main" id="{DF271654-2106-3245-39E9-6D952EFF1E13}"/>
              </a:ext>
            </a:extLst>
          </p:cNvPr>
          <p:cNvSpPr/>
          <p:nvPr/>
        </p:nvSpPr>
        <p:spPr>
          <a:xfrm>
            <a:off x="9924176" y="363231"/>
            <a:ext cx="1048624" cy="92278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latin typeface="Kermit Condensed" panose="020F0503040000060003" pitchFamily="34" charset="0"/>
              </a:rPr>
              <a:t>Click to go back</a:t>
            </a:r>
          </a:p>
        </p:txBody>
      </p:sp>
      <p:sp>
        <p:nvSpPr>
          <p:cNvPr id="3" name="Rectangle 2">
            <a:extLst>
              <a:ext uri="{FF2B5EF4-FFF2-40B4-BE49-F238E27FC236}">
                <a16:creationId xmlns:a16="http://schemas.microsoft.com/office/drawing/2014/main" id="{A120E92C-46EF-AA8D-2919-B767CB134D98}"/>
              </a:ext>
            </a:extLst>
          </p:cNvPr>
          <p:cNvSpPr/>
          <p:nvPr/>
        </p:nvSpPr>
        <p:spPr>
          <a:xfrm>
            <a:off x="9591238" y="2478946"/>
            <a:ext cx="1381562" cy="2684477"/>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latin typeface="Kermit Condensed" panose="020F0503040000060003" pitchFamily="34" charset="0"/>
              </a:rPr>
              <a:t>Examples:</a:t>
            </a:r>
          </a:p>
          <a:p>
            <a:pPr algn="ctr"/>
            <a:endParaRPr lang="en-GB" sz="2000" dirty="0">
              <a:latin typeface="Kermit Condensed" panose="020F0503040000060003" pitchFamily="34" charset="0"/>
            </a:endParaRPr>
          </a:p>
          <a:p>
            <a:pPr algn="ctr"/>
            <a:r>
              <a:rPr lang="en-GB" sz="2000" dirty="0">
                <a:latin typeface="Kermit Condensed" panose="020F0503040000060003" pitchFamily="34" charset="0"/>
              </a:rPr>
              <a:t>Socks</a:t>
            </a:r>
          </a:p>
          <a:p>
            <a:pPr algn="ctr"/>
            <a:r>
              <a:rPr lang="en-GB" sz="2000" dirty="0">
                <a:latin typeface="Kermit Condensed" panose="020F0503040000060003" pitchFamily="34" charset="0"/>
              </a:rPr>
              <a:t>Tie</a:t>
            </a:r>
          </a:p>
          <a:p>
            <a:pPr algn="ctr"/>
            <a:r>
              <a:rPr lang="en-GB" sz="2000" dirty="0">
                <a:latin typeface="Kermit Condensed" panose="020F0503040000060003" pitchFamily="34" charset="0"/>
              </a:rPr>
              <a:t>Hat</a:t>
            </a:r>
          </a:p>
          <a:p>
            <a:pPr algn="ctr"/>
            <a:r>
              <a:rPr lang="en-GB" sz="2000" dirty="0">
                <a:latin typeface="Kermit Condensed" panose="020F0503040000060003" pitchFamily="34" charset="0"/>
              </a:rPr>
              <a:t>Hairband</a:t>
            </a:r>
          </a:p>
        </p:txBody>
      </p:sp>
    </p:spTree>
    <p:extLst>
      <p:ext uri="{BB962C8B-B14F-4D97-AF65-F5344CB8AC3E}">
        <p14:creationId xmlns:p14="http://schemas.microsoft.com/office/powerpoint/2010/main" val="16268123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4524321E-1019-4E52-AA1C-5D37B75CD749}" vid="{4A46179B-AA1B-40E1-9320-430DA2EBD8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0031675FD12EA4F91DA9223F3400AD8" ma:contentTypeVersion="38" ma:contentTypeDescription="Create a new document." ma:contentTypeScope="" ma:versionID="267f7f109a6ca73c1fda308dca9d5244">
  <xsd:schema xmlns:xsd="http://www.w3.org/2001/XMLSchema" xmlns:xs="http://www.w3.org/2001/XMLSchema" xmlns:p="http://schemas.microsoft.com/office/2006/metadata/properties" xmlns:ns1="http://schemas.microsoft.com/sharepoint/v3" xmlns:ns2="99b3c7d5-2370-4508-91b6-50cb63f9baab" xmlns:ns3="11da2bf0-ce11-40bc-8e46-71a986b8e803" targetNamespace="http://schemas.microsoft.com/office/2006/metadata/properties" ma:root="true" ma:fieldsID="abe44da05a869645f967166a6a06ed35" ns1:_="" ns2:_="" ns3:_="">
    <xsd:import namespace="http://schemas.microsoft.com/sharepoint/v3"/>
    <xsd:import namespace="99b3c7d5-2370-4508-91b6-50cb63f9baab"/>
    <xsd:import namespace="11da2bf0-ce11-40bc-8e46-71a986b8e80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Location" minOccurs="0"/>
                <xsd:element ref="ns1:PublishingStartDate" minOccurs="0"/>
                <xsd:element ref="ns1:PublishingExpirationDate"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3"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24"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9b3c7d5-2370-4508-91b6-50cb63f9ba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d5d2f2c-9a4c-41a7-ab2f-56dfb70416e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NotebookType" ma:index="25" nillable="true" ma:displayName="Notebook Type" ma:internalName="NotebookType">
      <xsd:simpleType>
        <xsd:restriction base="dms:Text"/>
      </xsd:simpleType>
    </xsd:element>
    <xsd:element name="FolderType" ma:index="26" nillable="true" ma:displayName="Folder Type" ma:internalName="FolderType">
      <xsd:simpleType>
        <xsd:restriction base="dms:Text"/>
      </xsd:simpleType>
    </xsd:element>
    <xsd:element name="CultureName" ma:index="27" nillable="true" ma:displayName="Culture Name" ma:internalName="CultureName">
      <xsd:simpleType>
        <xsd:restriction base="dms:Text"/>
      </xsd:simpleType>
    </xsd:element>
    <xsd:element name="AppVersion" ma:index="28" nillable="true" ma:displayName="App Version" ma:internalName="AppVersion">
      <xsd:simpleType>
        <xsd:restriction base="dms:Text"/>
      </xsd:simpleType>
    </xsd:element>
    <xsd:element name="TeamsChannelId" ma:index="29" nillable="true" ma:displayName="Teams Channel Id" ma:internalName="TeamsChannelId">
      <xsd:simpleType>
        <xsd:restriction base="dms:Text"/>
      </xsd:simpleType>
    </xsd:element>
    <xsd:element name="Owner" ma:index="3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31" nillable="true" ma:displayName="Math Settings" ma:internalName="Math_Settings">
      <xsd:simpleType>
        <xsd:restriction base="dms:Text"/>
      </xsd:simpleType>
    </xsd:element>
    <xsd:element name="DefaultSectionNames" ma:index="32" nillable="true" ma:displayName="Default Section Names" ma:internalName="DefaultSectionNames">
      <xsd:simpleType>
        <xsd:restriction base="dms:Note">
          <xsd:maxLength value="255"/>
        </xsd:restriction>
      </xsd:simpleType>
    </xsd:element>
    <xsd:element name="Templates" ma:index="33" nillable="true" ma:displayName="Templates" ma:internalName="Templates">
      <xsd:simpleType>
        <xsd:restriction base="dms:Note">
          <xsd:maxLength value="255"/>
        </xsd:restriction>
      </xsd:simpleType>
    </xsd:element>
    <xsd:element name="Teachers" ma:index="34"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5"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6"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7" nillable="true" ma:displayName="Distribution Groups" ma:internalName="Distribution_Groups">
      <xsd:simpleType>
        <xsd:restriction base="dms:Note">
          <xsd:maxLength value="255"/>
        </xsd:restriction>
      </xsd:simpleType>
    </xsd:element>
    <xsd:element name="LMS_Mappings" ma:index="38" nillable="true" ma:displayName="LMS Mappings" ma:internalName="LMS_Mappings">
      <xsd:simpleType>
        <xsd:restriction base="dms:Note">
          <xsd:maxLength value="255"/>
        </xsd:restriction>
      </xsd:simpleType>
    </xsd:element>
    <xsd:element name="Invited_Teachers" ma:index="39" nillable="true" ma:displayName="Invited Teachers" ma:internalName="Invited_Teachers">
      <xsd:simpleType>
        <xsd:restriction base="dms:Note">
          <xsd:maxLength value="255"/>
        </xsd:restriction>
      </xsd:simpleType>
    </xsd:element>
    <xsd:element name="Invited_Students" ma:index="40" nillable="true" ma:displayName="Invited Students" ma:internalName="Invited_Students">
      <xsd:simpleType>
        <xsd:restriction base="dms:Note">
          <xsd:maxLength value="255"/>
        </xsd:restriction>
      </xsd:simpleType>
    </xsd:element>
    <xsd:element name="Self_Registration_Enabled" ma:index="41" nillable="true" ma:displayName="Self Registration Enabled" ma:internalName="Self_Registration_Enabled">
      <xsd:simpleType>
        <xsd:restriction base="dms:Boolean"/>
      </xsd:simpleType>
    </xsd:element>
    <xsd:element name="Has_Teacher_Only_SectionGroup" ma:index="42" nillable="true" ma:displayName="Has Teacher Only SectionGroup" ma:internalName="Has_Teacher_Only_SectionGroup">
      <xsd:simpleType>
        <xsd:restriction base="dms:Boolean"/>
      </xsd:simpleType>
    </xsd:element>
    <xsd:element name="Is_Collaboration_Space_Locked" ma:index="43" nillable="true" ma:displayName="Is Collaboration Space Locked" ma:internalName="Is_Collaboration_Space_Locked">
      <xsd:simpleType>
        <xsd:restriction base="dms:Boolean"/>
      </xsd:simpleType>
    </xsd:element>
    <xsd:element name="IsNotebookLocked" ma:index="44" nillable="true" ma:displayName="Is Notebook Locked" ma:internalName="IsNotebookLocked">
      <xsd:simpleType>
        <xsd:restriction base="dms:Boolean"/>
      </xsd:simpleType>
    </xsd:element>
    <xsd:element name="Teams_Channel_Section_Location" ma:index="45" nillable="true" ma:displayName="Teams Channel Section Location" ma:internalName="Teams_Channel_Section_Location">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da2bf0-ce11-40bc-8e46-71a986b8e80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c06c1b4-644c-4d6d-856e-b16a912fdf0d}" ma:internalName="TaxCatchAll" ma:showField="CatchAllData" ma:web="11da2bf0-ce11-40bc-8e46-71a986b8e80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ppVersion xmlns="99b3c7d5-2370-4508-91b6-50cb63f9baab" xsi:nil="true"/>
    <TeamsChannelId xmlns="99b3c7d5-2370-4508-91b6-50cb63f9baab" xsi:nil="true"/>
    <FolderType xmlns="99b3c7d5-2370-4508-91b6-50cb63f9baab" xsi:nil="true"/>
    <LMS_Mappings xmlns="99b3c7d5-2370-4508-91b6-50cb63f9baab" xsi:nil="true"/>
    <Templates xmlns="99b3c7d5-2370-4508-91b6-50cb63f9baab" xsi:nil="true"/>
    <NotebookType xmlns="99b3c7d5-2370-4508-91b6-50cb63f9baab" xsi:nil="true"/>
    <Teachers xmlns="99b3c7d5-2370-4508-91b6-50cb63f9baab">
      <UserInfo>
        <DisplayName/>
        <AccountId xsi:nil="true"/>
        <AccountType/>
      </UserInfo>
    </Teachers>
    <Invited_Teachers xmlns="99b3c7d5-2370-4508-91b6-50cb63f9baab" xsi:nil="true"/>
    <IsNotebookLocked xmlns="99b3c7d5-2370-4508-91b6-50cb63f9baab" xsi:nil="true"/>
    <DefaultSectionNames xmlns="99b3c7d5-2370-4508-91b6-50cb63f9baab" xsi:nil="true"/>
    <Owner xmlns="99b3c7d5-2370-4508-91b6-50cb63f9baab">
      <UserInfo>
        <DisplayName/>
        <AccountId xsi:nil="true"/>
        <AccountType/>
      </UserInfo>
    </Owner>
    <Invited_Students xmlns="99b3c7d5-2370-4508-91b6-50cb63f9baab" xsi:nil="true"/>
    <TaxCatchAll xmlns="11da2bf0-ce11-40bc-8e46-71a986b8e803" xsi:nil="true"/>
    <PublishingExpirationDate xmlns="http://schemas.microsoft.com/sharepoint/v3" xsi:nil="true"/>
    <Is_Collaboration_Space_Locked xmlns="99b3c7d5-2370-4508-91b6-50cb63f9baab" xsi:nil="true"/>
    <Teams_Channel_Section_Location xmlns="99b3c7d5-2370-4508-91b6-50cb63f9baab" xsi:nil="true"/>
    <lcf76f155ced4ddcb4097134ff3c332f xmlns="99b3c7d5-2370-4508-91b6-50cb63f9baab">
      <Terms xmlns="http://schemas.microsoft.com/office/infopath/2007/PartnerControls"/>
    </lcf76f155ced4ddcb4097134ff3c332f>
    <PublishingStartDate xmlns="http://schemas.microsoft.com/sharepoint/v3" xsi:nil="true"/>
    <CultureName xmlns="99b3c7d5-2370-4508-91b6-50cb63f9baab" xsi:nil="true"/>
    <Students xmlns="99b3c7d5-2370-4508-91b6-50cb63f9baab">
      <UserInfo>
        <DisplayName/>
        <AccountId xsi:nil="true"/>
        <AccountType/>
      </UserInfo>
    </Students>
    <Student_Groups xmlns="99b3c7d5-2370-4508-91b6-50cb63f9baab">
      <UserInfo>
        <DisplayName/>
        <AccountId xsi:nil="true"/>
        <AccountType/>
      </UserInfo>
    </Student_Groups>
    <Math_Settings xmlns="99b3c7d5-2370-4508-91b6-50cb63f9baab" xsi:nil="true"/>
    <Self_Registration_Enabled xmlns="99b3c7d5-2370-4508-91b6-50cb63f9baab" xsi:nil="true"/>
    <Has_Teacher_Only_SectionGroup xmlns="99b3c7d5-2370-4508-91b6-50cb63f9baab" xsi:nil="true"/>
    <Distribution_Groups xmlns="99b3c7d5-2370-4508-91b6-50cb63f9baab" xsi:nil="true"/>
  </documentManagement>
</p:properties>
</file>

<file path=customXml/itemProps1.xml><?xml version="1.0" encoding="utf-8"?>
<ds:datastoreItem xmlns:ds="http://schemas.openxmlformats.org/officeDocument/2006/customXml" ds:itemID="{318C64B1-98B6-4D74-9556-C75D5B1F3DE4}">
  <ds:schemaRefs>
    <ds:schemaRef ds:uri="http://schemas.microsoft.com/sharepoint/v3/contenttype/forms"/>
  </ds:schemaRefs>
</ds:datastoreItem>
</file>

<file path=customXml/itemProps2.xml><?xml version="1.0" encoding="utf-8"?>
<ds:datastoreItem xmlns:ds="http://schemas.openxmlformats.org/officeDocument/2006/customXml" ds:itemID="{09ECFB1A-E5C1-453F-A35D-7A207C42FF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9b3c7d5-2370-4508-91b6-50cb63f9baab"/>
    <ds:schemaRef ds:uri="11da2bf0-ce11-40bc-8e46-71a986b8e8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FA5211-458D-4BD8-9B1C-CD1D15E4EFF3}">
  <ds:schemaRefs>
    <ds:schemaRef ds:uri="http://schemas.microsoft.com/office/2006/documentManagement/types"/>
    <ds:schemaRef ds:uri="http://schemas.openxmlformats.org/package/2006/metadata/core-properties"/>
    <ds:schemaRef ds:uri="http://schemas.microsoft.com/sharepoint/v3"/>
    <ds:schemaRef ds:uri="http://purl.org/dc/elements/1.1/"/>
    <ds:schemaRef ds:uri="http://schemas.microsoft.com/office/infopath/2007/PartnerControls"/>
    <ds:schemaRef ds:uri="http://purl.org/dc/terms/"/>
    <ds:schemaRef ds:uri="11da2bf0-ce11-40bc-8e46-71a986b8e803"/>
    <ds:schemaRef ds:uri="http://purl.org/dc/dcmitype/"/>
    <ds:schemaRef ds:uri="99b3c7d5-2370-4508-91b6-50cb63f9baab"/>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Film Burn</Template>
  <TotalTime>8795</TotalTime>
  <Words>833</Words>
  <Application>Microsoft Office PowerPoint</Application>
  <PresentationFormat>Widescreen</PresentationFormat>
  <Paragraphs>131</Paragraphs>
  <Slides>12</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Kermit Condensed</vt:lpstr>
      <vt:lpstr>Kermit Semibold Condensed</vt:lpstr>
      <vt:lpstr>Neue Haas Grotesk Text Pro</vt:lpstr>
      <vt:lpstr>Film Burn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Bradley DEYSEL</dc:creator>
  <cp:lastModifiedBy>Bradley DEYSEL</cp:lastModifiedBy>
  <cp:revision>902</cp:revision>
  <cp:lastPrinted>2024-09-30T15:28:11Z</cp:lastPrinted>
  <dcterms:created xsi:type="dcterms:W3CDTF">2022-07-08T05:33:16Z</dcterms:created>
  <dcterms:modified xsi:type="dcterms:W3CDTF">2026-10-09T13:28:03Z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0x01010020031675FD12EA4F91DA9223F3400AD8</vt:lpwstr>
  </property>
  <property fmtid="{D5CDD505-2E9C-101B-9397-08002B2CF9AE}" pid="3" name="MediaServiceImageTags">
    <vt:lpwstr/>
  </property>
</Properties>
</file>