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125" r:id="rId4"/>
  </p:sldMasterIdLst>
  <p:notesMasterIdLst>
    <p:notesMasterId r:id="rId14"/>
  </p:notesMasterIdLst>
  <p:sldIdLst>
    <p:sldId id="259" r:id="rId5"/>
    <p:sldId id="260" r:id="rId6"/>
    <p:sldId id="299" r:id="rId7"/>
    <p:sldId id="270" r:id="rId8"/>
    <p:sldId id="305" r:id="rId9"/>
    <p:sldId id="300" r:id="rId10"/>
    <p:sldId id="303" r:id="rId11"/>
    <p:sldId id="302" r:id="rId12"/>
    <p:sldId id="304" r:id="rId13"/>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BDC0F07-6318-4C70-8766-911311D16806}">
          <p14:sldIdLst>
            <p14:sldId id="259"/>
            <p14:sldId id="260"/>
            <p14:sldId id="299"/>
            <p14:sldId id="270"/>
            <p14:sldId id="305"/>
            <p14:sldId id="300"/>
            <p14:sldId id="303"/>
            <p14:sldId id="302"/>
            <p14:sldId id="30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adley DEYSEL" initials="B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6699"/>
    <a:srgbClr val="FFCC00"/>
    <a:srgbClr val="C0C0C0"/>
    <a:srgbClr val="CCFFFF"/>
    <a:srgbClr val="FF3300"/>
    <a:srgbClr val="33CCCC"/>
    <a:srgbClr val="CC9900"/>
    <a:srgbClr val="969696"/>
    <a:srgbClr val="00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DD2CB7-5948-4043-BE99-A27B030858F2}" v="145" dt="2026-10-01T14:26:29.3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78" autoAdjust="0"/>
    <p:restoredTop sz="94660"/>
  </p:normalViewPr>
  <p:slideViewPr>
    <p:cSldViewPr snapToGrid="0">
      <p:cViewPr varScale="1">
        <p:scale>
          <a:sx n="78" d="100"/>
          <a:sy n="78" d="100"/>
        </p:scale>
        <p:origin x="845" y="62"/>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dley DEYSEL" userId="eb652434-ba0d-4f6d-bc67-94b5b671a75a" providerId="ADAL" clId="{4582205B-D3F2-4DB7-BBCB-488FEECED662}"/>
    <pc:docChg chg="undo custSel addSld delSld modSld sldOrd modSection">
      <pc:chgData name="Bradley DEYSEL" userId="eb652434-ba0d-4f6d-bc67-94b5b671a75a" providerId="ADAL" clId="{4582205B-D3F2-4DB7-BBCB-488FEECED662}" dt="2026-10-02T09:59:22.133" v="10874" actId="2696"/>
      <pc:docMkLst>
        <pc:docMk/>
      </pc:docMkLst>
      <pc:sldChg chg="addSp delSp modSp mod delAnim modAnim">
        <pc:chgData name="Bradley DEYSEL" userId="eb652434-ba0d-4f6d-bc67-94b5b671a75a" providerId="ADAL" clId="{4582205B-D3F2-4DB7-BBCB-488FEECED662}" dt="2026-10-01T14:26:29.357" v="10873"/>
        <pc:sldMkLst>
          <pc:docMk/>
          <pc:sldMk cId="144535696" sldId="259"/>
        </pc:sldMkLst>
        <pc:spChg chg="add del mod">
          <ac:chgData name="Bradley DEYSEL" userId="eb652434-ba0d-4f6d-bc67-94b5b671a75a" providerId="ADAL" clId="{4582205B-D3F2-4DB7-BBCB-488FEECED662}" dt="2026-10-01T12:44:46.004" v="10684" actId="21"/>
          <ac:spMkLst>
            <pc:docMk/>
            <pc:sldMk cId="144535696" sldId="259"/>
            <ac:spMk id="2" creationId="{17B0D758-F1CF-770D-7727-619B835E92E0}"/>
          </ac:spMkLst>
        </pc:spChg>
        <pc:spChg chg="mod ord">
          <ac:chgData name="Bradley DEYSEL" userId="eb652434-ba0d-4f6d-bc67-94b5b671a75a" providerId="ADAL" clId="{4582205B-D3F2-4DB7-BBCB-488FEECED662}" dt="2026-10-01T12:47:03.592" v="10820" actId="1076"/>
          <ac:spMkLst>
            <pc:docMk/>
            <pc:sldMk cId="144535696" sldId="259"/>
            <ac:spMk id="3" creationId="{8422FA88-B0DB-E6C0-CF92-273010F3BB38}"/>
          </ac:spMkLst>
        </pc:spChg>
        <pc:spChg chg="add mod">
          <ac:chgData name="Bradley DEYSEL" userId="eb652434-ba0d-4f6d-bc67-94b5b671a75a" providerId="ADAL" clId="{4582205B-D3F2-4DB7-BBCB-488FEECED662}" dt="2026-10-01T12:47:29.451" v="10826" actId="1076"/>
          <ac:spMkLst>
            <pc:docMk/>
            <pc:sldMk cId="144535696" sldId="259"/>
            <ac:spMk id="5" creationId="{78193535-D75E-F8B1-BA52-813D50513C1E}"/>
          </ac:spMkLst>
        </pc:spChg>
        <pc:spChg chg="add mod">
          <ac:chgData name="Bradley DEYSEL" userId="eb652434-ba0d-4f6d-bc67-94b5b671a75a" providerId="ADAL" clId="{4582205B-D3F2-4DB7-BBCB-488FEECED662}" dt="2026-10-01T14:26:29.357" v="10873"/>
          <ac:spMkLst>
            <pc:docMk/>
            <pc:sldMk cId="144535696" sldId="259"/>
            <ac:spMk id="6" creationId="{C1D84817-7436-7B81-27F6-20B5047269B9}"/>
          </ac:spMkLst>
        </pc:spChg>
        <pc:spChg chg="mod">
          <ac:chgData name="Bradley DEYSEL" userId="eb652434-ba0d-4f6d-bc67-94b5b671a75a" providerId="ADAL" clId="{4582205B-D3F2-4DB7-BBCB-488FEECED662}" dt="2026-10-01T12:47:25.949" v="10825" actId="1076"/>
          <ac:spMkLst>
            <pc:docMk/>
            <pc:sldMk cId="144535696" sldId="259"/>
            <ac:spMk id="8" creationId="{9C534AD6-3C17-FB99-FD1F-42F056C33E46}"/>
          </ac:spMkLst>
        </pc:spChg>
        <pc:spChg chg="mod ord">
          <ac:chgData name="Bradley DEYSEL" userId="eb652434-ba0d-4f6d-bc67-94b5b671a75a" providerId="ADAL" clId="{4582205B-D3F2-4DB7-BBCB-488FEECED662}" dt="2026-10-01T12:47:18.641" v="10823" actId="1076"/>
          <ac:spMkLst>
            <pc:docMk/>
            <pc:sldMk cId="144535696" sldId="259"/>
            <ac:spMk id="13" creationId="{73045F38-A2B5-3B54-3340-C8BF6DD25123}"/>
          </ac:spMkLst>
        </pc:spChg>
        <pc:spChg chg="mod">
          <ac:chgData name="Bradley DEYSEL" userId="eb652434-ba0d-4f6d-bc67-94b5b671a75a" providerId="ADAL" clId="{4582205B-D3F2-4DB7-BBCB-488FEECED662}" dt="2026-09-28T12:13:55.453" v="10091" actId="255"/>
          <ac:spMkLst>
            <pc:docMk/>
            <pc:sldMk cId="144535696" sldId="259"/>
            <ac:spMk id="16" creationId="{B84F166B-2995-3A3C-555D-1617C7F89036}"/>
          </ac:spMkLst>
        </pc:spChg>
        <pc:spChg chg="mod">
          <ac:chgData name="Bradley DEYSEL" userId="eb652434-ba0d-4f6d-bc67-94b5b671a75a" providerId="ADAL" clId="{4582205B-D3F2-4DB7-BBCB-488FEECED662}" dt="2026-09-28T12:13:55.453" v="10091" actId="255"/>
          <ac:spMkLst>
            <pc:docMk/>
            <pc:sldMk cId="144535696" sldId="259"/>
            <ac:spMk id="17" creationId="{57BD8A17-5EAE-60F2-2A55-78F46AED1A48}"/>
          </ac:spMkLst>
        </pc:spChg>
        <pc:spChg chg="mod">
          <ac:chgData name="Bradley DEYSEL" userId="eb652434-ba0d-4f6d-bc67-94b5b671a75a" providerId="ADAL" clId="{4582205B-D3F2-4DB7-BBCB-488FEECED662}" dt="2026-09-28T12:13:55.453" v="10091" actId="255"/>
          <ac:spMkLst>
            <pc:docMk/>
            <pc:sldMk cId="144535696" sldId="259"/>
            <ac:spMk id="18" creationId="{33652432-D9B4-EA27-DF1A-0C85550A3990}"/>
          </ac:spMkLst>
        </pc:spChg>
        <pc:spChg chg="add mod ord">
          <ac:chgData name="Bradley DEYSEL" userId="eb652434-ba0d-4f6d-bc67-94b5b671a75a" providerId="ADAL" clId="{4582205B-D3F2-4DB7-BBCB-488FEECED662}" dt="2026-10-01T12:47:00.014" v="10819" actId="1076"/>
          <ac:spMkLst>
            <pc:docMk/>
            <pc:sldMk cId="144535696" sldId="259"/>
            <ac:spMk id="40" creationId="{9AD94460-CA6A-4AA8-719B-8F909806D36B}"/>
          </ac:spMkLst>
        </pc:spChg>
        <pc:picChg chg="add mod ord">
          <ac:chgData name="Bradley DEYSEL" userId="eb652434-ba0d-4f6d-bc67-94b5b671a75a" providerId="ADAL" clId="{4582205B-D3F2-4DB7-BBCB-488FEECED662}" dt="2026-10-01T12:47:22.560" v="10824" actId="1076"/>
          <ac:picMkLst>
            <pc:docMk/>
            <pc:sldMk cId="144535696" sldId="259"/>
            <ac:picMk id="4" creationId="{27F4DD1E-0D8F-7882-656C-1988F4F6CDE0}"/>
          </ac:picMkLst>
        </pc:picChg>
        <pc:picChg chg="add mod">
          <ac:chgData name="Bradley DEYSEL" userId="eb652434-ba0d-4f6d-bc67-94b5b671a75a" providerId="ADAL" clId="{4582205B-D3F2-4DB7-BBCB-488FEECED662}" dt="2026-09-28T12:12:47.902" v="10085" actId="1076"/>
          <ac:picMkLst>
            <pc:docMk/>
            <pc:sldMk cId="144535696" sldId="259"/>
            <ac:picMk id="9" creationId="{32461678-CB84-69BB-55DF-77DFE735A427}"/>
          </ac:picMkLst>
        </pc:picChg>
        <pc:picChg chg="add mod ord">
          <ac:chgData name="Bradley DEYSEL" userId="eb652434-ba0d-4f6d-bc67-94b5b671a75a" providerId="ADAL" clId="{4582205B-D3F2-4DB7-BBCB-488FEECED662}" dt="2026-09-15T09:35:44.068" v="7643" actId="167"/>
          <ac:picMkLst>
            <pc:docMk/>
            <pc:sldMk cId="144535696" sldId="259"/>
            <ac:picMk id="11" creationId="{8D574E23-3DEC-35E2-0018-3C60771C0E12}"/>
          </ac:picMkLst>
        </pc:picChg>
      </pc:sldChg>
      <pc:sldChg chg="addSp delSp modSp mod delAnim modAnim">
        <pc:chgData name="Bradley DEYSEL" userId="eb652434-ba0d-4f6d-bc67-94b5b671a75a" providerId="ADAL" clId="{4582205B-D3F2-4DB7-BBCB-488FEECED662}" dt="2026-09-28T12:38:00.471" v="10490"/>
        <pc:sldMkLst>
          <pc:docMk/>
          <pc:sldMk cId="1675910266" sldId="260"/>
        </pc:sldMkLst>
        <pc:spChg chg="mod ord">
          <ac:chgData name="Bradley DEYSEL" userId="eb652434-ba0d-4f6d-bc67-94b5b671a75a" providerId="ADAL" clId="{4582205B-D3F2-4DB7-BBCB-488FEECED662}" dt="2026-09-28T12:26:14.862" v="10413" actId="255"/>
          <ac:spMkLst>
            <pc:docMk/>
            <pc:sldMk cId="1675910266" sldId="260"/>
            <ac:spMk id="3" creationId="{9F448480-4F0C-BC4B-BBC9-3B6399D4E3DE}"/>
          </ac:spMkLst>
        </pc:spChg>
        <pc:spChg chg="mod">
          <ac:chgData name="Bradley DEYSEL" userId="eb652434-ba0d-4f6d-bc67-94b5b671a75a" providerId="ADAL" clId="{4582205B-D3F2-4DB7-BBCB-488FEECED662}" dt="2026-09-28T12:34:40.845" v="10477"/>
          <ac:spMkLst>
            <pc:docMk/>
            <pc:sldMk cId="1675910266" sldId="260"/>
            <ac:spMk id="6" creationId="{F9CC3219-A1BF-2EBB-CA99-AA632926573C}"/>
          </ac:spMkLst>
        </pc:spChg>
        <pc:spChg chg="mod">
          <ac:chgData name="Bradley DEYSEL" userId="eb652434-ba0d-4f6d-bc67-94b5b671a75a" providerId="ADAL" clId="{4582205B-D3F2-4DB7-BBCB-488FEECED662}" dt="2026-09-28T12:26:20.688" v="10414" actId="1076"/>
          <ac:spMkLst>
            <pc:docMk/>
            <pc:sldMk cId="1675910266" sldId="260"/>
            <ac:spMk id="7" creationId="{97F34203-C1D7-D21A-A017-407D89581A2E}"/>
          </ac:spMkLst>
        </pc:spChg>
        <pc:spChg chg="add mod ord">
          <ac:chgData name="Bradley DEYSEL" userId="eb652434-ba0d-4f6d-bc67-94b5b671a75a" providerId="ADAL" clId="{4582205B-D3F2-4DB7-BBCB-488FEECED662}" dt="2026-09-28T12:26:43.470" v="10417" actId="255"/>
          <ac:spMkLst>
            <pc:docMk/>
            <pc:sldMk cId="1675910266" sldId="260"/>
            <ac:spMk id="9" creationId="{10C13656-E7AE-C779-1B62-089D26350C6A}"/>
          </ac:spMkLst>
        </pc:spChg>
        <pc:spChg chg="mod ord">
          <ac:chgData name="Bradley DEYSEL" userId="eb652434-ba0d-4f6d-bc67-94b5b671a75a" providerId="ADAL" clId="{4582205B-D3F2-4DB7-BBCB-488FEECED662}" dt="2026-09-28T12:26:43.470" v="10417" actId="255"/>
          <ac:spMkLst>
            <pc:docMk/>
            <pc:sldMk cId="1675910266" sldId="260"/>
            <ac:spMk id="13" creationId="{3338FDFF-8508-81AA-A640-2603C135C885}"/>
          </ac:spMkLst>
        </pc:spChg>
        <pc:spChg chg="add mod">
          <ac:chgData name="Bradley DEYSEL" userId="eb652434-ba0d-4f6d-bc67-94b5b671a75a" providerId="ADAL" clId="{4582205B-D3F2-4DB7-BBCB-488FEECED662}" dt="2026-09-28T12:26:30.849" v="10416" actId="1076"/>
          <ac:spMkLst>
            <pc:docMk/>
            <pc:sldMk cId="1675910266" sldId="260"/>
            <ac:spMk id="14" creationId="{388CE2DD-BBFB-B3C0-4143-CED31E57F239}"/>
          </ac:spMkLst>
        </pc:spChg>
        <pc:spChg chg="mod">
          <ac:chgData name="Bradley DEYSEL" userId="eb652434-ba0d-4f6d-bc67-94b5b671a75a" providerId="ADAL" clId="{4582205B-D3F2-4DB7-BBCB-488FEECED662}" dt="2026-09-28T12:22:07.943" v="10395" actId="14100"/>
          <ac:spMkLst>
            <pc:docMk/>
            <pc:sldMk cId="1675910266" sldId="260"/>
            <ac:spMk id="42" creationId="{754DB508-4E2C-608B-6AD3-9F78586DAECF}"/>
          </ac:spMkLst>
        </pc:spChg>
        <pc:spChg chg="mod">
          <ac:chgData name="Bradley DEYSEL" userId="eb652434-ba0d-4f6d-bc67-94b5b671a75a" providerId="ADAL" clId="{4582205B-D3F2-4DB7-BBCB-488FEECED662}" dt="2026-09-28T12:22:12.061" v="10396" actId="1076"/>
          <ac:spMkLst>
            <pc:docMk/>
            <pc:sldMk cId="1675910266" sldId="260"/>
            <ac:spMk id="43" creationId="{5905E635-A618-1E64-0C3E-B7DC71686C9A}"/>
          </ac:spMkLst>
        </pc:spChg>
        <pc:spChg chg="mod">
          <ac:chgData name="Bradley DEYSEL" userId="eb652434-ba0d-4f6d-bc67-94b5b671a75a" providerId="ADAL" clId="{4582205B-D3F2-4DB7-BBCB-488FEECED662}" dt="2026-09-28T12:22:19.903" v="10397" actId="1076"/>
          <ac:spMkLst>
            <pc:docMk/>
            <pc:sldMk cId="1675910266" sldId="260"/>
            <ac:spMk id="44" creationId="{671D59B2-B9F4-C44E-44AD-96EA77F916BE}"/>
          </ac:spMkLst>
        </pc:spChg>
        <pc:picChg chg="add ord">
          <ac:chgData name="Bradley DEYSEL" userId="eb652434-ba0d-4f6d-bc67-94b5b671a75a" providerId="ADAL" clId="{4582205B-D3F2-4DB7-BBCB-488FEECED662}" dt="2026-09-15T09:36:04.948" v="7645" actId="167"/>
          <ac:picMkLst>
            <pc:docMk/>
            <pc:sldMk cId="1675910266" sldId="260"/>
            <ac:picMk id="5" creationId="{AAC5A849-19C1-9554-E47F-6DDC8674F675}"/>
          </ac:picMkLst>
        </pc:picChg>
        <pc:picChg chg="add ord">
          <ac:chgData name="Bradley DEYSEL" userId="eb652434-ba0d-4f6d-bc67-94b5b671a75a" providerId="ADAL" clId="{4582205B-D3F2-4DB7-BBCB-488FEECED662}" dt="2026-09-15T09:36:04.948" v="7645" actId="167"/>
          <ac:picMkLst>
            <pc:docMk/>
            <pc:sldMk cId="1675910266" sldId="260"/>
            <ac:picMk id="10" creationId="{CB4BFD79-E897-A3A0-0D39-4481C99A7DE2}"/>
          </ac:picMkLst>
        </pc:picChg>
        <pc:picChg chg="add mod">
          <ac:chgData name="Bradley DEYSEL" userId="eb652434-ba0d-4f6d-bc67-94b5b671a75a" providerId="ADAL" clId="{4582205B-D3F2-4DB7-BBCB-488FEECED662}" dt="2026-09-28T12:22:29.117" v="10399" actId="1076"/>
          <ac:picMkLst>
            <pc:docMk/>
            <pc:sldMk cId="1675910266" sldId="260"/>
            <ac:picMk id="11" creationId="{2D762BE4-8564-FCE5-463E-40BD77B39A62}"/>
          </ac:picMkLst>
        </pc:picChg>
      </pc:sldChg>
      <pc:sldChg chg="addSp delSp modSp mod">
        <pc:chgData name="Bradley DEYSEL" userId="eb652434-ba0d-4f6d-bc67-94b5b671a75a" providerId="ADAL" clId="{4582205B-D3F2-4DB7-BBCB-488FEECED662}" dt="2026-10-01T12:43:35.409" v="10683" actId="20577"/>
        <pc:sldMkLst>
          <pc:docMk/>
          <pc:sldMk cId="2433912177" sldId="270"/>
        </pc:sldMkLst>
        <pc:spChg chg="mod ord">
          <ac:chgData name="Bradley DEYSEL" userId="eb652434-ba0d-4f6d-bc67-94b5b671a75a" providerId="ADAL" clId="{4582205B-D3F2-4DB7-BBCB-488FEECED662}" dt="2026-10-01T12:43:35.409" v="10683" actId="20577"/>
          <ac:spMkLst>
            <pc:docMk/>
            <pc:sldMk cId="2433912177" sldId="270"/>
            <ac:spMk id="6" creationId="{B17699E2-DF46-2034-F941-3D2D723E9D6B}"/>
          </ac:spMkLst>
        </pc:spChg>
        <pc:spChg chg="mod">
          <ac:chgData name="Bradley DEYSEL" userId="eb652434-ba0d-4f6d-bc67-94b5b671a75a" providerId="ADAL" clId="{4582205B-D3F2-4DB7-BBCB-488FEECED662}" dt="2026-09-28T12:36:07.583" v="10484" actId="122"/>
          <ac:spMkLst>
            <pc:docMk/>
            <pc:sldMk cId="2433912177" sldId="270"/>
            <ac:spMk id="10" creationId="{E5D9A191-F16B-4EA9-BFBB-107EC652BF44}"/>
          </ac:spMkLst>
        </pc:spChg>
        <pc:picChg chg="add ord">
          <ac:chgData name="Bradley DEYSEL" userId="eb652434-ba0d-4f6d-bc67-94b5b671a75a" providerId="ADAL" clId="{4582205B-D3F2-4DB7-BBCB-488FEECED662}" dt="2026-09-15T09:36:11.515" v="7647" actId="167"/>
          <ac:picMkLst>
            <pc:docMk/>
            <pc:sldMk cId="2433912177" sldId="270"/>
            <ac:picMk id="3" creationId="{E1FEF7E0-EE6D-9C4A-094A-B70EF2767088}"/>
          </ac:picMkLst>
        </pc:picChg>
        <pc:picChg chg="add mod modCrop">
          <ac:chgData name="Bradley DEYSEL" userId="eb652434-ba0d-4f6d-bc67-94b5b671a75a" providerId="ADAL" clId="{4582205B-D3F2-4DB7-BBCB-488FEECED662}" dt="2026-09-23T08:25:53.988" v="8569" actId="14100"/>
          <ac:picMkLst>
            <pc:docMk/>
            <pc:sldMk cId="2433912177" sldId="270"/>
            <ac:picMk id="32" creationId="{62FCD7AC-5268-9B2E-E9B3-E9C9913E4024}"/>
          </ac:picMkLst>
        </pc:picChg>
      </pc:sldChg>
      <pc:sldChg chg="addSp delSp modSp mod ord">
        <pc:chgData name="Bradley DEYSEL" userId="eb652434-ba0d-4f6d-bc67-94b5b671a75a" providerId="ADAL" clId="{4582205B-D3F2-4DB7-BBCB-488FEECED662}" dt="2026-10-01T12:42:21.856" v="10674" actId="1582"/>
        <pc:sldMkLst>
          <pc:docMk/>
          <pc:sldMk cId="4243906468" sldId="299"/>
        </pc:sldMkLst>
        <pc:spChg chg="mod ord">
          <ac:chgData name="Bradley DEYSEL" userId="eb652434-ba0d-4f6d-bc67-94b5b671a75a" providerId="ADAL" clId="{4582205B-D3F2-4DB7-BBCB-488FEECED662}" dt="2026-10-01T12:42:21.856" v="10674" actId="1582"/>
          <ac:spMkLst>
            <pc:docMk/>
            <pc:sldMk cId="4243906468" sldId="299"/>
            <ac:spMk id="3" creationId="{668E8CD5-05FB-0EDA-B158-ABA78B1EAF17}"/>
          </ac:spMkLst>
        </pc:spChg>
        <pc:spChg chg="mod">
          <ac:chgData name="Bradley DEYSEL" userId="eb652434-ba0d-4f6d-bc67-94b5b671a75a" providerId="ADAL" clId="{4582205B-D3F2-4DB7-BBCB-488FEECED662}" dt="2026-09-28T12:36:51.492" v="10485"/>
          <ac:spMkLst>
            <pc:docMk/>
            <pc:sldMk cId="4243906468" sldId="299"/>
            <ac:spMk id="10" creationId="{C06DE2ED-27EE-FEDD-4023-D2BED29F6CB7}"/>
          </ac:spMkLst>
        </pc:spChg>
        <pc:picChg chg="add ord">
          <ac:chgData name="Bradley DEYSEL" userId="eb652434-ba0d-4f6d-bc67-94b5b671a75a" providerId="ADAL" clId="{4582205B-D3F2-4DB7-BBCB-488FEECED662}" dt="2026-09-15T09:36:17.617" v="7649" actId="167"/>
          <ac:picMkLst>
            <pc:docMk/>
            <pc:sldMk cId="4243906468" sldId="299"/>
            <ac:picMk id="4" creationId="{DA3F6C2C-3702-99FA-7FB6-2BB0D80172B2}"/>
          </ac:picMkLst>
        </pc:picChg>
        <pc:picChg chg="add mod modCrop">
          <ac:chgData name="Bradley DEYSEL" userId="eb652434-ba0d-4f6d-bc67-94b5b671a75a" providerId="ADAL" clId="{4582205B-D3F2-4DB7-BBCB-488FEECED662}" dt="2026-09-23T08:31:02.445" v="8574" actId="14100"/>
          <ac:picMkLst>
            <pc:docMk/>
            <pc:sldMk cId="4243906468" sldId="299"/>
            <ac:picMk id="32" creationId="{7A7D7158-C5DE-741F-A791-96D0285BA604}"/>
          </ac:picMkLst>
        </pc:picChg>
      </pc:sldChg>
      <pc:sldChg chg="addSp delSp modSp mod">
        <pc:chgData name="Bradley DEYSEL" userId="eb652434-ba0d-4f6d-bc67-94b5b671a75a" providerId="ADAL" clId="{4582205B-D3F2-4DB7-BBCB-488FEECED662}" dt="2026-09-28T12:31:00.795" v="10447" actId="6549"/>
        <pc:sldMkLst>
          <pc:docMk/>
          <pc:sldMk cId="299848669" sldId="300"/>
        </pc:sldMkLst>
        <pc:spChg chg="mod">
          <ac:chgData name="Bradley DEYSEL" userId="eb652434-ba0d-4f6d-bc67-94b5b671a75a" providerId="ADAL" clId="{4582205B-D3F2-4DB7-BBCB-488FEECED662}" dt="2026-09-28T12:31:00.795" v="10447" actId="6549"/>
          <ac:spMkLst>
            <pc:docMk/>
            <pc:sldMk cId="299848669" sldId="300"/>
            <ac:spMk id="2" creationId="{199A492A-1F19-F828-33E9-94E29BADF151}"/>
          </ac:spMkLst>
        </pc:spChg>
        <pc:spChg chg="mod">
          <ac:chgData name="Bradley DEYSEL" userId="eb652434-ba0d-4f6d-bc67-94b5b671a75a" providerId="ADAL" clId="{4582205B-D3F2-4DB7-BBCB-488FEECED662}" dt="2026-09-28T12:30:46.489" v="10444" actId="1076"/>
          <ac:spMkLst>
            <pc:docMk/>
            <pc:sldMk cId="299848669" sldId="300"/>
            <ac:spMk id="10" creationId="{FE3A76B9-1EB6-AD83-603D-26C7A0B72A7F}"/>
          </ac:spMkLst>
        </pc:spChg>
        <pc:picChg chg="add ord">
          <ac:chgData name="Bradley DEYSEL" userId="eb652434-ba0d-4f6d-bc67-94b5b671a75a" providerId="ADAL" clId="{4582205B-D3F2-4DB7-BBCB-488FEECED662}" dt="2026-09-15T09:36:24.231" v="7651" actId="167"/>
          <ac:picMkLst>
            <pc:docMk/>
            <pc:sldMk cId="299848669" sldId="300"/>
            <ac:picMk id="4" creationId="{B75C67B8-3304-A504-0436-34DE97AA59DF}"/>
          </ac:picMkLst>
        </pc:picChg>
      </pc:sldChg>
      <pc:sldChg chg="addSp delSp modSp mod">
        <pc:chgData name="Bradley DEYSEL" userId="eb652434-ba0d-4f6d-bc67-94b5b671a75a" providerId="ADAL" clId="{4582205B-D3F2-4DB7-BBCB-488FEECED662}" dt="2026-09-28T12:32:07.800" v="10463" actId="255"/>
        <pc:sldMkLst>
          <pc:docMk/>
          <pc:sldMk cId="997782912" sldId="302"/>
        </pc:sldMkLst>
        <pc:spChg chg="mod">
          <ac:chgData name="Bradley DEYSEL" userId="eb652434-ba0d-4f6d-bc67-94b5b671a75a" providerId="ADAL" clId="{4582205B-D3F2-4DB7-BBCB-488FEECED662}" dt="2026-09-28T12:32:07.800" v="10463" actId="255"/>
          <ac:spMkLst>
            <pc:docMk/>
            <pc:sldMk cId="997782912" sldId="302"/>
            <ac:spMk id="2" creationId="{E484AB16-7195-4812-FCCC-6A2F76AC0A12}"/>
          </ac:spMkLst>
        </pc:spChg>
        <pc:spChg chg="mod">
          <ac:chgData name="Bradley DEYSEL" userId="eb652434-ba0d-4f6d-bc67-94b5b671a75a" providerId="ADAL" clId="{4582205B-D3F2-4DB7-BBCB-488FEECED662}" dt="2026-09-28T12:31:57.794" v="10461" actId="14100"/>
          <ac:spMkLst>
            <pc:docMk/>
            <pc:sldMk cId="997782912" sldId="302"/>
            <ac:spMk id="10" creationId="{6665C0F3-4406-4FAD-2880-3010383CD08A}"/>
          </ac:spMkLst>
        </pc:spChg>
        <pc:picChg chg="add ord">
          <ac:chgData name="Bradley DEYSEL" userId="eb652434-ba0d-4f6d-bc67-94b5b671a75a" providerId="ADAL" clId="{4582205B-D3F2-4DB7-BBCB-488FEECED662}" dt="2026-09-15T09:36:36.352" v="7655" actId="167"/>
          <ac:picMkLst>
            <pc:docMk/>
            <pc:sldMk cId="997782912" sldId="302"/>
            <ac:picMk id="4" creationId="{6C61AA6D-2268-F00E-A6E9-C4E453043DD8}"/>
          </ac:picMkLst>
        </pc:picChg>
      </pc:sldChg>
      <pc:sldChg chg="addSp delSp modSp add mod">
        <pc:chgData name="Bradley DEYSEL" userId="eb652434-ba0d-4f6d-bc67-94b5b671a75a" providerId="ADAL" clId="{4582205B-D3F2-4DB7-BBCB-488FEECED662}" dt="2026-09-28T12:31:35.411" v="10456" actId="14100"/>
        <pc:sldMkLst>
          <pc:docMk/>
          <pc:sldMk cId="2718275548" sldId="303"/>
        </pc:sldMkLst>
        <pc:spChg chg="mod">
          <ac:chgData name="Bradley DEYSEL" userId="eb652434-ba0d-4f6d-bc67-94b5b671a75a" providerId="ADAL" clId="{4582205B-D3F2-4DB7-BBCB-488FEECED662}" dt="2026-09-28T12:31:35.411" v="10456" actId="14100"/>
          <ac:spMkLst>
            <pc:docMk/>
            <pc:sldMk cId="2718275548" sldId="303"/>
            <ac:spMk id="2" creationId="{6D81DA82-BABE-3943-2D46-804061075148}"/>
          </ac:spMkLst>
        </pc:spChg>
        <pc:spChg chg="mod">
          <ac:chgData name="Bradley DEYSEL" userId="eb652434-ba0d-4f6d-bc67-94b5b671a75a" providerId="ADAL" clId="{4582205B-D3F2-4DB7-BBCB-488FEECED662}" dt="2026-09-28T12:31:22.303" v="10452" actId="14100"/>
          <ac:spMkLst>
            <pc:docMk/>
            <pc:sldMk cId="2718275548" sldId="303"/>
            <ac:spMk id="10" creationId="{4114803F-FE01-DD5C-B6A6-98E7320884B1}"/>
          </ac:spMkLst>
        </pc:spChg>
        <pc:picChg chg="add ord">
          <ac:chgData name="Bradley DEYSEL" userId="eb652434-ba0d-4f6d-bc67-94b5b671a75a" providerId="ADAL" clId="{4582205B-D3F2-4DB7-BBCB-488FEECED662}" dt="2026-09-15T09:36:29.751" v="7653" actId="167"/>
          <ac:picMkLst>
            <pc:docMk/>
            <pc:sldMk cId="2718275548" sldId="303"/>
            <ac:picMk id="4" creationId="{DDC3DE17-5378-3016-DAD6-CEF12E3432F9}"/>
          </ac:picMkLst>
        </pc:picChg>
      </pc:sldChg>
      <pc:sldChg chg="addSp delSp modSp add mod">
        <pc:chgData name="Bradley DEYSEL" userId="eb652434-ba0d-4f6d-bc67-94b5b671a75a" providerId="ADAL" clId="{4582205B-D3F2-4DB7-BBCB-488FEECED662}" dt="2026-09-28T12:32:49.915" v="10470" actId="255"/>
        <pc:sldMkLst>
          <pc:docMk/>
          <pc:sldMk cId="3740801162" sldId="304"/>
        </pc:sldMkLst>
        <pc:spChg chg="mod">
          <ac:chgData name="Bradley DEYSEL" userId="eb652434-ba0d-4f6d-bc67-94b5b671a75a" providerId="ADAL" clId="{4582205B-D3F2-4DB7-BBCB-488FEECED662}" dt="2026-09-28T12:32:49.915" v="10470" actId="255"/>
          <ac:spMkLst>
            <pc:docMk/>
            <pc:sldMk cId="3740801162" sldId="304"/>
            <ac:spMk id="2" creationId="{D9F2EF68-D298-2232-4C42-9A39DB875FD5}"/>
          </ac:spMkLst>
        </pc:spChg>
        <pc:spChg chg="mod">
          <ac:chgData name="Bradley DEYSEL" userId="eb652434-ba0d-4f6d-bc67-94b5b671a75a" providerId="ADAL" clId="{4582205B-D3F2-4DB7-BBCB-488FEECED662}" dt="2026-09-28T12:32:37.398" v="10467" actId="1076"/>
          <ac:spMkLst>
            <pc:docMk/>
            <pc:sldMk cId="3740801162" sldId="304"/>
            <ac:spMk id="10" creationId="{560C30B3-10B0-E8C9-5DB4-2370BF82D6DA}"/>
          </ac:spMkLst>
        </pc:spChg>
        <pc:picChg chg="add ord">
          <ac:chgData name="Bradley DEYSEL" userId="eb652434-ba0d-4f6d-bc67-94b5b671a75a" providerId="ADAL" clId="{4582205B-D3F2-4DB7-BBCB-488FEECED662}" dt="2026-09-15T09:36:42.937" v="7657" actId="167"/>
          <ac:picMkLst>
            <pc:docMk/>
            <pc:sldMk cId="3740801162" sldId="304"/>
            <ac:picMk id="4" creationId="{A538EF4E-AECE-791B-A4B9-65EC3D90A657}"/>
          </ac:picMkLst>
        </pc:picChg>
      </pc:sldChg>
      <pc:sldChg chg="addSp delSp modSp new mod addAnim delAnim modAnim">
        <pc:chgData name="Bradley DEYSEL" userId="eb652434-ba0d-4f6d-bc67-94b5b671a75a" providerId="ADAL" clId="{4582205B-D3F2-4DB7-BBCB-488FEECED662}" dt="2026-10-01T12:40:42.866" v="10644" actId="14100"/>
        <pc:sldMkLst>
          <pc:docMk/>
          <pc:sldMk cId="3555358922" sldId="305"/>
        </pc:sldMkLst>
        <pc:spChg chg="add mod">
          <ac:chgData name="Bradley DEYSEL" userId="eb652434-ba0d-4f6d-bc67-94b5b671a75a" providerId="ADAL" clId="{4582205B-D3F2-4DB7-BBCB-488FEECED662}" dt="2026-09-28T13:00:01.379" v="10556" actId="20577"/>
          <ac:spMkLst>
            <pc:docMk/>
            <pc:sldMk cId="3555358922" sldId="305"/>
            <ac:spMk id="8" creationId="{F2572D80-C77E-E093-8816-EF07A2E9C1DA}"/>
          </ac:spMkLst>
        </pc:spChg>
        <pc:spChg chg="add mod">
          <ac:chgData name="Bradley DEYSEL" userId="eb652434-ba0d-4f6d-bc67-94b5b671a75a" providerId="ADAL" clId="{4582205B-D3F2-4DB7-BBCB-488FEECED662}" dt="2026-10-01T12:39:59.794" v="10635" actId="14100"/>
          <ac:spMkLst>
            <pc:docMk/>
            <pc:sldMk cId="3555358922" sldId="305"/>
            <ac:spMk id="30" creationId="{E2ABD3A7-5BBD-B430-C50C-1D15264707F9}"/>
          </ac:spMkLst>
        </pc:spChg>
        <pc:spChg chg="add del mod">
          <ac:chgData name="Bradley DEYSEL" userId="eb652434-ba0d-4f6d-bc67-94b5b671a75a" providerId="ADAL" clId="{4582205B-D3F2-4DB7-BBCB-488FEECED662}" dt="2026-09-28T12:56:48.466" v="10521" actId="1076"/>
          <ac:spMkLst>
            <pc:docMk/>
            <pc:sldMk cId="3555358922" sldId="305"/>
            <ac:spMk id="31" creationId="{9A53F009-BD47-658F-322C-63319DB569E0}"/>
          </ac:spMkLst>
        </pc:spChg>
        <pc:spChg chg="add mod">
          <ac:chgData name="Bradley DEYSEL" userId="eb652434-ba0d-4f6d-bc67-94b5b671a75a" providerId="ADAL" clId="{4582205B-D3F2-4DB7-BBCB-488FEECED662}" dt="2026-09-28T12:57:03.336" v="10524" actId="255"/>
          <ac:spMkLst>
            <pc:docMk/>
            <pc:sldMk cId="3555358922" sldId="305"/>
            <ac:spMk id="33" creationId="{7D65FED6-A584-711B-0537-62CABAD07844}"/>
          </ac:spMkLst>
        </pc:spChg>
        <pc:spChg chg="add mod">
          <ac:chgData name="Bradley DEYSEL" userId="eb652434-ba0d-4f6d-bc67-94b5b671a75a" providerId="ADAL" clId="{4582205B-D3F2-4DB7-BBCB-488FEECED662}" dt="2026-10-01T12:39:03.198" v="10625" actId="1076"/>
          <ac:spMkLst>
            <pc:docMk/>
            <pc:sldMk cId="3555358922" sldId="305"/>
            <ac:spMk id="34" creationId="{0ECDAA90-3A1D-415A-202A-E5715BA3385C}"/>
          </ac:spMkLst>
        </pc:spChg>
        <pc:spChg chg="add mod">
          <ac:chgData name="Bradley DEYSEL" userId="eb652434-ba0d-4f6d-bc67-94b5b671a75a" providerId="ADAL" clId="{4582205B-D3F2-4DB7-BBCB-488FEECED662}" dt="2026-10-01T12:39:06.371" v="10626" actId="1076"/>
          <ac:spMkLst>
            <pc:docMk/>
            <pc:sldMk cId="3555358922" sldId="305"/>
            <ac:spMk id="38" creationId="{5E35E6D2-CDDA-AF35-1C96-B7C22D30F38C}"/>
          </ac:spMkLst>
        </pc:spChg>
        <pc:spChg chg="add mod">
          <ac:chgData name="Bradley DEYSEL" userId="eb652434-ba0d-4f6d-bc67-94b5b671a75a" providerId="ADAL" clId="{4582205B-D3F2-4DB7-BBCB-488FEECED662}" dt="2026-09-23T09:29:46.607" v="10015" actId="1076"/>
          <ac:spMkLst>
            <pc:docMk/>
            <pc:sldMk cId="3555358922" sldId="305"/>
            <ac:spMk id="40" creationId="{0589FDA2-1B6D-D499-F15A-186F121DF738}"/>
          </ac:spMkLst>
        </pc:spChg>
        <pc:spChg chg="add mod">
          <ac:chgData name="Bradley DEYSEL" userId="eb652434-ba0d-4f6d-bc67-94b5b671a75a" providerId="ADAL" clId="{4582205B-D3F2-4DB7-BBCB-488FEECED662}" dt="2026-09-23T09:29:36.172" v="10013" actId="255"/>
          <ac:spMkLst>
            <pc:docMk/>
            <pc:sldMk cId="3555358922" sldId="305"/>
            <ac:spMk id="42" creationId="{5BC01101-026E-7D93-7ACD-DC35EA6D7A70}"/>
          </ac:spMkLst>
        </pc:spChg>
        <pc:spChg chg="add mod">
          <ac:chgData name="Bradley DEYSEL" userId="eb652434-ba0d-4f6d-bc67-94b5b671a75a" providerId="ADAL" clId="{4582205B-D3F2-4DB7-BBCB-488FEECED662}" dt="2026-09-23T09:29:36.172" v="10013" actId="255"/>
          <ac:spMkLst>
            <pc:docMk/>
            <pc:sldMk cId="3555358922" sldId="305"/>
            <ac:spMk id="44" creationId="{828421EB-995C-B9C2-2D65-207873B638FB}"/>
          </ac:spMkLst>
        </pc:spChg>
        <pc:spChg chg="add mod">
          <ac:chgData name="Bradley DEYSEL" userId="eb652434-ba0d-4f6d-bc67-94b5b671a75a" providerId="ADAL" clId="{4582205B-D3F2-4DB7-BBCB-488FEECED662}" dt="2026-09-23T09:29:36.172" v="10013" actId="255"/>
          <ac:spMkLst>
            <pc:docMk/>
            <pc:sldMk cId="3555358922" sldId="305"/>
            <ac:spMk id="50" creationId="{3732CFEA-39D4-94C4-F6B5-6BA34BAFBCE6}"/>
          </ac:spMkLst>
        </pc:spChg>
        <pc:picChg chg="add mod">
          <ac:chgData name="Bradley DEYSEL" userId="eb652434-ba0d-4f6d-bc67-94b5b671a75a" providerId="ADAL" clId="{4582205B-D3F2-4DB7-BBCB-488FEECED662}" dt="2026-10-01T12:40:13.525" v="10638" actId="14100"/>
          <ac:picMkLst>
            <pc:docMk/>
            <pc:sldMk cId="3555358922" sldId="305"/>
            <ac:picMk id="3" creationId="{3E2E673A-8667-DD86-43E0-8B88325F5357}"/>
          </ac:picMkLst>
        </pc:picChg>
        <pc:picChg chg="add mod">
          <ac:chgData name="Bradley DEYSEL" userId="eb652434-ba0d-4f6d-bc67-94b5b671a75a" providerId="ADAL" clId="{4582205B-D3F2-4DB7-BBCB-488FEECED662}" dt="2026-09-23T09:04:31.093" v="9621" actId="1076"/>
          <ac:picMkLst>
            <pc:docMk/>
            <pc:sldMk cId="3555358922" sldId="305"/>
            <ac:picMk id="5" creationId="{6A25B1E6-B367-FE18-5A90-0A100FC78C43}"/>
          </ac:picMkLst>
        </pc:picChg>
        <pc:picChg chg="add mod">
          <ac:chgData name="Bradley DEYSEL" userId="eb652434-ba0d-4f6d-bc67-94b5b671a75a" providerId="ADAL" clId="{4582205B-D3F2-4DB7-BBCB-488FEECED662}" dt="2026-10-01T12:40:08.452" v="10637" actId="14100"/>
          <ac:picMkLst>
            <pc:docMk/>
            <pc:sldMk cId="3555358922" sldId="305"/>
            <ac:picMk id="6" creationId="{C1BE7B89-57FD-554E-5497-2E25103F718A}"/>
          </ac:picMkLst>
        </pc:picChg>
        <pc:picChg chg="add mod">
          <ac:chgData name="Bradley DEYSEL" userId="eb652434-ba0d-4f6d-bc67-94b5b671a75a" providerId="ADAL" clId="{4582205B-D3F2-4DB7-BBCB-488FEECED662}" dt="2026-10-01T12:35:06.467" v="10576" actId="14100"/>
          <ac:picMkLst>
            <pc:docMk/>
            <pc:sldMk cId="3555358922" sldId="305"/>
            <ac:picMk id="7" creationId="{0827A17E-6A76-5137-37A4-A69A962D2B4E}"/>
          </ac:picMkLst>
        </pc:picChg>
        <pc:picChg chg="add mod modCrop">
          <ac:chgData name="Bradley DEYSEL" userId="eb652434-ba0d-4f6d-bc67-94b5b671a75a" providerId="ADAL" clId="{4582205B-D3F2-4DB7-BBCB-488FEECED662}" dt="2026-10-01T12:35:35.348" v="10584" actId="14100"/>
          <ac:picMkLst>
            <pc:docMk/>
            <pc:sldMk cId="3555358922" sldId="305"/>
            <ac:picMk id="9" creationId="{538A0DD9-31C3-A565-4661-0F7FF669229C}"/>
          </ac:picMkLst>
        </pc:picChg>
        <pc:picChg chg="add mod">
          <ac:chgData name="Bradley DEYSEL" userId="eb652434-ba0d-4f6d-bc67-94b5b671a75a" providerId="ADAL" clId="{4582205B-D3F2-4DB7-BBCB-488FEECED662}" dt="2026-10-01T12:38:41.713" v="10621" actId="14100"/>
          <ac:picMkLst>
            <pc:docMk/>
            <pc:sldMk cId="3555358922" sldId="305"/>
            <ac:picMk id="11" creationId="{A81D7852-0FDD-22F9-BDE6-29FA468D21D1}"/>
          </ac:picMkLst>
        </pc:picChg>
        <pc:picChg chg="add mod modCrop">
          <ac:chgData name="Bradley DEYSEL" userId="eb652434-ba0d-4f6d-bc67-94b5b671a75a" providerId="ADAL" clId="{4582205B-D3F2-4DB7-BBCB-488FEECED662}" dt="2026-10-01T12:39:38.393" v="10630" actId="14100"/>
          <ac:picMkLst>
            <pc:docMk/>
            <pc:sldMk cId="3555358922" sldId="305"/>
            <ac:picMk id="13" creationId="{A9514799-CCC3-7784-3DDC-4D666A3C5018}"/>
          </ac:picMkLst>
        </pc:picChg>
        <pc:picChg chg="add mod">
          <ac:chgData name="Bradley DEYSEL" userId="eb652434-ba0d-4f6d-bc67-94b5b671a75a" providerId="ADAL" clId="{4582205B-D3F2-4DB7-BBCB-488FEECED662}" dt="2026-10-01T12:38:06.820" v="10615" actId="14100"/>
          <ac:picMkLst>
            <pc:docMk/>
            <pc:sldMk cId="3555358922" sldId="305"/>
            <ac:picMk id="15" creationId="{20A42899-F94B-AE37-9233-9651EC658171}"/>
          </ac:picMkLst>
        </pc:picChg>
        <pc:picChg chg="add mod modCrop">
          <ac:chgData name="Bradley DEYSEL" userId="eb652434-ba0d-4f6d-bc67-94b5b671a75a" providerId="ADAL" clId="{4582205B-D3F2-4DB7-BBCB-488FEECED662}" dt="2026-10-01T12:40:05.705" v="10636" actId="14100"/>
          <ac:picMkLst>
            <pc:docMk/>
            <pc:sldMk cId="3555358922" sldId="305"/>
            <ac:picMk id="17" creationId="{FFC901FB-C47C-C9DD-A230-33020C401A6C}"/>
          </ac:picMkLst>
        </pc:picChg>
        <pc:picChg chg="add mod">
          <ac:chgData name="Bradley DEYSEL" userId="eb652434-ba0d-4f6d-bc67-94b5b671a75a" providerId="ADAL" clId="{4582205B-D3F2-4DB7-BBCB-488FEECED662}" dt="2026-10-01T12:39:55.763" v="10634" actId="14100"/>
          <ac:picMkLst>
            <pc:docMk/>
            <pc:sldMk cId="3555358922" sldId="305"/>
            <ac:picMk id="23" creationId="{B15ED0A1-8F88-2572-51A6-932B444ABE3E}"/>
          </ac:picMkLst>
        </pc:picChg>
        <pc:picChg chg="add mod modCrop">
          <ac:chgData name="Bradley DEYSEL" userId="eb652434-ba0d-4f6d-bc67-94b5b671a75a" providerId="ADAL" clId="{4582205B-D3F2-4DB7-BBCB-488FEECED662}" dt="2026-10-01T12:39:51.662" v="10633" actId="14100"/>
          <ac:picMkLst>
            <pc:docMk/>
            <pc:sldMk cId="3555358922" sldId="305"/>
            <ac:picMk id="25" creationId="{AD93E553-E014-9A61-8896-35FB82D4CAD5}"/>
          </ac:picMkLst>
        </pc:picChg>
        <pc:picChg chg="add mod">
          <ac:chgData name="Bradley DEYSEL" userId="eb652434-ba0d-4f6d-bc67-94b5b671a75a" providerId="ADAL" clId="{4582205B-D3F2-4DB7-BBCB-488FEECED662}" dt="2026-10-01T12:36:02.677" v="10590" actId="14100"/>
          <ac:picMkLst>
            <pc:docMk/>
            <pc:sldMk cId="3555358922" sldId="305"/>
            <ac:picMk id="27" creationId="{EDB4F78D-FC69-3EB0-63DF-A82B875B0570}"/>
          </ac:picMkLst>
        </pc:picChg>
        <pc:picChg chg="add mod modCrop">
          <ac:chgData name="Bradley DEYSEL" userId="eb652434-ba0d-4f6d-bc67-94b5b671a75a" providerId="ADAL" clId="{4582205B-D3F2-4DB7-BBCB-488FEECED662}" dt="2026-10-01T12:40:27.807" v="10641" actId="14100"/>
          <ac:picMkLst>
            <pc:docMk/>
            <pc:sldMk cId="3555358922" sldId="305"/>
            <ac:picMk id="29" creationId="{70077184-B111-F4A0-43D5-EFF123426E15}"/>
          </ac:picMkLst>
        </pc:picChg>
        <pc:picChg chg="add mod">
          <ac:chgData name="Bradley DEYSEL" userId="eb652434-ba0d-4f6d-bc67-94b5b671a75a" providerId="ADAL" clId="{4582205B-D3F2-4DB7-BBCB-488FEECED662}" dt="2026-10-01T12:36:53.612" v="10600" actId="14100"/>
          <ac:picMkLst>
            <pc:docMk/>
            <pc:sldMk cId="3555358922" sldId="305"/>
            <ac:picMk id="46" creationId="{917E33D1-5ACC-EEB6-6C11-9139032BE8C3}"/>
          </ac:picMkLst>
        </pc:picChg>
        <pc:picChg chg="add mod modCrop">
          <ac:chgData name="Bradley DEYSEL" userId="eb652434-ba0d-4f6d-bc67-94b5b671a75a" providerId="ADAL" clId="{4582205B-D3F2-4DB7-BBCB-488FEECED662}" dt="2026-10-01T12:40:42.866" v="10644" actId="14100"/>
          <ac:picMkLst>
            <pc:docMk/>
            <pc:sldMk cId="3555358922" sldId="305"/>
            <ac:picMk id="48" creationId="{593C734A-FC09-A599-850D-9AC7497B0E6D}"/>
          </ac:picMkLst>
        </pc:picChg>
      </pc:sldChg>
      <pc:sldChg chg="addSp delSp modSp new del mod modAnim">
        <pc:chgData name="Bradley DEYSEL" userId="eb652434-ba0d-4f6d-bc67-94b5b671a75a" providerId="ADAL" clId="{4582205B-D3F2-4DB7-BBCB-488FEECED662}" dt="2026-10-02T09:59:22.133" v="10874" actId="2696"/>
        <pc:sldMkLst>
          <pc:docMk/>
          <pc:sldMk cId="2469509559" sldId="306"/>
        </pc:sldMkLst>
        <pc:spChg chg="del">
          <ac:chgData name="Bradley DEYSEL" userId="eb652434-ba0d-4f6d-bc67-94b5b671a75a" providerId="ADAL" clId="{4582205B-D3F2-4DB7-BBCB-488FEECED662}" dt="2026-10-01T12:48:15.848" v="10834" actId="478"/>
          <ac:spMkLst>
            <pc:docMk/>
            <pc:sldMk cId="2469509559" sldId="306"/>
            <ac:spMk id="2" creationId="{632F50B4-4AF8-68F8-9F37-F911AF893A85}"/>
          </ac:spMkLst>
        </pc:spChg>
        <pc:spChg chg="del">
          <ac:chgData name="Bradley DEYSEL" userId="eb652434-ba0d-4f6d-bc67-94b5b671a75a" providerId="ADAL" clId="{4582205B-D3F2-4DB7-BBCB-488FEECED662}" dt="2026-10-01T12:48:19.753" v="10835" actId="478"/>
          <ac:spMkLst>
            <pc:docMk/>
            <pc:sldMk cId="2469509559" sldId="306"/>
            <ac:spMk id="3" creationId="{2CB60484-4D0A-6575-E7A8-FD9A027B58C9}"/>
          </ac:spMkLst>
        </pc:spChg>
        <pc:spChg chg="add mod ord">
          <ac:chgData name="Bradley DEYSEL" userId="eb652434-ba0d-4f6d-bc67-94b5b671a75a" providerId="ADAL" clId="{4582205B-D3F2-4DB7-BBCB-488FEECED662}" dt="2026-10-01T14:25:49.449" v="10868" actId="166"/>
          <ac:spMkLst>
            <pc:docMk/>
            <pc:sldMk cId="2469509559" sldId="306"/>
            <ac:spMk id="4" creationId="{D7390B8E-4FEA-252A-6555-CA540FED0C86}"/>
          </ac:spMkLst>
        </pc:spChg>
        <pc:picChg chg="add mod">
          <ac:chgData name="Bradley DEYSEL" userId="eb652434-ba0d-4f6d-bc67-94b5b671a75a" providerId="ADAL" clId="{4582205B-D3F2-4DB7-BBCB-488FEECED662}" dt="2026-10-01T14:26:00.492" v="10872" actId="14100"/>
          <ac:picMkLst>
            <pc:docMk/>
            <pc:sldMk cId="2469509559" sldId="306"/>
            <ac:picMk id="2" creationId="{DBA45763-3A7F-47EE-5719-2C8204A8DF8F}"/>
          </ac:picMkLst>
        </pc:pic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2-09-15T13:58:46.802" idx="1">
    <p:pos x="10" y="10"/>
    <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E6122AC-A7CE-4997-83DD-BF7273D88653}" type="datetimeFigureOut">
              <a:rPr lang="en-GB" smtClean="0"/>
              <a:t>02/10/2026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917CF97-7BAA-4248-8F22-4D6A27E6F739}" type="slidenum">
              <a:rPr lang="en-GB" smtClean="0"/>
              <a:t>‹#›</a:t>
            </a:fld>
            <a:endParaRPr lang="en-GB"/>
          </a:p>
        </p:txBody>
      </p:sp>
    </p:spTree>
    <p:extLst>
      <p:ext uri="{BB962C8B-B14F-4D97-AF65-F5344CB8AC3E}">
        <p14:creationId xmlns:p14="http://schemas.microsoft.com/office/powerpoint/2010/main" val="4085019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917CF97-7BAA-4248-8F22-4D6A27E6F739}" type="slidenum">
              <a:rPr lang="en-GB" smtClean="0"/>
              <a:t>1</a:t>
            </a:fld>
            <a:endParaRPr lang="en-GB"/>
          </a:p>
        </p:txBody>
      </p:sp>
    </p:spTree>
    <p:extLst>
      <p:ext uri="{BB962C8B-B14F-4D97-AF65-F5344CB8AC3E}">
        <p14:creationId xmlns:p14="http://schemas.microsoft.com/office/powerpoint/2010/main" val="3881318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917CF97-7BAA-4248-8F22-4D6A27E6F739}" type="slidenum">
              <a:rPr lang="en-GB" smtClean="0"/>
              <a:t>2</a:t>
            </a:fld>
            <a:endParaRPr lang="en-GB"/>
          </a:p>
        </p:txBody>
      </p:sp>
    </p:spTree>
    <p:extLst>
      <p:ext uri="{BB962C8B-B14F-4D97-AF65-F5344CB8AC3E}">
        <p14:creationId xmlns:p14="http://schemas.microsoft.com/office/powerpoint/2010/main" val="3466728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E1CEB-5D3D-B7CE-A140-BA76DB711F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F14B7F-D9D2-0FF1-82E9-FA531D347E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72F014-DB27-939D-5B32-7B1AE3B52C0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3376F8D-D03A-7974-D657-A57B66F36D46}"/>
              </a:ext>
            </a:extLst>
          </p:cNvPr>
          <p:cNvSpPr>
            <a:spLocks noGrp="1"/>
          </p:cNvSpPr>
          <p:nvPr>
            <p:ph type="sldNum" sz="quarter" idx="5"/>
          </p:nvPr>
        </p:nvSpPr>
        <p:spPr/>
        <p:txBody>
          <a:bodyPr/>
          <a:lstStyle/>
          <a:p>
            <a:fld id="{2917CF97-7BAA-4248-8F22-4D6A27E6F739}" type="slidenum">
              <a:rPr lang="en-GB" smtClean="0"/>
              <a:t>3</a:t>
            </a:fld>
            <a:endParaRPr lang="en-GB"/>
          </a:p>
        </p:txBody>
      </p:sp>
    </p:spTree>
    <p:extLst>
      <p:ext uri="{BB962C8B-B14F-4D97-AF65-F5344CB8AC3E}">
        <p14:creationId xmlns:p14="http://schemas.microsoft.com/office/powerpoint/2010/main" val="3484722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917CF97-7BAA-4248-8F22-4D6A27E6F739}" type="slidenum">
              <a:rPr lang="en-GB" smtClean="0"/>
              <a:t>4</a:t>
            </a:fld>
            <a:endParaRPr lang="en-GB"/>
          </a:p>
        </p:txBody>
      </p:sp>
    </p:spTree>
    <p:extLst>
      <p:ext uri="{BB962C8B-B14F-4D97-AF65-F5344CB8AC3E}">
        <p14:creationId xmlns:p14="http://schemas.microsoft.com/office/powerpoint/2010/main" val="2557769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F8BC2-489B-FA62-9DB8-29CCE0CDE9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884758-552D-70E5-3D0A-88AB053031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A91A88-FBC8-F17F-ABF5-678320684AF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AE47957-F63F-4B91-90C6-0540C45B1067}"/>
              </a:ext>
            </a:extLst>
          </p:cNvPr>
          <p:cNvSpPr>
            <a:spLocks noGrp="1"/>
          </p:cNvSpPr>
          <p:nvPr>
            <p:ph type="sldNum" sz="quarter" idx="5"/>
          </p:nvPr>
        </p:nvSpPr>
        <p:spPr/>
        <p:txBody>
          <a:bodyPr/>
          <a:lstStyle/>
          <a:p>
            <a:fld id="{2917CF97-7BAA-4248-8F22-4D6A27E6F739}" type="slidenum">
              <a:rPr lang="en-GB" smtClean="0"/>
              <a:t>6</a:t>
            </a:fld>
            <a:endParaRPr lang="en-GB"/>
          </a:p>
        </p:txBody>
      </p:sp>
    </p:spTree>
    <p:extLst>
      <p:ext uri="{BB962C8B-B14F-4D97-AF65-F5344CB8AC3E}">
        <p14:creationId xmlns:p14="http://schemas.microsoft.com/office/powerpoint/2010/main" val="3449784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5C7E9-B006-9D87-E003-3709DA2F30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06E1BF-EBFF-3032-F3A7-C767F7C539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C14B65-68E2-C253-0D3D-661EFA2701D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32E50FF-2846-805B-F757-DDBC0DE1DB40}"/>
              </a:ext>
            </a:extLst>
          </p:cNvPr>
          <p:cNvSpPr>
            <a:spLocks noGrp="1"/>
          </p:cNvSpPr>
          <p:nvPr>
            <p:ph type="sldNum" sz="quarter" idx="5"/>
          </p:nvPr>
        </p:nvSpPr>
        <p:spPr/>
        <p:txBody>
          <a:bodyPr/>
          <a:lstStyle/>
          <a:p>
            <a:fld id="{2917CF97-7BAA-4248-8F22-4D6A27E6F739}" type="slidenum">
              <a:rPr lang="en-GB" smtClean="0"/>
              <a:t>7</a:t>
            </a:fld>
            <a:endParaRPr lang="en-GB"/>
          </a:p>
        </p:txBody>
      </p:sp>
    </p:spTree>
    <p:extLst>
      <p:ext uri="{BB962C8B-B14F-4D97-AF65-F5344CB8AC3E}">
        <p14:creationId xmlns:p14="http://schemas.microsoft.com/office/powerpoint/2010/main" val="2085788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C0C77-EFD3-961B-CD33-89DCE9150A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A4CE42-FD81-8576-7D09-7F7483A603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9C4B2B-E187-0D6A-0C6D-B06BA697535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B2275DB-70EE-2F3F-83B0-9FB198241127}"/>
              </a:ext>
            </a:extLst>
          </p:cNvPr>
          <p:cNvSpPr>
            <a:spLocks noGrp="1"/>
          </p:cNvSpPr>
          <p:nvPr>
            <p:ph type="sldNum" sz="quarter" idx="5"/>
          </p:nvPr>
        </p:nvSpPr>
        <p:spPr/>
        <p:txBody>
          <a:bodyPr/>
          <a:lstStyle/>
          <a:p>
            <a:fld id="{2917CF97-7BAA-4248-8F22-4D6A27E6F739}" type="slidenum">
              <a:rPr lang="en-GB" smtClean="0"/>
              <a:t>8</a:t>
            </a:fld>
            <a:endParaRPr lang="en-GB"/>
          </a:p>
        </p:txBody>
      </p:sp>
    </p:spTree>
    <p:extLst>
      <p:ext uri="{BB962C8B-B14F-4D97-AF65-F5344CB8AC3E}">
        <p14:creationId xmlns:p14="http://schemas.microsoft.com/office/powerpoint/2010/main" val="1044085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F7391-61BB-CC2D-396C-7417DD029C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D5804C-86EB-511B-3853-77BD32FCFB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B0E2C7-4404-CAD6-C2D0-80091205DFC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1C3BFBC-647F-6FE7-1AB1-88CA3E02E1D4}"/>
              </a:ext>
            </a:extLst>
          </p:cNvPr>
          <p:cNvSpPr>
            <a:spLocks noGrp="1"/>
          </p:cNvSpPr>
          <p:nvPr>
            <p:ph type="sldNum" sz="quarter" idx="5"/>
          </p:nvPr>
        </p:nvSpPr>
        <p:spPr/>
        <p:txBody>
          <a:bodyPr/>
          <a:lstStyle/>
          <a:p>
            <a:fld id="{2917CF97-7BAA-4248-8F22-4D6A27E6F739}" type="slidenum">
              <a:rPr lang="en-GB" smtClean="0"/>
              <a:t>9</a:t>
            </a:fld>
            <a:endParaRPr lang="en-GB"/>
          </a:p>
        </p:txBody>
      </p:sp>
    </p:spTree>
    <p:extLst>
      <p:ext uri="{BB962C8B-B14F-4D97-AF65-F5344CB8AC3E}">
        <p14:creationId xmlns:p14="http://schemas.microsoft.com/office/powerpoint/2010/main" val="1756404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A841FA5-6617-46D7-9EB7-B62344BD408E}"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3262387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841FA5-6617-46D7-9EB7-B62344BD408E}"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3537519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A841FA5-6617-46D7-9EB7-B62344BD408E}"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1165426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A841FA5-6617-46D7-9EB7-B62344BD408E}" type="datetimeFigureOut">
              <a:rPr lang="en-GB" smtClean="0"/>
              <a:t>02/10/2026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708633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A841FA5-6617-46D7-9EB7-B62344BD408E}" type="datetimeFigureOut">
              <a:rPr lang="en-GB" smtClean="0"/>
              <a:t>02/10/2026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2220079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9A841FA5-6617-46D7-9EB7-B62344BD408E}" type="datetimeFigureOut">
              <a:rPr lang="en-GB" smtClean="0"/>
              <a:t>02/10/2026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130409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841FA5-6617-46D7-9EB7-B62344BD408E}" type="datetimeFigureOut">
              <a:rPr lang="en-GB" smtClean="0"/>
              <a:t>02/10/2026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3044415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A841FA5-6617-46D7-9EB7-B62344BD408E}" type="datetimeFigureOut">
              <a:rPr lang="en-GB" smtClean="0"/>
              <a:t>02/10/2026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3130516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A841FA5-6617-46D7-9EB7-B62344BD408E}" type="datetimeFigureOut">
              <a:rPr lang="en-GB" smtClean="0"/>
              <a:t>02/10/2026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643956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A841FA5-6617-46D7-9EB7-B62344BD408E}"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3963478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A841FA5-6617-46D7-9EB7-B62344BD408E}"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C35187-C2A3-44C0-A037-C52CD3C9CD43}"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8438185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A841FA5-6617-46D7-9EB7-B62344BD408E}"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15683290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A841FA5-6617-46D7-9EB7-B62344BD408E}"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C35187-C2A3-44C0-A037-C52CD3C9CD43}"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10414626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A841FA5-6617-46D7-9EB7-B62344BD408E}"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25729076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841FA5-6617-46D7-9EB7-B62344BD408E}"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11712313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841FA5-6617-46D7-9EB7-B62344BD408E}"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C35187-C2A3-44C0-A037-C52CD3C9CD43}" type="slidenum">
              <a:rPr lang="en-GB" smtClean="0"/>
              <a:t>‹#›</a:t>
            </a:fld>
            <a:endParaRPr lang="en-GB"/>
          </a:p>
        </p:txBody>
      </p:sp>
    </p:spTree>
    <p:extLst>
      <p:ext uri="{BB962C8B-B14F-4D97-AF65-F5344CB8AC3E}">
        <p14:creationId xmlns:p14="http://schemas.microsoft.com/office/powerpoint/2010/main" val="4076439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A841FA5-6617-46D7-9EB7-B62344BD408E}" type="datetimeFigureOut">
              <a:rPr lang="en-GB" smtClean="0"/>
              <a:t>02/10/2026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72C35187-C2A3-44C0-A037-C52CD3C9CD43}" type="slidenum">
              <a:rPr lang="en-GB" smtClean="0"/>
              <a:t>‹#›</a:t>
            </a:fld>
            <a:endParaRPr lang="en-GB"/>
          </a:p>
        </p:txBody>
      </p:sp>
    </p:spTree>
    <p:extLst>
      <p:ext uri="{BB962C8B-B14F-4D97-AF65-F5344CB8AC3E}">
        <p14:creationId xmlns:p14="http://schemas.microsoft.com/office/powerpoint/2010/main" val="4285898219"/>
      </p:ext>
    </p:extLst>
  </p:cSld>
  <p:clrMap bg1="lt1" tx1="dk1" bg2="lt2" tx2="dk2" accent1="accent1" accent2="accent2" accent3="accent3" accent4="accent4" accent5="accent5" accent6="accent6" hlink="hlink" folHlink="folHlink"/>
  <p:sldLayoutIdLst>
    <p:sldLayoutId id="2147485126" r:id="rId1"/>
    <p:sldLayoutId id="2147485127" r:id="rId2"/>
    <p:sldLayoutId id="2147485128" r:id="rId3"/>
    <p:sldLayoutId id="2147485129" r:id="rId4"/>
    <p:sldLayoutId id="2147485130" r:id="rId5"/>
    <p:sldLayoutId id="2147485131" r:id="rId6"/>
    <p:sldLayoutId id="2147485132" r:id="rId7"/>
    <p:sldLayoutId id="2147485133" r:id="rId8"/>
    <p:sldLayoutId id="2147485134" r:id="rId9"/>
    <p:sldLayoutId id="2147485135" r:id="rId10"/>
    <p:sldLayoutId id="2147485136" r:id="rId11"/>
    <p:sldLayoutId id="2147485137" r:id="rId12"/>
    <p:sldLayoutId id="2147485138" r:id="rId13"/>
    <p:sldLayoutId id="2147485139" r:id="rId14"/>
    <p:sldLayoutId id="2147485140" r:id="rId15"/>
    <p:sldLayoutId id="2147485141"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comments" Target="../comments/comment1.xml"/><Relationship Id="rId3" Type="http://schemas.openxmlformats.org/officeDocument/2006/relationships/image" Target="../media/image1.png"/><Relationship Id="rId7" Type="http://schemas.openxmlformats.org/officeDocument/2006/relationships/slide" Target="slide3.xml"/><Relationship Id="rId12" Type="http://schemas.openxmlformats.org/officeDocument/2006/relationships/hyperlink" Target="https://www.merriam-webster.com/word-of-the-day"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slide" Target="slide6.xml"/><Relationship Id="rId5" Type="http://schemas.openxmlformats.org/officeDocument/2006/relationships/image" Target="../media/image3.jpeg"/><Relationship Id="rId10" Type="http://schemas.openxmlformats.org/officeDocument/2006/relationships/slide" Target="slide7.xml"/><Relationship Id="rId4" Type="http://schemas.openxmlformats.org/officeDocument/2006/relationships/image" Target="../media/image2.png"/><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hyperlink" Target="https://youtu.be/3m6YVWuYPxM" TargetMode="External"/><Relationship Id="rId13" Type="http://schemas.openxmlformats.org/officeDocument/2006/relationships/slide" Target="slide8.xml"/><Relationship Id="rId3" Type="http://schemas.openxmlformats.org/officeDocument/2006/relationships/image" Target="../media/image1.png"/><Relationship Id="rId7" Type="http://schemas.openxmlformats.org/officeDocument/2006/relationships/slide" Target="slide4.xml"/><Relationship Id="rId12" Type="http://schemas.openxmlformats.org/officeDocument/2006/relationships/hyperlink" Target="https://quiz-questions.uk/black-history-month/"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11" Type="http://schemas.openxmlformats.org/officeDocument/2006/relationships/slide" Target="slide7.xml"/><Relationship Id="rId5" Type="http://schemas.openxmlformats.org/officeDocument/2006/relationships/image" Target="../media/image4.png"/><Relationship Id="rId10" Type="http://schemas.openxmlformats.org/officeDocument/2006/relationships/slide" Target="slide9.xml"/><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hyperlink" Target="https://youtu.be/M9L_kaxWrgI"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slide" Target="slide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slide" Target="slide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slide" Target="slide1.xml"/><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5.png"/><Relationship Id="rId2" Type="http://schemas.openxmlformats.org/officeDocument/2006/relationships/image" Target="../media/image11.png"/><Relationship Id="rId16"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3.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slide" Target="slide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slide" Target="slide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D574E23-3DEC-35E2-0018-3C60771C0E12}"/>
              </a:ext>
            </a:extLst>
          </p:cNvPr>
          <p:cNvPicPr>
            <a:picLocks noChangeAspect="1"/>
          </p:cNvPicPr>
          <p:nvPr/>
        </p:nvPicPr>
        <p:blipFill>
          <a:blip r:embed="rId3"/>
          <a:stretch>
            <a:fillRect/>
          </a:stretch>
        </p:blipFill>
        <p:spPr>
          <a:xfrm>
            <a:off x="6181177" y="-8502"/>
            <a:ext cx="6002206" cy="6866501"/>
          </a:xfrm>
          <a:prstGeom prst="rect">
            <a:avLst/>
          </a:prstGeom>
        </p:spPr>
      </p:pic>
      <p:pic>
        <p:nvPicPr>
          <p:cNvPr id="4" name="Picture 3">
            <a:extLst>
              <a:ext uri="{FF2B5EF4-FFF2-40B4-BE49-F238E27FC236}">
                <a16:creationId xmlns:a16="http://schemas.microsoft.com/office/drawing/2014/main" id="{27F4DD1E-0D8F-7882-656C-1988F4F6CDE0}"/>
              </a:ext>
            </a:extLst>
          </p:cNvPr>
          <p:cNvPicPr>
            <a:picLocks noChangeAspect="1"/>
          </p:cNvPicPr>
          <p:nvPr/>
        </p:nvPicPr>
        <p:blipFill>
          <a:blip r:embed="rId4"/>
          <a:stretch>
            <a:fillRect/>
          </a:stretch>
        </p:blipFill>
        <p:spPr>
          <a:xfrm>
            <a:off x="-47438" y="-33952"/>
            <a:ext cx="6172559" cy="6858000"/>
          </a:xfrm>
          <a:prstGeom prst="rect">
            <a:avLst/>
          </a:prstGeom>
        </p:spPr>
      </p:pic>
      <p:pic>
        <p:nvPicPr>
          <p:cNvPr id="1038" name="Picture 14" descr="day-1-1">
            <a:extLst>
              <a:ext uri="{FF2B5EF4-FFF2-40B4-BE49-F238E27FC236}">
                <a16:creationId xmlns:a16="http://schemas.microsoft.com/office/drawing/2014/main" id="{354155A9-0D03-49BB-8F63-AB4CA996C0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17" y="19359"/>
            <a:ext cx="1169431" cy="131275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he Holy Trinity Church of England Secondary School - Headteacher's Welcome">
            <a:extLst>
              <a:ext uri="{FF2B5EF4-FFF2-40B4-BE49-F238E27FC236}">
                <a16:creationId xmlns:a16="http://schemas.microsoft.com/office/drawing/2014/main" id="{0089AFA7-B29F-4839-9E97-1399A8A8D6D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83489" y="11896"/>
            <a:ext cx="1457028" cy="1312754"/>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6" name="Rectangle: Rounded Corners 15">
            <a:extLst>
              <a:ext uri="{FF2B5EF4-FFF2-40B4-BE49-F238E27FC236}">
                <a16:creationId xmlns:a16="http://schemas.microsoft.com/office/drawing/2014/main" id="{B84F166B-2995-3A3C-555D-1617C7F89036}"/>
              </a:ext>
            </a:extLst>
          </p:cNvPr>
          <p:cNvSpPr/>
          <p:nvPr/>
        </p:nvSpPr>
        <p:spPr>
          <a:xfrm>
            <a:off x="1699765" y="33952"/>
            <a:ext cx="8714095" cy="401072"/>
          </a:xfrm>
          <a:prstGeom prst="roundRect">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02060"/>
                </a:solidFill>
                <a:latin typeface="Kermit Condensed" panose="020F0503040000060003" pitchFamily="34" charset="0"/>
              </a:rPr>
              <a:t>The theme for this half term: </a:t>
            </a:r>
            <a:r>
              <a:rPr lang="en-GB" sz="2400" b="1" dirty="0">
                <a:solidFill>
                  <a:schemeClr val="bg1"/>
                </a:solidFill>
                <a:latin typeface="Kermit Condensed" panose="020F0503040000060003" pitchFamily="34" charset="0"/>
              </a:rPr>
              <a:t>Hope</a:t>
            </a:r>
          </a:p>
        </p:txBody>
      </p:sp>
      <p:sp>
        <p:nvSpPr>
          <p:cNvPr id="17" name="Rectangle: Rounded Corners 16">
            <a:extLst>
              <a:ext uri="{FF2B5EF4-FFF2-40B4-BE49-F238E27FC236}">
                <a16:creationId xmlns:a16="http://schemas.microsoft.com/office/drawing/2014/main" id="{57BD8A17-5EAE-60F2-2A55-78F46AED1A48}"/>
              </a:ext>
            </a:extLst>
          </p:cNvPr>
          <p:cNvSpPr/>
          <p:nvPr/>
        </p:nvSpPr>
        <p:spPr>
          <a:xfrm>
            <a:off x="1700377" y="486112"/>
            <a:ext cx="8714095" cy="441585"/>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02060"/>
                </a:solidFill>
                <a:latin typeface="Kermit Condensed" panose="020F0503040000060003" pitchFamily="34" charset="0"/>
              </a:rPr>
              <a:t>The Equality and Diversity theme for this half term: </a:t>
            </a:r>
            <a:r>
              <a:rPr lang="en-GB" sz="2400" b="1" dirty="0">
                <a:solidFill>
                  <a:srgbClr val="7030A0"/>
                </a:solidFill>
                <a:latin typeface="Kermit Condensed" panose="020F0503040000060003" pitchFamily="34" charset="0"/>
              </a:rPr>
              <a:t>Inclusion </a:t>
            </a:r>
          </a:p>
        </p:txBody>
      </p:sp>
      <p:sp>
        <p:nvSpPr>
          <p:cNvPr id="18" name="Rectangle: Rounded Corners 17">
            <a:extLst>
              <a:ext uri="{FF2B5EF4-FFF2-40B4-BE49-F238E27FC236}">
                <a16:creationId xmlns:a16="http://schemas.microsoft.com/office/drawing/2014/main" id="{33652432-D9B4-EA27-DF1A-0C85550A3990}"/>
              </a:ext>
            </a:extLst>
          </p:cNvPr>
          <p:cNvSpPr/>
          <p:nvPr/>
        </p:nvSpPr>
        <p:spPr>
          <a:xfrm>
            <a:off x="1699765" y="965374"/>
            <a:ext cx="8714095" cy="425691"/>
          </a:xfrm>
          <a:prstGeom prst="roundRec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solidFill>
                <a:latin typeface="Kermit Condensed" panose="020F0503040000060003" pitchFamily="34" charset="0"/>
              </a:rPr>
              <a:t>The theme for this week: </a:t>
            </a:r>
            <a:r>
              <a:rPr lang="en-GB" sz="2400" b="1" dirty="0">
                <a:solidFill>
                  <a:srgbClr val="FFFF00"/>
                </a:solidFill>
                <a:latin typeface="Kermit Condensed" panose="020F0503040000060003" pitchFamily="34" charset="0"/>
              </a:rPr>
              <a:t>Harvest and Black History</a:t>
            </a:r>
          </a:p>
        </p:txBody>
      </p:sp>
      <p:sp>
        <p:nvSpPr>
          <p:cNvPr id="8" name="TextBox 7">
            <a:hlinkClick r:id="rId7" action="ppaction://hlinksldjump"/>
            <a:extLst>
              <a:ext uri="{FF2B5EF4-FFF2-40B4-BE49-F238E27FC236}">
                <a16:creationId xmlns:a16="http://schemas.microsoft.com/office/drawing/2014/main" id="{9C534AD6-3C17-FB99-FD1F-42F056C33E46}"/>
              </a:ext>
            </a:extLst>
          </p:cNvPr>
          <p:cNvSpPr txBox="1"/>
          <p:nvPr/>
        </p:nvSpPr>
        <p:spPr>
          <a:xfrm>
            <a:off x="475345" y="2425678"/>
            <a:ext cx="2644958" cy="2331184"/>
          </a:xfrm>
          <a:prstGeom prst="horizontalScroll">
            <a:avLst/>
          </a:prstGeom>
          <a:solidFill>
            <a:srgbClr val="FFFF00"/>
          </a:solidFill>
          <a:ln>
            <a:solidFill>
              <a:srgbClr val="990099"/>
            </a:solidFill>
          </a:ln>
        </p:spPr>
        <p:style>
          <a:lnRef idx="2">
            <a:schemeClr val="accent3">
              <a:shade val="15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3600" b="1" dirty="0">
                <a:solidFill>
                  <a:srgbClr val="C00000"/>
                </a:solidFill>
                <a:latin typeface="Kermit Condensed" panose="020F0503040000060003" pitchFamily="34" charset="0"/>
              </a:rPr>
              <a:t>Click for the verses of the day</a:t>
            </a:r>
            <a:endParaRPr lang="en-US" sz="3600" dirty="0">
              <a:solidFill>
                <a:srgbClr val="C00000"/>
              </a:solidFill>
              <a:latin typeface="Kermit Condensed" panose="020F0503040000060003" pitchFamily="34" charset="0"/>
            </a:endParaRPr>
          </a:p>
        </p:txBody>
      </p:sp>
      <p:grpSp>
        <p:nvGrpSpPr>
          <p:cNvPr id="7" name="Graphic 5">
            <a:extLst>
              <a:ext uri="{FF2B5EF4-FFF2-40B4-BE49-F238E27FC236}">
                <a16:creationId xmlns:a16="http://schemas.microsoft.com/office/drawing/2014/main" id="{3BBE94F2-C5E9-C20C-589D-36DDC3CD7796}"/>
              </a:ext>
            </a:extLst>
          </p:cNvPr>
          <p:cNvGrpSpPr/>
          <p:nvPr/>
        </p:nvGrpSpPr>
        <p:grpSpPr>
          <a:xfrm>
            <a:off x="10007771" y="5614219"/>
            <a:ext cx="4368458" cy="1019334"/>
            <a:chOff x="10780741" y="5310484"/>
            <a:chExt cx="5567519" cy="1238520"/>
          </a:xfrm>
          <a:solidFill>
            <a:schemeClr val="bg1"/>
          </a:solidFill>
        </p:grpSpPr>
        <p:sp>
          <p:nvSpPr>
            <p:cNvPr id="10" name="Freeform: Shape 9">
              <a:extLst>
                <a:ext uri="{FF2B5EF4-FFF2-40B4-BE49-F238E27FC236}">
                  <a16:creationId xmlns:a16="http://schemas.microsoft.com/office/drawing/2014/main" id="{5AC4BB43-22BB-327D-0F98-0384ECBF2E84}"/>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6861F7FF-ED20-0595-6AA3-7A81FC417CF9}"/>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61E213E1-A65F-EDDB-F483-CFF5AE123919}"/>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D92D2B76-580B-84A0-D7FC-057C997E93C9}"/>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EDA85D8A-4607-2CB9-66A3-E4C007143A34}"/>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BA5C9806-AB5D-52B1-30CC-72DD95361915}"/>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18B65B79-EB90-D544-FA17-48593348A26B}"/>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A5DEA936-C16C-D7F2-6439-13E9967FB30A}"/>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967CE89E-24C9-8746-9ADD-081D3CA54495}"/>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C6DDF3BF-A885-EC5B-4C85-0889F24EFA91}"/>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158A6D16-631C-99BB-05D3-69D304185E1D}"/>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08584850-D9FE-0705-64CA-2B72EB1CA325}"/>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97AB79A5-665B-4896-963F-64A900BA7F8A}"/>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4872340C-37BD-1132-614B-90376D47B20B}"/>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980D70C9-204C-5DBF-A3A4-9316FE890A64}"/>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CBDC9752-D36A-A346-D2C1-89A4554CB623}"/>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A1D9157E-EFA4-2A09-2E6C-297FE7F7D58C}"/>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33" name="Freeform: Shape 32">
              <a:extLst>
                <a:ext uri="{FF2B5EF4-FFF2-40B4-BE49-F238E27FC236}">
                  <a16:creationId xmlns:a16="http://schemas.microsoft.com/office/drawing/2014/main" id="{A347A7D1-1ABB-2A3E-CBD0-6D8FE29016EB}"/>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874DB7C2-A1BF-6096-FBEB-6ACC2359204E}"/>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63E200C6-E4D1-7B35-1BE8-67B2D7DDF6E8}"/>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2011F1E9-4675-B868-3EA2-2B1E670BF2AA}"/>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A9FDDEC4-90F9-EFDA-3FF6-497E76CCA339}"/>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1BAA7A2C-CF24-114E-48A4-CD956799D528}"/>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409DF061-6852-5271-930E-83B7264B6842}"/>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
        <p:nvSpPr>
          <p:cNvPr id="13" name="Flowchart: Terminator 12">
            <a:hlinkClick r:id="rId8" action="ppaction://hlinksldjump"/>
            <a:extLst>
              <a:ext uri="{FF2B5EF4-FFF2-40B4-BE49-F238E27FC236}">
                <a16:creationId xmlns:a16="http://schemas.microsoft.com/office/drawing/2014/main" id="{73045F38-A2B5-3B54-3340-C8BF6DD25123}"/>
              </a:ext>
            </a:extLst>
          </p:cNvPr>
          <p:cNvSpPr/>
          <p:nvPr/>
        </p:nvSpPr>
        <p:spPr>
          <a:xfrm>
            <a:off x="138650" y="1533107"/>
            <a:ext cx="6754871" cy="810062"/>
          </a:xfrm>
          <a:prstGeom prst="flowChartTerminator">
            <a:avLst/>
          </a:prstGeom>
          <a:solidFill>
            <a:srgbClr val="39839E"/>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Kermit Condensed" panose="020F0503040000060003" pitchFamily="34" charset="0"/>
                <a:ea typeface="ADLaM Display" panose="02010000000000000000" pitchFamily="2" charset="0"/>
                <a:cs typeface="ADLaM Display" panose="02010000000000000000" pitchFamily="2" charset="0"/>
              </a:rPr>
              <a:t>Click for the challenge of the day</a:t>
            </a:r>
          </a:p>
        </p:txBody>
      </p:sp>
      <p:pic>
        <p:nvPicPr>
          <p:cNvPr id="9" name="Picture 8">
            <a:extLst>
              <a:ext uri="{FF2B5EF4-FFF2-40B4-BE49-F238E27FC236}">
                <a16:creationId xmlns:a16="http://schemas.microsoft.com/office/drawing/2014/main" id="{32461678-CB84-69BB-55DF-77DFE735A427}"/>
              </a:ext>
            </a:extLst>
          </p:cNvPr>
          <p:cNvPicPr>
            <a:picLocks noChangeAspect="1"/>
          </p:cNvPicPr>
          <p:nvPr/>
        </p:nvPicPr>
        <p:blipFill>
          <a:blip r:embed="rId9"/>
          <a:stretch>
            <a:fillRect/>
          </a:stretch>
        </p:blipFill>
        <p:spPr>
          <a:xfrm>
            <a:off x="7777697" y="1453614"/>
            <a:ext cx="4298053" cy="4962574"/>
          </a:xfrm>
          <a:prstGeom prst="rect">
            <a:avLst/>
          </a:prstGeom>
        </p:spPr>
      </p:pic>
      <p:sp>
        <p:nvSpPr>
          <p:cNvPr id="40" name="TextBox 39">
            <a:hlinkClick r:id="rId10" action="ppaction://hlinksldjump"/>
            <a:extLst>
              <a:ext uri="{FF2B5EF4-FFF2-40B4-BE49-F238E27FC236}">
                <a16:creationId xmlns:a16="http://schemas.microsoft.com/office/drawing/2014/main" id="{9AD94460-CA6A-4AA8-719B-8F909806D36B}"/>
              </a:ext>
            </a:extLst>
          </p:cNvPr>
          <p:cNvSpPr txBox="1"/>
          <p:nvPr/>
        </p:nvSpPr>
        <p:spPr>
          <a:xfrm>
            <a:off x="8858619" y="4953724"/>
            <a:ext cx="3172793" cy="1639788"/>
          </a:xfrm>
          <a:prstGeom prst="cloud">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dirty="0">
                <a:solidFill>
                  <a:srgbClr val="FF0000"/>
                </a:solidFill>
                <a:latin typeface="Kermit Condensed" panose="020F0503040000060003" pitchFamily="34" charset="0"/>
              </a:rPr>
              <a:t>Click for a prayer</a:t>
            </a:r>
            <a:endParaRPr lang="en-US" sz="3200" dirty="0">
              <a:solidFill>
                <a:srgbClr val="FF0000"/>
              </a:solidFill>
              <a:latin typeface="Kermit Condensed" panose="020F0503040000060003" pitchFamily="34" charset="0"/>
            </a:endParaRPr>
          </a:p>
        </p:txBody>
      </p:sp>
      <p:sp>
        <p:nvSpPr>
          <p:cNvPr id="3" name="TextBox 2">
            <a:hlinkClick r:id="rId11" action="ppaction://hlinksldjump"/>
            <a:extLst>
              <a:ext uri="{FF2B5EF4-FFF2-40B4-BE49-F238E27FC236}">
                <a16:creationId xmlns:a16="http://schemas.microsoft.com/office/drawing/2014/main" id="{8422FA88-B0DB-E6C0-CF92-273010F3BB38}"/>
              </a:ext>
            </a:extLst>
          </p:cNvPr>
          <p:cNvSpPr txBox="1"/>
          <p:nvPr/>
        </p:nvSpPr>
        <p:spPr>
          <a:xfrm>
            <a:off x="6049487" y="4985379"/>
            <a:ext cx="3172793" cy="1639788"/>
          </a:xfrm>
          <a:prstGeom prst="cloud">
            <a:avLst/>
          </a:prstGeom>
          <a:ln w="38100"/>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dirty="0">
                <a:solidFill>
                  <a:srgbClr val="0070C0"/>
                </a:solidFill>
                <a:latin typeface="Kermit Condensed" panose="020F0503040000060003" pitchFamily="34" charset="0"/>
              </a:rPr>
              <a:t>Click for a prayer</a:t>
            </a:r>
            <a:endParaRPr lang="en-US" sz="3200" dirty="0">
              <a:solidFill>
                <a:srgbClr val="0070C0"/>
              </a:solidFill>
              <a:latin typeface="Kermit Condensed" panose="020F0503040000060003" pitchFamily="34" charset="0"/>
            </a:endParaRPr>
          </a:p>
        </p:txBody>
      </p:sp>
      <p:sp>
        <p:nvSpPr>
          <p:cNvPr id="5" name="Speech Bubble: Rectangle with Corners Rounded 4">
            <a:extLst>
              <a:ext uri="{FF2B5EF4-FFF2-40B4-BE49-F238E27FC236}">
                <a16:creationId xmlns:a16="http://schemas.microsoft.com/office/drawing/2014/main" id="{78193535-D75E-F8B1-BA52-813D50513C1E}"/>
              </a:ext>
            </a:extLst>
          </p:cNvPr>
          <p:cNvSpPr/>
          <p:nvPr/>
        </p:nvSpPr>
        <p:spPr>
          <a:xfrm>
            <a:off x="3723805" y="2826460"/>
            <a:ext cx="3097162" cy="1104549"/>
          </a:xfrm>
          <a:prstGeom prst="wedgeRoundRectCallout">
            <a:avLst/>
          </a:prstGeom>
          <a:solidFill>
            <a:srgbClr val="7030A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bg1"/>
                </a:solidFill>
                <a:latin typeface="Kermit Condensed" panose="020F0503040000060003" pitchFamily="34" charset="0"/>
                <a:ea typeface="ADLaM Display" panose="02010000000000000000" pitchFamily="2" charset="0"/>
                <a:cs typeface="ADLaM Display" panose="02010000000000000000" pitchFamily="2" charset="0"/>
                <a:hlinkClick r:id="rId12">
                  <a:extLst>
                    <a:ext uri="{A12FA001-AC4F-418D-AE19-62706E023703}">
                      <ahyp:hlinkClr xmlns:ahyp="http://schemas.microsoft.com/office/drawing/2018/hyperlinkcolor" val="tx"/>
                    </a:ext>
                  </a:extLst>
                </a:hlinkClick>
              </a:rPr>
              <a:t>Word of the Day</a:t>
            </a:r>
          </a:p>
          <a:p>
            <a:pPr algn="ctr"/>
            <a:r>
              <a:rPr lang="en-GB" sz="3200" dirty="0">
                <a:solidFill>
                  <a:schemeClr val="bg1"/>
                </a:solidFill>
                <a:latin typeface="Kermit Condensed" panose="020F0503040000060003" pitchFamily="34" charset="0"/>
                <a:ea typeface="ADLaM Display" panose="02010000000000000000" pitchFamily="2" charset="0"/>
                <a:cs typeface="ADLaM Display" panose="02010000000000000000" pitchFamily="2" charset="0"/>
                <a:hlinkClick r:id="rId12">
                  <a:extLst>
                    <a:ext uri="{A12FA001-AC4F-418D-AE19-62706E023703}">
                      <ahyp:hlinkClr xmlns:ahyp="http://schemas.microsoft.com/office/drawing/2018/hyperlinkcolor" val="tx"/>
                    </a:ext>
                  </a:extLst>
                </a:hlinkClick>
              </a:rPr>
              <a:t> Merriam-Webster</a:t>
            </a:r>
            <a:endParaRPr lang="en-GB" sz="3200" dirty="0">
              <a:solidFill>
                <a:schemeClr val="bg1"/>
              </a:solidFill>
              <a:latin typeface="Kermit Condensed" panose="020F0503040000060003" pitchFamily="34" charset="0"/>
              <a:ea typeface="ADLaM Display" panose="02010000000000000000" pitchFamily="2" charset="0"/>
              <a:cs typeface="ADLaM Display" panose="02010000000000000000" pitchFamily="2" charset="0"/>
            </a:endParaRPr>
          </a:p>
        </p:txBody>
      </p:sp>
      <p:sp>
        <p:nvSpPr>
          <p:cNvPr id="6" name="TextBox 5">
            <a:hlinkClick r:id="rId11" action="ppaction://hlinksldjump"/>
            <a:extLst>
              <a:ext uri="{FF2B5EF4-FFF2-40B4-BE49-F238E27FC236}">
                <a16:creationId xmlns:a16="http://schemas.microsoft.com/office/drawing/2014/main" id="{C1D84817-7436-7B81-27F6-20B5047269B9}"/>
              </a:ext>
            </a:extLst>
          </p:cNvPr>
          <p:cNvSpPr txBox="1"/>
          <p:nvPr/>
        </p:nvSpPr>
        <p:spPr>
          <a:xfrm>
            <a:off x="160588" y="4829614"/>
            <a:ext cx="5783610" cy="1938992"/>
          </a:xfrm>
          <a:prstGeom prst="rect">
            <a:avLst/>
          </a:prstGeom>
          <a:ln w="28575">
            <a:solidFill>
              <a:srgbClr val="FFFF00"/>
            </a:solidFill>
          </a:ln>
        </p:spPr>
        <p:style>
          <a:lnRef idx="2">
            <a:schemeClr val="dk1">
              <a:shade val="15000"/>
            </a:schemeClr>
          </a:lnRef>
          <a:fillRef idx="1">
            <a:schemeClr val="dk1"/>
          </a:fillRef>
          <a:effectRef idx="0">
            <a:schemeClr val="dk1"/>
          </a:effectRef>
          <a:fontRef idx="minor">
            <a:schemeClr val="lt1"/>
          </a:fontRef>
        </p:style>
        <p:txBody>
          <a:bodyPr wrap="square" lIns="91440" tIns="45720" rIns="91440" bIns="45720" anchor="t">
            <a:spAutoFit/>
          </a:bodyPr>
          <a:lstStyle/>
          <a:p>
            <a:pPr algn="ctr"/>
            <a:r>
              <a:rPr lang="en-GB" sz="3000" b="1" dirty="0">
                <a:solidFill>
                  <a:srgbClr val="FFFF00"/>
                </a:solidFill>
                <a:latin typeface="Kermit Condensed" panose="020F0503040000060003" pitchFamily="34" charset="0"/>
              </a:rPr>
              <a:t>Watch:  As we think about Black History, this week’s video is one of our own students singing</a:t>
            </a:r>
          </a:p>
          <a:p>
            <a:pPr algn="ctr"/>
            <a:r>
              <a:rPr lang="en-GB" sz="3000" b="1" dirty="0">
                <a:solidFill>
                  <a:srgbClr val="FFFF00"/>
                </a:solidFill>
                <a:latin typeface="Kermit Condensed" panose="020F0503040000060003" pitchFamily="34" charset="0"/>
              </a:rPr>
              <a:t>Click this box to listen to her…</a:t>
            </a:r>
            <a:endParaRPr lang="en-GB" sz="3000" b="1" dirty="0">
              <a:solidFill>
                <a:schemeClr val="bg1"/>
              </a:solidFill>
              <a:latin typeface="Kermit Condensed" panose="020F0503040000060003" pitchFamily="34" charset="0"/>
            </a:endParaRPr>
          </a:p>
        </p:txBody>
      </p:sp>
    </p:spTree>
    <p:extLst>
      <p:ext uri="{BB962C8B-B14F-4D97-AF65-F5344CB8AC3E}">
        <p14:creationId xmlns:p14="http://schemas.microsoft.com/office/powerpoint/2010/main" val="144535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7" presetClass="entr" presetSubtype="1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ox(in)">
                                      <p:cBhvr>
                                        <p:cTn id="34" dur="2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checkerboard(across)">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1000"/>
                                        <p:tgtEl>
                                          <p:spTgt spid="6"/>
                                        </p:tgtEl>
                                      </p:cBhvr>
                                    </p:animEffect>
                                    <p:anim calcmode="lin" valueType="num">
                                      <p:cBhvr>
                                        <p:cTn id="45" dur="1000" fill="hold"/>
                                        <p:tgtEl>
                                          <p:spTgt spid="6"/>
                                        </p:tgtEl>
                                        <p:attrNameLst>
                                          <p:attrName>ppt_x</p:attrName>
                                        </p:attrNameLst>
                                      </p:cBhvr>
                                      <p:tavLst>
                                        <p:tav tm="0">
                                          <p:val>
                                            <p:strVal val="#ppt_x"/>
                                          </p:val>
                                        </p:tav>
                                        <p:tav tm="100000">
                                          <p:val>
                                            <p:strVal val="#ppt_x"/>
                                          </p:val>
                                        </p:tav>
                                      </p:tavLst>
                                    </p:anim>
                                    <p:anim calcmode="lin" valueType="num">
                                      <p:cBhvr>
                                        <p:cTn id="4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6" presetClass="entr" presetSubtype="0" fill="hold"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down)">
                                      <p:cBhvr>
                                        <p:cTn id="51" dur="580">
                                          <p:stCondLst>
                                            <p:cond delay="0"/>
                                          </p:stCondLst>
                                        </p:cTn>
                                        <p:tgtEl>
                                          <p:spTgt spid="9"/>
                                        </p:tgtEl>
                                      </p:cBhvr>
                                    </p:animEffect>
                                    <p:anim calcmode="lin" valueType="num">
                                      <p:cBhvr>
                                        <p:cTn id="52"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57" dur="26">
                                          <p:stCondLst>
                                            <p:cond delay="650"/>
                                          </p:stCondLst>
                                        </p:cTn>
                                        <p:tgtEl>
                                          <p:spTgt spid="9"/>
                                        </p:tgtEl>
                                      </p:cBhvr>
                                      <p:to x="100000" y="60000"/>
                                    </p:animScale>
                                    <p:animScale>
                                      <p:cBhvr>
                                        <p:cTn id="58" dur="166" decel="50000">
                                          <p:stCondLst>
                                            <p:cond delay="676"/>
                                          </p:stCondLst>
                                        </p:cTn>
                                        <p:tgtEl>
                                          <p:spTgt spid="9"/>
                                        </p:tgtEl>
                                      </p:cBhvr>
                                      <p:to x="100000" y="100000"/>
                                    </p:animScale>
                                    <p:animScale>
                                      <p:cBhvr>
                                        <p:cTn id="59" dur="26">
                                          <p:stCondLst>
                                            <p:cond delay="1312"/>
                                          </p:stCondLst>
                                        </p:cTn>
                                        <p:tgtEl>
                                          <p:spTgt spid="9"/>
                                        </p:tgtEl>
                                      </p:cBhvr>
                                      <p:to x="100000" y="80000"/>
                                    </p:animScale>
                                    <p:animScale>
                                      <p:cBhvr>
                                        <p:cTn id="60" dur="166" decel="50000">
                                          <p:stCondLst>
                                            <p:cond delay="1338"/>
                                          </p:stCondLst>
                                        </p:cTn>
                                        <p:tgtEl>
                                          <p:spTgt spid="9"/>
                                        </p:tgtEl>
                                      </p:cBhvr>
                                      <p:to x="100000" y="100000"/>
                                    </p:animScale>
                                    <p:animScale>
                                      <p:cBhvr>
                                        <p:cTn id="61" dur="26">
                                          <p:stCondLst>
                                            <p:cond delay="1642"/>
                                          </p:stCondLst>
                                        </p:cTn>
                                        <p:tgtEl>
                                          <p:spTgt spid="9"/>
                                        </p:tgtEl>
                                      </p:cBhvr>
                                      <p:to x="100000" y="90000"/>
                                    </p:animScale>
                                    <p:animScale>
                                      <p:cBhvr>
                                        <p:cTn id="62" dur="166" decel="50000">
                                          <p:stCondLst>
                                            <p:cond delay="1668"/>
                                          </p:stCondLst>
                                        </p:cTn>
                                        <p:tgtEl>
                                          <p:spTgt spid="9"/>
                                        </p:tgtEl>
                                      </p:cBhvr>
                                      <p:to x="100000" y="100000"/>
                                    </p:animScale>
                                    <p:animScale>
                                      <p:cBhvr>
                                        <p:cTn id="63" dur="26">
                                          <p:stCondLst>
                                            <p:cond delay="1808"/>
                                          </p:stCondLst>
                                        </p:cTn>
                                        <p:tgtEl>
                                          <p:spTgt spid="9"/>
                                        </p:tgtEl>
                                      </p:cBhvr>
                                      <p:to x="100000" y="95000"/>
                                    </p:animScale>
                                    <p:animScale>
                                      <p:cBhvr>
                                        <p:cTn id="64" dur="166" decel="50000">
                                          <p:stCondLst>
                                            <p:cond delay="1834"/>
                                          </p:stCondLst>
                                        </p:cTn>
                                        <p:tgtEl>
                                          <p:spTgt spid="9"/>
                                        </p:tgtEl>
                                      </p:cBhvr>
                                      <p:to x="100000" y="100000"/>
                                    </p:animScale>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3"/>
                                        </p:tgtEl>
                                        <p:attrNameLst>
                                          <p:attrName>style.visibility</p:attrName>
                                        </p:attrNameLst>
                                      </p:cBhvr>
                                      <p:to>
                                        <p:strVal val="visible"/>
                                      </p:to>
                                    </p:set>
                                    <p:animEffect transition="in" filter="fade">
                                      <p:cBhvr>
                                        <p:cTn id="69" dur="1000"/>
                                        <p:tgtEl>
                                          <p:spTgt spid="3"/>
                                        </p:tgtEl>
                                      </p:cBhvr>
                                    </p:animEffect>
                                    <p:anim calcmode="lin" valueType="num">
                                      <p:cBhvr>
                                        <p:cTn id="70" dur="1000" fill="hold"/>
                                        <p:tgtEl>
                                          <p:spTgt spid="3"/>
                                        </p:tgtEl>
                                        <p:attrNameLst>
                                          <p:attrName>ppt_x</p:attrName>
                                        </p:attrNameLst>
                                      </p:cBhvr>
                                      <p:tavLst>
                                        <p:tav tm="0">
                                          <p:val>
                                            <p:strVal val="#ppt_x"/>
                                          </p:val>
                                        </p:tav>
                                        <p:tav tm="100000">
                                          <p:val>
                                            <p:strVal val="#ppt_x"/>
                                          </p:val>
                                        </p:tav>
                                      </p:tavLst>
                                    </p:anim>
                                    <p:anim calcmode="lin" valueType="num">
                                      <p:cBhvr>
                                        <p:cTn id="7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40"/>
                                        </p:tgtEl>
                                        <p:attrNameLst>
                                          <p:attrName>style.visibility</p:attrName>
                                        </p:attrNameLst>
                                      </p:cBhvr>
                                      <p:to>
                                        <p:strVal val="visible"/>
                                      </p:to>
                                    </p:set>
                                    <p:animEffect transition="in" filter="fade">
                                      <p:cBhvr>
                                        <p:cTn id="76" dur="1000"/>
                                        <p:tgtEl>
                                          <p:spTgt spid="40"/>
                                        </p:tgtEl>
                                      </p:cBhvr>
                                    </p:animEffect>
                                    <p:anim calcmode="lin" valueType="num">
                                      <p:cBhvr>
                                        <p:cTn id="77" dur="1000" fill="hold"/>
                                        <p:tgtEl>
                                          <p:spTgt spid="40"/>
                                        </p:tgtEl>
                                        <p:attrNameLst>
                                          <p:attrName>ppt_x</p:attrName>
                                        </p:attrNameLst>
                                      </p:cBhvr>
                                      <p:tavLst>
                                        <p:tav tm="0">
                                          <p:val>
                                            <p:strVal val="#ppt_x"/>
                                          </p:val>
                                        </p:tav>
                                        <p:tav tm="100000">
                                          <p:val>
                                            <p:strVal val="#ppt_x"/>
                                          </p:val>
                                        </p:tav>
                                      </p:tavLst>
                                    </p:anim>
                                    <p:anim calcmode="lin" valueType="num">
                                      <p:cBhvr>
                                        <p:cTn id="78"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8" grpId="0" animBg="1"/>
      <p:bldP spid="13" grpId="0" animBg="1"/>
      <p:bldP spid="40" grpId="0" animBg="1"/>
      <p:bldP spid="3" grpId="0" animBg="1"/>
      <p:bldP spid="5" grpId="0" animBg="1"/>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AC5A849-19C1-9554-E47F-6DDC8674F675}"/>
              </a:ext>
            </a:extLst>
          </p:cNvPr>
          <p:cNvPicPr>
            <a:picLocks noChangeAspect="1"/>
          </p:cNvPicPr>
          <p:nvPr/>
        </p:nvPicPr>
        <p:blipFill>
          <a:blip r:embed="rId3"/>
          <a:stretch>
            <a:fillRect/>
          </a:stretch>
        </p:blipFill>
        <p:spPr>
          <a:xfrm>
            <a:off x="6181177" y="-8502"/>
            <a:ext cx="6002206" cy="6866501"/>
          </a:xfrm>
          <a:prstGeom prst="rect">
            <a:avLst/>
          </a:prstGeom>
        </p:spPr>
      </p:pic>
      <p:pic>
        <p:nvPicPr>
          <p:cNvPr id="10" name="Picture 9">
            <a:extLst>
              <a:ext uri="{FF2B5EF4-FFF2-40B4-BE49-F238E27FC236}">
                <a16:creationId xmlns:a16="http://schemas.microsoft.com/office/drawing/2014/main" id="{CB4BFD79-E897-A3A0-0D39-4481C99A7DE2}"/>
              </a:ext>
            </a:extLst>
          </p:cNvPr>
          <p:cNvPicPr>
            <a:picLocks noChangeAspect="1"/>
          </p:cNvPicPr>
          <p:nvPr/>
        </p:nvPicPr>
        <p:blipFill>
          <a:blip r:embed="rId4"/>
          <a:stretch>
            <a:fillRect/>
          </a:stretch>
        </p:blipFill>
        <p:spPr>
          <a:xfrm>
            <a:off x="1923" y="0"/>
            <a:ext cx="6172559"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0089AFA7-B29F-4839-9E97-1399A8A8D6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19" name="Picture 2" descr="Music-Marketing-Tips-Day-2">
            <a:extLst>
              <a:ext uri="{FF2B5EF4-FFF2-40B4-BE49-F238E27FC236}">
                <a16:creationId xmlns:a16="http://schemas.microsoft.com/office/drawing/2014/main" id="{A3E9EBCF-A45C-4F7F-99A0-A130068AFDE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101" y="0"/>
            <a:ext cx="1237838" cy="140096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hlinkClick r:id="rId7" action="ppaction://hlinksldjump"/>
            <a:extLst>
              <a:ext uri="{FF2B5EF4-FFF2-40B4-BE49-F238E27FC236}">
                <a16:creationId xmlns:a16="http://schemas.microsoft.com/office/drawing/2014/main" id="{F9CC3219-A1BF-2EBB-CA99-AA632926573C}"/>
              </a:ext>
            </a:extLst>
          </p:cNvPr>
          <p:cNvSpPr txBox="1"/>
          <p:nvPr/>
        </p:nvSpPr>
        <p:spPr>
          <a:xfrm>
            <a:off x="138420" y="3178177"/>
            <a:ext cx="2615813" cy="2144554"/>
          </a:xfrm>
          <a:prstGeom prst="verticalScroll">
            <a:avLst/>
          </a:prstGeom>
          <a:solidFill>
            <a:srgbClr val="FFFF00"/>
          </a:solidFill>
          <a:ln>
            <a:solidFill>
              <a:srgbClr val="990099"/>
            </a:solidFill>
          </a:ln>
        </p:spPr>
        <p:style>
          <a:lnRef idx="2">
            <a:schemeClr val="accent3">
              <a:shade val="15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dirty="0">
                <a:solidFill>
                  <a:srgbClr val="C00000"/>
                </a:solidFill>
                <a:latin typeface="Kermit Condensed" panose="020F0503040000060003" pitchFamily="34" charset="0"/>
              </a:rPr>
              <a:t>Click for the verses of the day</a:t>
            </a:r>
            <a:endParaRPr lang="en-US" sz="3600" dirty="0">
              <a:solidFill>
                <a:srgbClr val="C00000"/>
              </a:solidFill>
              <a:latin typeface="Kermit Condensed" panose="020F0503040000060003" pitchFamily="34" charset="0"/>
            </a:endParaRPr>
          </a:p>
        </p:txBody>
      </p:sp>
      <p:grpSp>
        <p:nvGrpSpPr>
          <p:cNvPr id="16" name="Graphic 5">
            <a:extLst>
              <a:ext uri="{FF2B5EF4-FFF2-40B4-BE49-F238E27FC236}">
                <a16:creationId xmlns:a16="http://schemas.microsoft.com/office/drawing/2014/main" id="{D1078FF5-1476-DCC3-1AC0-9B9EED3541DF}"/>
              </a:ext>
            </a:extLst>
          </p:cNvPr>
          <p:cNvGrpSpPr/>
          <p:nvPr/>
        </p:nvGrpSpPr>
        <p:grpSpPr>
          <a:xfrm>
            <a:off x="9990536" y="5629193"/>
            <a:ext cx="1997258" cy="1011460"/>
            <a:chOff x="10780741" y="5310484"/>
            <a:chExt cx="2545469" cy="1238520"/>
          </a:xfrm>
          <a:solidFill>
            <a:schemeClr val="bg1"/>
          </a:solidFill>
        </p:grpSpPr>
        <p:sp>
          <p:nvSpPr>
            <p:cNvPr id="17" name="Freeform: Shape 16">
              <a:extLst>
                <a:ext uri="{FF2B5EF4-FFF2-40B4-BE49-F238E27FC236}">
                  <a16:creationId xmlns:a16="http://schemas.microsoft.com/office/drawing/2014/main" id="{5DDE11B6-B9A2-0D5E-F069-81BF65FD8C96}"/>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18" name="Freeform: Shape 17">
              <a:extLst>
                <a:ext uri="{FF2B5EF4-FFF2-40B4-BE49-F238E27FC236}">
                  <a16:creationId xmlns:a16="http://schemas.microsoft.com/office/drawing/2014/main" id="{1B8283C1-DBC4-032C-C02C-11710C4EC7C4}"/>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0" name="Freeform: Shape 19">
              <a:extLst>
                <a:ext uri="{FF2B5EF4-FFF2-40B4-BE49-F238E27FC236}">
                  <a16:creationId xmlns:a16="http://schemas.microsoft.com/office/drawing/2014/main" id="{333C840B-6011-AB0C-7C6F-205449F49151}"/>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1" name="Freeform: Shape 20">
              <a:extLst>
                <a:ext uri="{FF2B5EF4-FFF2-40B4-BE49-F238E27FC236}">
                  <a16:creationId xmlns:a16="http://schemas.microsoft.com/office/drawing/2014/main" id="{C845B89A-0816-55FB-3DD3-938CFE823AC8}"/>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2" name="Freeform: Shape 21">
              <a:extLst>
                <a:ext uri="{FF2B5EF4-FFF2-40B4-BE49-F238E27FC236}">
                  <a16:creationId xmlns:a16="http://schemas.microsoft.com/office/drawing/2014/main" id="{A43B0708-3902-A9C9-8A96-E1E51CF1A34E}"/>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3" name="Freeform: Shape 22">
              <a:extLst>
                <a:ext uri="{FF2B5EF4-FFF2-40B4-BE49-F238E27FC236}">
                  <a16:creationId xmlns:a16="http://schemas.microsoft.com/office/drawing/2014/main" id="{C5121F77-8133-4C0C-EEE0-0F14E4FD5E32}"/>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4" name="Freeform: Shape 23">
              <a:extLst>
                <a:ext uri="{FF2B5EF4-FFF2-40B4-BE49-F238E27FC236}">
                  <a16:creationId xmlns:a16="http://schemas.microsoft.com/office/drawing/2014/main" id="{2D26D314-30AE-8394-5DB0-7C5F0BBCE535}"/>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5" name="Freeform: Shape 24">
              <a:extLst>
                <a:ext uri="{FF2B5EF4-FFF2-40B4-BE49-F238E27FC236}">
                  <a16:creationId xmlns:a16="http://schemas.microsoft.com/office/drawing/2014/main" id="{6D890AE7-3EF1-7943-38D3-42E57335E324}"/>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6" name="Freeform: Shape 25">
              <a:extLst>
                <a:ext uri="{FF2B5EF4-FFF2-40B4-BE49-F238E27FC236}">
                  <a16:creationId xmlns:a16="http://schemas.microsoft.com/office/drawing/2014/main" id="{A62D0894-EC1E-9BBC-F8E3-B1DD5C1136C3}"/>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7" name="Freeform: Shape 26">
              <a:extLst>
                <a:ext uri="{FF2B5EF4-FFF2-40B4-BE49-F238E27FC236}">
                  <a16:creationId xmlns:a16="http://schemas.microsoft.com/office/drawing/2014/main" id="{D8F824A5-7881-F5D3-A80F-32EA92E9BF84}"/>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8" name="Freeform: Shape 27">
              <a:extLst>
                <a:ext uri="{FF2B5EF4-FFF2-40B4-BE49-F238E27FC236}">
                  <a16:creationId xmlns:a16="http://schemas.microsoft.com/office/drawing/2014/main" id="{5CC679DA-DCD7-7C69-1C64-00498335168B}"/>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9" name="Freeform: Shape 28">
              <a:extLst>
                <a:ext uri="{FF2B5EF4-FFF2-40B4-BE49-F238E27FC236}">
                  <a16:creationId xmlns:a16="http://schemas.microsoft.com/office/drawing/2014/main" id="{5EB9492C-BD65-FA0B-FC7F-10769AB22A50}"/>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0" name="Freeform: Shape 29">
              <a:extLst>
                <a:ext uri="{FF2B5EF4-FFF2-40B4-BE49-F238E27FC236}">
                  <a16:creationId xmlns:a16="http://schemas.microsoft.com/office/drawing/2014/main" id="{190830A1-B4D3-15F7-2DF7-97A14568E36C}"/>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1" name="Freeform: Shape 30">
              <a:extLst>
                <a:ext uri="{FF2B5EF4-FFF2-40B4-BE49-F238E27FC236}">
                  <a16:creationId xmlns:a16="http://schemas.microsoft.com/office/drawing/2014/main" id="{740E14CC-68C8-346B-E8EC-1626977E6D1D}"/>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solidFill>
                  <a:srgbClr val="FFFF00"/>
                </a:solidFill>
              </a:endParaRPr>
            </a:p>
          </p:txBody>
        </p:sp>
        <p:sp>
          <p:nvSpPr>
            <p:cNvPr id="32" name="Freeform: Shape 31">
              <a:extLst>
                <a:ext uri="{FF2B5EF4-FFF2-40B4-BE49-F238E27FC236}">
                  <a16:creationId xmlns:a16="http://schemas.microsoft.com/office/drawing/2014/main" id="{949BAC32-3AAF-D247-D7C1-39E30BB3FCB9}"/>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3" name="Freeform: Shape 32">
              <a:extLst>
                <a:ext uri="{FF2B5EF4-FFF2-40B4-BE49-F238E27FC236}">
                  <a16:creationId xmlns:a16="http://schemas.microsoft.com/office/drawing/2014/main" id="{FC62F37F-1B16-D06E-1F8A-8453A72583BF}"/>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4" name="Freeform: Shape 33">
              <a:extLst>
                <a:ext uri="{FF2B5EF4-FFF2-40B4-BE49-F238E27FC236}">
                  <a16:creationId xmlns:a16="http://schemas.microsoft.com/office/drawing/2014/main" id="{E1B9FAEE-CC10-2CFC-1E64-D2857FE74369}"/>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solidFill>
                  <a:srgbClr val="FFFF00"/>
                </a:solidFill>
              </a:endParaRPr>
            </a:p>
          </p:txBody>
        </p:sp>
        <p:sp>
          <p:nvSpPr>
            <p:cNvPr id="35" name="Freeform: Shape 34">
              <a:extLst>
                <a:ext uri="{FF2B5EF4-FFF2-40B4-BE49-F238E27FC236}">
                  <a16:creationId xmlns:a16="http://schemas.microsoft.com/office/drawing/2014/main" id="{6C4D3C71-6921-C991-DBD9-AFA52E9F2996}"/>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6" name="Freeform: Shape 35">
              <a:extLst>
                <a:ext uri="{FF2B5EF4-FFF2-40B4-BE49-F238E27FC236}">
                  <a16:creationId xmlns:a16="http://schemas.microsoft.com/office/drawing/2014/main" id="{0413C2FA-5B38-CF2B-0F36-105E006A4167}"/>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7" name="Freeform: Shape 36">
              <a:extLst>
                <a:ext uri="{FF2B5EF4-FFF2-40B4-BE49-F238E27FC236}">
                  <a16:creationId xmlns:a16="http://schemas.microsoft.com/office/drawing/2014/main" id="{BEA6D7E9-B77B-DFFE-DEB5-7EA9FDB656BF}"/>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8" name="Freeform: Shape 37">
              <a:extLst>
                <a:ext uri="{FF2B5EF4-FFF2-40B4-BE49-F238E27FC236}">
                  <a16:creationId xmlns:a16="http://schemas.microsoft.com/office/drawing/2014/main" id="{8F16A66F-BC02-50C7-EDE0-5837C46D41CA}"/>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9" name="Freeform: Shape 38">
              <a:extLst>
                <a:ext uri="{FF2B5EF4-FFF2-40B4-BE49-F238E27FC236}">
                  <a16:creationId xmlns:a16="http://schemas.microsoft.com/office/drawing/2014/main" id="{623134C0-2E10-349E-1704-8BAB0E0D2BA5}"/>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40" name="Freeform: Shape 39">
              <a:extLst>
                <a:ext uri="{FF2B5EF4-FFF2-40B4-BE49-F238E27FC236}">
                  <a16:creationId xmlns:a16="http://schemas.microsoft.com/office/drawing/2014/main" id="{153597FB-4155-3181-1429-A495A2BAB6AE}"/>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41" name="Freeform: Shape 40">
              <a:extLst>
                <a:ext uri="{FF2B5EF4-FFF2-40B4-BE49-F238E27FC236}">
                  <a16:creationId xmlns:a16="http://schemas.microsoft.com/office/drawing/2014/main" id="{7E1F616F-7736-BAE5-D161-56E23A1938C0}"/>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grpSp>
      <p:sp>
        <p:nvSpPr>
          <p:cNvPr id="42" name="Rectangle: Rounded Corners 41">
            <a:extLst>
              <a:ext uri="{FF2B5EF4-FFF2-40B4-BE49-F238E27FC236}">
                <a16:creationId xmlns:a16="http://schemas.microsoft.com/office/drawing/2014/main" id="{754DB508-4E2C-608B-6AD3-9F78586DAECF}"/>
              </a:ext>
            </a:extLst>
          </p:cNvPr>
          <p:cNvSpPr/>
          <p:nvPr/>
        </p:nvSpPr>
        <p:spPr>
          <a:xfrm>
            <a:off x="1699765" y="33952"/>
            <a:ext cx="8714095" cy="439571"/>
          </a:xfrm>
          <a:prstGeom prst="roundRect">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02060"/>
                </a:solidFill>
                <a:latin typeface="Kermit Condensed" panose="020F0503040000060003" pitchFamily="34" charset="0"/>
              </a:rPr>
              <a:t>The theme for this half term: </a:t>
            </a:r>
            <a:r>
              <a:rPr lang="en-GB" sz="2400" b="1" dirty="0">
                <a:solidFill>
                  <a:schemeClr val="bg1"/>
                </a:solidFill>
                <a:latin typeface="Kermit Condensed" panose="020F0503040000060003" pitchFamily="34" charset="0"/>
              </a:rPr>
              <a:t>Hope</a:t>
            </a:r>
            <a:endParaRPr lang="en-GB" sz="2400" b="1" dirty="0">
              <a:solidFill>
                <a:srgbClr val="002060"/>
              </a:solidFill>
              <a:latin typeface="Kermit Condensed" panose="020F0503040000060003" pitchFamily="34" charset="0"/>
            </a:endParaRPr>
          </a:p>
        </p:txBody>
      </p:sp>
      <p:sp>
        <p:nvSpPr>
          <p:cNvPr id="43" name="Rectangle: Rounded Corners 42">
            <a:extLst>
              <a:ext uri="{FF2B5EF4-FFF2-40B4-BE49-F238E27FC236}">
                <a16:creationId xmlns:a16="http://schemas.microsoft.com/office/drawing/2014/main" id="{5905E635-A618-1E64-0C3E-B7DC71686C9A}"/>
              </a:ext>
            </a:extLst>
          </p:cNvPr>
          <p:cNvSpPr/>
          <p:nvPr/>
        </p:nvSpPr>
        <p:spPr>
          <a:xfrm>
            <a:off x="1699764" y="528338"/>
            <a:ext cx="8714095" cy="441585"/>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02060"/>
                </a:solidFill>
                <a:latin typeface="Kermit Condensed" panose="020F0503040000060003" pitchFamily="34" charset="0"/>
              </a:rPr>
              <a:t>The Equality and Diversity theme for this half term: </a:t>
            </a:r>
            <a:r>
              <a:rPr lang="en-GB" sz="2400" b="1" dirty="0">
                <a:solidFill>
                  <a:srgbClr val="7030A0"/>
                </a:solidFill>
                <a:latin typeface="Kermit Condensed" panose="020F0503040000060003" pitchFamily="34" charset="0"/>
              </a:rPr>
              <a:t>Inclusion</a:t>
            </a:r>
            <a:r>
              <a:rPr lang="en-GB" sz="2400" b="1" dirty="0">
                <a:solidFill>
                  <a:srgbClr val="002060"/>
                </a:solidFill>
                <a:latin typeface="Kermit Condensed" panose="020F0503040000060003" pitchFamily="34" charset="0"/>
              </a:rPr>
              <a:t> </a:t>
            </a:r>
          </a:p>
        </p:txBody>
      </p:sp>
      <p:sp>
        <p:nvSpPr>
          <p:cNvPr id="44" name="Rectangle: Rounded Corners 43">
            <a:extLst>
              <a:ext uri="{FF2B5EF4-FFF2-40B4-BE49-F238E27FC236}">
                <a16:creationId xmlns:a16="http://schemas.microsoft.com/office/drawing/2014/main" id="{671D59B2-B9F4-C44E-44AD-96EA77F916BE}"/>
              </a:ext>
            </a:extLst>
          </p:cNvPr>
          <p:cNvSpPr/>
          <p:nvPr/>
        </p:nvSpPr>
        <p:spPr>
          <a:xfrm>
            <a:off x="1699763" y="1025754"/>
            <a:ext cx="8714095" cy="425691"/>
          </a:xfrm>
          <a:prstGeom prst="roundRec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solidFill>
                <a:latin typeface="Kermit Condensed" panose="020F0503040000060003" pitchFamily="34" charset="0"/>
              </a:rPr>
              <a:t>The theme for this week: </a:t>
            </a:r>
            <a:r>
              <a:rPr lang="en-GB" sz="2400" b="1" dirty="0">
                <a:solidFill>
                  <a:srgbClr val="FFFF00"/>
                </a:solidFill>
                <a:latin typeface="Kermit Condensed" panose="020F0503040000060003" pitchFamily="34" charset="0"/>
              </a:rPr>
              <a:t>Harvest and Black History</a:t>
            </a:r>
          </a:p>
        </p:txBody>
      </p:sp>
      <p:sp>
        <p:nvSpPr>
          <p:cNvPr id="7" name="TextBox 6">
            <a:extLst>
              <a:ext uri="{FF2B5EF4-FFF2-40B4-BE49-F238E27FC236}">
                <a16:creationId xmlns:a16="http://schemas.microsoft.com/office/drawing/2014/main" id="{97F34203-C1D7-D21A-A017-407D89581A2E}"/>
              </a:ext>
            </a:extLst>
          </p:cNvPr>
          <p:cNvSpPr txBox="1"/>
          <p:nvPr/>
        </p:nvSpPr>
        <p:spPr>
          <a:xfrm>
            <a:off x="148602" y="5460382"/>
            <a:ext cx="5783610" cy="1200329"/>
          </a:xfrm>
          <a:prstGeom prst="rect">
            <a:avLst/>
          </a:prstGeom>
          <a:ln w="28575">
            <a:solidFill>
              <a:srgbClr val="FFFF00"/>
            </a:solidFill>
          </a:ln>
        </p:spPr>
        <p:style>
          <a:lnRef idx="2">
            <a:schemeClr val="dk1">
              <a:shade val="15000"/>
            </a:schemeClr>
          </a:lnRef>
          <a:fillRef idx="1">
            <a:schemeClr val="dk1"/>
          </a:fillRef>
          <a:effectRef idx="0">
            <a:schemeClr val="dk1"/>
          </a:effectRef>
          <a:fontRef idx="minor">
            <a:schemeClr val="lt1"/>
          </a:fontRef>
        </p:style>
        <p:txBody>
          <a:bodyPr wrap="square" lIns="91440" tIns="45720" rIns="91440" bIns="45720" anchor="t">
            <a:spAutoFit/>
          </a:bodyPr>
          <a:lstStyle/>
          <a:p>
            <a:pPr algn="ctr"/>
            <a:r>
              <a:rPr lang="en-GB" sz="2400" b="1" dirty="0">
                <a:solidFill>
                  <a:srgbClr val="FFFF00"/>
                </a:solidFill>
                <a:latin typeface="Kermit Condensed" panose="020F0503040000060003" pitchFamily="34" charset="0"/>
              </a:rPr>
              <a:t>We give our Harvest donations to Crawley Open House.  Here is some info on what they do…</a:t>
            </a:r>
          </a:p>
          <a:p>
            <a:pPr algn="ctr"/>
            <a:r>
              <a:rPr lang="en-GB" sz="2400" b="1" dirty="0">
                <a:solidFill>
                  <a:schemeClr val="bg1"/>
                </a:solidFill>
                <a:latin typeface="Kermit Condensed" panose="020F0503040000060003" pitchFamily="34" charset="0"/>
                <a:hlinkClick r:id="rId8">
                  <a:extLst>
                    <a:ext uri="{A12FA001-AC4F-418D-AE19-62706E023703}">
                      <ahyp:hlinkClr xmlns:ahyp="http://schemas.microsoft.com/office/drawing/2018/hyperlinkcolor" val="tx"/>
                    </a:ext>
                  </a:extLst>
                </a:hlinkClick>
              </a:rPr>
              <a:t>https://youtu.be/3m6YVWuYPxM</a:t>
            </a:r>
            <a:endParaRPr lang="en-GB" sz="2400" b="1" dirty="0">
              <a:solidFill>
                <a:schemeClr val="bg1"/>
              </a:solidFill>
              <a:latin typeface="Kermit Condensed" panose="020F0503040000060003" pitchFamily="34" charset="0"/>
            </a:endParaRPr>
          </a:p>
        </p:txBody>
      </p:sp>
      <p:pic>
        <p:nvPicPr>
          <p:cNvPr id="11" name="Picture 10">
            <a:extLst>
              <a:ext uri="{FF2B5EF4-FFF2-40B4-BE49-F238E27FC236}">
                <a16:creationId xmlns:a16="http://schemas.microsoft.com/office/drawing/2014/main" id="{2D762BE4-8564-FCE5-463E-40BD77B39A62}"/>
              </a:ext>
            </a:extLst>
          </p:cNvPr>
          <p:cNvPicPr>
            <a:picLocks noChangeAspect="1"/>
          </p:cNvPicPr>
          <p:nvPr/>
        </p:nvPicPr>
        <p:blipFill>
          <a:blip r:embed="rId9"/>
          <a:srcRect l="9276" t="21224" r="8433" b="17085"/>
          <a:stretch>
            <a:fillRect/>
          </a:stretch>
        </p:blipFill>
        <p:spPr>
          <a:xfrm>
            <a:off x="7181491" y="1694969"/>
            <a:ext cx="4834642" cy="4071056"/>
          </a:xfrm>
          <a:custGeom>
            <a:avLst/>
            <a:gdLst>
              <a:gd name="csX0" fmla="*/ 0 w 4834642"/>
              <a:gd name="csY0" fmla="*/ 0 h 4071056"/>
              <a:gd name="csX1" fmla="*/ 585529 w 4834642"/>
              <a:gd name="csY1" fmla="*/ 0 h 4071056"/>
              <a:gd name="csX2" fmla="*/ 977672 w 4834642"/>
              <a:gd name="csY2" fmla="*/ 0 h 4071056"/>
              <a:gd name="csX3" fmla="*/ 1563201 w 4834642"/>
              <a:gd name="csY3" fmla="*/ 0 h 4071056"/>
              <a:gd name="csX4" fmla="*/ 1955344 w 4834642"/>
              <a:gd name="csY4" fmla="*/ 0 h 4071056"/>
              <a:gd name="csX5" fmla="*/ 2540873 w 4834642"/>
              <a:gd name="csY5" fmla="*/ 0 h 4071056"/>
              <a:gd name="csX6" fmla="*/ 3126402 w 4834642"/>
              <a:gd name="csY6" fmla="*/ 0 h 4071056"/>
              <a:gd name="csX7" fmla="*/ 3615238 w 4834642"/>
              <a:gd name="csY7" fmla="*/ 0 h 4071056"/>
              <a:gd name="csX8" fmla="*/ 4055727 w 4834642"/>
              <a:gd name="csY8" fmla="*/ 0 h 4071056"/>
              <a:gd name="csX9" fmla="*/ 4834642 w 4834642"/>
              <a:gd name="csY9" fmla="*/ 0 h 4071056"/>
              <a:gd name="csX10" fmla="*/ 4834642 w 4834642"/>
              <a:gd name="csY10" fmla="*/ 459448 h 4071056"/>
              <a:gd name="csX11" fmla="*/ 4834642 w 4834642"/>
              <a:gd name="csY11" fmla="*/ 1041027 h 4071056"/>
              <a:gd name="csX12" fmla="*/ 4834642 w 4834642"/>
              <a:gd name="csY12" fmla="*/ 1581896 h 4071056"/>
              <a:gd name="csX13" fmla="*/ 4834642 w 4834642"/>
              <a:gd name="csY13" fmla="*/ 2244897 h 4071056"/>
              <a:gd name="csX14" fmla="*/ 4834642 w 4834642"/>
              <a:gd name="csY14" fmla="*/ 2907897 h 4071056"/>
              <a:gd name="csX15" fmla="*/ 4834642 w 4834642"/>
              <a:gd name="csY15" fmla="*/ 3448766 h 4071056"/>
              <a:gd name="csX16" fmla="*/ 4834642 w 4834642"/>
              <a:gd name="csY16" fmla="*/ 4071056 h 4071056"/>
              <a:gd name="csX17" fmla="*/ 4249113 w 4834642"/>
              <a:gd name="csY17" fmla="*/ 4071056 h 4071056"/>
              <a:gd name="csX18" fmla="*/ 3663584 w 4834642"/>
              <a:gd name="csY18" fmla="*/ 4071056 h 4071056"/>
              <a:gd name="csX19" fmla="*/ 3271441 w 4834642"/>
              <a:gd name="csY19" fmla="*/ 4071056 h 4071056"/>
              <a:gd name="csX20" fmla="*/ 2782605 w 4834642"/>
              <a:gd name="csY20" fmla="*/ 4071056 h 4071056"/>
              <a:gd name="csX21" fmla="*/ 2197076 w 4834642"/>
              <a:gd name="csY21" fmla="*/ 4071056 h 4071056"/>
              <a:gd name="csX22" fmla="*/ 1804933 w 4834642"/>
              <a:gd name="csY22" fmla="*/ 4071056 h 4071056"/>
              <a:gd name="csX23" fmla="*/ 1364443 w 4834642"/>
              <a:gd name="csY23" fmla="*/ 4071056 h 4071056"/>
              <a:gd name="csX24" fmla="*/ 923954 w 4834642"/>
              <a:gd name="csY24" fmla="*/ 4071056 h 4071056"/>
              <a:gd name="csX25" fmla="*/ 0 w 4834642"/>
              <a:gd name="csY25" fmla="*/ 4071056 h 4071056"/>
              <a:gd name="csX26" fmla="*/ 0 w 4834642"/>
              <a:gd name="csY26" fmla="*/ 3611608 h 4071056"/>
              <a:gd name="csX27" fmla="*/ 0 w 4834642"/>
              <a:gd name="csY27" fmla="*/ 3030029 h 4071056"/>
              <a:gd name="csX28" fmla="*/ 0 w 4834642"/>
              <a:gd name="csY28" fmla="*/ 2570581 h 4071056"/>
              <a:gd name="csX29" fmla="*/ 0 w 4834642"/>
              <a:gd name="csY29" fmla="*/ 1907581 h 4071056"/>
              <a:gd name="csX30" fmla="*/ 0 w 4834642"/>
              <a:gd name="csY30" fmla="*/ 1326001 h 4071056"/>
              <a:gd name="csX31" fmla="*/ 0 w 4834642"/>
              <a:gd name="csY31" fmla="*/ 866553 h 4071056"/>
              <a:gd name="csX32" fmla="*/ 0 w 4834642"/>
              <a:gd name="csY32" fmla="*/ 0 h 40710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4834642" h="4071056" fill="none" extrusionOk="0">
                <a:moveTo>
                  <a:pt x="0" y="0"/>
                </a:moveTo>
                <a:cubicBezTo>
                  <a:pt x="254958" y="-39736"/>
                  <a:pt x="380595" y="63752"/>
                  <a:pt x="585529" y="0"/>
                </a:cubicBezTo>
                <a:cubicBezTo>
                  <a:pt x="790463" y="-63752"/>
                  <a:pt x="790764" y="7479"/>
                  <a:pt x="977672" y="0"/>
                </a:cubicBezTo>
                <a:cubicBezTo>
                  <a:pt x="1164580" y="-7479"/>
                  <a:pt x="1327646" y="8282"/>
                  <a:pt x="1563201" y="0"/>
                </a:cubicBezTo>
                <a:cubicBezTo>
                  <a:pt x="1798756" y="-8282"/>
                  <a:pt x="1812942" y="11763"/>
                  <a:pt x="1955344" y="0"/>
                </a:cubicBezTo>
                <a:cubicBezTo>
                  <a:pt x="2097746" y="-11763"/>
                  <a:pt x="2296747" y="42172"/>
                  <a:pt x="2540873" y="0"/>
                </a:cubicBezTo>
                <a:cubicBezTo>
                  <a:pt x="2784999" y="-42172"/>
                  <a:pt x="2994763" y="12871"/>
                  <a:pt x="3126402" y="0"/>
                </a:cubicBezTo>
                <a:cubicBezTo>
                  <a:pt x="3258041" y="-12871"/>
                  <a:pt x="3481374" y="35839"/>
                  <a:pt x="3615238" y="0"/>
                </a:cubicBezTo>
                <a:cubicBezTo>
                  <a:pt x="3749102" y="-35839"/>
                  <a:pt x="3953510" y="33274"/>
                  <a:pt x="4055727" y="0"/>
                </a:cubicBezTo>
                <a:cubicBezTo>
                  <a:pt x="4157944" y="-33274"/>
                  <a:pt x="4547656" y="51453"/>
                  <a:pt x="4834642" y="0"/>
                </a:cubicBezTo>
                <a:cubicBezTo>
                  <a:pt x="4848515" y="132236"/>
                  <a:pt x="4819537" y="316267"/>
                  <a:pt x="4834642" y="459448"/>
                </a:cubicBezTo>
                <a:cubicBezTo>
                  <a:pt x="4849747" y="602629"/>
                  <a:pt x="4796869" y="846418"/>
                  <a:pt x="4834642" y="1041027"/>
                </a:cubicBezTo>
                <a:cubicBezTo>
                  <a:pt x="4872415" y="1235636"/>
                  <a:pt x="4775409" y="1402940"/>
                  <a:pt x="4834642" y="1581896"/>
                </a:cubicBezTo>
                <a:cubicBezTo>
                  <a:pt x="4893875" y="1760852"/>
                  <a:pt x="4816159" y="2027433"/>
                  <a:pt x="4834642" y="2244897"/>
                </a:cubicBezTo>
                <a:cubicBezTo>
                  <a:pt x="4853125" y="2462361"/>
                  <a:pt x="4785801" y="2696694"/>
                  <a:pt x="4834642" y="2907897"/>
                </a:cubicBezTo>
                <a:cubicBezTo>
                  <a:pt x="4883483" y="3119100"/>
                  <a:pt x="4801442" y="3306449"/>
                  <a:pt x="4834642" y="3448766"/>
                </a:cubicBezTo>
                <a:cubicBezTo>
                  <a:pt x="4867842" y="3591083"/>
                  <a:pt x="4803088" y="3944984"/>
                  <a:pt x="4834642" y="4071056"/>
                </a:cubicBezTo>
                <a:cubicBezTo>
                  <a:pt x="4639919" y="4087789"/>
                  <a:pt x="4486089" y="4000976"/>
                  <a:pt x="4249113" y="4071056"/>
                </a:cubicBezTo>
                <a:cubicBezTo>
                  <a:pt x="4012137" y="4141136"/>
                  <a:pt x="3902709" y="4023436"/>
                  <a:pt x="3663584" y="4071056"/>
                </a:cubicBezTo>
                <a:cubicBezTo>
                  <a:pt x="3424459" y="4118676"/>
                  <a:pt x="3433434" y="4052727"/>
                  <a:pt x="3271441" y="4071056"/>
                </a:cubicBezTo>
                <a:cubicBezTo>
                  <a:pt x="3109448" y="4089385"/>
                  <a:pt x="2899318" y="4047390"/>
                  <a:pt x="2782605" y="4071056"/>
                </a:cubicBezTo>
                <a:cubicBezTo>
                  <a:pt x="2665892" y="4094722"/>
                  <a:pt x="2341535" y="4031218"/>
                  <a:pt x="2197076" y="4071056"/>
                </a:cubicBezTo>
                <a:cubicBezTo>
                  <a:pt x="2052617" y="4110894"/>
                  <a:pt x="1963072" y="4069823"/>
                  <a:pt x="1804933" y="4071056"/>
                </a:cubicBezTo>
                <a:cubicBezTo>
                  <a:pt x="1646794" y="4072289"/>
                  <a:pt x="1508744" y="4042010"/>
                  <a:pt x="1364443" y="4071056"/>
                </a:cubicBezTo>
                <a:cubicBezTo>
                  <a:pt x="1220142" y="4100102"/>
                  <a:pt x="1058971" y="4060826"/>
                  <a:pt x="923954" y="4071056"/>
                </a:cubicBezTo>
                <a:cubicBezTo>
                  <a:pt x="788937" y="4081286"/>
                  <a:pt x="317809" y="3987512"/>
                  <a:pt x="0" y="4071056"/>
                </a:cubicBezTo>
                <a:cubicBezTo>
                  <a:pt x="-9780" y="3859231"/>
                  <a:pt x="5618" y="3792869"/>
                  <a:pt x="0" y="3611608"/>
                </a:cubicBezTo>
                <a:cubicBezTo>
                  <a:pt x="-5618" y="3430347"/>
                  <a:pt x="42812" y="3256830"/>
                  <a:pt x="0" y="3030029"/>
                </a:cubicBezTo>
                <a:cubicBezTo>
                  <a:pt x="-42812" y="2803228"/>
                  <a:pt x="33000" y="2756829"/>
                  <a:pt x="0" y="2570581"/>
                </a:cubicBezTo>
                <a:cubicBezTo>
                  <a:pt x="-33000" y="2384333"/>
                  <a:pt x="1249" y="2212536"/>
                  <a:pt x="0" y="1907581"/>
                </a:cubicBezTo>
                <a:cubicBezTo>
                  <a:pt x="-1249" y="1602626"/>
                  <a:pt x="3141" y="1588718"/>
                  <a:pt x="0" y="1326001"/>
                </a:cubicBezTo>
                <a:cubicBezTo>
                  <a:pt x="-3141" y="1063284"/>
                  <a:pt x="35928" y="1084951"/>
                  <a:pt x="0" y="866553"/>
                </a:cubicBezTo>
                <a:cubicBezTo>
                  <a:pt x="-35928" y="648155"/>
                  <a:pt x="100596" y="355708"/>
                  <a:pt x="0" y="0"/>
                </a:cubicBezTo>
                <a:close/>
              </a:path>
              <a:path w="4834642" h="4071056" stroke="0" extrusionOk="0">
                <a:moveTo>
                  <a:pt x="0" y="0"/>
                </a:moveTo>
                <a:cubicBezTo>
                  <a:pt x="153758" y="-3877"/>
                  <a:pt x="234989" y="11271"/>
                  <a:pt x="392143" y="0"/>
                </a:cubicBezTo>
                <a:cubicBezTo>
                  <a:pt x="549297" y="-11271"/>
                  <a:pt x="898520" y="38351"/>
                  <a:pt x="1026018" y="0"/>
                </a:cubicBezTo>
                <a:cubicBezTo>
                  <a:pt x="1153516" y="-38351"/>
                  <a:pt x="1402532" y="19425"/>
                  <a:pt x="1514854" y="0"/>
                </a:cubicBezTo>
                <a:cubicBezTo>
                  <a:pt x="1627176" y="-19425"/>
                  <a:pt x="1840159" y="42134"/>
                  <a:pt x="2052037" y="0"/>
                </a:cubicBezTo>
                <a:cubicBezTo>
                  <a:pt x="2263915" y="-42134"/>
                  <a:pt x="2423154" y="65604"/>
                  <a:pt x="2637566" y="0"/>
                </a:cubicBezTo>
                <a:cubicBezTo>
                  <a:pt x="2851978" y="-65604"/>
                  <a:pt x="3065349" y="44903"/>
                  <a:pt x="3271441" y="0"/>
                </a:cubicBezTo>
                <a:cubicBezTo>
                  <a:pt x="3477533" y="-44903"/>
                  <a:pt x="3521677" y="8091"/>
                  <a:pt x="3663584" y="0"/>
                </a:cubicBezTo>
                <a:cubicBezTo>
                  <a:pt x="3805491" y="-8091"/>
                  <a:pt x="3956042" y="53451"/>
                  <a:pt x="4200767" y="0"/>
                </a:cubicBezTo>
                <a:cubicBezTo>
                  <a:pt x="4445492" y="-53451"/>
                  <a:pt x="4595025" y="42823"/>
                  <a:pt x="4834642" y="0"/>
                </a:cubicBezTo>
                <a:cubicBezTo>
                  <a:pt x="4858826" y="173747"/>
                  <a:pt x="4821525" y="346003"/>
                  <a:pt x="4834642" y="540869"/>
                </a:cubicBezTo>
                <a:cubicBezTo>
                  <a:pt x="4847759" y="735735"/>
                  <a:pt x="4818411" y="891907"/>
                  <a:pt x="4834642" y="1041027"/>
                </a:cubicBezTo>
                <a:cubicBezTo>
                  <a:pt x="4850873" y="1190147"/>
                  <a:pt x="4809337" y="1328481"/>
                  <a:pt x="4834642" y="1541185"/>
                </a:cubicBezTo>
                <a:cubicBezTo>
                  <a:pt x="4859947" y="1753889"/>
                  <a:pt x="4792895" y="1886450"/>
                  <a:pt x="4834642" y="2122765"/>
                </a:cubicBezTo>
                <a:cubicBezTo>
                  <a:pt x="4876389" y="2359080"/>
                  <a:pt x="4775323" y="2549570"/>
                  <a:pt x="4834642" y="2663634"/>
                </a:cubicBezTo>
                <a:cubicBezTo>
                  <a:pt x="4893961" y="2777698"/>
                  <a:pt x="4795167" y="3075783"/>
                  <a:pt x="4834642" y="3326634"/>
                </a:cubicBezTo>
                <a:cubicBezTo>
                  <a:pt x="4874117" y="3577485"/>
                  <a:pt x="4782057" y="3890161"/>
                  <a:pt x="4834642" y="4071056"/>
                </a:cubicBezTo>
                <a:cubicBezTo>
                  <a:pt x="4651079" y="4120747"/>
                  <a:pt x="4451907" y="3999930"/>
                  <a:pt x="4200767" y="4071056"/>
                </a:cubicBezTo>
                <a:cubicBezTo>
                  <a:pt x="3949628" y="4142182"/>
                  <a:pt x="3825851" y="4049937"/>
                  <a:pt x="3566891" y="4071056"/>
                </a:cubicBezTo>
                <a:cubicBezTo>
                  <a:pt x="3307931" y="4092175"/>
                  <a:pt x="3296377" y="4058369"/>
                  <a:pt x="3126402" y="4071056"/>
                </a:cubicBezTo>
                <a:cubicBezTo>
                  <a:pt x="2956427" y="4083743"/>
                  <a:pt x="2659192" y="4044212"/>
                  <a:pt x="2492527" y="4071056"/>
                </a:cubicBezTo>
                <a:cubicBezTo>
                  <a:pt x="2325863" y="4097900"/>
                  <a:pt x="2109769" y="4022738"/>
                  <a:pt x="2003691" y="4071056"/>
                </a:cubicBezTo>
                <a:cubicBezTo>
                  <a:pt x="1897613" y="4119374"/>
                  <a:pt x="1726482" y="4064305"/>
                  <a:pt x="1563201" y="4071056"/>
                </a:cubicBezTo>
                <a:cubicBezTo>
                  <a:pt x="1399920" y="4077807"/>
                  <a:pt x="1357957" y="4062053"/>
                  <a:pt x="1171058" y="4071056"/>
                </a:cubicBezTo>
                <a:cubicBezTo>
                  <a:pt x="984159" y="4080059"/>
                  <a:pt x="748422" y="3998138"/>
                  <a:pt x="537182" y="4071056"/>
                </a:cubicBezTo>
                <a:cubicBezTo>
                  <a:pt x="325942" y="4143974"/>
                  <a:pt x="265879" y="4053696"/>
                  <a:pt x="0" y="4071056"/>
                </a:cubicBezTo>
                <a:cubicBezTo>
                  <a:pt x="-14333" y="3845226"/>
                  <a:pt x="45450" y="3664506"/>
                  <a:pt x="0" y="3408055"/>
                </a:cubicBezTo>
                <a:cubicBezTo>
                  <a:pt x="-45450" y="3151604"/>
                  <a:pt x="43753" y="3024092"/>
                  <a:pt x="0" y="2826476"/>
                </a:cubicBezTo>
                <a:cubicBezTo>
                  <a:pt x="-43753" y="2628860"/>
                  <a:pt x="14975" y="2449294"/>
                  <a:pt x="0" y="2285607"/>
                </a:cubicBezTo>
                <a:cubicBezTo>
                  <a:pt x="-14975" y="2121920"/>
                  <a:pt x="23339" y="1947987"/>
                  <a:pt x="0" y="1704028"/>
                </a:cubicBezTo>
                <a:cubicBezTo>
                  <a:pt x="-23339" y="1460069"/>
                  <a:pt x="7513" y="1390584"/>
                  <a:pt x="0" y="1122448"/>
                </a:cubicBezTo>
                <a:cubicBezTo>
                  <a:pt x="-7513" y="854312"/>
                  <a:pt x="30058" y="801967"/>
                  <a:pt x="0" y="622290"/>
                </a:cubicBezTo>
                <a:cubicBezTo>
                  <a:pt x="-30058" y="442613"/>
                  <a:pt x="46483" y="261120"/>
                  <a:pt x="0" y="0"/>
                </a:cubicBezTo>
                <a:close/>
              </a:path>
            </a:pathLst>
          </a:custGeom>
          <a:ln w="76200">
            <a:solidFill>
              <a:schemeClr val="tx1"/>
            </a:solidFill>
            <a:extLst>
              <a:ext uri="{C807C97D-BFC1-408E-A445-0C87EB9F89A2}">
                <ask:lineSketchStyleProps xmlns:ask="http://schemas.microsoft.com/office/drawing/2018/sketchyshapes" sd="3627084976">
                  <a:prstGeom prst="rect">
                    <a:avLst/>
                  </a:prstGeom>
                  <ask:type>
                    <ask:lineSketchScribble/>
                  </ask:type>
                </ask:lineSketchStyleProps>
              </a:ext>
            </a:extLst>
          </a:ln>
        </p:spPr>
      </p:pic>
      <p:sp>
        <p:nvSpPr>
          <p:cNvPr id="9" name="TextBox 8">
            <a:hlinkClick r:id="rId10" action="ppaction://hlinksldjump"/>
            <a:extLst>
              <a:ext uri="{FF2B5EF4-FFF2-40B4-BE49-F238E27FC236}">
                <a16:creationId xmlns:a16="http://schemas.microsoft.com/office/drawing/2014/main" id="{10C13656-E7AE-C779-1B62-089D26350C6A}"/>
              </a:ext>
            </a:extLst>
          </p:cNvPr>
          <p:cNvSpPr txBox="1"/>
          <p:nvPr/>
        </p:nvSpPr>
        <p:spPr>
          <a:xfrm>
            <a:off x="8843802" y="5130261"/>
            <a:ext cx="3172793" cy="1639788"/>
          </a:xfrm>
          <a:prstGeom prst="cloud">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dirty="0">
                <a:solidFill>
                  <a:srgbClr val="FF0000"/>
                </a:solidFill>
                <a:latin typeface="Kermit Condensed" panose="020F0503040000060003" pitchFamily="34" charset="0"/>
              </a:rPr>
              <a:t>Click for a prayer</a:t>
            </a:r>
            <a:endParaRPr lang="en-US" sz="3200" dirty="0">
              <a:solidFill>
                <a:srgbClr val="FF0000"/>
              </a:solidFill>
              <a:latin typeface="Kermit Condensed" panose="020F0503040000060003" pitchFamily="34" charset="0"/>
            </a:endParaRPr>
          </a:p>
        </p:txBody>
      </p:sp>
      <p:sp>
        <p:nvSpPr>
          <p:cNvPr id="3" name="TextBox 2">
            <a:hlinkClick r:id="rId11" action="ppaction://hlinksldjump"/>
            <a:extLst>
              <a:ext uri="{FF2B5EF4-FFF2-40B4-BE49-F238E27FC236}">
                <a16:creationId xmlns:a16="http://schemas.microsoft.com/office/drawing/2014/main" id="{9F448480-4F0C-BC4B-BBC9-3B6399D4E3DE}"/>
              </a:ext>
            </a:extLst>
          </p:cNvPr>
          <p:cNvSpPr txBox="1"/>
          <p:nvPr/>
        </p:nvSpPr>
        <p:spPr>
          <a:xfrm>
            <a:off x="138420" y="1650091"/>
            <a:ext cx="6875821" cy="1341656"/>
          </a:xfrm>
          <a:prstGeom prst="flowChartTerminator">
            <a:avLst/>
          </a:prstGeom>
          <a:ln>
            <a:solidFill>
              <a:schemeClr val="tx1"/>
            </a:solidFill>
          </a:ln>
        </p:spPr>
        <p:style>
          <a:lnRef idx="3">
            <a:schemeClr val="lt1"/>
          </a:lnRef>
          <a:fillRef idx="1">
            <a:schemeClr val="accent6"/>
          </a:fillRef>
          <a:effectRef idx="1">
            <a:schemeClr val="accent6"/>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dirty="0">
                <a:solidFill>
                  <a:schemeClr val="bg1"/>
                </a:solidFill>
                <a:latin typeface="Kermit Condensed" panose="020F0503040000060003" pitchFamily="34" charset="0"/>
                <a:ea typeface="ADLaM Display" panose="02010000000000000000" pitchFamily="2" charset="0"/>
                <a:cs typeface="ADLaM Display" panose="02010000000000000000" pitchFamily="2" charset="0"/>
              </a:rPr>
              <a:t>Click below for the challenge of the day</a:t>
            </a:r>
          </a:p>
          <a:p>
            <a:pPr algn="ctr"/>
            <a:r>
              <a:rPr lang="en-GB" sz="2800" dirty="0">
                <a:solidFill>
                  <a:srgbClr val="FFFF00"/>
                </a:solidFill>
                <a:latin typeface="Kermit Condensed" panose="020F0503040000060003" pitchFamily="34" charset="0"/>
                <a:hlinkClick r:id="rId12">
                  <a:extLst>
                    <a:ext uri="{A12FA001-AC4F-418D-AE19-62706E023703}">
                      <ahyp:hlinkClr xmlns:ahyp="http://schemas.microsoft.com/office/drawing/2018/hyperlinkcolor" val="tx"/>
                    </a:ext>
                  </a:extLst>
                </a:hlinkClick>
              </a:rPr>
              <a:t>Black History Month Questions &amp; Answers 2026</a:t>
            </a:r>
            <a:endParaRPr lang="en-US" sz="2800" dirty="0">
              <a:solidFill>
                <a:srgbClr val="FFFF00"/>
              </a:solidFill>
              <a:latin typeface="Kermit Condensed" panose="020F0503040000060003" pitchFamily="34" charset="0"/>
              <a:ea typeface="ADLaM Display" panose="02010000000000000000" pitchFamily="2" charset="0"/>
              <a:cs typeface="ADLaM Display" panose="02010000000000000000" pitchFamily="2" charset="0"/>
            </a:endParaRPr>
          </a:p>
        </p:txBody>
      </p:sp>
      <p:sp>
        <p:nvSpPr>
          <p:cNvPr id="13" name="TextBox 12">
            <a:hlinkClick r:id="rId13" action="ppaction://hlinksldjump"/>
            <a:extLst>
              <a:ext uri="{FF2B5EF4-FFF2-40B4-BE49-F238E27FC236}">
                <a16:creationId xmlns:a16="http://schemas.microsoft.com/office/drawing/2014/main" id="{3338FDFF-8508-81AA-A640-2603C135C885}"/>
              </a:ext>
            </a:extLst>
          </p:cNvPr>
          <p:cNvSpPr txBox="1"/>
          <p:nvPr/>
        </p:nvSpPr>
        <p:spPr>
          <a:xfrm>
            <a:off x="6008117" y="5208327"/>
            <a:ext cx="3008746" cy="1639788"/>
          </a:xfrm>
          <a:prstGeom prst="cloud">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dirty="0">
                <a:solidFill>
                  <a:srgbClr val="0070C0"/>
                </a:solidFill>
                <a:latin typeface="Kermit Condensed" panose="020F0503040000060003" pitchFamily="34" charset="0"/>
              </a:rPr>
              <a:t>Click for a prayer</a:t>
            </a:r>
          </a:p>
        </p:txBody>
      </p:sp>
      <p:sp>
        <p:nvSpPr>
          <p:cNvPr id="14" name="TextBox 13">
            <a:hlinkClick r:id="rId11" action="ppaction://hlinksldjump"/>
            <a:extLst>
              <a:ext uri="{FF2B5EF4-FFF2-40B4-BE49-F238E27FC236}">
                <a16:creationId xmlns:a16="http://schemas.microsoft.com/office/drawing/2014/main" id="{388CE2DD-BBFB-B3C0-4143-CED31E57F239}"/>
              </a:ext>
            </a:extLst>
          </p:cNvPr>
          <p:cNvSpPr txBox="1"/>
          <p:nvPr/>
        </p:nvSpPr>
        <p:spPr>
          <a:xfrm>
            <a:off x="2890730" y="3198693"/>
            <a:ext cx="4584852" cy="1938992"/>
          </a:xfrm>
          <a:prstGeom prst="rect">
            <a:avLst/>
          </a:prstGeom>
          <a:ln w="28575">
            <a:solidFill>
              <a:srgbClr val="FFFF00"/>
            </a:solidFill>
          </a:ln>
        </p:spPr>
        <p:style>
          <a:lnRef idx="2">
            <a:schemeClr val="dk1">
              <a:shade val="15000"/>
            </a:schemeClr>
          </a:lnRef>
          <a:fillRef idx="1">
            <a:schemeClr val="dk1"/>
          </a:fillRef>
          <a:effectRef idx="0">
            <a:schemeClr val="dk1"/>
          </a:effectRef>
          <a:fontRef idx="minor">
            <a:schemeClr val="lt1"/>
          </a:fontRef>
        </p:style>
        <p:txBody>
          <a:bodyPr wrap="square" lIns="91440" tIns="45720" rIns="91440" bIns="45720" anchor="t">
            <a:spAutoFit/>
          </a:bodyPr>
          <a:lstStyle/>
          <a:p>
            <a:pPr algn="ctr"/>
            <a:r>
              <a:rPr lang="en-GB" sz="2400" b="1" dirty="0">
                <a:solidFill>
                  <a:srgbClr val="FFFF00"/>
                </a:solidFill>
                <a:latin typeface="Kermit Condensed" panose="020F0503040000060003" pitchFamily="34" charset="0"/>
              </a:rPr>
              <a:t>Watch Extra:  We are collecting for Crawley Open House during the Harvest Festival (October). Look at what another school has done:</a:t>
            </a:r>
          </a:p>
          <a:p>
            <a:pPr algn="ctr"/>
            <a:r>
              <a:rPr lang="en-GB" sz="2400" b="1" dirty="0">
                <a:solidFill>
                  <a:schemeClr val="bg1"/>
                </a:solidFill>
                <a:latin typeface="Kermit Condensed" panose="020F0503040000060003" pitchFamily="34" charset="0"/>
                <a:hlinkClick r:id="rId14">
                  <a:extLst>
                    <a:ext uri="{A12FA001-AC4F-418D-AE19-62706E023703}">
                      <ahyp:hlinkClr xmlns:ahyp="http://schemas.microsoft.com/office/drawing/2018/hyperlinkcolor" val="tx"/>
                    </a:ext>
                  </a:extLst>
                </a:hlinkClick>
              </a:rPr>
              <a:t>https://youtu.be/M9L_kaxWrgI</a:t>
            </a:r>
            <a:endParaRPr lang="en-GB" sz="2400" b="1" dirty="0">
              <a:solidFill>
                <a:schemeClr val="bg1"/>
              </a:solidFill>
              <a:latin typeface="Kermit Condensed" panose="020F0503040000060003" pitchFamily="34" charset="0"/>
            </a:endParaRPr>
          </a:p>
        </p:txBody>
      </p:sp>
    </p:spTree>
    <p:extLst>
      <p:ext uri="{BB962C8B-B14F-4D97-AF65-F5344CB8AC3E}">
        <p14:creationId xmlns:p14="http://schemas.microsoft.com/office/powerpoint/2010/main" val="167591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fade">
                                      <p:cBhvr>
                                        <p:cTn id="14" dur="1000"/>
                                        <p:tgtEl>
                                          <p:spTgt spid="43"/>
                                        </p:tgtEl>
                                      </p:cBhvr>
                                    </p:animEffect>
                                    <p:anim calcmode="lin" valueType="num">
                                      <p:cBhvr>
                                        <p:cTn id="15" dur="1000" fill="hold"/>
                                        <p:tgtEl>
                                          <p:spTgt spid="43"/>
                                        </p:tgtEl>
                                        <p:attrNameLst>
                                          <p:attrName>ppt_x</p:attrName>
                                        </p:attrNameLst>
                                      </p:cBhvr>
                                      <p:tavLst>
                                        <p:tav tm="0">
                                          <p:val>
                                            <p:strVal val="#ppt_x"/>
                                          </p:val>
                                        </p:tav>
                                        <p:tav tm="100000">
                                          <p:val>
                                            <p:strVal val="#ppt_x"/>
                                          </p:val>
                                        </p:tav>
                                      </p:tavLst>
                                    </p:anim>
                                    <p:anim calcmode="lin" valueType="num">
                                      <p:cBhvr>
                                        <p:cTn id="16"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1000"/>
                                        <p:tgtEl>
                                          <p:spTgt spid="44"/>
                                        </p:tgtEl>
                                      </p:cBhvr>
                                    </p:animEffect>
                                    <p:anim calcmode="lin" valueType="num">
                                      <p:cBhvr>
                                        <p:cTn id="22" dur="1000" fill="hold"/>
                                        <p:tgtEl>
                                          <p:spTgt spid="44"/>
                                        </p:tgtEl>
                                        <p:attrNameLst>
                                          <p:attrName>ppt_x</p:attrName>
                                        </p:attrNameLst>
                                      </p:cBhvr>
                                      <p:tavLst>
                                        <p:tav tm="0">
                                          <p:val>
                                            <p:strVal val="#ppt_x"/>
                                          </p:val>
                                        </p:tav>
                                        <p:tav tm="100000">
                                          <p:val>
                                            <p:strVal val="#ppt_x"/>
                                          </p:val>
                                        </p:tav>
                                      </p:tavLst>
                                    </p:anim>
                                    <p:anim calcmode="lin" valueType="num">
                                      <p:cBhvr>
                                        <p:cTn id="23"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box(in)">
                                      <p:cBhvr>
                                        <p:cTn id="28" dur="20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box(in)">
                                      <p:cBhvr>
                                        <p:cTn id="33" dur="20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1000"/>
                                        <p:tgtEl>
                                          <p:spTgt spid="14"/>
                                        </p:tgtEl>
                                      </p:cBhvr>
                                    </p:animEffect>
                                    <p:anim calcmode="lin" valueType="num">
                                      <p:cBhvr>
                                        <p:cTn id="46" dur="1000" fill="hold"/>
                                        <p:tgtEl>
                                          <p:spTgt spid="14"/>
                                        </p:tgtEl>
                                        <p:attrNameLst>
                                          <p:attrName>ppt_x</p:attrName>
                                        </p:attrNameLst>
                                      </p:cBhvr>
                                      <p:tavLst>
                                        <p:tav tm="0">
                                          <p:val>
                                            <p:strVal val="#ppt_x"/>
                                          </p:val>
                                        </p:tav>
                                        <p:tav tm="100000">
                                          <p:val>
                                            <p:strVal val="#ppt_x"/>
                                          </p:val>
                                        </p:tav>
                                      </p:tavLst>
                                    </p:anim>
                                    <p:anim calcmode="lin" valueType="num">
                                      <p:cBhvr>
                                        <p:cTn id="4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6" presetClass="entr" presetSubtype="0"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down)">
                                      <p:cBhvr>
                                        <p:cTn id="52" dur="580">
                                          <p:stCondLst>
                                            <p:cond delay="0"/>
                                          </p:stCondLst>
                                        </p:cTn>
                                        <p:tgtEl>
                                          <p:spTgt spid="11"/>
                                        </p:tgtEl>
                                      </p:cBhvr>
                                    </p:animEffect>
                                    <p:anim calcmode="lin" valueType="num">
                                      <p:cBhvr>
                                        <p:cTn id="53"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54"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55"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56"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57"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58" dur="26">
                                          <p:stCondLst>
                                            <p:cond delay="650"/>
                                          </p:stCondLst>
                                        </p:cTn>
                                        <p:tgtEl>
                                          <p:spTgt spid="11"/>
                                        </p:tgtEl>
                                      </p:cBhvr>
                                      <p:to x="100000" y="60000"/>
                                    </p:animScale>
                                    <p:animScale>
                                      <p:cBhvr>
                                        <p:cTn id="59" dur="166" decel="50000">
                                          <p:stCondLst>
                                            <p:cond delay="676"/>
                                          </p:stCondLst>
                                        </p:cTn>
                                        <p:tgtEl>
                                          <p:spTgt spid="11"/>
                                        </p:tgtEl>
                                      </p:cBhvr>
                                      <p:to x="100000" y="100000"/>
                                    </p:animScale>
                                    <p:animScale>
                                      <p:cBhvr>
                                        <p:cTn id="60" dur="26">
                                          <p:stCondLst>
                                            <p:cond delay="1312"/>
                                          </p:stCondLst>
                                        </p:cTn>
                                        <p:tgtEl>
                                          <p:spTgt spid="11"/>
                                        </p:tgtEl>
                                      </p:cBhvr>
                                      <p:to x="100000" y="80000"/>
                                    </p:animScale>
                                    <p:animScale>
                                      <p:cBhvr>
                                        <p:cTn id="61" dur="166" decel="50000">
                                          <p:stCondLst>
                                            <p:cond delay="1338"/>
                                          </p:stCondLst>
                                        </p:cTn>
                                        <p:tgtEl>
                                          <p:spTgt spid="11"/>
                                        </p:tgtEl>
                                      </p:cBhvr>
                                      <p:to x="100000" y="100000"/>
                                    </p:animScale>
                                    <p:animScale>
                                      <p:cBhvr>
                                        <p:cTn id="62" dur="26">
                                          <p:stCondLst>
                                            <p:cond delay="1642"/>
                                          </p:stCondLst>
                                        </p:cTn>
                                        <p:tgtEl>
                                          <p:spTgt spid="11"/>
                                        </p:tgtEl>
                                      </p:cBhvr>
                                      <p:to x="100000" y="90000"/>
                                    </p:animScale>
                                    <p:animScale>
                                      <p:cBhvr>
                                        <p:cTn id="63" dur="166" decel="50000">
                                          <p:stCondLst>
                                            <p:cond delay="1668"/>
                                          </p:stCondLst>
                                        </p:cTn>
                                        <p:tgtEl>
                                          <p:spTgt spid="11"/>
                                        </p:tgtEl>
                                      </p:cBhvr>
                                      <p:to x="100000" y="100000"/>
                                    </p:animScale>
                                    <p:animScale>
                                      <p:cBhvr>
                                        <p:cTn id="64" dur="26">
                                          <p:stCondLst>
                                            <p:cond delay="1808"/>
                                          </p:stCondLst>
                                        </p:cTn>
                                        <p:tgtEl>
                                          <p:spTgt spid="11"/>
                                        </p:tgtEl>
                                      </p:cBhvr>
                                      <p:to x="100000" y="95000"/>
                                    </p:animScale>
                                    <p:animScale>
                                      <p:cBhvr>
                                        <p:cTn id="65" dur="166" decel="50000">
                                          <p:stCondLst>
                                            <p:cond delay="1834"/>
                                          </p:stCondLst>
                                        </p:cTn>
                                        <p:tgtEl>
                                          <p:spTgt spid="11"/>
                                        </p:tgtEl>
                                      </p:cBhvr>
                                      <p:to x="100000" y="100000"/>
                                    </p:animScale>
                                  </p:childTnLst>
                                </p:cTn>
                              </p:par>
                            </p:childTnLst>
                          </p:cTn>
                        </p:par>
                      </p:childTnLst>
                    </p:cTn>
                  </p:par>
                  <p:par>
                    <p:cTn id="66" fill="hold">
                      <p:stCondLst>
                        <p:cond delay="indefinite"/>
                      </p:stCondLst>
                      <p:childTnLst>
                        <p:par>
                          <p:cTn id="67" fill="hold">
                            <p:stCondLst>
                              <p:cond delay="0"/>
                            </p:stCondLst>
                            <p:childTnLst>
                              <p:par>
                                <p:cTn id="68" presetID="37" presetClass="entr" presetSubtype="0" fill="hold" grpId="0" nodeType="click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fade">
                                      <p:cBhvr>
                                        <p:cTn id="70" dur="1000"/>
                                        <p:tgtEl>
                                          <p:spTgt spid="13"/>
                                        </p:tgtEl>
                                      </p:cBhvr>
                                    </p:animEffect>
                                    <p:anim calcmode="lin" valueType="num">
                                      <p:cBhvr>
                                        <p:cTn id="71" dur="1000" fill="hold"/>
                                        <p:tgtEl>
                                          <p:spTgt spid="13"/>
                                        </p:tgtEl>
                                        <p:attrNameLst>
                                          <p:attrName>ppt_x</p:attrName>
                                        </p:attrNameLst>
                                      </p:cBhvr>
                                      <p:tavLst>
                                        <p:tav tm="0">
                                          <p:val>
                                            <p:strVal val="#ppt_x"/>
                                          </p:val>
                                        </p:tav>
                                        <p:tav tm="100000">
                                          <p:val>
                                            <p:strVal val="#ppt_x"/>
                                          </p:val>
                                        </p:tav>
                                      </p:tavLst>
                                    </p:anim>
                                    <p:anim calcmode="lin" valueType="num">
                                      <p:cBhvr>
                                        <p:cTn id="72" dur="900" decel="100000" fill="hold"/>
                                        <p:tgtEl>
                                          <p:spTgt spid="13"/>
                                        </p:tgtEl>
                                        <p:attrNameLst>
                                          <p:attrName>ppt_y</p:attrName>
                                        </p:attrNameLst>
                                      </p:cBhvr>
                                      <p:tavLst>
                                        <p:tav tm="0">
                                          <p:val>
                                            <p:strVal val="#ppt_y+1"/>
                                          </p:val>
                                        </p:tav>
                                        <p:tav tm="100000">
                                          <p:val>
                                            <p:strVal val="#ppt_y-.03"/>
                                          </p:val>
                                        </p:tav>
                                      </p:tavLst>
                                    </p:anim>
                                    <p:anim calcmode="lin" valueType="num">
                                      <p:cBhvr>
                                        <p:cTn id="73"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fade">
                                      <p:cBhvr>
                                        <p:cTn id="78" dur="1000"/>
                                        <p:tgtEl>
                                          <p:spTgt spid="9"/>
                                        </p:tgtEl>
                                      </p:cBhvr>
                                    </p:animEffect>
                                    <p:anim calcmode="lin" valueType="num">
                                      <p:cBhvr>
                                        <p:cTn id="79" dur="1000" fill="hold"/>
                                        <p:tgtEl>
                                          <p:spTgt spid="9"/>
                                        </p:tgtEl>
                                        <p:attrNameLst>
                                          <p:attrName>ppt_x</p:attrName>
                                        </p:attrNameLst>
                                      </p:cBhvr>
                                      <p:tavLst>
                                        <p:tav tm="0">
                                          <p:val>
                                            <p:strVal val="#ppt_x"/>
                                          </p:val>
                                        </p:tav>
                                        <p:tav tm="100000">
                                          <p:val>
                                            <p:strVal val="#ppt_x"/>
                                          </p:val>
                                        </p:tav>
                                      </p:tavLst>
                                    </p:anim>
                                    <p:anim calcmode="lin" valueType="num">
                                      <p:cBhvr>
                                        <p:cTn id="8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2" grpId="0" animBg="1"/>
      <p:bldP spid="43" grpId="0" animBg="1"/>
      <p:bldP spid="44" grpId="0" animBg="1"/>
      <p:bldP spid="7" grpId="0" animBg="1"/>
      <p:bldP spid="9" grpId="0" animBg="1"/>
      <p:bldP spid="3"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38A00-65C2-EDC8-7C39-44B93D26EA4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A3F6C2C-3702-99FA-7FB6-2BB0D80172B2}"/>
              </a:ext>
            </a:extLst>
          </p:cNvPr>
          <p:cNvPicPr>
            <a:picLocks noChangeAspect="1"/>
          </p:cNvPicPr>
          <p:nvPr/>
        </p:nvPicPr>
        <p:blipFill>
          <a:blip r:embed="rId3"/>
          <a:stretch>
            <a:fillRect/>
          </a:stretch>
        </p:blipFill>
        <p:spPr>
          <a:xfrm>
            <a:off x="8459" y="0"/>
            <a:ext cx="12175081"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00149578-9166-1D60-A876-DEF05FF615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C06DE2ED-27EE-FEDD-4023-D2BED29F6CB7}"/>
              </a:ext>
            </a:extLst>
          </p:cNvPr>
          <p:cNvSpPr txBox="1"/>
          <p:nvPr/>
        </p:nvSpPr>
        <p:spPr>
          <a:xfrm>
            <a:off x="8383436" y="130660"/>
            <a:ext cx="1518612" cy="1077218"/>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3200" b="1" dirty="0">
                <a:latin typeface="Kermit Condensed" panose="020F0503040000060003" pitchFamily="34" charset="0"/>
              </a:rPr>
              <a:t>Click to go back</a:t>
            </a:r>
          </a:p>
        </p:txBody>
      </p:sp>
      <p:grpSp>
        <p:nvGrpSpPr>
          <p:cNvPr id="6" name="Graphic 5">
            <a:extLst>
              <a:ext uri="{FF2B5EF4-FFF2-40B4-BE49-F238E27FC236}">
                <a16:creationId xmlns:a16="http://schemas.microsoft.com/office/drawing/2014/main" id="{D83C30E0-4D77-27F9-E771-6BAEBB8C1E5D}"/>
              </a:ext>
            </a:extLst>
          </p:cNvPr>
          <p:cNvGrpSpPr/>
          <p:nvPr/>
        </p:nvGrpSpPr>
        <p:grpSpPr>
          <a:xfrm>
            <a:off x="9990538" y="5722374"/>
            <a:ext cx="4368458" cy="918280"/>
            <a:chOff x="10780741" y="5310484"/>
            <a:chExt cx="5567519" cy="1238520"/>
          </a:xfrm>
          <a:solidFill>
            <a:schemeClr val="bg1"/>
          </a:solidFill>
        </p:grpSpPr>
        <p:sp>
          <p:nvSpPr>
            <p:cNvPr id="7" name="Freeform: Shape 6">
              <a:extLst>
                <a:ext uri="{FF2B5EF4-FFF2-40B4-BE49-F238E27FC236}">
                  <a16:creationId xmlns:a16="http://schemas.microsoft.com/office/drawing/2014/main" id="{2233BC4C-CBF3-CA6D-7ECA-DDAE8B878AFA}"/>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7AE83A61-17EB-5549-4B52-92FD9EF2F2A9}"/>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BBC73706-A6FB-B18A-1E46-F280B47D30D7}"/>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9C27BA6B-89BB-3737-D47E-9F0C2E0F3AAB}"/>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A985E4E-086D-1147-ADEF-5729B4361BF1}"/>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A6B29B4F-3717-730B-7DE7-DAA2A782245C}"/>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C7E6B77D-B1F6-FB9B-94D1-0E74694D678C}"/>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0BDD2915-3D2E-F41F-6F7E-FD5CC14DE913}"/>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860BFC98-C81F-3373-C0EE-965DC51EA587}"/>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9ABCC039-5E20-AF83-30AC-79122CC50DA9}"/>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23886161-CFD9-FB29-4ED9-34DD8C59637E}"/>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09FF0A53-E734-8471-867A-C8CDD634316D}"/>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2435F30E-863D-A041-0B99-9D571650D6A8}"/>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C5D89CDD-AB56-7A29-AB8A-E419673CF821}"/>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2" name="Freeform: Shape 21">
              <a:extLst>
                <a:ext uri="{FF2B5EF4-FFF2-40B4-BE49-F238E27FC236}">
                  <a16:creationId xmlns:a16="http://schemas.microsoft.com/office/drawing/2014/main" id="{2DE4E331-B127-1549-AD12-9D608DB14357}"/>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06877B30-6934-3D84-726B-A1DCB2BFBFE8}"/>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0087DEDF-64AB-0D67-FC71-3EC8AC589563}"/>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5" name="Freeform: Shape 24">
              <a:extLst>
                <a:ext uri="{FF2B5EF4-FFF2-40B4-BE49-F238E27FC236}">
                  <a16:creationId xmlns:a16="http://schemas.microsoft.com/office/drawing/2014/main" id="{ED86490D-7281-35CB-683A-217FFE5EF0E8}"/>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EDE22C01-E0D4-BDF1-AF0F-A8229D02BE9D}"/>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A8E33398-B508-2E17-A1A5-5A1B4FE8CBE9}"/>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95CEA277-6F28-B80B-A3CB-65372AF25B83}"/>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107182D5-6EC3-BC84-6205-3E9C53047028}"/>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A6A162B1-6699-AD49-6B78-7CC6566C3606}"/>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FAE661B8-1BB7-E38D-7531-3312C124D8E5}"/>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
        <p:nvSpPr>
          <p:cNvPr id="3" name="Rectangle: Rounded Corners 2">
            <a:extLst>
              <a:ext uri="{FF2B5EF4-FFF2-40B4-BE49-F238E27FC236}">
                <a16:creationId xmlns:a16="http://schemas.microsoft.com/office/drawing/2014/main" id="{668E8CD5-05FB-0EDA-B158-ABA78B1EAF17}"/>
              </a:ext>
            </a:extLst>
          </p:cNvPr>
          <p:cNvSpPr/>
          <p:nvPr/>
        </p:nvSpPr>
        <p:spPr>
          <a:xfrm>
            <a:off x="6551275" y="1430009"/>
            <a:ext cx="5541640" cy="4916761"/>
          </a:xfrm>
          <a:prstGeom prst="roundRect">
            <a:avLst/>
          </a:prstGeom>
          <a:solidFill>
            <a:srgbClr val="7030A0"/>
          </a:solid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latin typeface="Kermit Condensed" panose="020F0503040000060003" pitchFamily="34" charset="0"/>
              </a:rPr>
              <a:t>Paul was addressing the believers living in Rome.  His encouragement was clear: love and honour others ABOVE ourselves.  This ties in well with both </a:t>
            </a:r>
            <a:r>
              <a:rPr lang="en-GB" sz="2400" dirty="0">
                <a:solidFill>
                  <a:srgbClr val="FFFF00"/>
                </a:solidFill>
                <a:latin typeface="Kermit Condensed" panose="020F0503040000060003" pitchFamily="34" charset="0"/>
              </a:rPr>
              <a:t>HARVEST </a:t>
            </a:r>
            <a:r>
              <a:rPr lang="en-GB" sz="2400" dirty="0">
                <a:solidFill>
                  <a:schemeClr val="bg1"/>
                </a:solidFill>
                <a:latin typeface="Kermit Condensed" panose="020F0503040000060003" pitchFamily="34" charset="0"/>
              </a:rPr>
              <a:t>and </a:t>
            </a:r>
            <a:r>
              <a:rPr lang="en-GB" sz="2400" dirty="0">
                <a:solidFill>
                  <a:srgbClr val="FFFF00"/>
                </a:solidFill>
                <a:latin typeface="Kermit Condensed" panose="020F0503040000060003" pitchFamily="34" charset="0"/>
              </a:rPr>
              <a:t>BLACK HISTORY MONTH</a:t>
            </a:r>
            <a:r>
              <a:rPr lang="en-GB" sz="2400" dirty="0">
                <a:solidFill>
                  <a:schemeClr val="bg1"/>
                </a:solidFill>
                <a:latin typeface="Kermit Condensed" panose="020F0503040000060003" pitchFamily="34" charset="0"/>
              </a:rPr>
              <a:t> where we consider valuable those less fortunate and those different from ourselves</a:t>
            </a:r>
          </a:p>
          <a:p>
            <a:pPr algn="ctr"/>
            <a:endParaRPr lang="en-GB" sz="2400" dirty="0">
              <a:solidFill>
                <a:schemeClr val="bg1"/>
              </a:solidFill>
              <a:latin typeface="Kermit Condensed" panose="020F0503040000060003" pitchFamily="34" charset="0"/>
            </a:endParaRPr>
          </a:p>
          <a:p>
            <a:pPr algn="ctr"/>
            <a:r>
              <a:rPr lang="en-GB" sz="2400" dirty="0">
                <a:solidFill>
                  <a:srgbClr val="FFFF00"/>
                </a:solidFill>
                <a:latin typeface="Kermit Condensed" panose="020F0503040000060003" pitchFamily="34" charset="0"/>
              </a:rPr>
              <a:t>Question of the day:</a:t>
            </a:r>
          </a:p>
          <a:p>
            <a:pPr algn="ctr"/>
            <a:r>
              <a:rPr lang="en-GB" sz="2400" dirty="0">
                <a:solidFill>
                  <a:schemeClr val="bg1"/>
                </a:solidFill>
                <a:latin typeface="Kermit Condensed" panose="020F0503040000060003" pitchFamily="34" charset="0"/>
              </a:rPr>
              <a:t>Will you take time during the month of October to give to those in need and to pause and invest in those from different backgrounds?</a:t>
            </a:r>
          </a:p>
        </p:txBody>
      </p:sp>
      <p:pic>
        <p:nvPicPr>
          <p:cNvPr id="32" name="Picture 31">
            <a:extLst>
              <a:ext uri="{FF2B5EF4-FFF2-40B4-BE49-F238E27FC236}">
                <a16:creationId xmlns:a16="http://schemas.microsoft.com/office/drawing/2014/main" id="{7A7D7158-C5DE-741F-A791-96D0285BA604}"/>
              </a:ext>
            </a:extLst>
          </p:cNvPr>
          <p:cNvPicPr>
            <a:picLocks noChangeAspect="1"/>
          </p:cNvPicPr>
          <p:nvPr/>
        </p:nvPicPr>
        <p:blipFill>
          <a:blip r:embed="rId6"/>
          <a:srcRect l="8556" r="7525"/>
          <a:stretch>
            <a:fillRect/>
          </a:stretch>
        </p:blipFill>
        <p:spPr>
          <a:xfrm>
            <a:off x="103908" y="393291"/>
            <a:ext cx="6321596" cy="6035944"/>
          </a:xfrm>
          <a:prstGeom prst="rect">
            <a:avLst/>
          </a:prstGeom>
          <a:ln w="38100">
            <a:solidFill>
              <a:schemeClr val="tx1"/>
            </a:solidFill>
          </a:ln>
        </p:spPr>
      </p:pic>
    </p:spTree>
    <p:extLst>
      <p:ext uri="{BB962C8B-B14F-4D97-AF65-F5344CB8AC3E}">
        <p14:creationId xmlns:p14="http://schemas.microsoft.com/office/powerpoint/2010/main" val="4243906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FEF7E0-EE6D-9C4A-094A-B70EF2767088}"/>
              </a:ext>
            </a:extLst>
          </p:cNvPr>
          <p:cNvPicPr>
            <a:picLocks noChangeAspect="1"/>
          </p:cNvPicPr>
          <p:nvPr/>
        </p:nvPicPr>
        <p:blipFill>
          <a:blip r:embed="rId3"/>
          <a:stretch>
            <a:fillRect/>
          </a:stretch>
        </p:blipFill>
        <p:spPr>
          <a:xfrm>
            <a:off x="8459" y="0"/>
            <a:ext cx="12175081"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0089AFA7-B29F-4839-9E97-1399A8A8D6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E5D9A191-F16B-4EA9-BFBB-107EC652BF44}"/>
              </a:ext>
            </a:extLst>
          </p:cNvPr>
          <p:cNvSpPr txBox="1"/>
          <p:nvPr/>
        </p:nvSpPr>
        <p:spPr>
          <a:xfrm>
            <a:off x="8862494" y="257046"/>
            <a:ext cx="1195735"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400" b="1" dirty="0">
                <a:latin typeface="Kermit Condensed" panose="020F0503040000060003" pitchFamily="34" charset="0"/>
              </a:rPr>
              <a:t>Click to go back</a:t>
            </a:r>
          </a:p>
        </p:txBody>
      </p:sp>
      <p:grpSp>
        <p:nvGrpSpPr>
          <p:cNvPr id="4" name="Graphic 5">
            <a:extLst>
              <a:ext uri="{FF2B5EF4-FFF2-40B4-BE49-F238E27FC236}">
                <a16:creationId xmlns:a16="http://schemas.microsoft.com/office/drawing/2014/main" id="{A305F2C7-DA71-DFE6-20A5-66A3FF693802}"/>
              </a:ext>
            </a:extLst>
          </p:cNvPr>
          <p:cNvGrpSpPr/>
          <p:nvPr/>
        </p:nvGrpSpPr>
        <p:grpSpPr>
          <a:xfrm>
            <a:off x="9665110" y="5671668"/>
            <a:ext cx="4596592" cy="1031785"/>
            <a:chOff x="10780741" y="5310484"/>
            <a:chExt cx="5567519" cy="1238520"/>
          </a:xfrm>
          <a:solidFill>
            <a:schemeClr val="bg1"/>
          </a:solidFill>
        </p:grpSpPr>
        <p:sp>
          <p:nvSpPr>
            <p:cNvPr id="7" name="Freeform: Shape 6">
              <a:extLst>
                <a:ext uri="{FF2B5EF4-FFF2-40B4-BE49-F238E27FC236}">
                  <a16:creationId xmlns:a16="http://schemas.microsoft.com/office/drawing/2014/main" id="{76C854D0-91A7-E076-FA37-750505903FFF}"/>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8" name="Freeform: Shape 7">
              <a:extLst>
                <a:ext uri="{FF2B5EF4-FFF2-40B4-BE49-F238E27FC236}">
                  <a16:creationId xmlns:a16="http://schemas.microsoft.com/office/drawing/2014/main" id="{5EB386F2-C38B-4CF2-E6DC-D740E862EF2F}"/>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9" name="Freeform: Shape 8">
              <a:extLst>
                <a:ext uri="{FF2B5EF4-FFF2-40B4-BE49-F238E27FC236}">
                  <a16:creationId xmlns:a16="http://schemas.microsoft.com/office/drawing/2014/main" id="{59FC1EF8-5B9B-3053-721B-FC7E0D6C3869}"/>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1" name="Freeform: Shape 10">
              <a:extLst>
                <a:ext uri="{FF2B5EF4-FFF2-40B4-BE49-F238E27FC236}">
                  <a16:creationId xmlns:a16="http://schemas.microsoft.com/office/drawing/2014/main" id="{36011C4F-FA69-532C-53F7-2651D5122233}"/>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2" name="Freeform: Shape 11">
              <a:extLst>
                <a:ext uri="{FF2B5EF4-FFF2-40B4-BE49-F238E27FC236}">
                  <a16:creationId xmlns:a16="http://schemas.microsoft.com/office/drawing/2014/main" id="{E1C9E8B5-B8EC-3367-7E02-752A83287F97}"/>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3" name="Freeform: Shape 12">
              <a:extLst>
                <a:ext uri="{FF2B5EF4-FFF2-40B4-BE49-F238E27FC236}">
                  <a16:creationId xmlns:a16="http://schemas.microsoft.com/office/drawing/2014/main" id="{C795F201-67C3-12EB-C9B0-034A94B746E8}"/>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4" name="Freeform: Shape 13">
              <a:extLst>
                <a:ext uri="{FF2B5EF4-FFF2-40B4-BE49-F238E27FC236}">
                  <a16:creationId xmlns:a16="http://schemas.microsoft.com/office/drawing/2014/main" id="{76C3DEC1-FE19-D580-E123-19CE990F09C1}"/>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5" name="Freeform: Shape 14">
              <a:extLst>
                <a:ext uri="{FF2B5EF4-FFF2-40B4-BE49-F238E27FC236}">
                  <a16:creationId xmlns:a16="http://schemas.microsoft.com/office/drawing/2014/main" id="{BE588367-84C9-8D0A-0A32-E9A6D2F23DA7}"/>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6" name="Freeform: Shape 15">
              <a:extLst>
                <a:ext uri="{FF2B5EF4-FFF2-40B4-BE49-F238E27FC236}">
                  <a16:creationId xmlns:a16="http://schemas.microsoft.com/office/drawing/2014/main" id="{9C0A8D1E-7FCA-6E26-ACCE-78E0D7872324}"/>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7" name="Freeform: Shape 16">
              <a:extLst>
                <a:ext uri="{FF2B5EF4-FFF2-40B4-BE49-F238E27FC236}">
                  <a16:creationId xmlns:a16="http://schemas.microsoft.com/office/drawing/2014/main" id="{96FF0706-3EFA-3910-C770-CB4E4D160BA6}"/>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8" name="Freeform: Shape 17">
              <a:extLst>
                <a:ext uri="{FF2B5EF4-FFF2-40B4-BE49-F238E27FC236}">
                  <a16:creationId xmlns:a16="http://schemas.microsoft.com/office/drawing/2014/main" id="{3B5CD511-114B-0D71-1233-EC29A5692260}"/>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9" name="Freeform: Shape 18">
              <a:extLst>
                <a:ext uri="{FF2B5EF4-FFF2-40B4-BE49-F238E27FC236}">
                  <a16:creationId xmlns:a16="http://schemas.microsoft.com/office/drawing/2014/main" id="{F44E8953-767E-8DFC-682A-E1579E73CB6D}"/>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0" name="Freeform: Shape 19">
              <a:extLst>
                <a:ext uri="{FF2B5EF4-FFF2-40B4-BE49-F238E27FC236}">
                  <a16:creationId xmlns:a16="http://schemas.microsoft.com/office/drawing/2014/main" id="{3E569C96-CA60-1B21-9ACC-B103AFE52EC1}"/>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1" name="Freeform: Shape 20">
              <a:extLst>
                <a:ext uri="{FF2B5EF4-FFF2-40B4-BE49-F238E27FC236}">
                  <a16:creationId xmlns:a16="http://schemas.microsoft.com/office/drawing/2014/main" id="{C4D76CF5-87DE-B8DE-8296-67A452CCFAA6}"/>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ln>
                  <a:solidFill>
                    <a:srgbClr val="FFC000"/>
                  </a:solidFill>
                </a:ln>
                <a:solidFill>
                  <a:srgbClr val="FFC000"/>
                </a:solidFill>
              </a:endParaRPr>
            </a:p>
          </p:txBody>
        </p:sp>
        <p:sp>
          <p:nvSpPr>
            <p:cNvPr id="22" name="Freeform: Shape 21">
              <a:extLst>
                <a:ext uri="{FF2B5EF4-FFF2-40B4-BE49-F238E27FC236}">
                  <a16:creationId xmlns:a16="http://schemas.microsoft.com/office/drawing/2014/main" id="{3959EECC-9486-B9B5-9965-E3DB9EE24B93}"/>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3" name="Freeform: Shape 22">
              <a:extLst>
                <a:ext uri="{FF2B5EF4-FFF2-40B4-BE49-F238E27FC236}">
                  <a16:creationId xmlns:a16="http://schemas.microsoft.com/office/drawing/2014/main" id="{2C0FD915-6F5D-FB92-878E-36551215C941}"/>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4" name="Freeform: Shape 23">
              <a:extLst>
                <a:ext uri="{FF2B5EF4-FFF2-40B4-BE49-F238E27FC236}">
                  <a16:creationId xmlns:a16="http://schemas.microsoft.com/office/drawing/2014/main" id="{E5695A5B-8694-50C5-4652-A41415430BB0}"/>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ln>
                  <a:solidFill>
                    <a:srgbClr val="FFC000"/>
                  </a:solidFill>
                </a:ln>
                <a:solidFill>
                  <a:srgbClr val="FFC000"/>
                </a:solidFill>
              </a:endParaRPr>
            </a:p>
          </p:txBody>
        </p:sp>
        <p:sp>
          <p:nvSpPr>
            <p:cNvPr id="25" name="Freeform: Shape 24">
              <a:extLst>
                <a:ext uri="{FF2B5EF4-FFF2-40B4-BE49-F238E27FC236}">
                  <a16:creationId xmlns:a16="http://schemas.microsoft.com/office/drawing/2014/main" id="{3CD3894B-C79C-6E23-D534-2DCC56C27DA5}"/>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6" name="Freeform: Shape 25">
              <a:extLst>
                <a:ext uri="{FF2B5EF4-FFF2-40B4-BE49-F238E27FC236}">
                  <a16:creationId xmlns:a16="http://schemas.microsoft.com/office/drawing/2014/main" id="{EE4F6083-AA8A-3F7B-CC7C-A0A0F03D80FF}"/>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7" name="Freeform: Shape 26">
              <a:extLst>
                <a:ext uri="{FF2B5EF4-FFF2-40B4-BE49-F238E27FC236}">
                  <a16:creationId xmlns:a16="http://schemas.microsoft.com/office/drawing/2014/main" id="{0CB669BD-3402-B7EF-947A-C08F3FF9C61A}"/>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8" name="Freeform: Shape 27">
              <a:extLst>
                <a:ext uri="{FF2B5EF4-FFF2-40B4-BE49-F238E27FC236}">
                  <a16:creationId xmlns:a16="http://schemas.microsoft.com/office/drawing/2014/main" id="{269FB6D8-99F3-7591-F93B-A3CC38D36FA1}"/>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9" name="Freeform: Shape 28">
              <a:extLst>
                <a:ext uri="{FF2B5EF4-FFF2-40B4-BE49-F238E27FC236}">
                  <a16:creationId xmlns:a16="http://schemas.microsoft.com/office/drawing/2014/main" id="{48E078AE-F5F0-BD20-0F31-DF85D2FEBC8D}"/>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30" name="Freeform: Shape 29">
              <a:extLst>
                <a:ext uri="{FF2B5EF4-FFF2-40B4-BE49-F238E27FC236}">
                  <a16:creationId xmlns:a16="http://schemas.microsoft.com/office/drawing/2014/main" id="{BEF6A80B-DB3A-B182-D41F-328E5A25A626}"/>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31" name="Freeform: Shape 30">
              <a:extLst>
                <a:ext uri="{FF2B5EF4-FFF2-40B4-BE49-F238E27FC236}">
                  <a16:creationId xmlns:a16="http://schemas.microsoft.com/office/drawing/2014/main" id="{DD9B7C36-A203-6B18-7802-4720FE779B7A}"/>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grpSp>
      <p:sp>
        <p:nvSpPr>
          <p:cNvPr id="6" name="Rectangle: Rounded Corners 5">
            <a:extLst>
              <a:ext uri="{FF2B5EF4-FFF2-40B4-BE49-F238E27FC236}">
                <a16:creationId xmlns:a16="http://schemas.microsoft.com/office/drawing/2014/main" id="{B17699E2-DF46-2034-F941-3D2D723E9D6B}"/>
              </a:ext>
            </a:extLst>
          </p:cNvPr>
          <p:cNvSpPr/>
          <p:nvPr/>
        </p:nvSpPr>
        <p:spPr>
          <a:xfrm>
            <a:off x="6149482" y="1437098"/>
            <a:ext cx="5902475" cy="4681245"/>
          </a:xfrm>
          <a:prstGeom prst="roundRect">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200" dirty="0">
                <a:solidFill>
                  <a:schemeClr val="bg1"/>
                </a:solidFill>
                <a:latin typeface="Kermit Condensed" panose="020F0503040000060003" pitchFamily="34" charset="0"/>
              </a:rPr>
              <a:t>Our nature as people can often be one of selfish ambition.  We are quick to look after ourselves and sometimes need reminders to look out for those less fortunate.  Here in the book of Proverbs, King Solomon suggests that when we refresh others, it has a positive impact on us.  We are more blessed when we give than when we receive.</a:t>
            </a:r>
          </a:p>
          <a:p>
            <a:pPr algn="ctr"/>
            <a:endParaRPr lang="en-GB" sz="2200" dirty="0">
              <a:solidFill>
                <a:schemeClr val="bg1"/>
              </a:solidFill>
              <a:latin typeface="Kermit Condensed" panose="020F0503040000060003" pitchFamily="34" charset="0"/>
            </a:endParaRPr>
          </a:p>
          <a:p>
            <a:pPr algn="ctr"/>
            <a:r>
              <a:rPr lang="en-GB" sz="2200" dirty="0">
                <a:solidFill>
                  <a:srgbClr val="FFFF00"/>
                </a:solidFill>
                <a:latin typeface="Kermit Condensed" panose="020F0503040000060003" pitchFamily="34" charset="0"/>
              </a:rPr>
              <a:t>Question of the day:</a:t>
            </a:r>
          </a:p>
          <a:p>
            <a:pPr algn="ctr"/>
            <a:r>
              <a:rPr lang="en-GB" sz="2200" dirty="0">
                <a:solidFill>
                  <a:schemeClr val="tx1"/>
                </a:solidFill>
                <a:latin typeface="Kermit Condensed" panose="020F0503040000060003" pitchFamily="34" charset="0"/>
              </a:rPr>
              <a:t>When did you last intentionally look to bless someone else with a gift or an encouraging word, and, if it hasn’t been for a while, could you look for an opportunity today?</a:t>
            </a:r>
          </a:p>
        </p:txBody>
      </p:sp>
      <p:pic>
        <p:nvPicPr>
          <p:cNvPr id="32" name="Picture 31">
            <a:extLst>
              <a:ext uri="{FF2B5EF4-FFF2-40B4-BE49-F238E27FC236}">
                <a16:creationId xmlns:a16="http://schemas.microsoft.com/office/drawing/2014/main" id="{62FCD7AC-5268-9B2E-E9B3-E9C9913E4024}"/>
              </a:ext>
            </a:extLst>
          </p:cNvPr>
          <p:cNvPicPr>
            <a:picLocks noChangeAspect="1"/>
          </p:cNvPicPr>
          <p:nvPr/>
        </p:nvPicPr>
        <p:blipFill>
          <a:blip r:embed="rId6"/>
          <a:srcRect b="11921"/>
          <a:stretch>
            <a:fillRect/>
          </a:stretch>
        </p:blipFill>
        <p:spPr>
          <a:xfrm>
            <a:off x="172393" y="419727"/>
            <a:ext cx="5813155" cy="5993511"/>
          </a:xfrm>
          <a:prstGeom prst="rect">
            <a:avLst/>
          </a:prstGeom>
          <a:ln w="38100">
            <a:solidFill>
              <a:schemeClr val="tx1"/>
            </a:solidFill>
          </a:ln>
        </p:spPr>
      </p:pic>
    </p:spTree>
    <p:extLst>
      <p:ext uri="{BB962C8B-B14F-4D97-AF65-F5344CB8AC3E}">
        <p14:creationId xmlns:p14="http://schemas.microsoft.com/office/powerpoint/2010/main" val="2433912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A25B1E6-B367-FE18-5A90-0A100FC78C43}"/>
              </a:ext>
            </a:extLst>
          </p:cNvPr>
          <p:cNvPicPr>
            <a:picLocks noChangeAspect="1"/>
          </p:cNvPicPr>
          <p:nvPr/>
        </p:nvPicPr>
        <p:blipFill>
          <a:blip r:embed="rId2"/>
          <a:stretch>
            <a:fillRect/>
          </a:stretch>
        </p:blipFill>
        <p:spPr>
          <a:xfrm>
            <a:off x="6095" y="0"/>
            <a:ext cx="12179809" cy="6858000"/>
          </a:xfrm>
          <a:prstGeom prst="rect">
            <a:avLst/>
          </a:prstGeom>
        </p:spPr>
      </p:pic>
      <p:pic>
        <p:nvPicPr>
          <p:cNvPr id="7" name="Picture 6">
            <a:extLst>
              <a:ext uri="{FF2B5EF4-FFF2-40B4-BE49-F238E27FC236}">
                <a16:creationId xmlns:a16="http://schemas.microsoft.com/office/drawing/2014/main" id="{0827A17E-6A76-5137-37A4-A69A962D2B4E}"/>
              </a:ext>
            </a:extLst>
          </p:cNvPr>
          <p:cNvPicPr>
            <a:picLocks noChangeAspect="1"/>
          </p:cNvPicPr>
          <p:nvPr/>
        </p:nvPicPr>
        <p:blipFill>
          <a:blip r:embed="rId3"/>
          <a:stretch>
            <a:fillRect/>
          </a:stretch>
        </p:blipFill>
        <p:spPr>
          <a:xfrm>
            <a:off x="3215147" y="19860"/>
            <a:ext cx="2880853" cy="1553301"/>
          </a:xfrm>
          <a:prstGeom prst="rect">
            <a:avLst/>
          </a:prstGeom>
          <a:ln w="76200">
            <a:solidFill>
              <a:srgbClr val="0070C0"/>
            </a:solidFill>
          </a:ln>
        </p:spPr>
      </p:pic>
      <p:pic>
        <p:nvPicPr>
          <p:cNvPr id="9" name="Picture 8">
            <a:extLst>
              <a:ext uri="{FF2B5EF4-FFF2-40B4-BE49-F238E27FC236}">
                <a16:creationId xmlns:a16="http://schemas.microsoft.com/office/drawing/2014/main" id="{538A0DD9-31C3-A565-4661-0F7FF669229C}"/>
              </a:ext>
            </a:extLst>
          </p:cNvPr>
          <p:cNvPicPr>
            <a:picLocks noChangeAspect="1"/>
          </p:cNvPicPr>
          <p:nvPr/>
        </p:nvPicPr>
        <p:blipFill>
          <a:blip r:embed="rId4"/>
          <a:srcRect t="12987" b="14693"/>
          <a:stretch>
            <a:fillRect/>
          </a:stretch>
        </p:blipFill>
        <p:spPr>
          <a:xfrm>
            <a:off x="3189101" y="1665222"/>
            <a:ext cx="2906900" cy="1658541"/>
          </a:xfrm>
          <a:prstGeom prst="rect">
            <a:avLst/>
          </a:prstGeom>
          <a:ln w="76200">
            <a:solidFill>
              <a:srgbClr val="0070C0"/>
            </a:solidFill>
          </a:ln>
        </p:spPr>
      </p:pic>
      <p:pic>
        <p:nvPicPr>
          <p:cNvPr id="11" name="Picture 10">
            <a:extLst>
              <a:ext uri="{FF2B5EF4-FFF2-40B4-BE49-F238E27FC236}">
                <a16:creationId xmlns:a16="http://schemas.microsoft.com/office/drawing/2014/main" id="{A81D7852-0FDD-22F9-BDE6-29FA468D21D1}"/>
              </a:ext>
            </a:extLst>
          </p:cNvPr>
          <p:cNvPicPr>
            <a:picLocks noChangeAspect="1"/>
          </p:cNvPicPr>
          <p:nvPr/>
        </p:nvPicPr>
        <p:blipFill>
          <a:blip r:embed="rId5"/>
          <a:stretch>
            <a:fillRect/>
          </a:stretch>
        </p:blipFill>
        <p:spPr>
          <a:xfrm>
            <a:off x="3237774" y="3448815"/>
            <a:ext cx="2810599" cy="1532631"/>
          </a:xfrm>
          <a:prstGeom prst="rect">
            <a:avLst/>
          </a:prstGeom>
          <a:ln w="76200">
            <a:solidFill>
              <a:srgbClr val="7030A0"/>
            </a:solidFill>
          </a:ln>
        </p:spPr>
      </p:pic>
      <p:pic>
        <p:nvPicPr>
          <p:cNvPr id="13" name="Picture 12">
            <a:extLst>
              <a:ext uri="{FF2B5EF4-FFF2-40B4-BE49-F238E27FC236}">
                <a16:creationId xmlns:a16="http://schemas.microsoft.com/office/drawing/2014/main" id="{A9514799-CCC3-7784-3DDC-4D666A3C5018}"/>
              </a:ext>
            </a:extLst>
          </p:cNvPr>
          <p:cNvPicPr>
            <a:picLocks noChangeAspect="1"/>
          </p:cNvPicPr>
          <p:nvPr/>
        </p:nvPicPr>
        <p:blipFill>
          <a:blip r:embed="rId6"/>
          <a:srcRect t="4740" b="4001"/>
          <a:stretch>
            <a:fillRect/>
          </a:stretch>
        </p:blipFill>
        <p:spPr>
          <a:xfrm>
            <a:off x="3226656" y="5128973"/>
            <a:ext cx="2826912" cy="1583932"/>
          </a:xfrm>
          <a:prstGeom prst="rect">
            <a:avLst/>
          </a:prstGeom>
          <a:ln w="76200">
            <a:solidFill>
              <a:srgbClr val="7030A0"/>
            </a:solidFill>
          </a:ln>
        </p:spPr>
      </p:pic>
      <p:pic>
        <p:nvPicPr>
          <p:cNvPr id="15" name="Picture 14">
            <a:extLst>
              <a:ext uri="{FF2B5EF4-FFF2-40B4-BE49-F238E27FC236}">
                <a16:creationId xmlns:a16="http://schemas.microsoft.com/office/drawing/2014/main" id="{20A42899-F94B-AE37-9233-9651EC658171}"/>
              </a:ext>
            </a:extLst>
          </p:cNvPr>
          <p:cNvPicPr>
            <a:picLocks noChangeAspect="1"/>
          </p:cNvPicPr>
          <p:nvPr/>
        </p:nvPicPr>
        <p:blipFill>
          <a:blip r:embed="rId7"/>
          <a:stretch>
            <a:fillRect/>
          </a:stretch>
        </p:blipFill>
        <p:spPr>
          <a:xfrm>
            <a:off x="6187241" y="3442583"/>
            <a:ext cx="2969738" cy="1651454"/>
          </a:xfrm>
          <a:prstGeom prst="rect">
            <a:avLst/>
          </a:prstGeom>
          <a:ln w="76200">
            <a:solidFill>
              <a:srgbClr val="00B050"/>
            </a:solidFill>
          </a:ln>
        </p:spPr>
      </p:pic>
      <p:pic>
        <p:nvPicPr>
          <p:cNvPr id="17" name="Picture 16">
            <a:extLst>
              <a:ext uri="{FF2B5EF4-FFF2-40B4-BE49-F238E27FC236}">
                <a16:creationId xmlns:a16="http://schemas.microsoft.com/office/drawing/2014/main" id="{FFC901FB-C47C-C9DD-A230-33020C401A6C}"/>
              </a:ext>
            </a:extLst>
          </p:cNvPr>
          <p:cNvPicPr>
            <a:picLocks noChangeAspect="1"/>
          </p:cNvPicPr>
          <p:nvPr/>
        </p:nvPicPr>
        <p:blipFill>
          <a:blip r:embed="rId8"/>
          <a:srcRect t="12271" b="19806"/>
          <a:stretch>
            <a:fillRect/>
          </a:stretch>
        </p:blipFill>
        <p:spPr>
          <a:xfrm>
            <a:off x="6181416" y="5094130"/>
            <a:ext cx="2969738" cy="1638507"/>
          </a:xfrm>
          <a:prstGeom prst="rect">
            <a:avLst/>
          </a:prstGeom>
          <a:ln w="76200">
            <a:solidFill>
              <a:srgbClr val="00B050"/>
            </a:solidFill>
          </a:ln>
        </p:spPr>
      </p:pic>
      <p:pic>
        <p:nvPicPr>
          <p:cNvPr id="23" name="Picture 22">
            <a:extLst>
              <a:ext uri="{FF2B5EF4-FFF2-40B4-BE49-F238E27FC236}">
                <a16:creationId xmlns:a16="http://schemas.microsoft.com/office/drawing/2014/main" id="{B15ED0A1-8F88-2572-51A6-932B444ABE3E}"/>
              </a:ext>
            </a:extLst>
          </p:cNvPr>
          <p:cNvPicPr>
            <a:picLocks noChangeAspect="1"/>
          </p:cNvPicPr>
          <p:nvPr/>
        </p:nvPicPr>
        <p:blipFill>
          <a:blip r:embed="rId9"/>
          <a:stretch>
            <a:fillRect/>
          </a:stretch>
        </p:blipFill>
        <p:spPr>
          <a:xfrm>
            <a:off x="116049" y="3483974"/>
            <a:ext cx="2999694" cy="1603568"/>
          </a:xfrm>
          <a:prstGeom prst="rect">
            <a:avLst/>
          </a:prstGeom>
          <a:ln w="76200">
            <a:solidFill>
              <a:srgbClr val="C00000"/>
            </a:solidFill>
          </a:ln>
        </p:spPr>
      </p:pic>
      <p:pic>
        <p:nvPicPr>
          <p:cNvPr id="25" name="Picture 24">
            <a:extLst>
              <a:ext uri="{FF2B5EF4-FFF2-40B4-BE49-F238E27FC236}">
                <a16:creationId xmlns:a16="http://schemas.microsoft.com/office/drawing/2014/main" id="{AD93E553-E014-9A61-8896-35FB82D4CAD5}"/>
              </a:ext>
            </a:extLst>
          </p:cNvPr>
          <p:cNvPicPr>
            <a:picLocks noChangeAspect="1"/>
          </p:cNvPicPr>
          <p:nvPr/>
        </p:nvPicPr>
        <p:blipFill>
          <a:blip r:embed="rId10"/>
          <a:srcRect t="8142" b="12994"/>
          <a:stretch>
            <a:fillRect/>
          </a:stretch>
        </p:blipFill>
        <p:spPr>
          <a:xfrm>
            <a:off x="116049" y="5080861"/>
            <a:ext cx="2969738" cy="1638506"/>
          </a:xfrm>
          <a:prstGeom prst="rect">
            <a:avLst/>
          </a:prstGeom>
          <a:ln w="76200">
            <a:solidFill>
              <a:srgbClr val="C00000"/>
            </a:solidFill>
          </a:ln>
        </p:spPr>
      </p:pic>
      <p:pic>
        <p:nvPicPr>
          <p:cNvPr id="27" name="Picture 26">
            <a:extLst>
              <a:ext uri="{FF2B5EF4-FFF2-40B4-BE49-F238E27FC236}">
                <a16:creationId xmlns:a16="http://schemas.microsoft.com/office/drawing/2014/main" id="{EDB4F78D-FC69-3EB0-63DF-A82B875B0570}"/>
              </a:ext>
            </a:extLst>
          </p:cNvPr>
          <p:cNvPicPr>
            <a:picLocks noChangeAspect="1"/>
          </p:cNvPicPr>
          <p:nvPr/>
        </p:nvPicPr>
        <p:blipFill>
          <a:blip r:embed="rId11"/>
          <a:stretch>
            <a:fillRect/>
          </a:stretch>
        </p:blipFill>
        <p:spPr>
          <a:xfrm>
            <a:off x="6241191" y="19950"/>
            <a:ext cx="2880853" cy="1553121"/>
          </a:xfrm>
          <a:prstGeom prst="rect">
            <a:avLst/>
          </a:prstGeom>
          <a:ln w="76200">
            <a:solidFill>
              <a:srgbClr val="FFFF00"/>
            </a:solidFill>
          </a:ln>
        </p:spPr>
      </p:pic>
      <p:pic>
        <p:nvPicPr>
          <p:cNvPr id="29" name="Picture 28">
            <a:extLst>
              <a:ext uri="{FF2B5EF4-FFF2-40B4-BE49-F238E27FC236}">
                <a16:creationId xmlns:a16="http://schemas.microsoft.com/office/drawing/2014/main" id="{70077184-B111-F4A0-43D5-EFF123426E15}"/>
              </a:ext>
            </a:extLst>
          </p:cNvPr>
          <p:cNvPicPr>
            <a:picLocks noChangeAspect="1"/>
          </p:cNvPicPr>
          <p:nvPr/>
        </p:nvPicPr>
        <p:blipFill>
          <a:blip r:embed="rId12"/>
          <a:srcRect t="12821" b="19187"/>
          <a:stretch>
            <a:fillRect/>
          </a:stretch>
        </p:blipFill>
        <p:spPr>
          <a:xfrm>
            <a:off x="6250078" y="1661606"/>
            <a:ext cx="2871966" cy="1622946"/>
          </a:xfrm>
          <a:prstGeom prst="rect">
            <a:avLst/>
          </a:prstGeom>
          <a:ln w="76200">
            <a:solidFill>
              <a:srgbClr val="FFFF00"/>
            </a:solidFill>
          </a:ln>
        </p:spPr>
      </p:pic>
      <p:sp>
        <p:nvSpPr>
          <p:cNvPr id="30" name="Rectangle 29">
            <a:extLst>
              <a:ext uri="{FF2B5EF4-FFF2-40B4-BE49-F238E27FC236}">
                <a16:creationId xmlns:a16="http://schemas.microsoft.com/office/drawing/2014/main" id="{E2ABD3A7-5BBD-B430-C50C-1D15264707F9}"/>
              </a:ext>
            </a:extLst>
          </p:cNvPr>
          <p:cNvSpPr/>
          <p:nvPr/>
        </p:nvSpPr>
        <p:spPr>
          <a:xfrm>
            <a:off x="45878" y="13313"/>
            <a:ext cx="3069865" cy="3415642"/>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500" dirty="0">
                <a:solidFill>
                  <a:sysClr val="windowText" lastClr="000000"/>
                </a:solidFill>
                <a:latin typeface="Kermit Semibold Condensed" panose="020F0503040000060003" pitchFamily="34" charset="0"/>
              </a:rPr>
              <a:t>Here are seven of the poorest countries in the world.  Can you identify them from their flags and outlines?</a:t>
            </a:r>
          </a:p>
          <a:p>
            <a:pPr algn="ctr"/>
            <a:endParaRPr lang="en-GB" sz="2500" dirty="0">
              <a:solidFill>
                <a:sysClr val="windowText" lastClr="000000"/>
              </a:solidFill>
              <a:latin typeface="Kermit Semibold Condensed" panose="020F0503040000060003" pitchFamily="34" charset="0"/>
            </a:endParaRPr>
          </a:p>
          <a:p>
            <a:pPr algn="ctr"/>
            <a:endParaRPr lang="en-GB" sz="2500" dirty="0">
              <a:solidFill>
                <a:sysClr val="windowText" lastClr="000000"/>
              </a:solidFill>
              <a:latin typeface="Kermit Semibold Condensed" panose="020F0503040000060003" pitchFamily="34" charset="0"/>
            </a:endParaRPr>
          </a:p>
          <a:p>
            <a:pPr algn="ctr"/>
            <a:endParaRPr lang="en-GB" sz="2500" dirty="0">
              <a:solidFill>
                <a:sysClr val="windowText" lastClr="000000"/>
              </a:solidFill>
              <a:latin typeface="Kermit Semibold Condensed" panose="020F0503040000060003" pitchFamily="34" charset="0"/>
            </a:endParaRPr>
          </a:p>
          <a:p>
            <a:pPr algn="ctr"/>
            <a:endParaRPr lang="en-GB" sz="2500" dirty="0">
              <a:solidFill>
                <a:sysClr val="windowText" lastClr="000000"/>
              </a:solidFill>
              <a:latin typeface="Kermit Semibold Condensed" panose="020F0503040000060003" pitchFamily="34" charset="0"/>
            </a:endParaRPr>
          </a:p>
        </p:txBody>
      </p:sp>
      <p:sp>
        <p:nvSpPr>
          <p:cNvPr id="31" name="Rectangle 30">
            <a:extLst>
              <a:ext uri="{FF2B5EF4-FFF2-40B4-BE49-F238E27FC236}">
                <a16:creationId xmlns:a16="http://schemas.microsoft.com/office/drawing/2014/main" id="{9A53F009-BD47-658F-322C-63319DB569E0}"/>
              </a:ext>
            </a:extLst>
          </p:cNvPr>
          <p:cNvSpPr/>
          <p:nvPr/>
        </p:nvSpPr>
        <p:spPr>
          <a:xfrm>
            <a:off x="499715" y="1916197"/>
            <a:ext cx="2065157" cy="601488"/>
          </a:xfrm>
          <a:prstGeom prst="rect">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latin typeface="Kermit Semibold Condensed" panose="020F0503040000060003" pitchFamily="34" charset="0"/>
              </a:rPr>
              <a:t>Click for answers</a:t>
            </a:r>
          </a:p>
        </p:txBody>
      </p:sp>
      <p:sp>
        <p:nvSpPr>
          <p:cNvPr id="33" name="Rectangle 32">
            <a:hlinkClick r:id="rId13" action="ppaction://hlinksldjump"/>
            <a:extLst>
              <a:ext uri="{FF2B5EF4-FFF2-40B4-BE49-F238E27FC236}">
                <a16:creationId xmlns:a16="http://schemas.microsoft.com/office/drawing/2014/main" id="{7D65FED6-A584-711B-0537-62CABAD07844}"/>
              </a:ext>
            </a:extLst>
          </p:cNvPr>
          <p:cNvSpPr/>
          <p:nvPr/>
        </p:nvSpPr>
        <p:spPr>
          <a:xfrm>
            <a:off x="499715" y="2572704"/>
            <a:ext cx="2065157" cy="8012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latin typeface="Kermit Semibold Condensed" panose="020F0503040000060003" pitchFamily="34" charset="0"/>
              </a:rPr>
              <a:t>Click to </a:t>
            </a:r>
          </a:p>
          <a:p>
            <a:pPr algn="ctr"/>
            <a:r>
              <a:rPr lang="en-GB" sz="2400" dirty="0">
                <a:latin typeface="Kermit Semibold Condensed" panose="020F0503040000060003" pitchFamily="34" charset="0"/>
              </a:rPr>
              <a:t>go back</a:t>
            </a:r>
          </a:p>
        </p:txBody>
      </p:sp>
      <p:sp>
        <p:nvSpPr>
          <p:cNvPr id="34" name="Rectangle: Rounded Corners 33">
            <a:extLst>
              <a:ext uri="{FF2B5EF4-FFF2-40B4-BE49-F238E27FC236}">
                <a16:creationId xmlns:a16="http://schemas.microsoft.com/office/drawing/2014/main" id="{0ECDAA90-3A1D-415A-202A-E5715BA3385C}"/>
              </a:ext>
            </a:extLst>
          </p:cNvPr>
          <p:cNvSpPr/>
          <p:nvPr/>
        </p:nvSpPr>
        <p:spPr>
          <a:xfrm>
            <a:off x="3708052" y="1410829"/>
            <a:ext cx="1750142" cy="599768"/>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ysClr val="windowText" lastClr="000000"/>
                </a:solidFill>
                <a:latin typeface="Kermit Semibold Condensed" panose="020F0503040000060003" pitchFamily="34" charset="0"/>
              </a:rPr>
              <a:t>South Sudan</a:t>
            </a:r>
          </a:p>
        </p:txBody>
      </p:sp>
      <p:sp>
        <p:nvSpPr>
          <p:cNvPr id="38" name="Rectangle: Rounded Corners 37">
            <a:extLst>
              <a:ext uri="{FF2B5EF4-FFF2-40B4-BE49-F238E27FC236}">
                <a16:creationId xmlns:a16="http://schemas.microsoft.com/office/drawing/2014/main" id="{5E35E6D2-CDDA-AF35-1C96-B7C22D30F38C}"/>
              </a:ext>
            </a:extLst>
          </p:cNvPr>
          <p:cNvSpPr/>
          <p:nvPr/>
        </p:nvSpPr>
        <p:spPr>
          <a:xfrm>
            <a:off x="6813990" y="1316516"/>
            <a:ext cx="1750142" cy="599768"/>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ysClr val="windowText" lastClr="000000"/>
                </a:solidFill>
                <a:latin typeface="Kermit Semibold Condensed" panose="020F0503040000060003" pitchFamily="34" charset="0"/>
              </a:rPr>
              <a:t>Yemen</a:t>
            </a:r>
          </a:p>
        </p:txBody>
      </p:sp>
      <p:sp>
        <p:nvSpPr>
          <p:cNvPr id="40" name="Rectangle: Rounded Corners 39">
            <a:extLst>
              <a:ext uri="{FF2B5EF4-FFF2-40B4-BE49-F238E27FC236}">
                <a16:creationId xmlns:a16="http://schemas.microsoft.com/office/drawing/2014/main" id="{0589FDA2-1B6D-D499-F15A-186F121DF738}"/>
              </a:ext>
            </a:extLst>
          </p:cNvPr>
          <p:cNvSpPr/>
          <p:nvPr/>
        </p:nvSpPr>
        <p:spPr>
          <a:xfrm>
            <a:off x="6866975" y="4503752"/>
            <a:ext cx="1750142" cy="1160811"/>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ysClr val="windowText" lastClr="000000"/>
                </a:solidFill>
                <a:latin typeface="Kermit Semibold Condensed" panose="020F0503040000060003" pitchFamily="34" charset="0"/>
              </a:rPr>
              <a:t>Central African Republic</a:t>
            </a:r>
          </a:p>
        </p:txBody>
      </p:sp>
      <p:sp>
        <p:nvSpPr>
          <p:cNvPr id="42" name="Rectangle: Rounded Corners 41">
            <a:extLst>
              <a:ext uri="{FF2B5EF4-FFF2-40B4-BE49-F238E27FC236}">
                <a16:creationId xmlns:a16="http://schemas.microsoft.com/office/drawing/2014/main" id="{5BC01101-026E-7D93-7ACD-DC35EA6D7A70}"/>
              </a:ext>
            </a:extLst>
          </p:cNvPr>
          <p:cNvSpPr/>
          <p:nvPr/>
        </p:nvSpPr>
        <p:spPr>
          <a:xfrm>
            <a:off x="3766872" y="4780976"/>
            <a:ext cx="1750142" cy="599768"/>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ysClr val="windowText" lastClr="000000"/>
                </a:solidFill>
                <a:latin typeface="Kermit Semibold Condensed" panose="020F0503040000060003" pitchFamily="34" charset="0"/>
              </a:rPr>
              <a:t>Burundi</a:t>
            </a:r>
          </a:p>
        </p:txBody>
      </p:sp>
      <p:sp>
        <p:nvSpPr>
          <p:cNvPr id="44" name="Rectangle: Rounded Corners 43">
            <a:extLst>
              <a:ext uri="{FF2B5EF4-FFF2-40B4-BE49-F238E27FC236}">
                <a16:creationId xmlns:a16="http://schemas.microsoft.com/office/drawing/2014/main" id="{828421EB-995C-B9C2-2D65-207873B638FB}"/>
              </a:ext>
            </a:extLst>
          </p:cNvPr>
          <p:cNvSpPr/>
          <p:nvPr/>
        </p:nvSpPr>
        <p:spPr>
          <a:xfrm>
            <a:off x="657223" y="4774299"/>
            <a:ext cx="1750142" cy="599768"/>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ysClr val="windowText" lastClr="000000"/>
                </a:solidFill>
                <a:latin typeface="Kermit Semibold Condensed" panose="020F0503040000060003" pitchFamily="34" charset="0"/>
              </a:rPr>
              <a:t>Madagascar</a:t>
            </a:r>
          </a:p>
        </p:txBody>
      </p:sp>
      <p:pic>
        <p:nvPicPr>
          <p:cNvPr id="46" name="Picture 45">
            <a:extLst>
              <a:ext uri="{FF2B5EF4-FFF2-40B4-BE49-F238E27FC236}">
                <a16:creationId xmlns:a16="http://schemas.microsoft.com/office/drawing/2014/main" id="{917E33D1-5ACC-EEB6-6C11-9139032BE8C3}"/>
              </a:ext>
            </a:extLst>
          </p:cNvPr>
          <p:cNvPicPr>
            <a:picLocks noChangeAspect="1"/>
          </p:cNvPicPr>
          <p:nvPr/>
        </p:nvPicPr>
        <p:blipFill>
          <a:blip r:embed="rId14"/>
          <a:stretch>
            <a:fillRect/>
          </a:stretch>
        </p:blipFill>
        <p:spPr>
          <a:xfrm>
            <a:off x="9265268" y="19860"/>
            <a:ext cx="2920636" cy="1583271"/>
          </a:xfrm>
          <a:prstGeom prst="rect">
            <a:avLst/>
          </a:prstGeom>
          <a:ln w="76200">
            <a:solidFill>
              <a:srgbClr val="FF6699"/>
            </a:solidFill>
          </a:ln>
        </p:spPr>
      </p:pic>
      <p:pic>
        <p:nvPicPr>
          <p:cNvPr id="48" name="Picture 47">
            <a:extLst>
              <a:ext uri="{FF2B5EF4-FFF2-40B4-BE49-F238E27FC236}">
                <a16:creationId xmlns:a16="http://schemas.microsoft.com/office/drawing/2014/main" id="{593C734A-FC09-A599-850D-9AC7497B0E6D}"/>
              </a:ext>
            </a:extLst>
          </p:cNvPr>
          <p:cNvPicPr>
            <a:picLocks noChangeAspect="1"/>
          </p:cNvPicPr>
          <p:nvPr/>
        </p:nvPicPr>
        <p:blipFill>
          <a:blip r:embed="rId15"/>
          <a:srcRect t="6669" b="15667"/>
          <a:stretch>
            <a:fillRect/>
          </a:stretch>
        </p:blipFill>
        <p:spPr>
          <a:xfrm>
            <a:off x="9279004" y="1714182"/>
            <a:ext cx="2906900" cy="1570369"/>
          </a:xfrm>
          <a:prstGeom prst="rect">
            <a:avLst/>
          </a:prstGeom>
          <a:ln w="76200">
            <a:solidFill>
              <a:srgbClr val="FF6699"/>
            </a:solidFill>
          </a:ln>
        </p:spPr>
      </p:pic>
      <p:sp>
        <p:nvSpPr>
          <p:cNvPr id="50" name="Rectangle: Rounded Corners 49">
            <a:extLst>
              <a:ext uri="{FF2B5EF4-FFF2-40B4-BE49-F238E27FC236}">
                <a16:creationId xmlns:a16="http://schemas.microsoft.com/office/drawing/2014/main" id="{3732CFEA-39D4-94C4-F6B5-6BA34BAFBCE6}"/>
              </a:ext>
            </a:extLst>
          </p:cNvPr>
          <p:cNvSpPr/>
          <p:nvPr/>
        </p:nvSpPr>
        <p:spPr>
          <a:xfrm>
            <a:off x="9871312" y="1365338"/>
            <a:ext cx="1750142" cy="599768"/>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ysClr val="windowText" lastClr="000000"/>
                </a:solidFill>
                <a:latin typeface="Kermit Semibold Condensed" panose="020F0503040000060003" pitchFamily="34" charset="0"/>
              </a:rPr>
              <a:t>Venezuela</a:t>
            </a:r>
          </a:p>
        </p:txBody>
      </p:sp>
      <p:pic>
        <p:nvPicPr>
          <p:cNvPr id="3" name="Picture 2">
            <a:extLst>
              <a:ext uri="{FF2B5EF4-FFF2-40B4-BE49-F238E27FC236}">
                <a16:creationId xmlns:a16="http://schemas.microsoft.com/office/drawing/2014/main" id="{3E2E673A-8667-DD86-43E0-8B88325F5357}"/>
              </a:ext>
            </a:extLst>
          </p:cNvPr>
          <p:cNvPicPr>
            <a:picLocks noChangeAspect="1"/>
          </p:cNvPicPr>
          <p:nvPr/>
        </p:nvPicPr>
        <p:blipFill>
          <a:blip r:embed="rId16"/>
          <a:stretch>
            <a:fillRect/>
          </a:stretch>
        </p:blipFill>
        <p:spPr>
          <a:xfrm>
            <a:off x="9296852" y="3442583"/>
            <a:ext cx="2878699" cy="1634438"/>
          </a:xfrm>
          <a:prstGeom prst="rect">
            <a:avLst/>
          </a:prstGeom>
          <a:ln w="76200">
            <a:solidFill>
              <a:schemeClr val="tx1"/>
            </a:solidFill>
          </a:ln>
        </p:spPr>
      </p:pic>
      <p:pic>
        <p:nvPicPr>
          <p:cNvPr id="6" name="Picture 5">
            <a:extLst>
              <a:ext uri="{FF2B5EF4-FFF2-40B4-BE49-F238E27FC236}">
                <a16:creationId xmlns:a16="http://schemas.microsoft.com/office/drawing/2014/main" id="{C1BE7B89-57FD-554E-5497-2E25103F718A}"/>
              </a:ext>
            </a:extLst>
          </p:cNvPr>
          <p:cNvPicPr>
            <a:picLocks noChangeAspect="1"/>
          </p:cNvPicPr>
          <p:nvPr/>
        </p:nvPicPr>
        <p:blipFill>
          <a:blip r:embed="rId17"/>
          <a:stretch>
            <a:fillRect/>
          </a:stretch>
        </p:blipFill>
        <p:spPr>
          <a:xfrm>
            <a:off x="9279003" y="5188072"/>
            <a:ext cx="2896547" cy="1524833"/>
          </a:xfrm>
          <a:prstGeom prst="rect">
            <a:avLst/>
          </a:prstGeom>
          <a:ln w="76200">
            <a:solidFill>
              <a:schemeClr val="tx1"/>
            </a:solidFill>
          </a:ln>
        </p:spPr>
      </p:pic>
      <p:sp>
        <p:nvSpPr>
          <p:cNvPr id="8" name="Rectangle: Rounded Corners 7">
            <a:extLst>
              <a:ext uri="{FF2B5EF4-FFF2-40B4-BE49-F238E27FC236}">
                <a16:creationId xmlns:a16="http://schemas.microsoft.com/office/drawing/2014/main" id="{F2572D80-C77E-E093-8816-EF07A2E9C1DA}"/>
              </a:ext>
            </a:extLst>
          </p:cNvPr>
          <p:cNvSpPr/>
          <p:nvPr/>
        </p:nvSpPr>
        <p:spPr>
          <a:xfrm>
            <a:off x="9815662" y="4520494"/>
            <a:ext cx="1750142" cy="1160811"/>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ysClr val="windowText" lastClr="000000"/>
                </a:solidFill>
                <a:latin typeface="Kermit Semibold Condensed" panose="020F0503040000060003" pitchFamily="34" charset="0"/>
              </a:rPr>
              <a:t>Afghanistan</a:t>
            </a:r>
          </a:p>
        </p:txBody>
      </p:sp>
    </p:spTree>
    <p:extLst>
      <p:ext uri="{BB962C8B-B14F-4D97-AF65-F5344CB8AC3E}">
        <p14:creationId xmlns:p14="http://schemas.microsoft.com/office/powerpoint/2010/main" val="3555358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80">
                                          <p:stCondLst>
                                            <p:cond delay="0"/>
                                          </p:stCondLst>
                                        </p:cTn>
                                        <p:tgtEl>
                                          <p:spTgt spid="31"/>
                                        </p:tgtEl>
                                      </p:cBhvr>
                                    </p:animEffect>
                                    <p:anim calcmode="lin" valueType="num">
                                      <p:cBhvr>
                                        <p:cTn id="8"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id="13" dur="26">
                                          <p:stCondLst>
                                            <p:cond delay="650"/>
                                          </p:stCondLst>
                                        </p:cTn>
                                        <p:tgtEl>
                                          <p:spTgt spid="31"/>
                                        </p:tgtEl>
                                      </p:cBhvr>
                                      <p:to x="100000" y="60000"/>
                                    </p:animScale>
                                    <p:animScale>
                                      <p:cBhvr>
                                        <p:cTn id="14" dur="166" decel="50000">
                                          <p:stCondLst>
                                            <p:cond delay="676"/>
                                          </p:stCondLst>
                                        </p:cTn>
                                        <p:tgtEl>
                                          <p:spTgt spid="31"/>
                                        </p:tgtEl>
                                      </p:cBhvr>
                                      <p:to x="100000" y="100000"/>
                                    </p:animScale>
                                    <p:animScale>
                                      <p:cBhvr>
                                        <p:cTn id="15" dur="26">
                                          <p:stCondLst>
                                            <p:cond delay="1312"/>
                                          </p:stCondLst>
                                        </p:cTn>
                                        <p:tgtEl>
                                          <p:spTgt spid="31"/>
                                        </p:tgtEl>
                                      </p:cBhvr>
                                      <p:to x="100000" y="80000"/>
                                    </p:animScale>
                                    <p:animScale>
                                      <p:cBhvr>
                                        <p:cTn id="16" dur="166" decel="50000">
                                          <p:stCondLst>
                                            <p:cond delay="1338"/>
                                          </p:stCondLst>
                                        </p:cTn>
                                        <p:tgtEl>
                                          <p:spTgt spid="31"/>
                                        </p:tgtEl>
                                      </p:cBhvr>
                                      <p:to x="100000" y="100000"/>
                                    </p:animScale>
                                    <p:animScale>
                                      <p:cBhvr>
                                        <p:cTn id="17" dur="26">
                                          <p:stCondLst>
                                            <p:cond delay="1642"/>
                                          </p:stCondLst>
                                        </p:cTn>
                                        <p:tgtEl>
                                          <p:spTgt spid="31"/>
                                        </p:tgtEl>
                                      </p:cBhvr>
                                      <p:to x="100000" y="90000"/>
                                    </p:animScale>
                                    <p:animScale>
                                      <p:cBhvr>
                                        <p:cTn id="18" dur="166" decel="50000">
                                          <p:stCondLst>
                                            <p:cond delay="1668"/>
                                          </p:stCondLst>
                                        </p:cTn>
                                        <p:tgtEl>
                                          <p:spTgt spid="31"/>
                                        </p:tgtEl>
                                      </p:cBhvr>
                                      <p:to x="100000" y="100000"/>
                                    </p:animScale>
                                    <p:animScale>
                                      <p:cBhvr>
                                        <p:cTn id="19" dur="26">
                                          <p:stCondLst>
                                            <p:cond delay="1808"/>
                                          </p:stCondLst>
                                        </p:cTn>
                                        <p:tgtEl>
                                          <p:spTgt spid="31"/>
                                        </p:tgtEl>
                                      </p:cBhvr>
                                      <p:to x="100000" y="95000"/>
                                    </p:animScale>
                                    <p:animScale>
                                      <p:cBhvr>
                                        <p:cTn id="20" dur="166" decel="50000">
                                          <p:stCondLst>
                                            <p:cond delay="1834"/>
                                          </p:stCondLst>
                                        </p:cTn>
                                        <p:tgtEl>
                                          <p:spTgt spid="31"/>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fade">
                                      <p:cBhvr>
                                        <p:cTn id="35" dur="500"/>
                                        <p:tgtEl>
                                          <p:spTgt spid="5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fade">
                                      <p:cBhvr>
                                        <p:cTn id="40" dur="500"/>
                                        <p:tgtEl>
                                          <p:spTgt spid="4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500"/>
                                        <p:tgtEl>
                                          <p:spTgt spid="4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4" grpId="0" animBg="1"/>
      <p:bldP spid="38" grpId="0" animBg="1"/>
      <p:bldP spid="40" grpId="0" animBg="1"/>
      <p:bldP spid="42" grpId="0" animBg="1"/>
      <p:bldP spid="44" grpId="0" animBg="1"/>
      <p:bldP spid="50"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5FB89-736F-DFDF-E1B4-6FE927D6EA1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75C67B8-3304-A504-0436-34DE97AA59DF}"/>
              </a:ext>
            </a:extLst>
          </p:cNvPr>
          <p:cNvPicPr>
            <a:picLocks noChangeAspect="1"/>
          </p:cNvPicPr>
          <p:nvPr/>
        </p:nvPicPr>
        <p:blipFill>
          <a:blip r:embed="rId3"/>
          <a:stretch>
            <a:fillRect/>
          </a:stretch>
        </p:blipFill>
        <p:spPr>
          <a:xfrm>
            <a:off x="8459" y="0"/>
            <a:ext cx="12175081"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FC587B03-7265-203C-1E5C-D4BFB3BFC5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FE3A76B9-1EB6-AD83-603D-26C7A0B72A7F}"/>
              </a:ext>
            </a:extLst>
          </p:cNvPr>
          <p:cNvSpPr txBox="1"/>
          <p:nvPr/>
        </p:nvSpPr>
        <p:spPr>
          <a:xfrm>
            <a:off x="10577112" y="3223580"/>
            <a:ext cx="1482109"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800" b="1" dirty="0">
                <a:latin typeface="Kermit Condensed" panose="020F0503040000060003" pitchFamily="34" charset="0"/>
              </a:rPr>
              <a:t>Click to go back</a:t>
            </a:r>
          </a:p>
        </p:txBody>
      </p:sp>
      <p:sp>
        <p:nvSpPr>
          <p:cNvPr id="14" name="TextBox 13">
            <a:extLst>
              <a:ext uri="{FF2B5EF4-FFF2-40B4-BE49-F238E27FC236}">
                <a16:creationId xmlns:a16="http://schemas.microsoft.com/office/drawing/2014/main" id="{572F5E39-4C0C-9528-7CD0-48C44F8DBA26}"/>
              </a:ext>
            </a:extLst>
          </p:cNvPr>
          <p:cNvSpPr txBox="1"/>
          <p:nvPr/>
        </p:nvSpPr>
        <p:spPr>
          <a:xfrm>
            <a:off x="1655104" y="1147263"/>
            <a:ext cx="560438" cy="1015663"/>
          </a:xfrm>
          <a:prstGeom prst="rect">
            <a:avLst/>
          </a:prstGeom>
          <a:noFill/>
        </p:spPr>
        <p:txBody>
          <a:bodyPr wrap="square" rtlCol="0">
            <a:spAutoFit/>
          </a:bodyPr>
          <a:lstStyle/>
          <a:p>
            <a:endParaRPr lang="en-GB" sz="6000" dirty="0">
              <a:solidFill>
                <a:srgbClr val="FFFF00"/>
              </a:solidFill>
            </a:endParaRPr>
          </a:p>
        </p:txBody>
      </p:sp>
      <p:sp>
        <p:nvSpPr>
          <p:cNvPr id="16" name="TextBox 15">
            <a:extLst>
              <a:ext uri="{FF2B5EF4-FFF2-40B4-BE49-F238E27FC236}">
                <a16:creationId xmlns:a16="http://schemas.microsoft.com/office/drawing/2014/main" id="{86BB900B-873C-36EC-C873-B78F19A940D2}"/>
              </a:ext>
            </a:extLst>
          </p:cNvPr>
          <p:cNvSpPr txBox="1"/>
          <p:nvPr/>
        </p:nvSpPr>
        <p:spPr>
          <a:xfrm>
            <a:off x="7555626" y="1154129"/>
            <a:ext cx="560438" cy="1015663"/>
          </a:xfrm>
          <a:prstGeom prst="rect">
            <a:avLst/>
          </a:prstGeom>
          <a:noFill/>
        </p:spPr>
        <p:txBody>
          <a:bodyPr wrap="square" rtlCol="0">
            <a:spAutoFit/>
          </a:bodyPr>
          <a:lstStyle/>
          <a:p>
            <a:endParaRPr lang="en-GB" sz="6000" dirty="0">
              <a:solidFill>
                <a:srgbClr val="FFFF00"/>
              </a:solidFill>
            </a:endParaRPr>
          </a:p>
        </p:txBody>
      </p:sp>
      <p:sp>
        <p:nvSpPr>
          <p:cNvPr id="27" name="TextBox 26">
            <a:extLst>
              <a:ext uri="{FF2B5EF4-FFF2-40B4-BE49-F238E27FC236}">
                <a16:creationId xmlns:a16="http://schemas.microsoft.com/office/drawing/2014/main" id="{C0161A86-0690-EAA8-53D8-C2E2E6C725E6}"/>
              </a:ext>
            </a:extLst>
          </p:cNvPr>
          <p:cNvSpPr txBox="1"/>
          <p:nvPr/>
        </p:nvSpPr>
        <p:spPr>
          <a:xfrm>
            <a:off x="7490645" y="2591984"/>
            <a:ext cx="560438" cy="1015663"/>
          </a:xfrm>
          <a:prstGeom prst="rect">
            <a:avLst/>
          </a:prstGeom>
          <a:noFill/>
        </p:spPr>
        <p:txBody>
          <a:bodyPr wrap="square" rtlCol="0">
            <a:spAutoFit/>
          </a:bodyPr>
          <a:lstStyle/>
          <a:p>
            <a:endParaRPr lang="en-GB" sz="6000" dirty="0">
              <a:solidFill>
                <a:srgbClr val="FFFF00"/>
              </a:solidFill>
            </a:endParaRPr>
          </a:p>
        </p:txBody>
      </p:sp>
      <p:sp>
        <p:nvSpPr>
          <p:cNvPr id="2" name="Rectangle: Rounded Corners 1">
            <a:extLst>
              <a:ext uri="{FF2B5EF4-FFF2-40B4-BE49-F238E27FC236}">
                <a16:creationId xmlns:a16="http://schemas.microsoft.com/office/drawing/2014/main" id="{199A492A-1F19-F828-33E9-94E29BADF151}"/>
              </a:ext>
            </a:extLst>
          </p:cNvPr>
          <p:cNvSpPr/>
          <p:nvPr/>
        </p:nvSpPr>
        <p:spPr>
          <a:xfrm>
            <a:off x="132779" y="432619"/>
            <a:ext cx="10234039" cy="6125497"/>
          </a:xfrm>
          <a:prstGeom prst="roundRect">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ysClr val="windowText" lastClr="000000"/>
                </a:solidFill>
                <a:latin typeface="Kermit Condensed" panose="020F0503040000060003" pitchFamily="34" charset="0"/>
              </a:rPr>
              <a:t>A Prayer for Generosity</a:t>
            </a:r>
          </a:p>
          <a:p>
            <a:pPr algn="ctr"/>
            <a:endParaRPr lang="en-GB" sz="2800" dirty="0">
              <a:solidFill>
                <a:sysClr val="windowText" lastClr="000000"/>
              </a:solidFill>
              <a:latin typeface="Kermit Condensed" panose="020F0503040000060003" pitchFamily="34" charset="0"/>
            </a:endParaRPr>
          </a:p>
          <a:p>
            <a:pPr algn="ctr"/>
            <a:r>
              <a:rPr lang="en-GB" sz="2800" dirty="0">
                <a:solidFill>
                  <a:sysClr val="windowText" lastClr="000000"/>
                </a:solidFill>
                <a:latin typeface="Kermit Condensed" panose="020F0503040000060003" pitchFamily="34" charset="0"/>
              </a:rPr>
              <a:t>Loving God</a:t>
            </a:r>
          </a:p>
          <a:p>
            <a:pPr algn="ctr"/>
            <a:endParaRPr lang="en-GB" sz="2800" dirty="0">
              <a:solidFill>
                <a:sysClr val="windowText" lastClr="000000"/>
              </a:solidFill>
              <a:latin typeface="Kermit Condensed" panose="020F0503040000060003" pitchFamily="34" charset="0"/>
            </a:endParaRPr>
          </a:p>
          <a:p>
            <a:pPr algn="ctr"/>
            <a:r>
              <a:rPr lang="en-GB" sz="2800" dirty="0">
                <a:solidFill>
                  <a:sysClr val="windowText" lastClr="000000"/>
                </a:solidFill>
                <a:latin typeface="Kermit Condensed" panose="020F0503040000060003" pitchFamily="34" charset="0"/>
              </a:rPr>
              <a:t>Thank You for all the blessings You have given us: our families, friends, homes, opportunities and talents. Help us to notice those who are struggling or in need. Open our eyes to see when someone is lonely, hungry, worried, or left out. Give us generous hearts that are willing to share our time, kindness, and resources with others. Teach us to think of others before ourselves and to treat everyone with dignity and respect. May our actions bring hope and encouragement to those around us, and may we always remember that by helping others, we are showing Your love in the world </a:t>
            </a:r>
          </a:p>
          <a:p>
            <a:pPr algn="ctr"/>
            <a:endParaRPr lang="en-GB" sz="2800" dirty="0">
              <a:solidFill>
                <a:sysClr val="windowText" lastClr="000000"/>
              </a:solidFill>
              <a:latin typeface="Kermit Condensed" panose="020F0503040000060003" pitchFamily="34" charset="0"/>
            </a:endParaRPr>
          </a:p>
          <a:p>
            <a:pPr algn="ctr"/>
            <a:r>
              <a:rPr lang="en-GB" sz="2800" dirty="0">
                <a:solidFill>
                  <a:sysClr val="windowText" lastClr="000000"/>
                </a:solidFill>
                <a:latin typeface="Kermit Condensed" panose="020F0503040000060003" pitchFamily="34" charset="0"/>
              </a:rPr>
              <a:t>Amen</a:t>
            </a:r>
          </a:p>
        </p:txBody>
      </p:sp>
      <p:grpSp>
        <p:nvGrpSpPr>
          <p:cNvPr id="5" name="Graphic 5">
            <a:extLst>
              <a:ext uri="{FF2B5EF4-FFF2-40B4-BE49-F238E27FC236}">
                <a16:creationId xmlns:a16="http://schemas.microsoft.com/office/drawing/2014/main" id="{6CFDD6E8-2BC1-AA06-2DEC-D407153546E1}"/>
              </a:ext>
            </a:extLst>
          </p:cNvPr>
          <p:cNvGrpSpPr/>
          <p:nvPr/>
        </p:nvGrpSpPr>
        <p:grpSpPr>
          <a:xfrm>
            <a:off x="9928172" y="5725934"/>
            <a:ext cx="4368458" cy="954108"/>
            <a:chOff x="10780741" y="5310484"/>
            <a:chExt cx="5567519" cy="1238520"/>
          </a:xfrm>
          <a:solidFill>
            <a:schemeClr val="bg1"/>
          </a:solidFill>
        </p:grpSpPr>
        <p:sp>
          <p:nvSpPr>
            <p:cNvPr id="6" name="Freeform: Shape 5">
              <a:extLst>
                <a:ext uri="{FF2B5EF4-FFF2-40B4-BE49-F238E27FC236}">
                  <a16:creationId xmlns:a16="http://schemas.microsoft.com/office/drawing/2014/main" id="{35868D94-7CD3-A3BB-00FF-DE554B2EEAE0}"/>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34350AFF-E231-628C-CE2B-F5CD324AFDF6}"/>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B3153A82-CAAA-FFDA-CEE3-D8F2C46567D9}"/>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326CB3ED-17EB-9C55-8914-C8FA7FA0E16A}"/>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0420D429-1207-AEC7-A387-9B465189611B}"/>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D6ED2D3-40BA-D5DD-3172-31599CB20251}"/>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7418B722-FEC7-B8ED-D5FB-608E374AE856}"/>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E6BEF661-3489-4064-E7E1-3D6E3C3779DA}"/>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255E295B-199F-787C-C87A-DDC10ED16318}"/>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D5556E3-5920-16C5-7F5E-90B85F9934C0}"/>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7F90B47A-C9D5-6C12-07CA-29E3708C936D}"/>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F0177EFF-56E8-18EB-746D-C5381E1B9F85}"/>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E794868D-50D1-FE54-8527-E1C28AAD22FE}"/>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5745FB81-006B-9CE2-26F2-CB79F13EA2B0}"/>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8C57D6BF-DBF9-263E-E9AB-7C8FF22A71BB}"/>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8F0BC538-B509-B6DA-2CD5-593282F11F58}"/>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B69A0C2C-FBC6-64E7-0A97-54A72B89FC1C}"/>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60AD51E1-85D2-6C03-1106-4E62D445C6EE}"/>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EB92E2D9-D644-D341-83FD-ECE15FC7B701}"/>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D2E5CC3B-148C-FFA3-18A4-A2F502DF8186}"/>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64B02E6B-4B0D-BDC4-C9FB-B1E4437F5F66}"/>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E1AE6C8E-33A8-F888-11A3-C7950F2F89BE}"/>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D19FC85D-42A6-9C39-A9F2-CEF655492B69}"/>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BCAB2F3C-8DCA-F5B1-E4AF-DF3F09F18C56}"/>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Tree>
    <p:extLst>
      <p:ext uri="{BB962C8B-B14F-4D97-AF65-F5344CB8AC3E}">
        <p14:creationId xmlns:p14="http://schemas.microsoft.com/office/powerpoint/2010/main" val="299848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2F8DE-2284-9158-E025-5E15E8BFFBF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DC3DE17-5378-3016-DAD6-CEF12E3432F9}"/>
              </a:ext>
            </a:extLst>
          </p:cNvPr>
          <p:cNvPicPr>
            <a:picLocks noChangeAspect="1"/>
          </p:cNvPicPr>
          <p:nvPr/>
        </p:nvPicPr>
        <p:blipFill>
          <a:blip r:embed="rId3"/>
          <a:stretch>
            <a:fillRect/>
          </a:stretch>
        </p:blipFill>
        <p:spPr>
          <a:xfrm>
            <a:off x="8459" y="0"/>
            <a:ext cx="12175081"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B3CA47A3-C894-8201-62AC-E6AA7F4DEE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4114803F-FE01-DD5C-B6A6-98E7320884B1}"/>
              </a:ext>
            </a:extLst>
          </p:cNvPr>
          <p:cNvSpPr txBox="1"/>
          <p:nvPr/>
        </p:nvSpPr>
        <p:spPr>
          <a:xfrm>
            <a:off x="10784772" y="3067455"/>
            <a:ext cx="1254739"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800" b="1" dirty="0">
                <a:latin typeface="Kermit Condensed" panose="020F0503040000060003" pitchFamily="34" charset="0"/>
              </a:rPr>
              <a:t>Click to go back</a:t>
            </a:r>
          </a:p>
        </p:txBody>
      </p:sp>
      <p:sp>
        <p:nvSpPr>
          <p:cNvPr id="14" name="TextBox 13">
            <a:extLst>
              <a:ext uri="{FF2B5EF4-FFF2-40B4-BE49-F238E27FC236}">
                <a16:creationId xmlns:a16="http://schemas.microsoft.com/office/drawing/2014/main" id="{8BAB0745-BC2C-F260-07A6-1E745B4CDA16}"/>
              </a:ext>
            </a:extLst>
          </p:cNvPr>
          <p:cNvSpPr txBox="1"/>
          <p:nvPr/>
        </p:nvSpPr>
        <p:spPr>
          <a:xfrm>
            <a:off x="1655104" y="1147263"/>
            <a:ext cx="560438" cy="1015663"/>
          </a:xfrm>
          <a:prstGeom prst="rect">
            <a:avLst/>
          </a:prstGeom>
          <a:noFill/>
        </p:spPr>
        <p:txBody>
          <a:bodyPr wrap="square" rtlCol="0">
            <a:spAutoFit/>
          </a:bodyPr>
          <a:lstStyle/>
          <a:p>
            <a:endParaRPr lang="en-GB" sz="6000" dirty="0">
              <a:solidFill>
                <a:srgbClr val="FFFF00"/>
              </a:solidFill>
            </a:endParaRPr>
          </a:p>
        </p:txBody>
      </p:sp>
      <p:sp>
        <p:nvSpPr>
          <p:cNvPr id="16" name="TextBox 15">
            <a:extLst>
              <a:ext uri="{FF2B5EF4-FFF2-40B4-BE49-F238E27FC236}">
                <a16:creationId xmlns:a16="http://schemas.microsoft.com/office/drawing/2014/main" id="{A355F7F8-C6E0-FE51-1974-C27F212A4725}"/>
              </a:ext>
            </a:extLst>
          </p:cNvPr>
          <p:cNvSpPr txBox="1"/>
          <p:nvPr/>
        </p:nvSpPr>
        <p:spPr>
          <a:xfrm>
            <a:off x="7555626" y="1154129"/>
            <a:ext cx="560438" cy="1015663"/>
          </a:xfrm>
          <a:prstGeom prst="rect">
            <a:avLst/>
          </a:prstGeom>
          <a:noFill/>
        </p:spPr>
        <p:txBody>
          <a:bodyPr wrap="square" rtlCol="0">
            <a:spAutoFit/>
          </a:bodyPr>
          <a:lstStyle/>
          <a:p>
            <a:endParaRPr lang="en-GB" sz="6000" dirty="0">
              <a:solidFill>
                <a:srgbClr val="FFFF00"/>
              </a:solidFill>
            </a:endParaRPr>
          </a:p>
        </p:txBody>
      </p:sp>
      <p:sp>
        <p:nvSpPr>
          <p:cNvPr id="27" name="TextBox 26">
            <a:extLst>
              <a:ext uri="{FF2B5EF4-FFF2-40B4-BE49-F238E27FC236}">
                <a16:creationId xmlns:a16="http://schemas.microsoft.com/office/drawing/2014/main" id="{CD62BD1C-E0FB-3FDB-29DE-3945C197D1ED}"/>
              </a:ext>
            </a:extLst>
          </p:cNvPr>
          <p:cNvSpPr txBox="1"/>
          <p:nvPr/>
        </p:nvSpPr>
        <p:spPr>
          <a:xfrm>
            <a:off x="7490645" y="2591984"/>
            <a:ext cx="560438" cy="1015663"/>
          </a:xfrm>
          <a:prstGeom prst="rect">
            <a:avLst/>
          </a:prstGeom>
          <a:noFill/>
        </p:spPr>
        <p:txBody>
          <a:bodyPr wrap="square" rtlCol="0">
            <a:spAutoFit/>
          </a:bodyPr>
          <a:lstStyle/>
          <a:p>
            <a:endParaRPr lang="en-GB" sz="6000" dirty="0">
              <a:solidFill>
                <a:srgbClr val="FFFF00"/>
              </a:solidFill>
            </a:endParaRPr>
          </a:p>
        </p:txBody>
      </p:sp>
      <p:sp>
        <p:nvSpPr>
          <p:cNvPr id="2" name="Rectangle: Rounded Corners 1">
            <a:extLst>
              <a:ext uri="{FF2B5EF4-FFF2-40B4-BE49-F238E27FC236}">
                <a16:creationId xmlns:a16="http://schemas.microsoft.com/office/drawing/2014/main" id="{6D81DA82-BABE-3943-2D46-804061075148}"/>
              </a:ext>
            </a:extLst>
          </p:cNvPr>
          <p:cNvSpPr/>
          <p:nvPr/>
        </p:nvSpPr>
        <p:spPr>
          <a:xfrm>
            <a:off x="204203" y="157316"/>
            <a:ext cx="10228309" cy="6567949"/>
          </a:xfrm>
          <a:prstGeom prst="roundRect">
            <a:avLst/>
          </a:prstGeom>
          <a:solidFill>
            <a:srgbClr val="FF66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ysClr val="windowText" lastClr="000000"/>
                </a:solidFill>
                <a:latin typeface="Kermit Condensed" panose="020F0503040000060003" pitchFamily="34" charset="0"/>
              </a:rPr>
              <a:t>Respect for Every Person</a:t>
            </a:r>
          </a:p>
          <a:p>
            <a:pPr algn="ctr"/>
            <a:endParaRPr lang="en-GB" sz="2800" dirty="0">
              <a:solidFill>
                <a:sysClr val="windowText" lastClr="000000"/>
              </a:solidFill>
              <a:latin typeface="Kermit Condensed" panose="020F0503040000060003" pitchFamily="34" charset="0"/>
            </a:endParaRPr>
          </a:p>
          <a:p>
            <a:pPr algn="ctr"/>
            <a:r>
              <a:rPr lang="en-GB" sz="2800" dirty="0">
                <a:solidFill>
                  <a:sysClr val="windowText" lastClr="000000"/>
                </a:solidFill>
                <a:latin typeface="Kermit Condensed" panose="020F0503040000060003" pitchFamily="34" charset="0"/>
              </a:rPr>
              <a:t>Loving God</a:t>
            </a:r>
          </a:p>
          <a:p>
            <a:pPr algn="ctr"/>
            <a:endParaRPr lang="en-GB" sz="2800" dirty="0">
              <a:solidFill>
                <a:sysClr val="windowText" lastClr="000000"/>
              </a:solidFill>
              <a:latin typeface="Kermit Condensed" panose="020F0503040000060003" pitchFamily="34" charset="0"/>
            </a:endParaRPr>
          </a:p>
          <a:p>
            <a:pPr algn="ctr"/>
            <a:r>
              <a:rPr lang="en-GB" sz="2800" dirty="0">
                <a:solidFill>
                  <a:sysClr val="windowText" lastClr="000000"/>
                </a:solidFill>
                <a:latin typeface="Kermit Condensed" panose="020F0503040000060003" pitchFamily="34" charset="0"/>
              </a:rPr>
              <a:t>Thank You for creating each of us unique and valuable. Help us to remember that every person deserves respect, no matter their culture, background, beliefs, appearance, or circumstances. Teach us to listen with kindness, speak with understanding, and treat others as we would like to be treated. When we are tempted to judge others, help us instead to see the good in them and to appreciate the gifts they bring. Give us the courage to stand against prejudice, bullying, and exclusion. May our school be a place where everyone feels welcomed, accepted, and valued. Help us to be peacemakers who build friendships and bring people together </a:t>
            </a:r>
          </a:p>
          <a:p>
            <a:pPr algn="ctr"/>
            <a:endParaRPr lang="en-GB" sz="2800" dirty="0">
              <a:solidFill>
                <a:sysClr val="windowText" lastClr="000000"/>
              </a:solidFill>
              <a:latin typeface="Kermit Condensed" panose="020F0503040000060003" pitchFamily="34" charset="0"/>
            </a:endParaRPr>
          </a:p>
          <a:p>
            <a:pPr algn="ctr"/>
            <a:r>
              <a:rPr lang="en-GB" sz="2800" dirty="0">
                <a:solidFill>
                  <a:sysClr val="windowText" lastClr="000000"/>
                </a:solidFill>
                <a:latin typeface="Kermit Condensed" panose="020F0503040000060003" pitchFamily="34" charset="0"/>
              </a:rPr>
              <a:t>Amen</a:t>
            </a:r>
          </a:p>
        </p:txBody>
      </p:sp>
      <p:grpSp>
        <p:nvGrpSpPr>
          <p:cNvPr id="5" name="Graphic 5">
            <a:extLst>
              <a:ext uri="{FF2B5EF4-FFF2-40B4-BE49-F238E27FC236}">
                <a16:creationId xmlns:a16="http://schemas.microsoft.com/office/drawing/2014/main" id="{36AA2412-37FF-FD7B-9172-8A082267C906}"/>
              </a:ext>
            </a:extLst>
          </p:cNvPr>
          <p:cNvGrpSpPr/>
          <p:nvPr/>
        </p:nvGrpSpPr>
        <p:grpSpPr>
          <a:xfrm>
            <a:off x="9990538" y="5686546"/>
            <a:ext cx="4368458" cy="954107"/>
            <a:chOff x="10780741" y="5310484"/>
            <a:chExt cx="5567519" cy="1238520"/>
          </a:xfrm>
          <a:solidFill>
            <a:schemeClr val="bg1"/>
          </a:solidFill>
        </p:grpSpPr>
        <p:sp>
          <p:nvSpPr>
            <p:cNvPr id="6" name="Freeform: Shape 5">
              <a:extLst>
                <a:ext uri="{FF2B5EF4-FFF2-40B4-BE49-F238E27FC236}">
                  <a16:creationId xmlns:a16="http://schemas.microsoft.com/office/drawing/2014/main" id="{C388F6F6-4CA4-AF64-0026-8AC745AE1D93}"/>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404A2BEA-8F8E-F85C-A420-821E4D54B993}"/>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3B4AA9B0-CD34-CE75-9008-A92506F03BF7}"/>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7C4EDB61-229E-5C11-3C30-6C3A56AE6ED7}"/>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9974B97C-1A2D-1F73-D8F3-080D37B70F74}"/>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E0B00B88-0BAA-4AD2-F2B9-E5FB5BCD4066}"/>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B05B30E0-BDB5-3894-1439-EA068C432B70}"/>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0E827593-8549-811F-D9D3-A896A4DD1E86}"/>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F2E9957E-4360-584B-8994-7524D79CAA2B}"/>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E07C87E7-E7C6-4E7A-B6CB-A5D4CE1BA71A}"/>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55A6CC57-7D47-09F2-1BF6-70DF5CF82B8C}"/>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B121420D-1F17-EEAB-3127-68D45AC41C2F}"/>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8FD6942-2CD4-6DD0-4978-542EE5BAD283}"/>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79A2D671-C18D-8C69-B959-3666A7A90144}"/>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E11516A4-7C67-E673-7E49-5EDC8A90ED4B}"/>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6B2E084D-7A05-FE59-03EE-371BD96762B5}"/>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C3666F37-C406-142D-4108-FF2F860C01FD}"/>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26950BA2-76F8-1441-8A86-3E7FC4DD8BFD}"/>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26D28880-4C2B-CBCD-DD69-E0732583BCCA}"/>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469B2B7-180E-A910-723B-0C6A45EF6045}"/>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4E2F3945-2CA3-4B7C-F388-4B8CB854ED70}"/>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7CFEA65A-6478-2B00-0C78-D63D6793EB5E}"/>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B617D2AB-6B2E-4AD0-B8D1-45B0A50DD2F2}"/>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C3F4F422-4A4E-D4BA-3104-F835B5ED0FE2}"/>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Tree>
    <p:extLst>
      <p:ext uri="{BB962C8B-B14F-4D97-AF65-F5344CB8AC3E}">
        <p14:creationId xmlns:p14="http://schemas.microsoft.com/office/powerpoint/2010/main" val="2718275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BD482-DB42-1DB6-6E40-26EE616A256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C61AA6D-2268-F00E-A6E9-C4E453043DD8}"/>
              </a:ext>
            </a:extLst>
          </p:cNvPr>
          <p:cNvPicPr>
            <a:picLocks noChangeAspect="1"/>
          </p:cNvPicPr>
          <p:nvPr/>
        </p:nvPicPr>
        <p:blipFill>
          <a:blip r:embed="rId3"/>
          <a:stretch>
            <a:fillRect/>
          </a:stretch>
        </p:blipFill>
        <p:spPr>
          <a:xfrm>
            <a:off x="8459" y="0"/>
            <a:ext cx="12175081"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397512F6-63E2-BF1B-7846-BC52D1D169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6665C0F3-4406-4FAD-2880-3010383CD08A}"/>
              </a:ext>
            </a:extLst>
          </p:cNvPr>
          <p:cNvSpPr txBox="1"/>
          <p:nvPr/>
        </p:nvSpPr>
        <p:spPr>
          <a:xfrm>
            <a:off x="10632718" y="3030257"/>
            <a:ext cx="1466365" cy="107721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3200" b="1" dirty="0">
                <a:latin typeface="Kermit Condensed" panose="020F0503040000060003" pitchFamily="34" charset="0"/>
              </a:rPr>
              <a:t>Click to go back</a:t>
            </a:r>
          </a:p>
        </p:txBody>
      </p:sp>
      <p:sp>
        <p:nvSpPr>
          <p:cNvPr id="14" name="TextBox 13">
            <a:extLst>
              <a:ext uri="{FF2B5EF4-FFF2-40B4-BE49-F238E27FC236}">
                <a16:creationId xmlns:a16="http://schemas.microsoft.com/office/drawing/2014/main" id="{7C4B07E5-7014-7F89-AF36-F28070E2A78F}"/>
              </a:ext>
            </a:extLst>
          </p:cNvPr>
          <p:cNvSpPr txBox="1"/>
          <p:nvPr/>
        </p:nvSpPr>
        <p:spPr>
          <a:xfrm>
            <a:off x="1655104" y="1147263"/>
            <a:ext cx="560438" cy="1015663"/>
          </a:xfrm>
          <a:prstGeom prst="rect">
            <a:avLst/>
          </a:prstGeom>
          <a:noFill/>
        </p:spPr>
        <p:txBody>
          <a:bodyPr wrap="square" rtlCol="0">
            <a:spAutoFit/>
          </a:bodyPr>
          <a:lstStyle/>
          <a:p>
            <a:endParaRPr lang="en-GB" sz="6000" dirty="0">
              <a:solidFill>
                <a:srgbClr val="FFFF00"/>
              </a:solidFill>
            </a:endParaRPr>
          </a:p>
        </p:txBody>
      </p:sp>
      <p:sp>
        <p:nvSpPr>
          <p:cNvPr id="16" name="TextBox 15">
            <a:extLst>
              <a:ext uri="{FF2B5EF4-FFF2-40B4-BE49-F238E27FC236}">
                <a16:creationId xmlns:a16="http://schemas.microsoft.com/office/drawing/2014/main" id="{650C3B60-7CA8-AA80-AF0F-8C00EC5CC568}"/>
              </a:ext>
            </a:extLst>
          </p:cNvPr>
          <p:cNvSpPr txBox="1"/>
          <p:nvPr/>
        </p:nvSpPr>
        <p:spPr>
          <a:xfrm>
            <a:off x="7555626" y="1154129"/>
            <a:ext cx="560438" cy="1015663"/>
          </a:xfrm>
          <a:prstGeom prst="rect">
            <a:avLst/>
          </a:prstGeom>
          <a:noFill/>
        </p:spPr>
        <p:txBody>
          <a:bodyPr wrap="square" rtlCol="0">
            <a:spAutoFit/>
          </a:bodyPr>
          <a:lstStyle/>
          <a:p>
            <a:endParaRPr lang="en-GB" sz="6000" dirty="0">
              <a:solidFill>
                <a:srgbClr val="FFFF00"/>
              </a:solidFill>
            </a:endParaRPr>
          </a:p>
        </p:txBody>
      </p:sp>
      <p:sp>
        <p:nvSpPr>
          <p:cNvPr id="27" name="TextBox 26">
            <a:extLst>
              <a:ext uri="{FF2B5EF4-FFF2-40B4-BE49-F238E27FC236}">
                <a16:creationId xmlns:a16="http://schemas.microsoft.com/office/drawing/2014/main" id="{ECC74DCF-D92D-F72F-9D2C-B1D4D7671CF0}"/>
              </a:ext>
            </a:extLst>
          </p:cNvPr>
          <p:cNvSpPr txBox="1"/>
          <p:nvPr/>
        </p:nvSpPr>
        <p:spPr>
          <a:xfrm>
            <a:off x="7490645" y="2591984"/>
            <a:ext cx="560438" cy="1015663"/>
          </a:xfrm>
          <a:prstGeom prst="rect">
            <a:avLst/>
          </a:prstGeom>
          <a:noFill/>
        </p:spPr>
        <p:txBody>
          <a:bodyPr wrap="square" rtlCol="0">
            <a:spAutoFit/>
          </a:bodyPr>
          <a:lstStyle/>
          <a:p>
            <a:endParaRPr lang="en-GB" sz="6000" dirty="0">
              <a:solidFill>
                <a:srgbClr val="FFFF00"/>
              </a:solidFill>
            </a:endParaRPr>
          </a:p>
        </p:txBody>
      </p:sp>
      <p:sp>
        <p:nvSpPr>
          <p:cNvPr id="2" name="Rectangle: Rounded Corners 1">
            <a:extLst>
              <a:ext uri="{FF2B5EF4-FFF2-40B4-BE49-F238E27FC236}">
                <a16:creationId xmlns:a16="http://schemas.microsoft.com/office/drawing/2014/main" id="{E484AB16-7195-4812-FCCC-6A2F76AC0A12}"/>
              </a:ext>
            </a:extLst>
          </p:cNvPr>
          <p:cNvSpPr/>
          <p:nvPr/>
        </p:nvSpPr>
        <p:spPr>
          <a:xfrm>
            <a:off x="156402" y="125361"/>
            <a:ext cx="10353202" cy="6607278"/>
          </a:xfrm>
          <a:prstGeom prst="roundRect">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latin typeface="Kermit Condensed" panose="020F0503040000060003" pitchFamily="34" charset="0"/>
              </a:rPr>
              <a:t>A Prayer to Serve Others</a:t>
            </a:r>
          </a:p>
          <a:p>
            <a:pPr algn="ctr"/>
            <a:endParaRPr lang="en-GB" sz="2800" dirty="0">
              <a:latin typeface="Kermit Condensed" panose="020F0503040000060003" pitchFamily="34" charset="0"/>
            </a:endParaRPr>
          </a:p>
          <a:p>
            <a:pPr algn="ctr"/>
            <a:r>
              <a:rPr lang="en-GB" sz="2800" dirty="0">
                <a:latin typeface="Kermit Condensed" panose="020F0503040000060003" pitchFamily="34" charset="0"/>
              </a:rPr>
              <a:t>Heavenly Father</a:t>
            </a:r>
          </a:p>
          <a:p>
            <a:pPr algn="ctr"/>
            <a:endParaRPr lang="en-GB" sz="2800" dirty="0">
              <a:latin typeface="Kermit Condensed" panose="020F0503040000060003" pitchFamily="34" charset="0"/>
            </a:endParaRPr>
          </a:p>
          <a:p>
            <a:pPr algn="ctr"/>
            <a:r>
              <a:rPr lang="en-GB" sz="2800" dirty="0">
                <a:latin typeface="Kermit Condensed" panose="020F0503040000060003" pitchFamily="34" charset="0"/>
              </a:rPr>
              <a:t>Today we pray for all those who are facing difficulties. We remember people who are poor, hungry, homeless, sick, or struggling with challenges that we cannot always see. Help us to be generous, not only with what we have, but with who we are. Give us the courage to stand up for what is right, to include those who feel excluded, and to support those who need a helping hand. Guide us to use our gifts and talents to make a positive difference in our school, our community, and our world. May we never take our blessings for granted, and may we always be willing to share them with others. We ask this in Your name</a:t>
            </a:r>
          </a:p>
          <a:p>
            <a:pPr algn="ctr"/>
            <a:endParaRPr lang="en-GB" sz="2800" dirty="0">
              <a:latin typeface="Kermit Condensed" panose="020F0503040000060003" pitchFamily="34" charset="0"/>
            </a:endParaRPr>
          </a:p>
          <a:p>
            <a:pPr algn="ctr"/>
            <a:r>
              <a:rPr lang="en-GB" sz="2800" dirty="0">
                <a:latin typeface="Kermit Condensed" panose="020F0503040000060003" pitchFamily="34" charset="0"/>
              </a:rPr>
              <a:t>Amen</a:t>
            </a:r>
          </a:p>
        </p:txBody>
      </p:sp>
      <p:grpSp>
        <p:nvGrpSpPr>
          <p:cNvPr id="5" name="Graphic 5">
            <a:extLst>
              <a:ext uri="{FF2B5EF4-FFF2-40B4-BE49-F238E27FC236}">
                <a16:creationId xmlns:a16="http://schemas.microsoft.com/office/drawing/2014/main" id="{9F7C7949-7839-530A-84A3-2CA3517AA1FF}"/>
              </a:ext>
            </a:extLst>
          </p:cNvPr>
          <p:cNvGrpSpPr/>
          <p:nvPr/>
        </p:nvGrpSpPr>
        <p:grpSpPr>
          <a:xfrm>
            <a:off x="9990538" y="5686546"/>
            <a:ext cx="4368458" cy="954108"/>
            <a:chOff x="10780741" y="5310484"/>
            <a:chExt cx="5567519" cy="1238520"/>
          </a:xfrm>
          <a:solidFill>
            <a:schemeClr val="bg1"/>
          </a:solidFill>
        </p:grpSpPr>
        <p:sp>
          <p:nvSpPr>
            <p:cNvPr id="6" name="Freeform: Shape 5">
              <a:extLst>
                <a:ext uri="{FF2B5EF4-FFF2-40B4-BE49-F238E27FC236}">
                  <a16:creationId xmlns:a16="http://schemas.microsoft.com/office/drawing/2014/main" id="{78A84E47-9DF2-30A4-9B27-36212EBC8EAA}"/>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3ADDFDB6-A5F1-5C24-D630-EDDAD34EF5E7}"/>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AC4367B7-28C3-DA0B-EE37-3D7CB7E1D5C4}"/>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B38E320A-F853-AD5D-1F0E-818E19089579}"/>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0DCA635-B82C-6829-A440-710DA457182C}"/>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019CF7CA-B7D3-48B7-79AC-27145BF3E472}"/>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E53404E1-24FD-9312-E5BD-3C5D71D801CE}"/>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8C83421F-BA83-33BD-1EC2-09A10B0DD45A}"/>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E6AF53F4-23F3-11FB-AF61-A21E51DDF68E}"/>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1486FD79-E6B8-E64A-A598-ACBC5DFEB1B2}"/>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CDF603FE-F302-2D8A-0F85-A795E535C424}"/>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4F6ED863-8107-8783-BF6F-2F8703A6B0DE}"/>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31D67B58-AC2F-0F81-D710-C57EEF1D28D4}"/>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A450D1C-94BE-8842-1E72-88AFD3C52ABF}"/>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F4E827EA-FDDC-98E1-0E0A-4DB44829C560}"/>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9864E8C0-852C-2B17-45F7-8182B8EE8D67}"/>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442C4BF7-5C5A-F5BE-D954-885C86CB6916}"/>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C609D68F-F447-76E2-556F-7C7B06CB8797}"/>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2DF67449-4FD9-76F6-F9E8-944F1A9AC6E7}"/>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BF1B2D09-B35D-9686-AC67-8DFA05AD0AAF}"/>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26FA9D48-DD0D-A017-4E53-1146F0398529}"/>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A6BE3F85-511B-FA1D-F8B9-0E3186E2F06D}"/>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824373E6-2797-031B-9EF5-9B587B1EC621}"/>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F4B2ED13-416F-8BCF-39BD-421A03F884BC}"/>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Tree>
    <p:extLst>
      <p:ext uri="{BB962C8B-B14F-4D97-AF65-F5344CB8AC3E}">
        <p14:creationId xmlns:p14="http://schemas.microsoft.com/office/powerpoint/2010/main" val="997782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2C0FC-102B-A340-59C1-E493C734C4C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538EF4E-AECE-791B-A4B9-65EC3D90A657}"/>
              </a:ext>
            </a:extLst>
          </p:cNvPr>
          <p:cNvPicPr>
            <a:picLocks noChangeAspect="1"/>
          </p:cNvPicPr>
          <p:nvPr/>
        </p:nvPicPr>
        <p:blipFill>
          <a:blip r:embed="rId3"/>
          <a:stretch>
            <a:fillRect/>
          </a:stretch>
        </p:blipFill>
        <p:spPr>
          <a:xfrm>
            <a:off x="8459" y="0"/>
            <a:ext cx="12175081"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ED268023-8853-8889-83C5-4AA9C4F1B5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560C30B3-10B0-E8C9-5DB4-2370BF82D6DA}"/>
              </a:ext>
            </a:extLst>
          </p:cNvPr>
          <p:cNvSpPr txBox="1"/>
          <p:nvPr/>
        </p:nvSpPr>
        <p:spPr>
          <a:xfrm>
            <a:off x="10601217" y="2981442"/>
            <a:ext cx="1436523"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800" b="1" dirty="0">
                <a:latin typeface="Kermit Condensed" panose="020F0503040000060003" pitchFamily="34" charset="0"/>
              </a:rPr>
              <a:t>Click to go back</a:t>
            </a:r>
          </a:p>
        </p:txBody>
      </p:sp>
      <p:sp>
        <p:nvSpPr>
          <p:cNvPr id="14" name="TextBox 13">
            <a:extLst>
              <a:ext uri="{FF2B5EF4-FFF2-40B4-BE49-F238E27FC236}">
                <a16:creationId xmlns:a16="http://schemas.microsoft.com/office/drawing/2014/main" id="{03BE6CC0-9EB0-F3B2-919D-6D55EA69641D}"/>
              </a:ext>
            </a:extLst>
          </p:cNvPr>
          <p:cNvSpPr txBox="1"/>
          <p:nvPr/>
        </p:nvSpPr>
        <p:spPr>
          <a:xfrm>
            <a:off x="1655104" y="1147263"/>
            <a:ext cx="560438" cy="1015663"/>
          </a:xfrm>
          <a:prstGeom prst="rect">
            <a:avLst/>
          </a:prstGeom>
          <a:noFill/>
        </p:spPr>
        <p:txBody>
          <a:bodyPr wrap="square" rtlCol="0">
            <a:spAutoFit/>
          </a:bodyPr>
          <a:lstStyle/>
          <a:p>
            <a:endParaRPr lang="en-GB" sz="6000" dirty="0">
              <a:solidFill>
                <a:srgbClr val="FFFF00"/>
              </a:solidFill>
            </a:endParaRPr>
          </a:p>
        </p:txBody>
      </p:sp>
      <p:sp>
        <p:nvSpPr>
          <p:cNvPr id="16" name="TextBox 15">
            <a:extLst>
              <a:ext uri="{FF2B5EF4-FFF2-40B4-BE49-F238E27FC236}">
                <a16:creationId xmlns:a16="http://schemas.microsoft.com/office/drawing/2014/main" id="{F2912A2E-2A01-20EC-CB80-32F4E0650B1B}"/>
              </a:ext>
            </a:extLst>
          </p:cNvPr>
          <p:cNvSpPr txBox="1"/>
          <p:nvPr/>
        </p:nvSpPr>
        <p:spPr>
          <a:xfrm>
            <a:off x="7555626" y="1154129"/>
            <a:ext cx="560438" cy="1015663"/>
          </a:xfrm>
          <a:prstGeom prst="rect">
            <a:avLst/>
          </a:prstGeom>
          <a:noFill/>
        </p:spPr>
        <p:txBody>
          <a:bodyPr wrap="square" rtlCol="0">
            <a:spAutoFit/>
          </a:bodyPr>
          <a:lstStyle/>
          <a:p>
            <a:endParaRPr lang="en-GB" sz="6000" dirty="0">
              <a:solidFill>
                <a:srgbClr val="FFFF00"/>
              </a:solidFill>
            </a:endParaRPr>
          </a:p>
        </p:txBody>
      </p:sp>
      <p:sp>
        <p:nvSpPr>
          <p:cNvPr id="27" name="TextBox 26">
            <a:extLst>
              <a:ext uri="{FF2B5EF4-FFF2-40B4-BE49-F238E27FC236}">
                <a16:creationId xmlns:a16="http://schemas.microsoft.com/office/drawing/2014/main" id="{E03F5415-8832-F92B-7127-4E3031802AB3}"/>
              </a:ext>
            </a:extLst>
          </p:cNvPr>
          <p:cNvSpPr txBox="1"/>
          <p:nvPr/>
        </p:nvSpPr>
        <p:spPr>
          <a:xfrm>
            <a:off x="7490645" y="2591984"/>
            <a:ext cx="560438" cy="1015663"/>
          </a:xfrm>
          <a:prstGeom prst="rect">
            <a:avLst/>
          </a:prstGeom>
          <a:noFill/>
        </p:spPr>
        <p:txBody>
          <a:bodyPr wrap="square" rtlCol="0">
            <a:spAutoFit/>
          </a:bodyPr>
          <a:lstStyle/>
          <a:p>
            <a:endParaRPr lang="en-GB" sz="6000" dirty="0">
              <a:solidFill>
                <a:srgbClr val="FFFF00"/>
              </a:solidFill>
            </a:endParaRPr>
          </a:p>
        </p:txBody>
      </p:sp>
      <p:sp>
        <p:nvSpPr>
          <p:cNvPr id="2" name="Rectangle: Rounded Corners 1">
            <a:extLst>
              <a:ext uri="{FF2B5EF4-FFF2-40B4-BE49-F238E27FC236}">
                <a16:creationId xmlns:a16="http://schemas.microsoft.com/office/drawing/2014/main" id="{D9F2EF68-D298-2232-4C42-9A39DB875FD5}"/>
              </a:ext>
            </a:extLst>
          </p:cNvPr>
          <p:cNvSpPr/>
          <p:nvPr/>
        </p:nvSpPr>
        <p:spPr>
          <a:xfrm>
            <a:off x="275364" y="125361"/>
            <a:ext cx="9952422" cy="6607278"/>
          </a:xfrm>
          <a:prstGeom prst="roundRec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latin typeface="Kermit Condensed" panose="020F0503040000060003" pitchFamily="34" charset="0"/>
              </a:rPr>
              <a:t>Celebrating Our Differences</a:t>
            </a:r>
          </a:p>
          <a:p>
            <a:pPr algn="ctr"/>
            <a:endParaRPr lang="en-GB" sz="2800" dirty="0">
              <a:latin typeface="Kermit Condensed" panose="020F0503040000060003" pitchFamily="34" charset="0"/>
            </a:endParaRPr>
          </a:p>
          <a:p>
            <a:pPr algn="ctr"/>
            <a:r>
              <a:rPr lang="en-GB" sz="2800" dirty="0">
                <a:latin typeface="Kermit Condensed" panose="020F0503040000060003" pitchFamily="34" charset="0"/>
              </a:rPr>
              <a:t>Heavenly Father</a:t>
            </a:r>
          </a:p>
          <a:p>
            <a:pPr algn="ctr"/>
            <a:endParaRPr lang="en-GB" sz="2800" dirty="0">
              <a:latin typeface="Kermit Condensed" panose="020F0503040000060003" pitchFamily="34" charset="0"/>
            </a:endParaRPr>
          </a:p>
          <a:p>
            <a:pPr algn="ctr"/>
            <a:r>
              <a:rPr lang="en-GB" sz="2800" dirty="0">
                <a:latin typeface="Kermit Condensed" panose="020F0503040000060003" pitchFamily="34" charset="0"/>
              </a:rPr>
              <a:t>We thank You for the diversity of our world and for the many different people we meet each day. Help us to celebrate our differences and to recognise that every person has worth and dignity. When we encounter people whose experiences are different from our own, give us open minds and compassionate hearts. Help us to learn from one another and to grow in understanding and respect. May we never leave anyone feeling isolated or unwanted. Instead, help us to include others, show kindness, and create a community where everyone belongs. Guide our words and actions so that we reflect Your love and care for all people</a:t>
            </a:r>
          </a:p>
          <a:p>
            <a:pPr algn="ctr"/>
            <a:endParaRPr lang="en-GB" sz="2800" dirty="0">
              <a:latin typeface="Kermit Condensed" panose="020F0503040000060003" pitchFamily="34" charset="0"/>
            </a:endParaRPr>
          </a:p>
          <a:p>
            <a:pPr algn="ctr"/>
            <a:r>
              <a:rPr lang="en-GB" sz="2800" dirty="0">
                <a:latin typeface="Kermit Condensed" panose="020F0503040000060003" pitchFamily="34" charset="0"/>
              </a:rPr>
              <a:t>Amen</a:t>
            </a:r>
          </a:p>
        </p:txBody>
      </p:sp>
      <p:grpSp>
        <p:nvGrpSpPr>
          <p:cNvPr id="5" name="Graphic 5">
            <a:extLst>
              <a:ext uri="{FF2B5EF4-FFF2-40B4-BE49-F238E27FC236}">
                <a16:creationId xmlns:a16="http://schemas.microsoft.com/office/drawing/2014/main" id="{16F91C22-95B5-9EE3-643F-37C78661A48D}"/>
              </a:ext>
            </a:extLst>
          </p:cNvPr>
          <p:cNvGrpSpPr/>
          <p:nvPr/>
        </p:nvGrpSpPr>
        <p:grpSpPr>
          <a:xfrm>
            <a:off x="9990538" y="5686546"/>
            <a:ext cx="4368458" cy="954108"/>
            <a:chOff x="10780741" y="5310484"/>
            <a:chExt cx="5567519" cy="1238520"/>
          </a:xfrm>
          <a:solidFill>
            <a:schemeClr val="bg1"/>
          </a:solidFill>
        </p:grpSpPr>
        <p:sp>
          <p:nvSpPr>
            <p:cNvPr id="6" name="Freeform: Shape 5">
              <a:extLst>
                <a:ext uri="{FF2B5EF4-FFF2-40B4-BE49-F238E27FC236}">
                  <a16:creationId xmlns:a16="http://schemas.microsoft.com/office/drawing/2014/main" id="{41270A56-3594-3691-48C3-6885ACE9677F}"/>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0A936F77-AEAB-CF26-D963-3910012DEC76}"/>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82EE4DC5-E0FF-4424-2DB0-FBBDF48EFF9E}"/>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F06EAB1D-85B1-9DE5-3612-B7F61864630D}"/>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6CB6DB00-0C16-9206-8CB0-147077EE688C}"/>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2152D439-AE6F-17C5-E49A-6634AD87541D}"/>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DBDA78FE-A000-86FC-EDE4-30EEC23B262A}"/>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DD2D644B-6666-E169-38DE-91F73FDAF0CD}"/>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7DA39533-3FAE-0829-D829-A34280D5BCEC}"/>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99591FE2-4132-22B7-C00B-43255AB9EA03}"/>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B5067387-8F13-BFCB-09CC-E5DFD9C77159}"/>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D597399B-063B-3556-0828-7EA189BC63AE}"/>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7340E3DA-A25B-568E-CC3B-063B6C012B63}"/>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179C5E40-03AB-FD35-E0CB-3605A1AFFD37}"/>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D5FDC689-15FB-98F3-4217-D1D609FF53AC}"/>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25724DD0-0D55-6551-7A82-CE346FE09EDF}"/>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7E476D29-4329-D9F3-EA4A-B30E6FD526F5}"/>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5D15C535-1B87-E19F-9C3B-C6BBF0E73B08}"/>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146149F5-554C-944A-B254-72E398CF3CA4}"/>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02FE212B-56E8-5465-9113-5E680023D71F}"/>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B1B9AC3-91BC-72C4-1898-0D640529D236}"/>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EA40C6F4-6E87-A4E4-70EA-81A6C0896FD3}"/>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680CECDC-0EDA-D9BA-CE12-4F7DA08B8F4D}"/>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8E65C3A1-1A39-06E7-40D6-A29B1EB1010B}"/>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Tree>
    <p:extLst>
      <p:ext uri="{BB962C8B-B14F-4D97-AF65-F5344CB8AC3E}">
        <p14:creationId xmlns:p14="http://schemas.microsoft.com/office/powerpoint/2010/main" val="3740801162"/>
      </p:ext>
    </p:extLst>
  </p:cSld>
  <p:clrMapOvr>
    <a:masterClrMapping/>
  </p:clrMapOvr>
</p:sld>
</file>

<file path=ppt/theme/theme1.xml><?xml version="1.0" encoding="utf-8"?>
<a:theme xmlns:a="http://schemas.openxmlformats.org/drawingml/2006/main" name="Facet">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pVersion xmlns="99b3c7d5-2370-4508-91b6-50cb63f9baab" xsi:nil="true"/>
    <TeamsChannelId xmlns="99b3c7d5-2370-4508-91b6-50cb63f9baab" xsi:nil="true"/>
    <FolderType xmlns="99b3c7d5-2370-4508-91b6-50cb63f9baab" xsi:nil="true"/>
    <LMS_Mappings xmlns="99b3c7d5-2370-4508-91b6-50cb63f9baab" xsi:nil="true"/>
    <Templates xmlns="99b3c7d5-2370-4508-91b6-50cb63f9baab" xsi:nil="true"/>
    <NotebookType xmlns="99b3c7d5-2370-4508-91b6-50cb63f9baab" xsi:nil="true"/>
    <Teachers xmlns="99b3c7d5-2370-4508-91b6-50cb63f9baab">
      <UserInfo>
        <DisplayName/>
        <AccountId xsi:nil="true"/>
        <AccountType/>
      </UserInfo>
    </Teachers>
    <Invited_Teachers xmlns="99b3c7d5-2370-4508-91b6-50cb63f9baab" xsi:nil="true"/>
    <IsNotebookLocked xmlns="99b3c7d5-2370-4508-91b6-50cb63f9baab" xsi:nil="true"/>
    <DefaultSectionNames xmlns="99b3c7d5-2370-4508-91b6-50cb63f9baab" xsi:nil="true"/>
    <Owner xmlns="99b3c7d5-2370-4508-91b6-50cb63f9baab">
      <UserInfo>
        <DisplayName/>
        <AccountId xsi:nil="true"/>
        <AccountType/>
      </UserInfo>
    </Owner>
    <Invited_Students xmlns="99b3c7d5-2370-4508-91b6-50cb63f9baab" xsi:nil="true"/>
    <TaxCatchAll xmlns="11da2bf0-ce11-40bc-8e46-71a986b8e803" xsi:nil="true"/>
    <PublishingExpirationDate xmlns="http://schemas.microsoft.com/sharepoint/v3" xsi:nil="true"/>
    <Is_Collaboration_Space_Locked xmlns="99b3c7d5-2370-4508-91b6-50cb63f9baab" xsi:nil="true"/>
    <Teams_Channel_Section_Location xmlns="99b3c7d5-2370-4508-91b6-50cb63f9baab" xsi:nil="true"/>
    <lcf76f155ced4ddcb4097134ff3c332f xmlns="99b3c7d5-2370-4508-91b6-50cb63f9baab">
      <Terms xmlns="http://schemas.microsoft.com/office/infopath/2007/PartnerControls"/>
    </lcf76f155ced4ddcb4097134ff3c332f>
    <PublishingStartDate xmlns="http://schemas.microsoft.com/sharepoint/v3" xsi:nil="true"/>
    <CultureName xmlns="99b3c7d5-2370-4508-91b6-50cb63f9baab" xsi:nil="true"/>
    <Students xmlns="99b3c7d5-2370-4508-91b6-50cb63f9baab">
      <UserInfo>
        <DisplayName/>
        <AccountId xsi:nil="true"/>
        <AccountType/>
      </UserInfo>
    </Students>
    <Student_Groups xmlns="99b3c7d5-2370-4508-91b6-50cb63f9baab">
      <UserInfo>
        <DisplayName/>
        <AccountId xsi:nil="true"/>
        <AccountType/>
      </UserInfo>
    </Student_Groups>
    <Math_Settings xmlns="99b3c7d5-2370-4508-91b6-50cb63f9baab" xsi:nil="true"/>
    <Self_Registration_Enabled xmlns="99b3c7d5-2370-4508-91b6-50cb63f9baab" xsi:nil="true"/>
    <Has_Teacher_Only_SectionGroup xmlns="99b3c7d5-2370-4508-91b6-50cb63f9baab" xsi:nil="true"/>
    <Distribution_Groups xmlns="99b3c7d5-2370-4508-91b6-50cb63f9baa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0031675FD12EA4F91DA9223F3400AD8" ma:contentTypeVersion="38" ma:contentTypeDescription="Create a new document." ma:contentTypeScope="" ma:versionID="267f7f109a6ca73c1fda308dca9d5244">
  <xsd:schema xmlns:xsd="http://www.w3.org/2001/XMLSchema" xmlns:xs="http://www.w3.org/2001/XMLSchema" xmlns:p="http://schemas.microsoft.com/office/2006/metadata/properties" xmlns:ns1="http://schemas.microsoft.com/sharepoint/v3" xmlns:ns2="99b3c7d5-2370-4508-91b6-50cb63f9baab" xmlns:ns3="11da2bf0-ce11-40bc-8e46-71a986b8e803" targetNamespace="http://schemas.microsoft.com/office/2006/metadata/properties" ma:root="true" ma:fieldsID="abe44da05a869645f967166a6a06ed35" ns1:_="" ns2:_="" ns3:_="">
    <xsd:import namespace="http://schemas.microsoft.com/sharepoint/v3"/>
    <xsd:import namespace="99b3c7d5-2370-4508-91b6-50cb63f9baab"/>
    <xsd:import namespace="11da2bf0-ce11-40bc-8e46-71a986b8e80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Location" minOccurs="0"/>
                <xsd:element ref="ns1:PublishingStartDate" minOccurs="0"/>
                <xsd:element ref="ns1:PublishingExpirationDate"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23"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24"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9b3c7d5-2370-4508-91b6-50cb63f9ba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6d5d2f2c-9a4c-41a7-ab2f-56dfb70416e0"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NotebookType" ma:index="25" nillable="true" ma:displayName="Notebook Type" ma:internalName="NotebookType">
      <xsd:simpleType>
        <xsd:restriction base="dms:Text"/>
      </xsd:simpleType>
    </xsd:element>
    <xsd:element name="FolderType" ma:index="26" nillable="true" ma:displayName="Folder Type" ma:internalName="FolderType">
      <xsd:simpleType>
        <xsd:restriction base="dms:Text"/>
      </xsd:simpleType>
    </xsd:element>
    <xsd:element name="CultureName" ma:index="27" nillable="true" ma:displayName="Culture Name" ma:internalName="CultureName">
      <xsd:simpleType>
        <xsd:restriction base="dms:Text"/>
      </xsd:simpleType>
    </xsd:element>
    <xsd:element name="AppVersion" ma:index="28" nillable="true" ma:displayName="App Version" ma:internalName="AppVersion">
      <xsd:simpleType>
        <xsd:restriction base="dms:Text"/>
      </xsd:simpleType>
    </xsd:element>
    <xsd:element name="TeamsChannelId" ma:index="29" nillable="true" ma:displayName="Teams Channel Id" ma:internalName="TeamsChannelId">
      <xsd:simpleType>
        <xsd:restriction base="dms:Text"/>
      </xsd:simpleType>
    </xsd:element>
    <xsd:element name="Owner" ma:index="3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31" nillable="true" ma:displayName="Math Settings" ma:internalName="Math_Settings">
      <xsd:simpleType>
        <xsd:restriction base="dms:Text"/>
      </xsd:simpleType>
    </xsd:element>
    <xsd:element name="DefaultSectionNames" ma:index="32" nillable="true" ma:displayName="Default Section Names" ma:internalName="DefaultSectionNames">
      <xsd:simpleType>
        <xsd:restriction base="dms:Note">
          <xsd:maxLength value="255"/>
        </xsd:restriction>
      </xsd:simpleType>
    </xsd:element>
    <xsd:element name="Templates" ma:index="33" nillable="true" ma:displayName="Templates" ma:internalName="Templates">
      <xsd:simpleType>
        <xsd:restriction base="dms:Note">
          <xsd:maxLength value="255"/>
        </xsd:restriction>
      </xsd:simpleType>
    </xsd:element>
    <xsd:element name="Teachers" ma:index="34"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5"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6"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7" nillable="true" ma:displayName="Distribution Groups" ma:internalName="Distribution_Groups">
      <xsd:simpleType>
        <xsd:restriction base="dms:Note">
          <xsd:maxLength value="255"/>
        </xsd:restriction>
      </xsd:simpleType>
    </xsd:element>
    <xsd:element name="LMS_Mappings" ma:index="38" nillable="true" ma:displayName="LMS Mappings" ma:internalName="LMS_Mappings">
      <xsd:simpleType>
        <xsd:restriction base="dms:Note">
          <xsd:maxLength value="255"/>
        </xsd:restriction>
      </xsd:simpleType>
    </xsd:element>
    <xsd:element name="Invited_Teachers" ma:index="39" nillable="true" ma:displayName="Invited Teachers" ma:internalName="Invited_Teachers">
      <xsd:simpleType>
        <xsd:restriction base="dms:Note">
          <xsd:maxLength value="255"/>
        </xsd:restriction>
      </xsd:simpleType>
    </xsd:element>
    <xsd:element name="Invited_Students" ma:index="40" nillable="true" ma:displayName="Invited Students" ma:internalName="Invited_Students">
      <xsd:simpleType>
        <xsd:restriction base="dms:Note">
          <xsd:maxLength value="255"/>
        </xsd:restriction>
      </xsd:simpleType>
    </xsd:element>
    <xsd:element name="Self_Registration_Enabled" ma:index="41" nillable="true" ma:displayName="Self Registration Enabled" ma:internalName="Self_Registration_Enabled">
      <xsd:simpleType>
        <xsd:restriction base="dms:Boolean"/>
      </xsd:simpleType>
    </xsd:element>
    <xsd:element name="Has_Teacher_Only_SectionGroup" ma:index="42" nillable="true" ma:displayName="Has Teacher Only SectionGroup" ma:internalName="Has_Teacher_Only_SectionGroup">
      <xsd:simpleType>
        <xsd:restriction base="dms:Boolean"/>
      </xsd:simpleType>
    </xsd:element>
    <xsd:element name="Is_Collaboration_Space_Locked" ma:index="43" nillable="true" ma:displayName="Is Collaboration Space Locked" ma:internalName="Is_Collaboration_Space_Locked">
      <xsd:simpleType>
        <xsd:restriction base="dms:Boolean"/>
      </xsd:simpleType>
    </xsd:element>
    <xsd:element name="IsNotebookLocked" ma:index="44" nillable="true" ma:displayName="Is Notebook Locked" ma:internalName="IsNotebookLocked">
      <xsd:simpleType>
        <xsd:restriction base="dms:Boolean"/>
      </xsd:simpleType>
    </xsd:element>
    <xsd:element name="Teams_Channel_Section_Location" ma:index="45" nillable="true" ma:displayName="Teams Channel Section Location" ma:internalName="Teams_Channel_Section_Location">
      <xsd:simpleType>
        <xsd:restriction base="dms:Text"/>
      </xsd:simpleType>
    </xsd:element>
    <xsd:element name="MediaServiceSearchProperties" ma:index="4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da2bf0-ce11-40bc-8e46-71a986b8e803"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1c06c1b4-644c-4d6d-856e-b16a912fdf0d}" ma:internalName="TaxCatchAll" ma:showField="CatchAllData" ma:web="11da2bf0-ce11-40bc-8e46-71a986b8e803">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EFA5211-458D-4BD8-9B1C-CD1D15E4EFF3}">
  <ds:schemaRefs>
    <ds:schemaRef ds:uri="http://schemas.microsoft.com/office/2006/documentManagement/types"/>
    <ds:schemaRef ds:uri="http://schemas.openxmlformats.org/package/2006/metadata/core-properties"/>
    <ds:schemaRef ds:uri="http://schemas.microsoft.com/sharepoint/v3"/>
    <ds:schemaRef ds:uri="http://purl.org/dc/elements/1.1/"/>
    <ds:schemaRef ds:uri="http://schemas.microsoft.com/office/infopath/2007/PartnerControls"/>
    <ds:schemaRef ds:uri="http://purl.org/dc/terms/"/>
    <ds:schemaRef ds:uri="11da2bf0-ce11-40bc-8e46-71a986b8e803"/>
    <ds:schemaRef ds:uri="http://purl.org/dc/dcmitype/"/>
    <ds:schemaRef ds:uri="99b3c7d5-2370-4508-91b6-50cb63f9baab"/>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318C64B1-98B6-4D74-9556-C75D5B1F3DE4}">
  <ds:schemaRefs>
    <ds:schemaRef ds:uri="http://schemas.microsoft.com/sharepoint/v3/contenttype/forms"/>
  </ds:schemaRefs>
</ds:datastoreItem>
</file>

<file path=customXml/itemProps3.xml><?xml version="1.0" encoding="utf-8"?>
<ds:datastoreItem xmlns:ds="http://schemas.openxmlformats.org/officeDocument/2006/customXml" ds:itemID="{09ECFB1A-E5C1-453F-A35D-7A207C42FF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9b3c7d5-2370-4508-91b6-50cb63f9baab"/>
    <ds:schemaRef ds:uri="11da2bf0-ce11-40bc-8e46-71a986b8e80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8570</TotalTime>
  <Words>976</Words>
  <Application>Microsoft Office PowerPoint</Application>
  <PresentationFormat>Widescreen</PresentationFormat>
  <Paragraphs>86</Paragraphs>
  <Slides>9</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Kermit Condensed</vt:lpstr>
      <vt:lpstr>Kermit Semibold Condensed</vt:lpstr>
      <vt:lpstr>Trebuchet MS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Bradley DEYSEL</dc:creator>
  <cp:lastModifiedBy>Bradley DEYSEL</cp:lastModifiedBy>
  <cp:revision>902</cp:revision>
  <cp:lastPrinted>2024-09-30T15:28:11Z</cp:lastPrinted>
  <dcterms:created xsi:type="dcterms:W3CDTF">2022-07-08T05:33:16Z</dcterms:created>
  <dcterms:modified xsi:type="dcterms:W3CDTF">2026-10-02T09:59:24Z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0x01010020031675FD12EA4F91DA9223F3400AD8</vt:lpwstr>
  </property>
  <property fmtid="{D5CDD505-2E9C-101B-9397-08002B2CF9AE}" pid="3" name="MediaServiceImageTags">
    <vt:lpwstr/>
  </property>
</Properties>
</file>