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125" r:id="rId4"/>
  </p:sldMasterIdLst>
  <p:notesMasterIdLst>
    <p:notesMasterId r:id="rId16"/>
  </p:notesMasterIdLst>
  <p:sldIdLst>
    <p:sldId id="259" r:id="rId5"/>
    <p:sldId id="260" r:id="rId6"/>
    <p:sldId id="270" r:id="rId7"/>
    <p:sldId id="299" r:id="rId8"/>
    <p:sldId id="305" r:id="rId9"/>
    <p:sldId id="306" r:id="rId10"/>
    <p:sldId id="300" r:id="rId11"/>
    <p:sldId id="303" r:id="rId12"/>
    <p:sldId id="302" r:id="rId13"/>
    <p:sldId id="304" r:id="rId14"/>
    <p:sldId id="307" r:id="rId15"/>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BDC0F07-6318-4C70-8766-911311D16806}">
          <p14:sldIdLst>
            <p14:sldId id="259"/>
            <p14:sldId id="260"/>
            <p14:sldId id="270"/>
            <p14:sldId id="299"/>
            <p14:sldId id="305"/>
            <p14:sldId id="306"/>
            <p14:sldId id="300"/>
            <p14:sldId id="303"/>
            <p14:sldId id="302"/>
            <p14:sldId id="304"/>
            <p14:sldId id="30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dley DEYSEL" initials="B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6699"/>
    <a:srgbClr val="FFCC00"/>
    <a:srgbClr val="C0C0C0"/>
    <a:srgbClr val="CCFFFF"/>
    <a:srgbClr val="FF3300"/>
    <a:srgbClr val="33CCCC"/>
    <a:srgbClr val="CC9900"/>
    <a:srgbClr val="969696"/>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9A1F3C-FF59-4DA2-966D-5E68B4586D5B}" v="181" dt="2026-09-25T09:25:00.7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4660"/>
  </p:normalViewPr>
  <p:slideViewPr>
    <p:cSldViewPr snapToGrid="0">
      <p:cViewPr varScale="1">
        <p:scale>
          <a:sx n="78" d="100"/>
          <a:sy n="78" d="100"/>
        </p:scale>
        <p:origin x="845" y="67"/>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DEYSEL" userId="eb652434-ba0d-4f6d-bc67-94b5b671a75a" providerId="ADAL" clId="{4582205B-D3F2-4DB7-BBCB-488FEECED662}"/>
    <pc:docChg chg="undo custSel addSld delSld modSld sldOrd modSection">
      <pc:chgData name="Bradley DEYSEL" userId="eb652434-ba0d-4f6d-bc67-94b5b671a75a" providerId="ADAL" clId="{4582205B-D3F2-4DB7-BBCB-488FEECED662}" dt="2026-09-25T09:37:44.840" v="7980" actId="20577"/>
      <pc:docMkLst>
        <pc:docMk/>
      </pc:docMkLst>
      <pc:sldChg chg="addSp delSp modSp mod delAnim modAnim">
        <pc:chgData name="Bradley DEYSEL" userId="eb652434-ba0d-4f6d-bc67-94b5b671a75a" providerId="ADAL" clId="{4582205B-D3F2-4DB7-BBCB-488FEECED662}" dt="2026-09-25T09:25:00.713" v="7716" actId="207"/>
        <pc:sldMkLst>
          <pc:docMk/>
          <pc:sldMk cId="144535696" sldId="259"/>
        </pc:sldMkLst>
        <pc:spChg chg="add mod">
          <ac:chgData name="Bradley DEYSEL" userId="eb652434-ba0d-4f6d-bc67-94b5b671a75a" providerId="ADAL" clId="{4582205B-D3F2-4DB7-BBCB-488FEECED662}" dt="2026-09-25T09:24:09.773" v="7709" actId="1076"/>
          <ac:spMkLst>
            <pc:docMk/>
            <pc:sldMk cId="144535696" sldId="259"/>
            <ac:spMk id="2" creationId="{642DD69C-6297-593D-CD8D-8D90F6C8B443}"/>
          </ac:spMkLst>
        </pc:spChg>
        <pc:spChg chg="mod ord">
          <ac:chgData name="Bradley DEYSEL" userId="eb652434-ba0d-4f6d-bc67-94b5b671a75a" providerId="ADAL" clId="{4582205B-D3F2-4DB7-BBCB-488FEECED662}" dt="2026-09-22T08:43:44.325" v="7596" actId="1076"/>
          <ac:spMkLst>
            <pc:docMk/>
            <pc:sldMk cId="144535696" sldId="259"/>
            <ac:spMk id="3" creationId="{8422FA88-B0DB-E6C0-CF92-273010F3BB38}"/>
          </ac:spMkLst>
        </pc:spChg>
        <pc:spChg chg="mod">
          <ac:chgData name="Bradley DEYSEL" userId="eb652434-ba0d-4f6d-bc67-94b5b671a75a" providerId="ADAL" clId="{4582205B-D3F2-4DB7-BBCB-488FEECED662}" dt="2026-09-24T13:43:51.487" v="7640" actId="1076"/>
          <ac:spMkLst>
            <pc:docMk/>
            <pc:sldMk cId="144535696" sldId="259"/>
            <ac:spMk id="8" creationId="{9C534AD6-3C17-FB99-FD1F-42F056C33E46}"/>
          </ac:spMkLst>
        </pc:spChg>
        <pc:spChg chg="mod ord">
          <ac:chgData name="Bradley DEYSEL" userId="eb652434-ba0d-4f6d-bc67-94b5b671a75a" providerId="ADAL" clId="{4582205B-D3F2-4DB7-BBCB-488FEECED662}" dt="2026-09-24T13:43:56.845" v="7642" actId="1076"/>
          <ac:spMkLst>
            <pc:docMk/>
            <pc:sldMk cId="144535696" sldId="259"/>
            <ac:spMk id="13" creationId="{73045F38-A2B5-3B54-3340-C8BF6DD25123}"/>
          </ac:spMkLst>
        </pc:spChg>
        <pc:spChg chg="mod">
          <ac:chgData name="Bradley DEYSEL" userId="eb652434-ba0d-4f6d-bc67-94b5b671a75a" providerId="ADAL" clId="{4582205B-D3F2-4DB7-BBCB-488FEECED662}" dt="2026-09-08T11:40:58.936" v="5979"/>
          <ac:spMkLst>
            <pc:docMk/>
            <pc:sldMk cId="144535696" sldId="259"/>
            <ac:spMk id="14" creationId="{388CE2DD-BBFB-B3C0-4143-CED31E57F239}"/>
          </ac:spMkLst>
        </pc:spChg>
        <pc:spChg chg="mod">
          <ac:chgData name="Bradley DEYSEL" userId="eb652434-ba0d-4f6d-bc67-94b5b671a75a" providerId="ADAL" clId="{4582205B-D3F2-4DB7-BBCB-488FEECED662}" dt="2026-09-09T09:16:14.102" v="7481" actId="208"/>
          <ac:spMkLst>
            <pc:docMk/>
            <pc:sldMk cId="144535696" sldId="259"/>
            <ac:spMk id="16" creationId="{B84F166B-2995-3A3C-555D-1617C7F89036}"/>
          </ac:spMkLst>
        </pc:spChg>
        <pc:spChg chg="mod">
          <ac:chgData name="Bradley DEYSEL" userId="eb652434-ba0d-4f6d-bc67-94b5b671a75a" providerId="ADAL" clId="{4582205B-D3F2-4DB7-BBCB-488FEECED662}" dt="2026-09-09T09:16:14.102" v="7481" actId="208"/>
          <ac:spMkLst>
            <pc:docMk/>
            <pc:sldMk cId="144535696" sldId="259"/>
            <ac:spMk id="17" creationId="{57BD8A17-5EAE-60F2-2A55-78F46AED1A48}"/>
          </ac:spMkLst>
        </pc:spChg>
        <pc:spChg chg="mod">
          <ac:chgData name="Bradley DEYSEL" userId="eb652434-ba0d-4f6d-bc67-94b5b671a75a" providerId="ADAL" clId="{4582205B-D3F2-4DB7-BBCB-488FEECED662}" dt="2026-09-24T13:44:10.618" v="7644" actId="1076"/>
          <ac:spMkLst>
            <pc:docMk/>
            <pc:sldMk cId="144535696" sldId="259"/>
            <ac:spMk id="18" creationId="{33652432-D9B4-EA27-DF1A-0C85550A3990}"/>
          </ac:spMkLst>
        </pc:spChg>
        <pc:spChg chg="add mod ord">
          <ac:chgData name="Bradley DEYSEL" userId="eb652434-ba0d-4f6d-bc67-94b5b671a75a" providerId="ADAL" clId="{4582205B-D3F2-4DB7-BBCB-488FEECED662}" dt="2026-09-25T09:25:00.713" v="7716" actId="207"/>
          <ac:spMkLst>
            <pc:docMk/>
            <pc:sldMk cId="144535696" sldId="259"/>
            <ac:spMk id="40" creationId="{9AD94460-CA6A-4AA8-719B-8F909806D36B}"/>
          </ac:spMkLst>
        </pc:spChg>
        <pc:picChg chg="add mod ord">
          <ac:chgData name="Bradley DEYSEL" userId="eb652434-ba0d-4f6d-bc67-94b5b671a75a" providerId="ADAL" clId="{4582205B-D3F2-4DB7-BBCB-488FEECED662}" dt="2026-09-08T11:18:20.323" v="5860" actId="1076"/>
          <ac:picMkLst>
            <pc:docMk/>
            <pc:sldMk cId="144535696" sldId="259"/>
            <ac:picMk id="6" creationId="{815234BC-04A6-4582-D394-096D1CD7E999}"/>
          </ac:picMkLst>
        </pc:picChg>
        <pc:picChg chg="add mod modCrop">
          <ac:chgData name="Bradley DEYSEL" userId="eb652434-ba0d-4f6d-bc67-94b5b671a75a" providerId="ADAL" clId="{4582205B-D3F2-4DB7-BBCB-488FEECED662}" dt="2026-09-08T11:37:37.454" v="5949" actId="14100"/>
          <ac:picMkLst>
            <pc:docMk/>
            <pc:sldMk cId="144535696" sldId="259"/>
            <ac:picMk id="11" creationId="{7F08026E-1883-DF6D-6888-F0D425DED893}"/>
          </ac:picMkLst>
        </pc:picChg>
      </pc:sldChg>
      <pc:sldChg chg="addSp delSp modSp mod delAnim modAnim">
        <pc:chgData name="Bradley DEYSEL" userId="eb652434-ba0d-4f6d-bc67-94b5b671a75a" providerId="ADAL" clId="{4582205B-D3F2-4DB7-BBCB-488FEECED662}" dt="2026-09-09T09:28:38.555" v="7587" actId="1076"/>
        <pc:sldMkLst>
          <pc:docMk/>
          <pc:sldMk cId="1675910266" sldId="260"/>
        </pc:sldMkLst>
        <pc:spChg chg="mod ord">
          <ac:chgData name="Bradley DEYSEL" userId="eb652434-ba0d-4f6d-bc67-94b5b671a75a" providerId="ADAL" clId="{4582205B-D3F2-4DB7-BBCB-488FEECED662}" dt="2026-09-09T09:25:02.687" v="7509" actId="1076"/>
          <ac:spMkLst>
            <pc:docMk/>
            <pc:sldMk cId="1675910266" sldId="260"/>
            <ac:spMk id="3" creationId="{9F448480-4F0C-BC4B-BBC9-3B6399D4E3DE}"/>
          </ac:spMkLst>
        </pc:spChg>
        <pc:spChg chg="mod">
          <ac:chgData name="Bradley DEYSEL" userId="eb652434-ba0d-4f6d-bc67-94b5b671a75a" providerId="ADAL" clId="{4582205B-D3F2-4DB7-BBCB-488FEECED662}" dt="2026-09-09T09:28:17.374" v="7582" actId="1076"/>
          <ac:spMkLst>
            <pc:docMk/>
            <pc:sldMk cId="1675910266" sldId="260"/>
            <ac:spMk id="4" creationId="{78193535-D75E-F8B1-BA52-813D50513C1E}"/>
          </ac:spMkLst>
        </pc:spChg>
        <pc:spChg chg="mod">
          <ac:chgData name="Bradley DEYSEL" userId="eb652434-ba0d-4f6d-bc67-94b5b671a75a" providerId="ADAL" clId="{4582205B-D3F2-4DB7-BBCB-488FEECED662}" dt="2026-09-09T09:28:09.827" v="7580" actId="1076"/>
          <ac:spMkLst>
            <pc:docMk/>
            <pc:sldMk cId="1675910266" sldId="260"/>
            <ac:spMk id="6" creationId="{F9CC3219-A1BF-2EBB-CA99-AA632926573C}"/>
          </ac:spMkLst>
        </pc:spChg>
        <pc:spChg chg="mod">
          <ac:chgData name="Bradley DEYSEL" userId="eb652434-ba0d-4f6d-bc67-94b5b671a75a" providerId="ADAL" clId="{4582205B-D3F2-4DB7-BBCB-488FEECED662}" dt="2026-09-09T09:28:38.555" v="7587" actId="1076"/>
          <ac:spMkLst>
            <pc:docMk/>
            <pc:sldMk cId="1675910266" sldId="260"/>
            <ac:spMk id="7" creationId="{97F34203-C1D7-D21A-A017-407D89581A2E}"/>
          </ac:spMkLst>
        </pc:spChg>
        <pc:spChg chg="add mod ord">
          <ac:chgData name="Bradley DEYSEL" userId="eb652434-ba0d-4f6d-bc67-94b5b671a75a" providerId="ADAL" clId="{4582205B-D3F2-4DB7-BBCB-488FEECED662}" dt="2026-09-09T09:28:23.318" v="7584" actId="1076"/>
          <ac:spMkLst>
            <pc:docMk/>
            <pc:sldMk cId="1675910266" sldId="260"/>
            <ac:spMk id="9" creationId="{10C13656-E7AE-C779-1B62-089D26350C6A}"/>
          </ac:spMkLst>
        </pc:spChg>
        <pc:spChg chg="mod ord">
          <ac:chgData name="Bradley DEYSEL" userId="eb652434-ba0d-4f6d-bc67-94b5b671a75a" providerId="ADAL" clId="{4582205B-D3F2-4DB7-BBCB-488FEECED662}" dt="2026-09-09T09:28:25.501" v="7585" actId="1076"/>
          <ac:spMkLst>
            <pc:docMk/>
            <pc:sldMk cId="1675910266" sldId="260"/>
            <ac:spMk id="13" creationId="{3338FDFF-8508-81AA-A640-2603C135C885}"/>
          </ac:spMkLst>
        </pc:spChg>
        <pc:spChg chg="mod">
          <ac:chgData name="Bradley DEYSEL" userId="eb652434-ba0d-4f6d-bc67-94b5b671a75a" providerId="ADAL" clId="{4582205B-D3F2-4DB7-BBCB-488FEECED662}" dt="2026-09-09T09:20:25.263" v="7489" actId="208"/>
          <ac:spMkLst>
            <pc:docMk/>
            <pc:sldMk cId="1675910266" sldId="260"/>
            <ac:spMk id="42" creationId="{754DB508-4E2C-608B-6AD3-9F78586DAECF}"/>
          </ac:spMkLst>
        </pc:spChg>
        <pc:spChg chg="mod">
          <ac:chgData name="Bradley DEYSEL" userId="eb652434-ba0d-4f6d-bc67-94b5b671a75a" providerId="ADAL" clId="{4582205B-D3F2-4DB7-BBCB-488FEECED662}" dt="2026-09-09T09:20:25.263" v="7489" actId="208"/>
          <ac:spMkLst>
            <pc:docMk/>
            <pc:sldMk cId="1675910266" sldId="260"/>
            <ac:spMk id="43" creationId="{5905E635-A618-1E64-0C3E-B7DC71686C9A}"/>
          </ac:spMkLst>
        </pc:spChg>
        <pc:spChg chg="mod">
          <ac:chgData name="Bradley DEYSEL" userId="eb652434-ba0d-4f6d-bc67-94b5b671a75a" providerId="ADAL" clId="{4582205B-D3F2-4DB7-BBCB-488FEECED662}" dt="2026-09-09T09:20:25.263" v="7489" actId="208"/>
          <ac:spMkLst>
            <pc:docMk/>
            <pc:sldMk cId="1675910266" sldId="260"/>
            <ac:spMk id="44" creationId="{671D59B2-B9F4-C44E-44AD-96EA77F916BE}"/>
          </ac:spMkLst>
        </pc:spChg>
        <pc:picChg chg="add mod ord">
          <ac:chgData name="Bradley DEYSEL" userId="eb652434-ba0d-4f6d-bc67-94b5b671a75a" providerId="ADAL" clId="{4582205B-D3F2-4DB7-BBCB-488FEECED662}" dt="2026-09-09T09:28:35.299" v="7586" actId="1076"/>
          <ac:picMkLst>
            <pc:docMk/>
            <pc:sldMk cId="1675910266" sldId="260"/>
            <ac:picMk id="5" creationId="{A87F991D-9E38-22B3-F67C-EB4A779A9001}"/>
          </ac:picMkLst>
        </pc:picChg>
        <pc:picChg chg="add mod modCrop">
          <ac:chgData name="Bradley DEYSEL" userId="eb652434-ba0d-4f6d-bc67-94b5b671a75a" providerId="ADAL" clId="{4582205B-D3F2-4DB7-BBCB-488FEECED662}" dt="2026-09-08T11:21:34.898" v="5897" actId="1076"/>
          <ac:picMkLst>
            <pc:docMk/>
            <pc:sldMk cId="1675910266" sldId="260"/>
            <ac:picMk id="11" creationId="{340D016A-27E0-8D0C-01AB-BDB98AD5FF89}"/>
          </ac:picMkLst>
        </pc:picChg>
      </pc:sldChg>
      <pc:sldChg chg="addSp delSp modSp mod">
        <pc:chgData name="Bradley DEYSEL" userId="eb652434-ba0d-4f6d-bc67-94b5b671a75a" providerId="ADAL" clId="{4582205B-D3F2-4DB7-BBCB-488FEECED662}" dt="2026-09-25T09:30:42.818" v="7881" actId="1076"/>
        <pc:sldMkLst>
          <pc:docMk/>
          <pc:sldMk cId="2433912177" sldId="270"/>
        </pc:sldMkLst>
        <pc:spChg chg="mod ord">
          <ac:chgData name="Bradley DEYSEL" userId="eb652434-ba0d-4f6d-bc67-94b5b671a75a" providerId="ADAL" clId="{4582205B-D3F2-4DB7-BBCB-488FEECED662}" dt="2026-09-25T09:30:42.818" v="7881" actId="1076"/>
          <ac:spMkLst>
            <pc:docMk/>
            <pc:sldMk cId="2433912177" sldId="270"/>
            <ac:spMk id="6" creationId="{B17699E2-DF46-2034-F941-3D2D723E9D6B}"/>
          </ac:spMkLst>
        </pc:spChg>
        <pc:picChg chg="add ord">
          <ac:chgData name="Bradley DEYSEL" userId="eb652434-ba0d-4f6d-bc67-94b5b671a75a" providerId="ADAL" clId="{4582205B-D3F2-4DB7-BBCB-488FEECED662}" dt="2026-09-08T11:03:07.825" v="5761" actId="167"/>
          <ac:picMkLst>
            <pc:docMk/>
            <pc:sldMk cId="2433912177" sldId="270"/>
            <ac:picMk id="32" creationId="{D3768CD7-F15F-DF4E-B56E-8BCA124D6AB7}"/>
          </ac:picMkLst>
        </pc:picChg>
        <pc:picChg chg="add mod">
          <ac:chgData name="Bradley DEYSEL" userId="eb652434-ba0d-4f6d-bc67-94b5b671a75a" providerId="ADAL" clId="{4582205B-D3F2-4DB7-BBCB-488FEECED662}" dt="2026-09-25T09:28:30.744" v="7718" actId="1076"/>
          <ac:picMkLst>
            <pc:docMk/>
            <pc:sldMk cId="2433912177" sldId="270"/>
            <ac:picMk id="34" creationId="{B91EB178-A29C-E5C0-04B4-1BF9508A8F12}"/>
          </ac:picMkLst>
        </pc:picChg>
      </pc:sldChg>
      <pc:sldChg chg="addSp delSp modSp mod">
        <pc:chgData name="Bradley DEYSEL" userId="eb652434-ba0d-4f6d-bc67-94b5b671a75a" providerId="ADAL" clId="{4582205B-D3F2-4DB7-BBCB-488FEECED662}" dt="2026-09-25T09:37:44.840" v="7980" actId="20577"/>
        <pc:sldMkLst>
          <pc:docMk/>
          <pc:sldMk cId="4243906468" sldId="299"/>
        </pc:sldMkLst>
        <pc:spChg chg="mod ord">
          <ac:chgData name="Bradley DEYSEL" userId="eb652434-ba0d-4f6d-bc67-94b5b671a75a" providerId="ADAL" clId="{4582205B-D3F2-4DB7-BBCB-488FEECED662}" dt="2026-09-25T09:37:44.840" v="7980" actId="20577"/>
          <ac:spMkLst>
            <pc:docMk/>
            <pc:sldMk cId="4243906468" sldId="299"/>
            <ac:spMk id="3" creationId="{668E8CD5-05FB-0EDA-B158-ABA78B1EAF17}"/>
          </ac:spMkLst>
        </pc:spChg>
        <pc:spChg chg="mod">
          <ac:chgData name="Bradley DEYSEL" userId="eb652434-ba0d-4f6d-bc67-94b5b671a75a" providerId="ADAL" clId="{4582205B-D3F2-4DB7-BBCB-488FEECED662}" dt="2026-09-08T11:15:29.841" v="5851" actId="208"/>
          <ac:spMkLst>
            <pc:docMk/>
            <pc:sldMk cId="4243906468" sldId="299"/>
            <ac:spMk id="10" creationId="{C06DE2ED-27EE-FEDD-4023-D2BED29F6CB7}"/>
          </ac:spMkLst>
        </pc:spChg>
        <pc:picChg chg="add mod ord">
          <ac:chgData name="Bradley DEYSEL" userId="eb652434-ba0d-4f6d-bc67-94b5b671a75a" providerId="ADAL" clId="{4582205B-D3F2-4DB7-BBCB-488FEECED662}" dt="2026-09-08T11:14:31.259" v="5847" actId="1076"/>
          <ac:picMkLst>
            <pc:docMk/>
            <pc:sldMk cId="4243906468" sldId="299"/>
            <ac:picMk id="32" creationId="{07C721BD-0022-5AEA-C4C8-D8985448B0DA}"/>
          </ac:picMkLst>
        </pc:picChg>
        <pc:picChg chg="add mod">
          <ac:chgData name="Bradley DEYSEL" userId="eb652434-ba0d-4f6d-bc67-94b5b671a75a" providerId="ADAL" clId="{4582205B-D3F2-4DB7-BBCB-488FEECED662}" dt="2026-09-25T09:37:13.720" v="7921" actId="14100"/>
          <ac:picMkLst>
            <pc:docMk/>
            <pc:sldMk cId="4243906468" sldId="299"/>
            <ac:picMk id="34" creationId="{D0C542F2-F4D2-FE91-F79B-B62DE6C7DDC2}"/>
          </ac:picMkLst>
        </pc:picChg>
      </pc:sldChg>
      <pc:sldChg chg="addSp delSp modSp mod">
        <pc:chgData name="Bradley DEYSEL" userId="eb652434-ba0d-4f6d-bc67-94b5b671a75a" providerId="ADAL" clId="{4582205B-D3F2-4DB7-BBCB-488FEECED662}" dt="2026-09-25T09:35:31.233" v="7882" actId="1076"/>
        <pc:sldMkLst>
          <pc:docMk/>
          <pc:sldMk cId="299848669" sldId="300"/>
        </pc:sldMkLst>
        <pc:spChg chg="mod">
          <ac:chgData name="Bradley DEYSEL" userId="eb652434-ba0d-4f6d-bc67-94b5b671a75a" providerId="ADAL" clId="{4582205B-D3F2-4DB7-BBCB-488FEECED662}" dt="2026-09-08T11:06:57.089" v="5783" actId="20577"/>
          <ac:spMkLst>
            <pc:docMk/>
            <pc:sldMk cId="299848669" sldId="300"/>
            <ac:spMk id="2" creationId="{199A492A-1F19-F828-33E9-94E29BADF151}"/>
          </ac:spMkLst>
        </pc:spChg>
        <pc:spChg chg="mod">
          <ac:chgData name="Bradley DEYSEL" userId="eb652434-ba0d-4f6d-bc67-94b5b671a75a" providerId="ADAL" clId="{4582205B-D3F2-4DB7-BBCB-488FEECED662}" dt="2026-09-25T09:35:31.233" v="7882" actId="1076"/>
          <ac:spMkLst>
            <pc:docMk/>
            <pc:sldMk cId="299848669" sldId="300"/>
            <ac:spMk id="10" creationId="{FE3A76B9-1EB6-AD83-603D-26C7A0B72A7F}"/>
          </ac:spMkLst>
        </pc:spChg>
        <pc:picChg chg="add ord">
          <ac:chgData name="Bradley DEYSEL" userId="eb652434-ba0d-4f6d-bc67-94b5b671a75a" providerId="ADAL" clId="{4582205B-D3F2-4DB7-BBCB-488FEECED662}" dt="2026-09-08T11:03:19.517" v="5765" actId="167"/>
          <ac:picMkLst>
            <pc:docMk/>
            <pc:sldMk cId="299848669" sldId="300"/>
            <ac:picMk id="4" creationId="{4E26CD44-9017-19F2-0B19-7FF3909D8DA6}"/>
          </ac:picMkLst>
        </pc:picChg>
      </pc:sldChg>
      <pc:sldChg chg="addSp delSp modSp mod">
        <pc:chgData name="Bradley DEYSEL" userId="eb652434-ba0d-4f6d-bc67-94b5b671a75a" providerId="ADAL" clId="{4582205B-D3F2-4DB7-BBCB-488FEECED662}" dt="2026-09-25T09:35:48.288" v="7884" actId="1076"/>
        <pc:sldMkLst>
          <pc:docMk/>
          <pc:sldMk cId="997782912" sldId="302"/>
        </pc:sldMkLst>
        <pc:spChg chg="mod">
          <ac:chgData name="Bradley DEYSEL" userId="eb652434-ba0d-4f6d-bc67-94b5b671a75a" providerId="ADAL" clId="{4582205B-D3F2-4DB7-BBCB-488FEECED662}" dt="2026-09-08T11:09:06.808" v="5816" actId="255"/>
          <ac:spMkLst>
            <pc:docMk/>
            <pc:sldMk cId="997782912" sldId="302"/>
            <ac:spMk id="2" creationId="{E484AB16-7195-4812-FCCC-6A2F76AC0A12}"/>
          </ac:spMkLst>
        </pc:spChg>
        <pc:spChg chg="mod">
          <ac:chgData name="Bradley DEYSEL" userId="eb652434-ba0d-4f6d-bc67-94b5b671a75a" providerId="ADAL" clId="{4582205B-D3F2-4DB7-BBCB-488FEECED662}" dt="2026-09-25T09:35:48.288" v="7884" actId="1076"/>
          <ac:spMkLst>
            <pc:docMk/>
            <pc:sldMk cId="997782912" sldId="302"/>
            <ac:spMk id="10" creationId="{6665C0F3-4406-4FAD-2880-3010383CD08A}"/>
          </ac:spMkLst>
        </pc:spChg>
        <pc:picChg chg="add ord">
          <ac:chgData name="Bradley DEYSEL" userId="eb652434-ba0d-4f6d-bc67-94b5b671a75a" providerId="ADAL" clId="{4582205B-D3F2-4DB7-BBCB-488FEECED662}" dt="2026-09-08T11:03:32.673" v="5769" actId="167"/>
          <ac:picMkLst>
            <pc:docMk/>
            <pc:sldMk cId="997782912" sldId="302"/>
            <ac:picMk id="4" creationId="{C6BF032C-0A10-4985-8081-CBD5A3E08F5C}"/>
          </ac:picMkLst>
        </pc:picChg>
      </pc:sldChg>
      <pc:sldChg chg="addSp delSp modSp add mod">
        <pc:chgData name="Bradley DEYSEL" userId="eb652434-ba0d-4f6d-bc67-94b5b671a75a" providerId="ADAL" clId="{4582205B-D3F2-4DB7-BBCB-488FEECED662}" dt="2026-09-25T09:35:40.561" v="7883" actId="1076"/>
        <pc:sldMkLst>
          <pc:docMk/>
          <pc:sldMk cId="2718275548" sldId="303"/>
        </pc:sldMkLst>
        <pc:spChg chg="mod">
          <ac:chgData name="Bradley DEYSEL" userId="eb652434-ba0d-4f6d-bc67-94b5b671a75a" providerId="ADAL" clId="{4582205B-D3F2-4DB7-BBCB-488FEECED662}" dt="2026-09-08T11:08:37.367" v="5804" actId="14100"/>
          <ac:spMkLst>
            <pc:docMk/>
            <pc:sldMk cId="2718275548" sldId="303"/>
            <ac:spMk id="2" creationId="{6D81DA82-BABE-3943-2D46-804061075148}"/>
          </ac:spMkLst>
        </pc:spChg>
        <pc:spChg chg="mod">
          <ac:chgData name="Bradley DEYSEL" userId="eb652434-ba0d-4f6d-bc67-94b5b671a75a" providerId="ADAL" clId="{4582205B-D3F2-4DB7-BBCB-488FEECED662}" dt="2026-09-25T09:35:40.561" v="7883" actId="1076"/>
          <ac:spMkLst>
            <pc:docMk/>
            <pc:sldMk cId="2718275548" sldId="303"/>
            <ac:spMk id="10" creationId="{4114803F-FE01-DD5C-B6A6-98E7320884B1}"/>
          </ac:spMkLst>
        </pc:spChg>
        <pc:picChg chg="add ord">
          <ac:chgData name="Bradley DEYSEL" userId="eb652434-ba0d-4f6d-bc67-94b5b671a75a" providerId="ADAL" clId="{4582205B-D3F2-4DB7-BBCB-488FEECED662}" dt="2026-09-08T11:03:26.596" v="5767" actId="167"/>
          <ac:picMkLst>
            <pc:docMk/>
            <pc:sldMk cId="2718275548" sldId="303"/>
            <ac:picMk id="4" creationId="{A3488567-5283-41F5-8866-29E77EF89077}"/>
          </ac:picMkLst>
        </pc:picChg>
      </pc:sldChg>
      <pc:sldChg chg="addSp delSp modSp add mod">
        <pc:chgData name="Bradley DEYSEL" userId="eb652434-ba0d-4f6d-bc67-94b5b671a75a" providerId="ADAL" clId="{4582205B-D3F2-4DB7-BBCB-488FEECED662}" dt="2026-09-25T09:35:53.664" v="7885" actId="1076"/>
        <pc:sldMkLst>
          <pc:docMk/>
          <pc:sldMk cId="3740801162" sldId="304"/>
        </pc:sldMkLst>
        <pc:spChg chg="mod">
          <ac:chgData name="Bradley DEYSEL" userId="eb652434-ba0d-4f6d-bc67-94b5b671a75a" providerId="ADAL" clId="{4582205B-D3F2-4DB7-BBCB-488FEECED662}" dt="2026-09-08T11:09:40.092" v="5830" actId="20577"/>
          <ac:spMkLst>
            <pc:docMk/>
            <pc:sldMk cId="3740801162" sldId="304"/>
            <ac:spMk id="2" creationId="{D9F2EF68-D298-2232-4C42-9A39DB875FD5}"/>
          </ac:spMkLst>
        </pc:spChg>
        <pc:spChg chg="mod">
          <ac:chgData name="Bradley DEYSEL" userId="eb652434-ba0d-4f6d-bc67-94b5b671a75a" providerId="ADAL" clId="{4582205B-D3F2-4DB7-BBCB-488FEECED662}" dt="2026-09-25T09:35:53.664" v="7885" actId="1076"/>
          <ac:spMkLst>
            <pc:docMk/>
            <pc:sldMk cId="3740801162" sldId="304"/>
            <ac:spMk id="10" creationId="{560C30B3-10B0-E8C9-5DB4-2370BF82D6DA}"/>
          </ac:spMkLst>
        </pc:spChg>
        <pc:picChg chg="add ord">
          <ac:chgData name="Bradley DEYSEL" userId="eb652434-ba0d-4f6d-bc67-94b5b671a75a" providerId="ADAL" clId="{4582205B-D3F2-4DB7-BBCB-488FEECED662}" dt="2026-09-08T11:03:38.359" v="5771" actId="167"/>
          <ac:picMkLst>
            <pc:docMk/>
            <pc:sldMk cId="3740801162" sldId="304"/>
            <ac:picMk id="4" creationId="{4F9F4798-C164-CBFF-7D26-E17F80D72C88}"/>
          </ac:picMkLst>
        </pc:picChg>
      </pc:sldChg>
      <pc:sldChg chg="addSp delSp modSp new mod ord delAnim modAnim">
        <pc:chgData name="Bradley DEYSEL" userId="eb652434-ba0d-4f6d-bc67-94b5b671a75a" providerId="ADAL" clId="{4582205B-D3F2-4DB7-BBCB-488FEECED662}" dt="2026-09-22T08:42:18.569" v="7592"/>
        <pc:sldMkLst>
          <pc:docMk/>
          <pc:sldMk cId="2224280751" sldId="305"/>
        </pc:sldMkLst>
        <pc:spChg chg="add mod">
          <ac:chgData name="Bradley DEYSEL" userId="eb652434-ba0d-4f6d-bc67-94b5b671a75a" providerId="ADAL" clId="{4582205B-D3F2-4DB7-BBCB-488FEECED662}" dt="2026-09-08T11:41:54.061" v="6001"/>
          <ac:spMkLst>
            <pc:docMk/>
            <pc:sldMk cId="2224280751" sldId="305"/>
            <ac:spMk id="9" creationId="{20460722-DBA5-BD2A-B3A5-D931CBFB4666}"/>
          </ac:spMkLst>
        </pc:spChg>
        <pc:picChg chg="add mod">
          <ac:chgData name="Bradley DEYSEL" userId="eb652434-ba0d-4f6d-bc67-94b5b671a75a" providerId="ADAL" clId="{4582205B-D3F2-4DB7-BBCB-488FEECED662}" dt="2026-09-08T11:40:06.455" v="5974" actId="1582"/>
          <ac:picMkLst>
            <pc:docMk/>
            <pc:sldMk cId="2224280751" sldId="305"/>
            <ac:picMk id="4" creationId="{E0D38A10-9DF0-0039-E7D1-4C8D177A33C9}"/>
          </ac:picMkLst>
        </pc:picChg>
        <pc:picChg chg="add mod">
          <ac:chgData name="Bradley DEYSEL" userId="eb652434-ba0d-4f6d-bc67-94b5b671a75a" providerId="ADAL" clId="{4582205B-D3F2-4DB7-BBCB-488FEECED662}" dt="2026-09-08T11:40:19.596" v="5977" actId="1582"/>
          <ac:picMkLst>
            <pc:docMk/>
            <pc:sldMk cId="2224280751" sldId="305"/>
            <ac:picMk id="5" creationId="{1A198739-5C5C-79BE-C416-DD75D331F668}"/>
          </ac:picMkLst>
        </pc:picChg>
        <pc:picChg chg="add mod">
          <ac:chgData name="Bradley DEYSEL" userId="eb652434-ba0d-4f6d-bc67-94b5b671a75a" providerId="ADAL" clId="{4582205B-D3F2-4DB7-BBCB-488FEECED662}" dt="2026-09-08T11:40:15.130" v="5976" actId="1582"/>
          <ac:picMkLst>
            <pc:docMk/>
            <pc:sldMk cId="2224280751" sldId="305"/>
            <ac:picMk id="8" creationId="{EC2C45A5-D2B5-A3E5-97A5-763A040EFBBE}"/>
          </ac:picMkLst>
        </pc:picChg>
      </pc:sldChg>
      <pc:sldChg chg="addSp delSp modSp new mod delAnim modAnim">
        <pc:chgData name="Bradley DEYSEL" userId="eb652434-ba0d-4f6d-bc67-94b5b671a75a" providerId="ADAL" clId="{4582205B-D3F2-4DB7-BBCB-488FEECED662}" dt="2026-09-24T13:51:10.834" v="7699" actId="3626"/>
        <pc:sldMkLst>
          <pc:docMk/>
          <pc:sldMk cId="785064500" sldId="306"/>
        </pc:sldMkLst>
        <pc:spChg chg="add mod">
          <ac:chgData name="Bradley DEYSEL" userId="eb652434-ba0d-4f6d-bc67-94b5b671a75a" providerId="ADAL" clId="{4582205B-D3F2-4DB7-BBCB-488FEECED662}" dt="2026-09-24T13:50:08.636" v="7695" actId="1076"/>
          <ac:spMkLst>
            <pc:docMk/>
            <pc:sldMk cId="785064500" sldId="306"/>
            <ac:spMk id="2" creationId="{8381B4C5-E5B0-7BE0-5C98-D5AC9029CFCA}"/>
          </ac:spMkLst>
        </pc:spChg>
        <pc:spChg chg="add mod">
          <ac:chgData name="Bradley DEYSEL" userId="eb652434-ba0d-4f6d-bc67-94b5b671a75a" providerId="ADAL" clId="{4582205B-D3F2-4DB7-BBCB-488FEECED662}" dt="2026-09-24T13:50:47.883" v="7698"/>
          <ac:spMkLst>
            <pc:docMk/>
            <pc:sldMk cId="785064500" sldId="306"/>
            <ac:spMk id="3" creationId="{8C802DDB-56AC-F29F-E11F-8B7774E849D7}"/>
          </ac:spMkLst>
        </pc:spChg>
        <pc:spChg chg="add mod">
          <ac:chgData name="Bradley DEYSEL" userId="eb652434-ba0d-4f6d-bc67-94b5b671a75a" providerId="ADAL" clId="{4582205B-D3F2-4DB7-BBCB-488FEECED662}" dt="2026-09-09T08:56:06.525" v="6426" actId="1076"/>
          <ac:spMkLst>
            <pc:docMk/>
            <pc:sldMk cId="785064500" sldId="306"/>
            <ac:spMk id="22" creationId="{D332A19B-F750-59D1-CC21-76F4B0EE8360}"/>
          </ac:spMkLst>
        </pc:spChg>
        <pc:spChg chg="add mod">
          <ac:chgData name="Bradley DEYSEL" userId="eb652434-ba0d-4f6d-bc67-94b5b671a75a" providerId="ADAL" clId="{4582205B-D3F2-4DB7-BBCB-488FEECED662}" dt="2026-09-09T08:42:05.472" v="6134" actId="20577"/>
          <ac:spMkLst>
            <pc:docMk/>
            <pc:sldMk cId="785064500" sldId="306"/>
            <ac:spMk id="24" creationId="{E28ED22C-11FA-16D7-1A5F-24B30FD4A152}"/>
          </ac:spMkLst>
        </pc:spChg>
        <pc:spChg chg="add mod">
          <ac:chgData name="Bradley DEYSEL" userId="eb652434-ba0d-4f6d-bc67-94b5b671a75a" providerId="ADAL" clId="{4582205B-D3F2-4DB7-BBCB-488FEECED662}" dt="2026-09-09T08:43:28.104" v="6191" actId="20577"/>
          <ac:spMkLst>
            <pc:docMk/>
            <pc:sldMk cId="785064500" sldId="306"/>
            <ac:spMk id="26" creationId="{9B117FAB-7B61-0E8E-8BC4-B931F8E0097C}"/>
          </ac:spMkLst>
        </pc:spChg>
        <pc:spChg chg="add mod">
          <ac:chgData name="Bradley DEYSEL" userId="eb652434-ba0d-4f6d-bc67-94b5b671a75a" providerId="ADAL" clId="{4582205B-D3F2-4DB7-BBCB-488FEECED662}" dt="2026-09-09T08:42:16.886" v="6143" actId="6549"/>
          <ac:spMkLst>
            <pc:docMk/>
            <pc:sldMk cId="785064500" sldId="306"/>
            <ac:spMk id="28" creationId="{4427073E-ED61-CE08-E987-75897CB14D31}"/>
          </ac:spMkLst>
        </pc:spChg>
        <pc:spChg chg="add mod">
          <ac:chgData name="Bradley DEYSEL" userId="eb652434-ba0d-4f6d-bc67-94b5b671a75a" providerId="ADAL" clId="{4582205B-D3F2-4DB7-BBCB-488FEECED662}" dt="2026-09-09T08:42:27.866" v="6154" actId="20577"/>
          <ac:spMkLst>
            <pc:docMk/>
            <pc:sldMk cId="785064500" sldId="306"/>
            <ac:spMk id="30" creationId="{801D9951-2180-B4AF-DF2F-98A0593EF0BA}"/>
          </ac:spMkLst>
        </pc:spChg>
        <pc:spChg chg="add mod">
          <ac:chgData name="Bradley DEYSEL" userId="eb652434-ba0d-4f6d-bc67-94b5b671a75a" providerId="ADAL" clId="{4582205B-D3F2-4DB7-BBCB-488FEECED662}" dt="2026-09-09T08:42:53.978" v="6174" actId="20577"/>
          <ac:spMkLst>
            <pc:docMk/>
            <pc:sldMk cId="785064500" sldId="306"/>
            <ac:spMk id="32" creationId="{E3668333-2773-1040-B6A2-686376E65585}"/>
          </ac:spMkLst>
        </pc:spChg>
        <pc:spChg chg="add mod">
          <ac:chgData name="Bradley DEYSEL" userId="eb652434-ba0d-4f6d-bc67-94b5b671a75a" providerId="ADAL" clId="{4582205B-D3F2-4DB7-BBCB-488FEECED662}" dt="2026-09-09T08:42:37.423" v="6160" actId="20577"/>
          <ac:spMkLst>
            <pc:docMk/>
            <pc:sldMk cId="785064500" sldId="306"/>
            <ac:spMk id="34" creationId="{E9607595-99B7-5B47-DED7-5F75A2550A3E}"/>
          </ac:spMkLst>
        </pc:spChg>
        <pc:spChg chg="add mod">
          <ac:chgData name="Bradley DEYSEL" userId="eb652434-ba0d-4f6d-bc67-94b5b671a75a" providerId="ADAL" clId="{4582205B-D3F2-4DB7-BBCB-488FEECED662}" dt="2026-09-09T08:42:42.594" v="6166" actId="20577"/>
          <ac:spMkLst>
            <pc:docMk/>
            <pc:sldMk cId="785064500" sldId="306"/>
            <ac:spMk id="36" creationId="{7E76A95F-E733-5E2C-67B3-DD1637E23A0D}"/>
          </ac:spMkLst>
        </pc:spChg>
        <pc:spChg chg="add mod">
          <ac:chgData name="Bradley DEYSEL" userId="eb652434-ba0d-4f6d-bc67-94b5b671a75a" providerId="ADAL" clId="{4582205B-D3F2-4DB7-BBCB-488FEECED662}" dt="2026-09-09T08:44:43.730" v="6212" actId="20577"/>
          <ac:spMkLst>
            <pc:docMk/>
            <pc:sldMk cId="785064500" sldId="306"/>
            <ac:spMk id="40" creationId="{4E10EB7D-9549-8CF2-FED5-CFD0CD60D25E}"/>
          </ac:spMkLst>
        </pc:spChg>
        <pc:spChg chg="add mod">
          <ac:chgData name="Bradley DEYSEL" userId="eb652434-ba0d-4f6d-bc67-94b5b671a75a" providerId="ADAL" clId="{4582205B-D3F2-4DB7-BBCB-488FEECED662}" dt="2026-09-09T08:48:16.613" v="6249" actId="20577"/>
          <ac:spMkLst>
            <pc:docMk/>
            <pc:sldMk cId="785064500" sldId="306"/>
            <ac:spMk id="48" creationId="{EBFC64BF-5CA9-3B0C-9136-036490FDF424}"/>
          </ac:spMkLst>
        </pc:spChg>
        <pc:spChg chg="add mod">
          <ac:chgData name="Bradley DEYSEL" userId="eb652434-ba0d-4f6d-bc67-94b5b671a75a" providerId="ADAL" clId="{4582205B-D3F2-4DB7-BBCB-488FEECED662}" dt="2026-09-09T08:50:24.394" v="6278" actId="1076"/>
          <ac:spMkLst>
            <pc:docMk/>
            <pc:sldMk cId="785064500" sldId="306"/>
            <ac:spMk id="52" creationId="{795DBBDD-3C62-67AF-81B9-99DD77053904}"/>
          </ac:spMkLst>
        </pc:spChg>
        <pc:spChg chg="add mod">
          <ac:chgData name="Bradley DEYSEL" userId="eb652434-ba0d-4f6d-bc67-94b5b671a75a" providerId="ADAL" clId="{4582205B-D3F2-4DB7-BBCB-488FEECED662}" dt="2026-09-24T13:51:10.834" v="7699" actId="3626"/>
          <ac:spMkLst>
            <pc:docMk/>
            <pc:sldMk cId="785064500" sldId="306"/>
            <ac:spMk id="53" creationId="{43A35BA1-22BB-1684-5DCD-F645B03DF49F}"/>
          </ac:spMkLst>
        </pc:spChg>
        <pc:picChg chg="add mod modCrop">
          <ac:chgData name="Bradley DEYSEL" userId="eb652434-ba0d-4f6d-bc67-94b5b671a75a" providerId="ADAL" clId="{4582205B-D3F2-4DB7-BBCB-488FEECED662}" dt="2026-09-09T08:55:42.925" v="6420" actId="14100"/>
          <ac:picMkLst>
            <pc:docMk/>
            <pc:sldMk cId="785064500" sldId="306"/>
            <ac:picMk id="7" creationId="{3480DBA6-7452-6988-39E5-FBB3E8EC097A}"/>
          </ac:picMkLst>
        </pc:picChg>
        <pc:picChg chg="add mod modCrop">
          <ac:chgData name="Bradley DEYSEL" userId="eb652434-ba0d-4f6d-bc67-94b5b671a75a" providerId="ADAL" clId="{4582205B-D3F2-4DB7-BBCB-488FEECED662}" dt="2026-09-09T08:37:10.648" v="6070" actId="14100"/>
          <ac:picMkLst>
            <pc:docMk/>
            <pc:sldMk cId="785064500" sldId="306"/>
            <ac:picMk id="9" creationId="{E2F5B7EF-C965-01FC-80C8-91DE57F27AD1}"/>
          </ac:picMkLst>
        </pc:picChg>
        <pc:picChg chg="add mod modCrop">
          <ac:chgData name="Bradley DEYSEL" userId="eb652434-ba0d-4f6d-bc67-94b5b671a75a" providerId="ADAL" clId="{4582205B-D3F2-4DB7-BBCB-488FEECED662}" dt="2026-09-09T08:37:12.989" v="6071" actId="14100"/>
          <ac:picMkLst>
            <pc:docMk/>
            <pc:sldMk cId="785064500" sldId="306"/>
            <ac:picMk id="11" creationId="{D38753C1-4828-4C6E-2078-FCAC75D84EB5}"/>
          </ac:picMkLst>
        </pc:picChg>
        <pc:picChg chg="add mod modCrop">
          <ac:chgData name="Bradley DEYSEL" userId="eb652434-ba0d-4f6d-bc67-94b5b671a75a" providerId="ADAL" clId="{4582205B-D3F2-4DB7-BBCB-488FEECED662}" dt="2026-09-09T08:40:36.256" v="6099" actId="14100"/>
          <ac:picMkLst>
            <pc:docMk/>
            <pc:sldMk cId="785064500" sldId="306"/>
            <ac:picMk id="13" creationId="{C6DD1470-9CFF-9E20-17FB-AC8664A32284}"/>
          </ac:picMkLst>
        </pc:picChg>
        <pc:picChg chg="add mod modCrop">
          <ac:chgData name="Bradley DEYSEL" userId="eb652434-ba0d-4f6d-bc67-94b5b671a75a" providerId="ADAL" clId="{4582205B-D3F2-4DB7-BBCB-488FEECED662}" dt="2026-09-09T08:55:54.156" v="6423" actId="14100"/>
          <ac:picMkLst>
            <pc:docMk/>
            <pc:sldMk cId="785064500" sldId="306"/>
            <ac:picMk id="15" creationId="{E7F9B9E1-B5E1-8059-8583-4C9A9B06FE51}"/>
          </ac:picMkLst>
        </pc:picChg>
        <pc:picChg chg="add mod">
          <ac:chgData name="Bradley DEYSEL" userId="eb652434-ba0d-4f6d-bc67-94b5b671a75a" providerId="ADAL" clId="{4582205B-D3F2-4DB7-BBCB-488FEECED662}" dt="2026-09-09T08:50:59.543" v="6281" actId="14100"/>
          <ac:picMkLst>
            <pc:docMk/>
            <pc:sldMk cId="785064500" sldId="306"/>
            <ac:picMk id="17" creationId="{655EEB1F-41A7-79E5-AA1E-5A9702FBDF3B}"/>
          </ac:picMkLst>
        </pc:picChg>
        <pc:picChg chg="add mod">
          <ac:chgData name="Bradley DEYSEL" userId="eb652434-ba0d-4f6d-bc67-94b5b671a75a" providerId="ADAL" clId="{4582205B-D3F2-4DB7-BBCB-488FEECED662}" dt="2026-09-09T08:51:36.409" v="6285" actId="14100"/>
          <ac:picMkLst>
            <pc:docMk/>
            <pc:sldMk cId="785064500" sldId="306"/>
            <ac:picMk id="19" creationId="{76801294-9D6F-24CB-6E0E-8FC6FBE098B3}"/>
          </ac:picMkLst>
        </pc:picChg>
        <pc:picChg chg="add mod">
          <ac:chgData name="Bradley DEYSEL" userId="eb652434-ba0d-4f6d-bc67-94b5b671a75a" providerId="ADAL" clId="{4582205B-D3F2-4DB7-BBCB-488FEECED662}" dt="2026-09-09T08:51:44.594" v="6286" actId="14100"/>
          <ac:picMkLst>
            <pc:docMk/>
            <pc:sldMk cId="785064500" sldId="306"/>
            <ac:picMk id="21" creationId="{98B04633-89CB-EAB6-F546-BE18541496BC}"/>
          </ac:picMkLst>
        </pc:picChg>
        <pc:picChg chg="add mod modCrop">
          <ac:chgData name="Bradley DEYSEL" userId="eb652434-ba0d-4f6d-bc67-94b5b671a75a" providerId="ADAL" clId="{4582205B-D3F2-4DB7-BBCB-488FEECED662}" dt="2026-09-09T08:51:29.647" v="6284" actId="14100"/>
          <ac:picMkLst>
            <pc:docMk/>
            <pc:sldMk cId="785064500" sldId="306"/>
            <ac:picMk id="38" creationId="{D10DD970-1DB0-CCAA-E4C6-1F9E5B892C11}"/>
          </ac:picMkLst>
        </pc:picChg>
        <pc:picChg chg="add mod">
          <ac:chgData name="Bradley DEYSEL" userId="eb652434-ba0d-4f6d-bc67-94b5b671a75a" providerId="ADAL" clId="{4582205B-D3F2-4DB7-BBCB-488FEECED662}" dt="2026-09-09T08:51:25.512" v="6283" actId="14100"/>
          <ac:picMkLst>
            <pc:docMk/>
            <pc:sldMk cId="785064500" sldId="306"/>
            <ac:picMk id="46" creationId="{1ECECBE9-3349-8AD3-0E26-32B7839EEF9F}"/>
          </ac:picMkLst>
        </pc:picChg>
        <pc:picChg chg="add mod modCrop">
          <ac:chgData name="Bradley DEYSEL" userId="eb652434-ba0d-4f6d-bc67-94b5b671a75a" providerId="ADAL" clId="{4582205B-D3F2-4DB7-BBCB-488FEECED662}" dt="2026-09-09T08:55:58.356" v="6425" actId="14100"/>
          <ac:picMkLst>
            <pc:docMk/>
            <pc:sldMk cId="785064500" sldId="306"/>
            <ac:picMk id="50" creationId="{3B335450-9347-AAD6-5AC8-75501D431BC2}"/>
          </ac:picMkLst>
        </pc:picChg>
      </pc:sldChg>
      <pc:sldChg chg="modSp add ord">
        <pc:chgData name="Bradley DEYSEL" userId="eb652434-ba0d-4f6d-bc67-94b5b671a75a" providerId="ADAL" clId="{4582205B-D3F2-4DB7-BBCB-488FEECED662}" dt="2026-09-22T08:45:04.223" v="7632"/>
        <pc:sldMkLst>
          <pc:docMk/>
          <pc:sldMk cId="2735849296" sldId="307"/>
        </pc:sldMkLst>
        <pc:spChg chg="mod">
          <ac:chgData name="Bradley DEYSEL" userId="eb652434-ba0d-4f6d-bc67-94b5b671a75a" providerId="ADAL" clId="{4582205B-D3F2-4DB7-BBCB-488FEECED662}" dt="2026-09-22T08:45:04.223" v="7632"/>
          <ac:spMkLst>
            <pc:docMk/>
            <pc:sldMk cId="2735849296" sldId="307"/>
            <ac:spMk id="10" creationId="{B5F66630-CD93-AF02-B5EB-AEF23455243C}"/>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2-09-15T13:58:46.802" idx="1">
    <p:pos x="10" y="1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E6122AC-A7CE-4997-83DD-BF7273D88653}" type="datetimeFigureOut">
              <a:rPr lang="en-GB" smtClean="0"/>
              <a:t>25/09/2026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917CF97-7BAA-4248-8F22-4D6A27E6F739}" type="slidenum">
              <a:rPr lang="en-GB" smtClean="0"/>
              <a:t>‹#›</a:t>
            </a:fld>
            <a:endParaRPr lang="en-GB"/>
          </a:p>
        </p:txBody>
      </p:sp>
    </p:spTree>
    <p:extLst>
      <p:ext uri="{BB962C8B-B14F-4D97-AF65-F5344CB8AC3E}">
        <p14:creationId xmlns:p14="http://schemas.microsoft.com/office/powerpoint/2010/main" val="408501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17CF97-7BAA-4248-8F22-4D6A27E6F739}" type="slidenum">
              <a:rPr lang="en-GB" smtClean="0"/>
              <a:t>1</a:t>
            </a:fld>
            <a:endParaRPr lang="en-GB"/>
          </a:p>
        </p:txBody>
      </p:sp>
    </p:spTree>
    <p:extLst>
      <p:ext uri="{BB962C8B-B14F-4D97-AF65-F5344CB8AC3E}">
        <p14:creationId xmlns:p14="http://schemas.microsoft.com/office/powerpoint/2010/main" val="3881318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17CF97-7BAA-4248-8F22-4D6A27E6F739}" type="slidenum">
              <a:rPr lang="en-GB" smtClean="0"/>
              <a:t>2</a:t>
            </a:fld>
            <a:endParaRPr lang="en-GB"/>
          </a:p>
        </p:txBody>
      </p:sp>
    </p:spTree>
    <p:extLst>
      <p:ext uri="{BB962C8B-B14F-4D97-AF65-F5344CB8AC3E}">
        <p14:creationId xmlns:p14="http://schemas.microsoft.com/office/powerpoint/2010/main" val="3466728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17CF97-7BAA-4248-8F22-4D6A27E6F739}" type="slidenum">
              <a:rPr lang="en-GB" smtClean="0"/>
              <a:t>3</a:t>
            </a:fld>
            <a:endParaRPr lang="en-GB"/>
          </a:p>
        </p:txBody>
      </p:sp>
    </p:spTree>
    <p:extLst>
      <p:ext uri="{BB962C8B-B14F-4D97-AF65-F5344CB8AC3E}">
        <p14:creationId xmlns:p14="http://schemas.microsoft.com/office/powerpoint/2010/main" val="2557769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1CEB-5D3D-B7CE-A140-BA76DB711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14B7F-D9D2-0FF1-82E9-FA531D347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2F014-DB27-939D-5B32-7B1AE3B52C0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3376F8D-D03A-7974-D657-A57B66F36D46}"/>
              </a:ext>
            </a:extLst>
          </p:cNvPr>
          <p:cNvSpPr>
            <a:spLocks noGrp="1"/>
          </p:cNvSpPr>
          <p:nvPr>
            <p:ph type="sldNum" sz="quarter" idx="5"/>
          </p:nvPr>
        </p:nvSpPr>
        <p:spPr/>
        <p:txBody>
          <a:bodyPr/>
          <a:lstStyle/>
          <a:p>
            <a:fld id="{2917CF97-7BAA-4248-8F22-4D6A27E6F739}" type="slidenum">
              <a:rPr lang="en-GB" smtClean="0"/>
              <a:t>4</a:t>
            </a:fld>
            <a:endParaRPr lang="en-GB"/>
          </a:p>
        </p:txBody>
      </p:sp>
    </p:spTree>
    <p:extLst>
      <p:ext uri="{BB962C8B-B14F-4D97-AF65-F5344CB8AC3E}">
        <p14:creationId xmlns:p14="http://schemas.microsoft.com/office/powerpoint/2010/main" val="3484722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F8BC2-489B-FA62-9DB8-29CCE0CDE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84758-552D-70E5-3D0A-88AB05303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91A88-FBC8-F17F-ABF5-678320684A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E47957-F63F-4B91-90C6-0540C45B1067}"/>
              </a:ext>
            </a:extLst>
          </p:cNvPr>
          <p:cNvSpPr>
            <a:spLocks noGrp="1"/>
          </p:cNvSpPr>
          <p:nvPr>
            <p:ph type="sldNum" sz="quarter" idx="5"/>
          </p:nvPr>
        </p:nvSpPr>
        <p:spPr/>
        <p:txBody>
          <a:bodyPr/>
          <a:lstStyle/>
          <a:p>
            <a:fld id="{2917CF97-7BAA-4248-8F22-4D6A27E6F739}" type="slidenum">
              <a:rPr lang="en-GB" smtClean="0"/>
              <a:t>7</a:t>
            </a:fld>
            <a:endParaRPr lang="en-GB"/>
          </a:p>
        </p:txBody>
      </p:sp>
    </p:spTree>
    <p:extLst>
      <p:ext uri="{BB962C8B-B14F-4D97-AF65-F5344CB8AC3E}">
        <p14:creationId xmlns:p14="http://schemas.microsoft.com/office/powerpoint/2010/main" val="3449784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C7E9-B006-9D87-E003-3709DA2F3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6E1BF-EBFF-3032-F3A7-C767F7C53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C14B65-68E2-C253-0D3D-661EFA2701D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32E50FF-2846-805B-F757-DDBC0DE1DB40}"/>
              </a:ext>
            </a:extLst>
          </p:cNvPr>
          <p:cNvSpPr>
            <a:spLocks noGrp="1"/>
          </p:cNvSpPr>
          <p:nvPr>
            <p:ph type="sldNum" sz="quarter" idx="5"/>
          </p:nvPr>
        </p:nvSpPr>
        <p:spPr/>
        <p:txBody>
          <a:bodyPr/>
          <a:lstStyle/>
          <a:p>
            <a:fld id="{2917CF97-7BAA-4248-8F22-4D6A27E6F739}" type="slidenum">
              <a:rPr lang="en-GB" smtClean="0"/>
              <a:t>8</a:t>
            </a:fld>
            <a:endParaRPr lang="en-GB"/>
          </a:p>
        </p:txBody>
      </p:sp>
    </p:spTree>
    <p:extLst>
      <p:ext uri="{BB962C8B-B14F-4D97-AF65-F5344CB8AC3E}">
        <p14:creationId xmlns:p14="http://schemas.microsoft.com/office/powerpoint/2010/main" val="2085788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C0C77-EFD3-961B-CD33-89DCE9150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4CE42-FD81-8576-7D09-7F7483A60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C4B2B-E187-0D6A-0C6D-B06BA697535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B2275DB-70EE-2F3F-83B0-9FB198241127}"/>
              </a:ext>
            </a:extLst>
          </p:cNvPr>
          <p:cNvSpPr>
            <a:spLocks noGrp="1"/>
          </p:cNvSpPr>
          <p:nvPr>
            <p:ph type="sldNum" sz="quarter" idx="5"/>
          </p:nvPr>
        </p:nvSpPr>
        <p:spPr/>
        <p:txBody>
          <a:bodyPr/>
          <a:lstStyle/>
          <a:p>
            <a:fld id="{2917CF97-7BAA-4248-8F22-4D6A27E6F739}" type="slidenum">
              <a:rPr lang="en-GB" smtClean="0"/>
              <a:t>9</a:t>
            </a:fld>
            <a:endParaRPr lang="en-GB"/>
          </a:p>
        </p:txBody>
      </p:sp>
    </p:spTree>
    <p:extLst>
      <p:ext uri="{BB962C8B-B14F-4D97-AF65-F5344CB8AC3E}">
        <p14:creationId xmlns:p14="http://schemas.microsoft.com/office/powerpoint/2010/main" val="1044085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F7391-61BB-CC2D-396C-7417DD029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5804C-86EB-511B-3853-77BD32FCF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0E2C7-4404-CAD6-C2D0-80091205DFC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1C3BFBC-647F-6FE7-1AB1-88CA3E02E1D4}"/>
              </a:ext>
            </a:extLst>
          </p:cNvPr>
          <p:cNvSpPr>
            <a:spLocks noGrp="1"/>
          </p:cNvSpPr>
          <p:nvPr>
            <p:ph type="sldNum" sz="quarter" idx="5"/>
          </p:nvPr>
        </p:nvSpPr>
        <p:spPr/>
        <p:txBody>
          <a:bodyPr/>
          <a:lstStyle/>
          <a:p>
            <a:fld id="{2917CF97-7BAA-4248-8F22-4D6A27E6F739}" type="slidenum">
              <a:rPr lang="en-GB" smtClean="0"/>
              <a:t>10</a:t>
            </a:fld>
            <a:endParaRPr lang="en-GB"/>
          </a:p>
        </p:txBody>
      </p:sp>
    </p:spTree>
    <p:extLst>
      <p:ext uri="{BB962C8B-B14F-4D97-AF65-F5344CB8AC3E}">
        <p14:creationId xmlns:p14="http://schemas.microsoft.com/office/powerpoint/2010/main" val="1756404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6F2A6-4B09-E56A-5275-E0B2E15A48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AB0720-DA91-4DA4-C64A-013F5529A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87854F-70FB-C23D-EC17-AF1E0B69D3E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5A497C4-B62C-FD27-E066-EAF8AB263A5A}"/>
              </a:ext>
            </a:extLst>
          </p:cNvPr>
          <p:cNvSpPr>
            <a:spLocks noGrp="1"/>
          </p:cNvSpPr>
          <p:nvPr>
            <p:ph type="sldNum" sz="quarter" idx="5"/>
          </p:nvPr>
        </p:nvSpPr>
        <p:spPr/>
        <p:txBody>
          <a:bodyPr/>
          <a:lstStyle/>
          <a:p>
            <a:fld id="{2917CF97-7BAA-4248-8F22-4D6A27E6F739}" type="slidenum">
              <a:rPr lang="en-GB" smtClean="0"/>
              <a:t>11</a:t>
            </a:fld>
            <a:endParaRPr lang="en-GB"/>
          </a:p>
        </p:txBody>
      </p:sp>
    </p:spTree>
    <p:extLst>
      <p:ext uri="{BB962C8B-B14F-4D97-AF65-F5344CB8AC3E}">
        <p14:creationId xmlns:p14="http://schemas.microsoft.com/office/powerpoint/2010/main" val="197273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A841FA5-6617-46D7-9EB7-B62344BD408E}"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326238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841FA5-6617-46D7-9EB7-B62344BD408E}"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3537519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1165426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841FA5-6617-46D7-9EB7-B62344BD408E}"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708633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841FA5-6617-46D7-9EB7-B62344BD408E}" type="datetimeFigureOut">
              <a:rPr lang="en-GB" smtClean="0"/>
              <a:t>25/09/2026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2220079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9A841FA5-6617-46D7-9EB7-B62344BD408E}" type="datetimeFigureOut">
              <a:rPr lang="en-GB" smtClean="0"/>
              <a:t>25/09/2026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130409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841FA5-6617-46D7-9EB7-B62344BD408E}" type="datetimeFigureOut">
              <a:rPr lang="en-GB" smtClean="0"/>
              <a:t>25/09/2026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3044415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841FA5-6617-46D7-9EB7-B62344BD408E}"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3130516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A841FA5-6617-46D7-9EB7-B62344BD408E}"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643956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3963478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843818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1568329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041462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2572907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841FA5-6617-46D7-9EB7-B62344BD408E}"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1171231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841FA5-6617-46D7-9EB7-B62344BD408E}"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4076439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841FA5-6617-46D7-9EB7-B62344BD408E}" type="datetimeFigureOut">
              <a:rPr lang="en-GB" smtClean="0"/>
              <a:t>25/09/2026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4285898219"/>
      </p:ext>
    </p:extLst>
  </p:cSld>
  <p:clrMap bg1="lt1" tx1="dk1" bg2="lt2" tx2="dk2" accent1="accent1" accent2="accent2" accent3="accent3" accent4="accent4" accent5="accent5" accent6="accent6" hlink="hlink" folHlink="folHlink"/>
  <p:sldLayoutIdLst>
    <p:sldLayoutId id="2147485126" r:id="rId1"/>
    <p:sldLayoutId id="2147485127" r:id="rId2"/>
    <p:sldLayoutId id="2147485128" r:id="rId3"/>
    <p:sldLayoutId id="2147485129" r:id="rId4"/>
    <p:sldLayoutId id="2147485130" r:id="rId5"/>
    <p:sldLayoutId id="2147485131" r:id="rId6"/>
    <p:sldLayoutId id="2147485132" r:id="rId7"/>
    <p:sldLayoutId id="2147485133" r:id="rId8"/>
    <p:sldLayoutId id="2147485134" r:id="rId9"/>
    <p:sldLayoutId id="2147485135" r:id="rId10"/>
    <p:sldLayoutId id="2147485136" r:id="rId11"/>
    <p:sldLayoutId id="2147485137" r:id="rId12"/>
    <p:sldLayoutId id="2147485138" r:id="rId13"/>
    <p:sldLayoutId id="2147485139" r:id="rId14"/>
    <p:sldLayoutId id="2147485140" r:id="rId15"/>
    <p:sldLayoutId id="2147485141"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comments" Target="../comments/comment1.xml"/><Relationship Id="rId3" Type="http://schemas.openxmlformats.org/officeDocument/2006/relationships/image" Target="../media/image1.png"/><Relationship Id="rId7" Type="http://schemas.openxmlformats.org/officeDocument/2006/relationships/slide" Target="slide5.xml"/><Relationship Id="rId12" Type="http://schemas.openxmlformats.org/officeDocument/2006/relationships/slide" Target="slide1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7.xml"/><Relationship Id="rId5" Type="http://schemas.openxmlformats.org/officeDocument/2006/relationships/image" Target="../media/image3.png"/><Relationship Id="rId10" Type="http://schemas.openxmlformats.org/officeDocument/2006/relationships/slide" Target="slide8.xml"/><Relationship Id="rId4" Type="http://schemas.openxmlformats.org/officeDocument/2006/relationships/image" Target="../media/image2.jpeg"/><Relationship Id="rId9" Type="http://schemas.openxmlformats.org/officeDocument/2006/relationships/slide" Target="slide6.xml"/></Relationships>
</file>

<file path=ppt/slides/_rels/slide2.xml.rels><?xml version="1.0" encoding="UTF-8" standalone="yes"?>
<Relationships xmlns="http://schemas.openxmlformats.org/package/2006/relationships"><Relationship Id="rId8" Type="http://schemas.openxmlformats.org/officeDocument/2006/relationships/hyperlink" Target="https://youtu.be/_VoEUmHjYgY" TargetMode="External"/><Relationship Id="rId13" Type="http://schemas.openxmlformats.org/officeDocument/2006/relationships/hyperlink" Target="https://www.funtrivia.com/trivia-quiz/Geography/Uganda-Take-This-Quiz-323984.html" TargetMode="External"/><Relationship Id="rId3" Type="http://schemas.openxmlformats.org/officeDocument/2006/relationships/image" Target="../media/image5.png"/><Relationship Id="rId7" Type="http://schemas.openxmlformats.org/officeDocument/2006/relationships/hyperlink" Target="https://www.merriam-webster.com/word-of-the-day" TargetMode="External"/><Relationship Id="rId12" Type="http://schemas.openxmlformats.org/officeDocument/2006/relationships/slide" Target="slide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0.xml"/><Relationship Id="rId5" Type="http://schemas.openxmlformats.org/officeDocument/2006/relationships/image" Target="../media/image6.jpeg"/><Relationship Id="rId10" Type="http://schemas.openxmlformats.org/officeDocument/2006/relationships/slide" Target="slide9.xml"/><Relationship Id="rId4" Type="http://schemas.openxmlformats.org/officeDocument/2006/relationships/image" Target="../media/image3.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2.mp4"/><Relationship Id="rId7"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slide" Target="slide1.xml"/><Relationship Id="rId5" Type="http://schemas.microsoft.com/office/2007/relationships/media" Target="../media/media3.mp4"/><Relationship Id="rId10" Type="http://schemas.openxmlformats.org/officeDocument/2006/relationships/image" Target="../media/image12.png"/><Relationship Id="rId4" Type="http://schemas.openxmlformats.org/officeDocument/2006/relationships/video" Target="../media/media2.mp4"/><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slide" Target="slide1.xml"/><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slide" Target="slide1.xml"/><Relationship Id="rId10" Type="http://schemas.openxmlformats.org/officeDocument/2006/relationships/image" Target="../media/image29.png"/><Relationship Id="rId4" Type="http://schemas.openxmlformats.org/officeDocument/2006/relationships/image" Target="../media/image3.png"/><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5234BC-04A6-4582-D394-096D1CD7E999}"/>
              </a:ext>
            </a:extLst>
          </p:cNvPr>
          <p:cNvPicPr>
            <a:picLocks noChangeAspect="1"/>
          </p:cNvPicPr>
          <p:nvPr/>
        </p:nvPicPr>
        <p:blipFill>
          <a:blip r:embed="rId3"/>
          <a:stretch>
            <a:fillRect/>
          </a:stretch>
        </p:blipFill>
        <p:spPr>
          <a:xfrm>
            <a:off x="10215" y="-1804"/>
            <a:ext cx="12173168" cy="6858000"/>
          </a:xfrm>
          <a:prstGeom prst="rect">
            <a:avLst/>
          </a:prstGeom>
        </p:spPr>
      </p:pic>
      <p:pic>
        <p:nvPicPr>
          <p:cNvPr id="1038" name="Picture 14" descr="day-1-1">
            <a:extLst>
              <a:ext uri="{FF2B5EF4-FFF2-40B4-BE49-F238E27FC236}">
                <a16:creationId xmlns:a16="http://schemas.microsoft.com/office/drawing/2014/main" id="{354155A9-0D03-49BB-8F63-AB4CA996C0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7" y="19359"/>
            <a:ext cx="1169431" cy="13127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3489" y="11896"/>
            <a:ext cx="1457028" cy="1312754"/>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B84F166B-2995-3A3C-555D-1617C7F89036}"/>
              </a:ext>
            </a:extLst>
          </p:cNvPr>
          <p:cNvSpPr/>
          <p:nvPr/>
        </p:nvSpPr>
        <p:spPr>
          <a:xfrm>
            <a:off x="1699765" y="33952"/>
            <a:ext cx="8714095" cy="401072"/>
          </a:xfrm>
          <a:prstGeom prst="round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900" b="1" dirty="0">
                <a:solidFill>
                  <a:srgbClr val="002060"/>
                </a:solidFill>
                <a:latin typeface="Lucida Calligraphy" panose="03010101010101010101" pitchFamily="66" charset="0"/>
              </a:rPr>
              <a:t>The theme for this half term: </a:t>
            </a:r>
            <a:r>
              <a:rPr lang="en-GB" sz="1900" b="1" dirty="0">
                <a:solidFill>
                  <a:schemeClr val="bg1"/>
                </a:solidFill>
                <a:latin typeface="Lucida Calligraphy" panose="03010101010101010101" pitchFamily="66" charset="0"/>
              </a:rPr>
              <a:t>Hope</a:t>
            </a:r>
          </a:p>
        </p:txBody>
      </p:sp>
      <p:sp>
        <p:nvSpPr>
          <p:cNvPr id="17" name="Rectangle: Rounded Corners 16">
            <a:extLst>
              <a:ext uri="{FF2B5EF4-FFF2-40B4-BE49-F238E27FC236}">
                <a16:creationId xmlns:a16="http://schemas.microsoft.com/office/drawing/2014/main" id="{57BD8A17-5EAE-60F2-2A55-78F46AED1A48}"/>
              </a:ext>
            </a:extLst>
          </p:cNvPr>
          <p:cNvSpPr/>
          <p:nvPr/>
        </p:nvSpPr>
        <p:spPr>
          <a:xfrm>
            <a:off x="1700377" y="486112"/>
            <a:ext cx="8714095" cy="441585"/>
          </a:xfrm>
          <a:prstGeom prst="roundRect">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900" b="1" dirty="0">
                <a:solidFill>
                  <a:srgbClr val="002060"/>
                </a:solidFill>
                <a:latin typeface="Lucida Calligraphy" panose="03010101010101010101" pitchFamily="66" charset="0"/>
              </a:rPr>
              <a:t>The Equality and Diversity theme for this half term: </a:t>
            </a:r>
            <a:r>
              <a:rPr lang="en-GB" sz="1900" b="1" dirty="0">
                <a:solidFill>
                  <a:srgbClr val="7030A0"/>
                </a:solidFill>
                <a:latin typeface="Lucida Calligraphy" panose="03010101010101010101" pitchFamily="66" charset="0"/>
              </a:rPr>
              <a:t>Inclusion </a:t>
            </a:r>
          </a:p>
        </p:txBody>
      </p:sp>
      <p:sp>
        <p:nvSpPr>
          <p:cNvPr id="18" name="Rectangle: Rounded Corners 17">
            <a:extLst>
              <a:ext uri="{FF2B5EF4-FFF2-40B4-BE49-F238E27FC236}">
                <a16:creationId xmlns:a16="http://schemas.microsoft.com/office/drawing/2014/main" id="{33652432-D9B4-EA27-DF1A-0C85550A3990}"/>
              </a:ext>
            </a:extLst>
          </p:cNvPr>
          <p:cNvSpPr/>
          <p:nvPr/>
        </p:nvSpPr>
        <p:spPr>
          <a:xfrm>
            <a:off x="1699764" y="968839"/>
            <a:ext cx="8714095" cy="425691"/>
          </a:xfrm>
          <a:prstGeom prst="roundRect">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900" b="1" dirty="0">
                <a:solidFill>
                  <a:schemeClr val="tx1"/>
                </a:solidFill>
                <a:latin typeface="Lucida Calligraphy" panose="03010101010101010101" pitchFamily="66" charset="0"/>
              </a:rPr>
              <a:t>The theme for this week: </a:t>
            </a:r>
            <a:r>
              <a:rPr lang="en-GB" sz="1900" b="1" dirty="0">
                <a:solidFill>
                  <a:srgbClr val="FFFF00"/>
                </a:solidFill>
                <a:latin typeface="Lucida Calligraphy" panose="03010101010101010101" pitchFamily="66" charset="0"/>
              </a:rPr>
              <a:t>Uganda</a:t>
            </a:r>
          </a:p>
        </p:txBody>
      </p:sp>
      <p:sp>
        <p:nvSpPr>
          <p:cNvPr id="8" name="TextBox 7">
            <a:hlinkClick r:id="rId6" action="ppaction://hlinksldjump"/>
            <a:extLst>
              <a:ext uri="{FF2B5EF4-FFF2-40B4-BE49-F238E27FC236}">
                <a16:creationId xmlns:a16="http://schemas.microsoft.com/office/drawing/2014/main" id="{9C534AD6-3C17-FB99-FD1F-42F056C33E46}"/>
              </a:ext>
            </a:extLst>
          </p:cNvPr>
          <p:cNvSpPr txBox="1"/>
          <p:nvPr/>
        </p:nvSpPr>
        <p:spPr>
          <a:xfrm>
            <a:off x="108385" y="2520763"/>
            <a:ext cx="2644958" cy="2331184"/>
          </a:xfrm>
          <a:prstGeom prst="horizontalScroll">
            <a:avLst/>
          </a:prstGeom>
          <a:solidFill>
            <a:srgbClr val="FFFF00"/>
          </a:solidFill>
          <a:ln>
            <a:solidFill>
              <a:srgbClr val="990099"/>
            </a:solidFill>
          </a:ln>
        </p:spPr>
        <p:style>
          <a:lnRef idx="2">
            <a:schemeClr val="accent3">
              <a:shade val="15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600" b="1" dirty="0">
                <a:solidFill>
                  <a:srgbClr val="C00000"/>
                </a:solidFill>
                <a:latin typeface="Baguet Script"/>
              </a:rPr>
              <a:t>Click for the verses of the day</a:t>
            </a:r>
            <a:endParaRPr lang="en-US" sz="3600" dirty="0">
              <a:solidFill>
                <a:srgbClr val="C00000"/>
              </a:solidFill>
              <a:latin typeface="Baguet Script"/>
            </a:endParaRPr>
          </a:p>
        </p:txBody>
      </p:sp>
      <p:grpSp>
        <p:nvGrpSpPr>
          <p:cNvPr id="7" name="Graphic 5">
            <a:extLst>
              <a:ext uri="{FF2B5EF4-FFF2-40B4-BE49-F238E27FC236}">
                <a16:creationId xmlns:a16="http://schemas.microsoft.com/office/drawing/2014/main" id="{3BBE94F2-C5E9-C20C-589D-36DDC3CD7796}"/>
              </a:ext>
            </a:extLst>
          </p:cNvPr>
          <p:cNvGrpSpPr/>
          <p:nvPr/>
        </p:nvGrpSpPr>
        <p:grpSpPr>
          <a:xfrm>
            <a:off x="10007771" y="5614219"/>
            <a:ext cx="4368458" cy="1019334"/>
            <a:chOff x="10780741" y="5310484"/>
            <a:chExt cx="5567519" cy="1238520"/>
          </a:xfrm>
          <a:solidFill>
            <a:schemeClr val="bg1"/>
          </a:solidFill>
        </p:grpSpPr>
        <p:sp>
          <p:nvSpPr>
            <p:cNvPr id="10" name="Freeform: Shape 9">
              <a:extLst>
                <a:ext uri="{FF2B5EF4-FFF2-40B4-BE49-F238E27FC236}">
                  <a16:creationId xmlns:a16="http://schemas.microsoft.com/office/drawing/2014/main" id="{5AC4BB43-22BB-327D-0F98-0384ECBF2E84}"/>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6861F7FF-ED20-0595-6AA3-7A81FC417CF9}"/>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61E213E1-A65F-EDDB-F483-CFF5AE12391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D92D2B76-580B-84A0-D7FC-057C997E93C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DA85D8A-4607-2CB9-66A3-E4C007143A34}"/>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BA5C9806-AB5D-52B1-30CC-72DD95361915}"/>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8B65B79-EB90-D544-FA17-48593348A26B}"/>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5DEA936-C16C-D7F2-6439-13E9967FB30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67CE89E-24C9-8746-9ADD-081D3CA54495}"/>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6DDF3BF-A885-EC5B-4C85-0889F24EFA91}"/>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58A6D16-631C-99BB-05D3-69D304185E1D}"/>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8584850-D9FE-0705-64CA-2B72EB1CA325}"/>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7AB79A5-665B-4896-963F-64A900BA7F8A}"/>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4872340C-37BD-1132-614B-90376D47B20B}"/>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80D70C9-204C-5DBF-A3A4-9316FE890A64}"/>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BDC9752-D36A-A346-D2C1-89A4554CB623}"/>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1D9157E-EFA4-2A09-2E6C-297FE7F7D58C}"/>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A347A7D1-1ABB-2A3E-CBD0-6D8FE29016EB}"/>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74DB7C2-A1BF-6096-FBEB-6ACC2359204E}"/>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3E200C6-E4D1-7B35-1BE8-67B2D7DDF6E8}"/>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011F1E9-4675-B868-3EA2-2B1E670BF2A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9FDDEC4-90F9-EFDA-3FF6-497E76CCA339}"/>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BAA7A2C-CF24-114E-48A4-CD956799D528}"/>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09DF061-6852-5271-930E-83B7264B6842}"/>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
        <p:nvSpPr>
          <p:cNvPr id="14" name="TextBox 13">
            <a:hlinkClick r:id="rId7" action="ppaction://hlinksldjump"/>
            <a:extLst>
              <a:ext uri="{FF2B5EF4-FFF2-40B4-BE49-F238E27FC236}">
                <a16:creationId xmlns:a16="http://schemas.microsoft.com/office/drawing/2014/main" id="{388CE2DD-BBFB-B3C0-4143-CED31E57F239}"/>
              </a:ext>
            </a:extLst>
          </p:cNvPr>
          <p:cNvSpPr txBox="1"/>
          <p:nvPr/>
        </p:nvSpPr>
        <p:spPr>
          <a:xfrm>
            <a:off x="108385" y="4966773"/>
            <a:ext cx="3172794" cy="1569660"/>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3200" b="1" dirty="0">
                <a:solidFill>
                  <a:srgbClr val="FFFF00"/>
                </a:solidFill>
              </a:rPr>
              <a:t>Watch: Click to watch Uganda videos</a:t>
            </a:r>
          </a:p>
        </p:txBody>
      </p:sp>
      <p:pic>
        <p:nvPicPr>
          <p:cNvPr id="11" name="Picture 10">
            <a:extLst>
              <a:ext uri="{FF2B5EF4-FFF2-40B4-BE49-F238E27FC236}">
                <a16:creationId xmlns:a16="http://schemas.microsoft.com/office/drawing/2014/main" id="{7F08026E-1883-DF6D-6888-F0D425DED893}"/>
              </a:ext>
            </a:extLst>
          </p:cNvPr>
          <p:cNvPicPr>
            <a:picLocks noChangeAspect="1"/>
          </p:cNvPicPr>
          <p:nvPr/>
        </p:nvPicPr>
        <p:blipFill>
          <a:blip r:embed="rId8"/>
          <a:srcRect b="13904"/>
          <a:stretch>
            <a:fillRect/>
          </a:stretch>
        </p:blipFill>
        <p:spPr>
          <a:xfrm>
            <a:off x="5720068" y="1514506"/>
            <a:ext cx="6372553" cy="4686890"/>
          </a:xfrm>
          <a:custGeom>
            <a:avLst/>
            <a:gdLst>
              <a:gd name="csX0" fmla="*/ 0 w 6372553"/>
              <a:gd name="csY0" fmla="*/ 0 h 4686890"/>
              <a:gd name="csX1" fmla="*/ 764706 w 6372553"/>
              <a:gd name="csY1" fmla="*/ 0 h 4686890"/>
              <a:gd name="csX2" fmla="*/ 1338236 w 6372553"/>
              <a:gd name="csY2" fmla="*/ 0 h 4686890"/>
              <a:gd name="csX3" fmla="*/ 1911766 w 6372553"/>
              <a:gd name="csY3" fmla="*/ 0 h 4686890"/>
              <a:gd name="csX4" fmla="*/ 2676472 w 6372553"/>
              <a:gd name="csY4" fmla="*/ 0 h 4686890"/>
              <a:gd name="csX5" fmla="*/ 3122551 w 6372553"/>
              <a:gd name="csY5" fmla="*/ 0 h 4686890"/>
              <a:gd name="csX6" fmla="*/ 3568630 w 6372553"/>
              <a:gd name="csY6" fmla="*/ 0 h 4686890"/>
              <a:gd name="csX7" fmla="*/ 4333336 w 6372553"/>
              <a:gd name="csY7" fmla="*/ 0 h 4686890"/>
              <a:gd name="csX8" fmla="*/ 4970591 w 6372553"/>
              <a:gd name="csY8" fmla="*/ 0 h 4686890"/>
              <a:gd name="csX9" fmla="*/ 5607847 w 6372553"/>
              <a:gd name="csY9" fmla="*/ 0 h 4686890"/>
              <a:gd name="csX10" fmla="*/ 6372553 w 6372553"/>
              <a:gd name="csY10" fmla="*/ 0 h 4686890"/>
              <a:gd name="csX11" fmla="*/ 6372553 w 6372553"/>
              <a:gd name="csY11" fmla="*/ 575818 h 4686890"/>
              <a:gd name="csX12" fmla="*/ 6372553 w 6372553"/>
              <a:gd name="csY12" fmla="*/ 1198505 h 4686890"/>
              <a:gd name="csX13" fmla="*/ 6372553 w 6372553"/>
              <a:gd name="csY13" fmla="*/ 1961798 h 4686890"/>
              <a:gd name="csX14" fmla="*/ 6372553 w 6372553"/>
              <a:gd name="csY14" fmla="*/ 2537616 h 4686890"/>
              <a:gd name="csX15" fmla="*/ 6372553 w 6372553"/>
              <a:gd name="csY15" fmla="*/ 3254041 h 4686890"/>
              <a:gd name="csX16" fmla="*/ 6372553 w 6372553"/>
              <a:gd name="csY16" fmla="*/ 3970465 h 4686890"/>
              <a:gd name="csX17" fmla="*/ 6372553 w 6372553"/>
              <a:gd name="csY17" fmla="*/ 4686890 h 4686890"/>
              <a:gd name="csX18" fmla="*/ 5926474 w 6372553"/>
              <a:gd name="csY18" fmla="*/ 4686890 h 4686890"/>
              <a:gd name="csX19" fmla="*/ 5480396 w 6372553"/>
              <a:gd name="csY19" fmla="*/ 4686890 h 4686890"/>
              <a:gd name="csX20" fmla="*/ 4906866 w 6372553"/>
              <a:gd name="csY20" fmla="*/ 4686890 h 4686890"/>
              <a:gd name="csX21" fmla="*/ 4205885 w 6372553"/>
              <a:gd name="csY21" fmla="*/ 4686890 h 4686890"/>
              <a:gd name="csX22" fmla="*/ 3696081 w 6372553"/>
              <a:gd name="csY22" fmla="*/ 4686890 h 4686890"/>
              <a:gd name="csX23" fmla="*/ 2995100 w 6372553"/>
              <a:gd name="csY23" fmla="*/ 4686890 h 4686890"/>
              <a:gd name="csX24" fmla="*/ 2485296 w 6372553"/>
              <a:gd name="csY24" fmla="*/ 4686890 h 4686890"/>
              <a:gd name="csX25" fmla="*/ 1784315 w 6372553"/>
              <a:gd name="csY25" fmla="*/ 4686890 h 4686890"/>
              <a:gd name="csX26" fmla="*/ 1083334 w 6372553"/>
              <a:gd name="csY26" fmla="*/ 4686890 h 4686890"/>
              <a:gd name="csX27" fmla="*/ 637255 w 6372553"/>
              <a:gd name="csY27" fmla="*/ 4686890 h 4686890"/>
              <a:gd name="csX28" fmla="*/ 0 w 6372553"/>
              <a:gd name="csY28" fmla="*/ 4686890 h 4686890"/>
              <a:gd name="csX29" fmla="*/ 0 w 6372553"/>
              <a:gd name="csY29" fmla="*/ 3923596 h 4686890"/>
              <a:gd name="csX30" fmla="*/ 0 w 6372553"/>
              <a:gd name="csY30" fmla="*/ 3347779 h 4686890"/>
              <a:gd name="csX31" fmla="*/ 0 w 6372553"/>
              <a:gd name="csY31" fmla="*/ 2771961 h 4686890"/>
              <a:gd name="csX32" fmla="*/ 0 w 6372553"/>
              <a:gd name="csY32" fmla="*/ 2243012 h 4686890"/>
              <a:gd name="csX33" fmla="*/ 0 w 6372553"/>
              <a:gd name="csY33" fmla="*/ 1573456 h 4686890"/>
              <a:gd name="csX34" fmla="*/ 0 w 6372553"/>
              <a:gd name="csY34" fmla="*/ 903900 h 4686890"/>
              <a:gd name="csX35" fmla="*/ 0 w 6372553"/>
              <a:gd name="csY35" fmla="*/ 0 h 46868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6372553" h="4686890" fill="none" extrusionOk="0">
                <a:moveTo>
                  <a:pt x="0" y="0"/>
                </a:moveTo>
                <a:cubicBezTo>
                  <a:pt x="208152" y="30722"/>
                  <a:pt x="423184" y="-29741"/>
                  <a:pt x="764706" y="0"/>
                </a:cubicBezTo>
                <a:cubicBezTo>
                  <a:pt x="1106228" y="29741"/>
                  <a:pt x="1219223" y="18264"/>
                  <a:pt x="1338236" y="0"/>
                </a:cubicBezTo>
                <a:cubicBezTo>
                  <a:pt x="1457249" y="-18264"/>
                  <a:pt x="1681653" y="-6252"/>
                  <a:pt x="1911766" y="0"/>
                </a:cubicBezTo>
                <a:cubicBezTo>
                  <a:pt x="2141879" y="6252"/>
                  <a:pt x="2345897" y="34156"/>
                  <a:pt x="2676472" y="0"/>
                </a:cubicBezTo>
                <a:cubicBezTo>
                  <a:pt x="3007047" y="-34156"/>
                  <a:pt x="2924667" y="11287"/>
                  <a:pt x="3122551" y="0"/>
                </a:cubicBezTo>
                <a:cubicBezTo>
                  <a:pt x="3320435" y="-11287"/>
                  <a:pt x="3450896" y="17387"/>
                  <a:pt x="3568630" y="0"/>
                </a:cubicBezTo>
                <a:cubicBezTo>
                  <a:pt x="3686364" y="-17387"/>
                  <a:pt x="4164084" y="-7974"/>
                  <a:pt x="4333336" y="0"/>
                </a:cubicBezTo>
                <a:cubicBezTo>
                  <a:pt x="4502588" y="7974"/>
                  <a:pt x="4670149" y="-10302"/>
                  <a:pt x="4970591" y="0"/>
                </a:cubicBezTo>
                <a:cubicBezTo>
                  <a:pt x="5271034" y="10302"/>
                  <a:pt x="5306703" y="21871"/>
                  <a:pt x="5607847" y="0"/>
                </a:cubicBezTo>
                <a:cubicBezTo>
                  <a:pt x="5908991" y="-21871"/>
                  <a:pt x="6019351" y="-28401"/>
                  <a:pt x="6372553" y="0"/>
                </a:cubicBezTo>
                <a:cubicBezTo>
                  <a:pt x="6393419" y="172812"/>
                  <a:pt x="6395995" y="289924"/>
                  <a:pt x="6372553" y="575818"/>
                </a:cubicBezTo>
                <a:cubicBezTo>
                  <a:pt x="6349111" y="861712"/>
                  <a:pt x="6388620" y="910093"/>
                  <a:pt x="6372553" y="1198505"/>
                </a:cubicBezTo>
                <a:cubicBezTo>
                  <a:pt x="6356486" y="1486917"/>
                  <a:pt x="6352389" y="1616713"/>
                  <a:pt x="6372553" y="1961798"/>
                </a:cubicBezTo>
                <a:cubicBezTo>
                  <a:pt x="6392717" y="2306883"/>
                  <a:pt x="6352958" y="2288714"/>
                  <a:pt x="6372553" y="2537616"/>
                </a:cubicBezTo>
                <a:cubicBezTo>
                  <a:pt x="6392148" y="2786518"/>
                  <a:pt x="6370269" y="3098613"/>
                  <a:pt x="6372553" y="3254041"/>
                </a:cubicBezTo>
                <a:cubicBezTo>
                  <a:pt x="6374837" y="3409469"/>
                  <a:pt x="6337021" y="3759299"/>
                  <a:pt x="6372553" y="3970465"/>
                </a:cubicBezTo>
                <a:cubicBezTo>
                  <a:pt x="6408085" y="4181631"/>
                  <a:pt x="6340623" y="4498300"/>
                  <a:pt x="6372553" y="4686890"/>
                </a:cubicBezTo>
                <a:cubicBezTo>
                  <a:pt x="6174025" y="4667023"/>
                  <a:pt x="6126697" y="4693128"/>
                  <a:pt x="5926474" y="4686890"/>
                </a:cubicBezTo>
                <a:cubicBezTo>
                  <a:pt x="5726251" y="4680652"/>
                  <a:pt x="5609269" y="4677800"/>
                  <a:pt x="5480396" y="4686890"/>
                </a:cubicBezTo>
                <a:cubicBezTo>
                  <a:pt x="5351523" y="4695980"/>
                  <a:pt x="5059817" y="4660396"/>
                  <a:pt x="4906866" y="4686890"/>
                </a:cubicBezTo>
                <a:cubicBezTo>
                  <a:pt x="4753915" y="4713385"/>
                  <a:pt x="4514905" y="4659677"/>
                  <a:pt x="4205885" y="4686890"/>
                </a:cubicBezTo>
                <a:cubicBezTo>
                  <a:pt x="3896865" y="4714103"/>
                  <a:pt x="3806181" y="4695307"/>
                  <a:pt x="3696081" y="4686890"/>
                </a:cubicBezTo>
                <a:cubicBezTo>
                  <a:pt x="3585981" y="4678473"/>
                  <a:pt x="3317125" y="4666180"/>
                  <a:pt x="2995100" y="4686890"/>
                </a:cubicBezTo>
                <a:cubicBezTo>
                  <a:pt x="2673075" y="4707600"/>
                  <a:pt x="2647123" y="4675285"/>
                  <a:pt x="2485296" y="4686890"/>
                </a:cubicBezTo>
                <a:cubicBezTo>
                  <a:pt x="2323469" y="4698495"/>
                  <a:pt x="1944385" y="4691791"/>
                  <a:pt x="1784315" y="4686890"/>
                </a:cubicBezTo>
                <a:cubicBezTo>
                  <a:pt x="1624245" y="4681989"/>
                  <a:pt x="1425591" y="4692502"/>
                  <a:pt x="1083334" y="4686890"/>
                </a:cubicBezTo>
                <a:cubicBezTo>
                  <a:pt x="741077" y="4681278"/>
                  <a:pt x="734710" y="4670171"/>
                  <a:pt x="637255" y="4686890"/>
                </a:cubicBezTo>
                <a:cubicBezTo>
                  <a:pt x="539800" y="4703609"/>
                  <a:pt x="154771" y="4691078"/>
                  <a:pt x="0" y="4686890"/>
                </a:cubicBezTo>
                <a:cubicBezTo>
                  <a:pt x="-2230" y="4356082"/>
                  <a:pt x="23336" y="4183790"/>
                  <a:pt x="0" y="3923596"/>
                </a:cubicBezTo>
                <a:cubicBezTo>
                  <a:pt x="-23336" y="3663402"/>
                  <a:pt x="-70" y="3614187"/>
                  <a:pt x="0" y="3347779"/>
                </a:cubicBezTo>
                <a:cubicBezTo>
                  <a:pt x="70" y="3081371"/>
                  <a:pt x="-4076" y="2976105"/>
                  <a:pt x="0" y="2771961"/>
                </a:cubicBezTo>
                <a:cubicBezTo>
                  <a:pt x="4076" y="2567817"/>
                  <a:pt x="17084" y="2484258"/>
                  <a:pt x="0" y="2243012"/>
                </a:cubicBezTo>
                <a:cubicBezTo>
                  <a:pt x="-17084" y="2001766"/>
                  <a:pt x="-15962" y="1810844"/>
                  <a:pt x="0" y="1573456"/>
                </a:cubicBezTo>
                <a:cubicBezTo>
                  <a:pt x="15962" y="1336068"/>
                  <a:pt x="-31279" y="1168641"/>
                  <a:pt x="0" y="903900"/>
                </a:cubicBezTo>
                <a:cubicBezTo>
                  <a:pt x="31279" y="639159"/>
                  <a:pt x="9354" y="308995"/>
                  <a:pt x="0" y="0"/>
                </a:cubicBezTo>
                <a:close/>
              </a:path>
              <a:path w="6372553" h="4686890" stroke="0" extrusionOk="0">
                <a:moveTo>
                  <a:pt x="0" y="0"/>
                </a:moveTo>
                <a:cubicBezTo>
                  <a:pt x="93942" y="13991"/>
                  <a:pt x="262012" y="-21054"/>
                  <a:pt x="446079" y="0"/>
                </a:cubicBezTo>
                <a:cubicBezTo>
                  <a:pt x="630146" y="21054"/>
                  <a:pt x="829642" y="25809"/>
                  <a:pt x="1147060" y="0"/>
                </a:cubicBezTo>
                <a:cubicBezTo>
                  <a:pt x="1464478" y="-25809"/>
                  <a:pt x="1424216" y="754"/>
                  <a:pt x="1593138" y="0"/>
                </a:cubicBezTo>
                <a:cubicBezTo>
                  <a:pt x="1762060" y="-754"/>
                  <a:pt x="2145422" y="13181"/>
                  <a:pt x="2357845" y="0"/>
                </a:cubicBezTo>
                <a:cubicBezTo>
                  <a:pt x="2570268" y="-13181"/>
                  <a:pt x="2660849" y="-3308"/>
                  <a:pt x="2803923" y="0"/>
                </a:cubicBezTo>
                <a:cubicBezTo>
                  <a:pt x="2946997" y="3308"/>
                  <a:pt x="3179993" y="2131"/>
                  <a:pt x="3377453" y="0"/>
                </a:cubicBezTo>
                <a:cubicBezTo>
                  <a:pt x="3574913" y="-2131"/>
                  <a:pt x="3690628" y="-12136"/>
                  <a:pt x="3887257" y="0"/>
                </a:cubicBezTo>
                <a:cubicBezTo>
                  <a:pt x="4083886" y="12136"/>
                  <a:pt x="4258179" y="-25492"/>
                  <a:pt x="4524513" y="0"/>
                </a:cubicBezTo>
                <a:cubicBezTo>
                  <a:pt x="4790847" y="25492"/>
                  <a:pt x="4957373" y="14515"/>
                  <a:pt x="5225493" y="0"/>
                </a:cubicBezTo>
                <a:cubicBezTo>
                  <a:pt x="5493613" y="-14515"/>
                  <a:pt x="5678036" y="13296"/>
                  <a:pt x="5799023" y="0"/>
                </a:cubicBezTo>
                <a:cubicBezTo>
                  <a:pt x="5920010" y="-13296"/>
                  <a:pt x="6145005" y="-27569"/>
                  <a:pt x="6372553" y="0"/>
                </a:cubicBezTo>
                <a:cubicBezTo>
                  <a:pt x="6372896" y="205509"/>
                  <a:pt x="6404521" y="435559"/>
                  <a:pt x="6372553" y="669556"/>
                </a:cubicBezTo>
                <a:cubicBezTo>
                  <a:pt x="6340585" y="903553"/>
                  <a:pt x="6393310" y="1172567"/>
                  <a:pt x="6372553" y="1339111"/>
                </a:cubicBezTo>
                <a:cubicBezTo>
                  <a:pt x="6351796" y="1505655"/>
                  <a:pt x="6347474" y="1731898"/>
                  <a:pt x="6372553" y="2055536"/>
                </a:cubicBezTo>
                <a:cubicBezTo>
                  <a:pt x="6397632" y="2379175"/>
                  <a:pt x="6373021" y="2546053"/>
                  <a:pt x="6372553" y="2725092"/>
                </a:cubicBezTo>
                <a:cubicBezTo>
                  <a:pt x="6372085" y="2904131"/>
                  <a:pt x="6371734" y="3098567"/>
                  <a:pt x="6372553" y="3300910"/>
                </a:cubicBezTo>
                <a:cubicBezTo>
                  <a:pt x="6373372" y="3503253"/>
                  <a:pt x="6364688" y="3760175"/>
                  <a:pt x="6372553" y="3970465"/>
                </a:cubicBezTo>
                <a:cubicBezTo>
                  <a:pt x="6380418" y="4180756"/>
                  <a:pt x="6344018" y="4377954"/>
                  <a:pt x="6372553" y="4686890"/>
                </a:cubicBezTo>
                <a:cubicBezTo>
                  <a:pt x="6190077" y="4702833"/>
                  <a:pt x="6109188" y="4685991"/>
                  <a:pt x="5926474" y="4686890"/>
                </a:cubicBezTo>
                <a:cubicBezTo>
                  <a:pt x="5743760" y="4687789"/>
                  <a:pt x="5661324" y="4677056"/>
                  <a:pt x="5480396" y="4686890"/>
                </a:cubicBezTo>
                <a:cubicBezTo>
                  <a:pt x="5299468" y="4696724"/>
                  <a:pt x="5004467" y="4693538"/>
                  <a:pt x="4779415" y="4686890"/>
                </a:cubicBezTo>
                <a:cubicBezTo>
                  <a:pt x="4554363" y="4680242"/>
                  <a:pt x="4379126" y="4701301"/>
                  <a:pt x="4205885" y="4686890"/>
                </a:cubicBezTo>
                <a:cubicBezTo>
                  <a:pt x="4032644" y="4672480"/>
                  <a:pt x="3892022" y="4662875"/>
                  <a:pt x="3632355" y="4686890"/>
                </a:cubicBezTo>
                <a:cubicBezTo>
                  <a:pt x="3372688" y="4710906"/>
                  <a:pt x="3254827" y="4676168"/>
                  <a:pt x="2931374" y="4686890"/>
                </a:cubicBezTo>
                <a:cubicBezTo>
                  <a:pt x="2607921" y="4697612"/>
                  <a:pt x="2669775" y="4687995"/>
                  <a:pt x="2421570" y="4686890"/>
                </a:cubicBezTo>
                <a:cubicBezTo>
                  <a:pt x="2173365" y="4685785"/>
                  <a:pt x="1984591" y="4685856"/>
                  <a:pt x="1720589" y="4686890"/>
                </a:cubicBezTo>
                <a:cubicBezTo>
                  <a:pt x="1456587" y="4687924"/>
                  <a:pt x="1238456" y="4688451"/>
                  <a:pt x="1019608" y="4686890"/>
                </a:cubicBezTo>
                <a:cubicBezTo>
                  <a:pt x="800760" y="4685329"/>
                  <a:pt x="444717" y="4686404"/>
                  <a:pt x="0" y="4686890"/>
                </a:cubicBezTo>
                <a:cubicBezTo>
                  <a:pt x="-8230" y="4400246"/>
                  <a:pt x="-17820" y="4214788"/>
                  <a:pt x="0" y="4064203"/>
                </a:cubicBezTo>
                <a:cubicBezTo>
                  <a:pt x="17820" y="3913618"/>
                  <a:pt x="-3664" y="3551509"/>
                  <a:pt x="0" y="3347779"/>
                </a:cubicBezTo>
                <a:cubicBezTo>
                  <a:pt x="3664" y="3144049"/>
                  <a:pt x="21804" y="3043087"/>
                  <a:pt x="0" y="2771961"/>
                </a:cubicBezTo>
                <a:cubicBezTo>
                  <a:pt x="-21804" y="2500835"/>
                  <a:pt x="12904" y="2277030"/>
                  <a:pt x="0" y="2102405"/>
                </a:cubicBezTo>
                <a:cubicBezTo>
                  <a:pt x="-12904" y="1927780"/>
                  <a:pt x="28430" y="1710660"/>
                  <a:pt x="0" y="1432849"/>
                </a:cubicBezTo>
                <a:cubicBezTo>
                  <a:pt x="-28430" y="1155038"/>
                  <a:pt x="26864" y="984820"/>
                  <a:pt x="0" y="857031"/>
                </a:cubicBezTo>
                <a:cubicBezTo>
                  <a:pt x="-26864" y="729242"/>
                  <a:pt x="-29420" y="354713"/>
                  <a:pt x="0" y="0"/>
                </a:cubicBezTo>
                <a:close/>
              </a:path>
            </a:pathLst>
          </a:custGeom>
          <a:ln w="38100">
            <a:solidFill>
              <a:schemeClr val="tx1"/>
            </a:solidFill>
            <a:extLst>
              <a:ext uri="{C807C97D-BFC1-408E-A445-0C87EB9F89A2}">
                <ask:lineSketchStyleProps xmlns:ask="http://schemas.microsoft.com/office/drawing/2018/sketchyshapes" sd="4181791145">
                  <a:prstGeom prst="rect">
                    <a:avLst/>
                  </a:prstGeom>
                  <ask:type>
                    <ask:lineSketchFreehand/>
                  </ask:type>
                </ask:lineSketchStyleProps>
              </a:ext>
            </a:extLst>
          </a:ln>
        </p:spPr>
      </p:pic>
      <p:sp>
        <p:nvSpPr>
          <p:cNvPr id="13" name="Flowchart: Terminator 12">
            <a:hlinkClick r:id="rId9" action="ppaction://hlinksldjump"/>
            <a:extLst>
              <a:ext uri="{FF2B5EF4-FFF2-40B4-BE49-F238E27FC236}">
                <a16:creationId xmlns:a16="http://schemas.microsoft.com/office/drawing/2014/main" id="{73045F38-A2B5-3B54-3340-C8BF6DD25123}"/>
              </a:ext>
            </a:extLst>
          </p:cNvPr>
          <p:cNvSpPr/>
          <p:nvPr/>
        </p:nvSpPr>
        <p:spPr>
          <a:xfrm>
            <a:off x="99379" y="1514506"/>
            <a:ext cx="6754871" cy="810062"/>
          </a:xfrm>
          <a:prstGeom prst="flowChartTerminator">
            <a:avLst/>
          </a:prstGeom>
          <a:solidFill>
            <a:srgbClr val="39839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Abadi" panose="020F0502020204030204" pitchFamily="34" charset="0"/>
                <a:ea typeface="ADLaM Display" panose="02010000000000000000" pitchFamily="2" charset="0"/>
                <a:cs typeface="ADLaM Display" panose="02010000000000000000" pitchFamily="2" charset="0"/>
              </a:rPr>
              <a:t>Click for the challenge of the day</a:t>
            </a:r>
          </a:p>
        </p:txBody>
      </p:sp>
      <p:sp>
        <p:nvSpPr>
          <p:cNvPr id="40" name="TextBox 39">
            <a:hlinkClick r:id="rId10" action="ppaction://hlinksldjump"/>
            <a:extLst>
              <a:ext uri="{FF2B5EF4-FFF2-40B4-BE49-F238E27FC236}">
                <a16:creationId xmlns:a16="http://schemas.microsoft.com/office/drawing/2014/main" id="{9AD94460-CA6A-4AA8-719B-8F909806D36B}"/>
              </a:ext>
            </a:extLst>
          </p:cNvPr>
          <p:cNvSpPr txBox="1"/>
          <p:nvPr/>
        </p:nvSpPr>
        <p:spPr>
          <a:xfrm>
            <a:off x="6921562" y="5181237"/>
            <a:ext cx="3172793" cy="1546086"/>
          </a:xfrm>
          <a:prstGeom prst="cloud">
            <a:avLst/>
          </a:prstGeom>
          <a:solidFill>
            <a:srgbClr val="7030A0"/>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chemeClr val="bg1"/>
                </a:solidFill>
              </a:rPr>
              <a:t>Click for a prayer</a:t>
            </a:r>
            <a:endParaRPr lang="en-US" sz="3000" dirty="0">
              <a:solidFill>
                <a:schemeClr val="bg1"/>
              </a:solidFill>
            </a:endParaRPr>
          </a:p>
        </p:txBody>
      </p:sp>
      <p:sp>
        <p:nvSpPr>
          <p:cNvPr id="3" name="TextBox 2">
            <a:hlinkClick r:id="rId11" action="ppaction://hlinksldjump"/>
            <a:extLst>
              <a:ext uri="{FF2B5EF4-FFF2-40B4-BE49-F238E27FC236}">
                <a16:creationId xmlns:a16="http://schemas.microsoft.com/office/drawing/2014/main" id="{8422FA88-B0DB-E6C0-CF92-273010F3BB38}"/>
              </a:ext>
            </a:extLst>
          </p:cNvPr>
          <p:cNvSpPr txBox="1"/>
          <p:nvPr/>
        </p:nvSpPr>
        <p:spPr>
          <a:xfrm>
            <a:off x="3524476" y="5181237"/>
            <a:ext cx="3172793" cy="1546086"/>
          </a:xfrm>
          <a:prstGeom prst="cloud">
            <a:avLst/>
          </a:prstGeom>
          <a:ln w="38100"/>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rgbClr val="0070C0"/>
                </a:solidFill>
              </a:rPr>
              <a:t>Click for a prayer</a:t>
            </a:r>
            <a:endParaRPr lang="en-US" sz="3000" dirty="0">
              <a:solidFill>
                <a:srgbClr val="0070C0"/>
              </a:solidFill>
            </a:endParaRPr>
          </a:p>
        </p:txBody>
      </p:sp>
      <p:sp>
        <p:nvSpPr>
          <p:cNvPr id="2" name="Speech Bubble: Oval 1">
            <a:hlinkClick r:id="rId12" action="ppaction://hlinksldjump"/>
            <a:extLst>
              <a:ext uri="{FF2B5EF4-FFF2-40B4-BE49-F238E27FC236}">
                <a16:creationId xmlns:a16="http://schemas.microsoft.com/office/drawing/2014/main" id="{642DD69C-6297-593D-CD8D-8D90F6C8B443}"/>
              </a:ext>
            </a:extLst>
          </p:cNvPr>
          <p:cNvSpPr/>
          <p:nvPr/>
        </p:nvSpPr>
        <p:spPr>
          <a:xfrm>
            <a:off x="2945858" y="2627578"/>
            <a:ext cx="3352829" cy="1962804"/>
          </a:xfrm>
          <a:prstGeom prst="wedgeEllipseCallou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latin typeface="Kermit Extrabold Condensed" panose="020F0502020204030204" pitchFamily="34" charset="0"/>
              </a:rPr>
              <a:t>See a message about </a:t>
            </a:r>
            <a:r>
              <a:rPr lang="en-GB" sz="2800" b="1" dirty="0">
                <a:solidFill>
                  <a:srgbClr val="FFFF00"/>
                </a:solidFill>
                <a:latin typeface="Kermit Extrabold Condensed" panose="020F0502020204030204" pitchFamily="34" charset="0"/>
              </a:rPr>
              <a:t>HARVEST</a:t>
            </a:r>
          </a:p>
        </p:txBody>
      </p:sp>
    </p:spTree>
    <p:extLst>
      <p:ext uri="{BB962C8B-B14F-4D97-AF65-F5344CB8AC3E}">
        <p14:creationId xmlns:p14="http://schemas.microsoft.com/office/powerpoint/2010/main" val="14453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ox(in)">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heel(1)">
                                      <p:cBhvr>
                                        <p:cTn id="46" dur="2000"/>
                                        <p:tgtEl>
                                          <p:spTgt spid="2"/>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dissolv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1000"/>
                                        <p:tgtEl>
                                          <p:spTgt spid="3"/>
                                        </p:tgtEl>
                                      </p:cBhvr>
                                    </p:animEffect>
                                    <p:anim calcmode="lin" valueType="num">
                                      <p:cBhvr>
                                        <p:cTn id="57" dur="1000" fill="hold"/>
                                        <p:tgtEl>
                                          <p:spTgt spid="3"/>
                                        </p:tgtEl>
                                        <p:attrNameLst>
                                          <p:attrName>ppt_x</p:attrName>
                                        </p:attrNameLst>
                                      </p:cBhvr>
                                      <p:tavLst>
                                        <p:tav tm="0">
                                          <p:val>
                                            <p:strVal val="#ppt_x"/>
                                          </p:val>
                                        </p:tav>
                                        <p:tav tm="100000">
                                          <p:val>
                                            <p:strVal val="#ppt_x"/>
                                          </p:val>
                                        </p:tav>
                                      </p:tavLst>
                                    </p:anim>
                                    <p:anim calcmode="lin" valueType="num">
                                      <p:cBhvr>
                                        <p:cTn id="5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1000"/>
                                        <p:tgtEl>
                                          <p:spTgt spid="40"/>
                                        </p:tgtEl>
                                      </p:cBhvr>
                                    </p:animEffect>
                                    <p:anim calcmode="lin" valueType="num">
                                      <p:cBhvr>
                                        <p:cTn id="64" dur="1000" fill="hold"/>
                                        <p:tgtEl>
                                          <p:spTgt spid="40"/>
                                        </p:tgtEl>
                                        <p:attrNameLst>
                                          <p:attrName>ppt_x</p:attrName>
                                        </p:attrNameLst>
                                      </p:cBhvr>
                                      <p:tavLst>
                                        <p:tav tm="0">
                                          <p:val>
                                            <p:strVal val="#ppt_x"/>
                                          </p:val>
                                        </p:tav>
                                        <p:tav tm="100000">
                                          <p:val>
                                            <p:strVal val="#ppt_x"/>
                                          </p:val>
                                        </p:tav>
                                      </p:tavLst>
                                    </p:anim>
                                    <p:anim calcmode="lin" valueType="num">
                                      <p:cBhvr>
                                        <p:cTn id="6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8" grpId="0" animBg="1"/>
      <p:bldP spid="14" grpId="0" animBg="1"/>
      <p:bldP spid="13" grpId="0" animBg="1"/>
      <p:bldP spid="40" grpId="0" animBg="1"/>
      <p:bldP spid="3" grpId="0" animBg="1"/>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7F991D-9E38-22B3-F67C-EB4A779A9001}"/>
              </a:ext>
            </a:extLst>
          </p:cNvPr>
          <p:cNvPicPr>
            <a:picLocks noChangeAspect="1"/>
          </p:cNvPicPr>
          <p:nvPr/>
        </p:nvPicPr>
        <p:blipFill>
          <a:blip r:embed="rId3"/>
          <a:stretch>
            <a:fillRect/>
          </a:stretch>
        </p:blipFill>
        <p:spPr>
          <a:xfrm>
            <a:off x="18287" y="0"/>
            <a:ext cx="12173713"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9" name="Picture 2" descr="Music-Marketing-Tips-Day-2">
            <a:extLst>
              <a:ext uri="{FF2B5EF4-FFF2-40B4-BE49-F238E27FC236}">
                <a16:creationId xmlns:a16="http://schemas.microsoft.com/office/drawing/2014/main" id="{A3E9EBCF-A45C-4F7F-99A0-A130068AFD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01" y="0"/>
            <a:ext cx="1237838" cy="14009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hlinkClick r:id="rId6" action="ppaction://hlinksldjump"/>
            <a:extLst>
              <a:ext uri="{FF2B5EF4-FFF2-40B4-BE49-F238E27FC236}">
                <a16:creationId xmlns:a16="http://schemas.microsoft.com/office/drawing/2014/main" id="{F9CC3219-A1BF-2EBB-CA99-AA632926573C}"/>
              </a:ext>
            </a:extLst>
          </p:cNvPr>
          <p:cNvSpPr txBox="1"/>
          <p:nvPr/>
        </p:nvSpPr>
        <p:spPr>
          <a:xfrm>
            <a:off x="136566" y="3240475"/>
            <a:ext cx="2615813" cy="2144554"/>
          </a:xfrm>
          <a:prstGeom prst="verticalScroll">
            <a:avLst/>
          </a:prstGeom>
          <a:solidFill>
            <a:srgbClr val="FFFF00"/>
          </a:solidFill>
          <a:ln>
            <a:solidFill>
              <a:srgbClr val="990099"/>
            </a:solidFill>
          </a:ln>
        </p:spPr>
        <p:style>
          <a:lnRef idx="2">
            <a:schemeClr val="accent3">
              <a:shade val="15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C00000"/>
                </a:solidFill>
                <a:latin typeface="Baguet Script"/>
              </a:rPr>
              <a:t>Click for the verses of the day</a:t>
            </a:r>
            <a:endParaRPr lang="en-US" sz="3600" dirty="0">
              <a:solidFill>
                <a:srgbClr val="C00000"/>
              </a:solidFill>
              <a:latin typeface="Baguet Script"/>
            </a:endParaRPr>
          </a:p>
        </p:txBody>
      </p:sp>
      <p:grpSp>
        <p:nvGrpSpPr>
          <p:cNvPr id="16" name="Graphic 5">
            <a:extLst>
              <a:ext uri="{FF2B5EF4-FFF2-40B4-BE49-F238E27FC236}">
                <a16:creationId xmlns:a16="http://schemas.microsoft.com/office/drawing/2014/main" id="{D1078FF5-1476-DCC3-1AC0-9B9EED3541DF}"/>
              </a:ext>
            </a:extLst>
          </p:cNvPr>
          <p:cNvGrpSpPr/>
          <p:nvPr/>
        </p:nvGrpSpPr>
        <p:grpSpPr>
          <a:xfrm>
            <a:off x="9990536" y="5629193"/>
            <a:ext cx="1997258" cy="1011460"/>
            <a:chOff x="10780741" y="5310484"/>
            <a:chExt cx="2545469" cy="1238520"/>
          </a:xfrm>
          <a:solidFill>
            <a:schemeClr val="bg1"/>
          </a:solidFill>
        </p:grpSpPr>
        <p:sp>
          <p:nvSpPr>
            <p:cNvPr id="17" name="Freeform: Shape 16">
              <a:extLst>
                <a:ext uri="{FF2B5EF4-FFF2-40B4-BE49-F238E27FC236}">
                  <a16:creationId xmlns:a16="http://schemas.microsoft.com/office/drawing/2014/main" id="{5DDE11B6-B9A2-0D5E-F069-81BF65FD8C96}"/>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18" name="Freeform: Shape 17">
              <a:extLst>
                <a:ext uri="{FF2B5EF4-FFF2-40B4-BE49-F238E27FC236}">
                  <a16:creationId xmlns:a16="http://schemas.microsoft.com/office/drawing/2014/main" id="{1B8283C1-DBC4-032C-C02C-11710C4EC7C4}"/>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0" name="Freeform: Shape 19">
              <a:extLst>
                <a:ext uri="{FF2B5EF4-FFF2-40B4-BE49-F238E27FC236}">
                  <a16:creationId xmlns:a16="http://schemas.microsoft.com/office/drawing/2014/main" id="{333C840B-6011-AB0C-7C6F-205449F49151}"/>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1" name="Freeform: Shape 20">
              <a:extLst>
                <a:ext uri="{FF2B5EF4-FFF2-40B4-BE49-F238E27FC236}">
                  <a16:creationId xmlns:a16="http://schemas.microsoft.com/office/drawing/2014/main" id="{C845B89A-0816-55FB-3DD3-938CFE823AC8}"/>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2" name="Freeform: Shape 21">
              <a:extLst>
                <a:ext uri="{FF2B5EF4-FFF2-40B4-BE49-F238E27FC236}">
                  <a16:creationId xmlns:a16="http://schemas.microsoft.com/office/drawing/2014/main" id="{A43B0708-3902-A9C9-8A96-E1E51CF1A34E}"/>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3" name="Freeform: Shape 22">
              <a:extLst>
                <a:ext uri="{FF2B5EF4-FFF2-40B4-BE49-F238E27FC236}">
                  <a16:creationId xmlns:a16="http://schemas.microsoft.com/office/drawing/2014/main" id="{C5121F77-8133-4C0C-EEE0-0F14E4FD5E32}"/>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4" name="Freeform: Shape 23">
              <a:extLst>
                <a:ext uri="{FF2B5EF4-FFF2-40B4-BE49-F238E27FC236}">
                  <a16:creationId xmlns:a16="http://schemas.microsoft.com/office/drawing/2014/main" id="{2D26D314-30AE-8394-5DB0-7C5F0BBCE535}"/>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5" name="Freeform: Shape 24">
              <a:extLst>
                <a:ext uri="{FF2B5EF4-FFF2-40B4-BE49-F238E27FC236}">
                  <a16:creationId xmlns:a16="http://schemas.microsoft.com/office/drawing/2014/main" id="{6D890AE7-3EF1-7943-38D3-42E57335E324}"/>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6" name="Freeform: Shape 25">
              <a:extLst>
                <a:ext uri="{FF2B5EF4-FFF2-40B4-BE49-F238E27FC236}">
                  <a16:creationId xmlns:a16="http://schemas.microsoft.com/office/drawing/2014/main" id="{A62D0894-EC1E-9BBC-F8E3-B1DD5C1136C3}"/>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7" name="Freeform: Shape 26">
              <a:extLst>
                <a:ext uri="{FF2B5EF4-FFF2-40B4-BE49-F238E27FC236}">
                  <a16:creationId xmlns:a16="http://schemas.microsoft.com/office/drawing/2014/main" id="{D8F824A5-7881-F5D3-A80F-32EA92E9BF84}"/>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8" name="Freeform: Shape 27">
              <a:extLst>
                <a:ext uri="{FF2B5EF4-FFF2-40B4-BE49-F238E27FC236}">
                  <a16:creationId xmlns:a16="http://schemas.microsoft.com/office/drawing/2014/main" id="{5CC679DA-DCD7-7C69-1C64-00498335168B}"/>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9" name="Freeform: Shape 28">
              <a:extLst>
                <a:ext uri="{FF2B5EF4-FFF2-40B4-BE49-F238E27FC236}">
                  <a16:creationId xmlns:a16="http://schemas.microsoft.com/office/drawing/2014/main" id="{5EB9492C-BD65-FA0B-FC7F-10769AB22A50}"/>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0" name="Freeform: Shape 29">
              <a:extLst>
                <a:ext uri="{FF2B5EF4-FFF2-40B4-BE49-F238E27FC236}">
                  <a16:creationId xmlns:a16="http://schemas.microsoft.com/office/drawing/2014/main" id="{190830A1-B4D3-15F7-2DF7-97A14568E36C}"/>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1" name="Freeform: Shape 30">
              <a:extLst>
                <a:ext uri="{FF2B5EF4-FFF2-40B4-BE49-F238E27FC236}">
                  <a16:creationId xmlns:a16="http://schemas.microsoft.com/office/drawing/2014/main" id="{740E14CC-68C8-346B-E8EC-1626977E6D1D}"/>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solidFill>
                  <a:srgbClr val="FFFF00"/>
                </a:solidFill>
              </a:endParaRPr>
            </a:p>
          </p:txBody>
        </p:sp>
        <p:sp>
          <p:nvSpPr>
            <p:cNvPr id="32" name="Freeform: Shape 31">
              <a:extLst>
                <a:ext uri="{FF2B5EF4-FFF2-40B4-BE49-F238E27FC236}">
                  <a16:creationId xmlns:a16="http://schemas.microsoft.com/office/drawing/2014/main" id="{949BAC32-3AAF-D247-D7C1-39E30BB3FCB9}"/>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3" name="Freeform: Shape 32">
              <a:extLst>
                <a:ext uri="{FF2B5EF4-FFF2-40B4-BE49-F238E27FC236}">
                  <a16:creationId xmlns:a16="http://schemas.microsoft.com/office/drawing/2014/main" id="{FC62F37F-1B16-D06E-1F8A-8453A72583BF}"/>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4" name="Freeform: Shape 33">
              <a:extLst>
                <a:ext uri="{FF2B5EF4-FFF2-40B4-BE49-F238E27FC236}">
                  <a16:creationId xmlns:a16="http://schemas.microsoft.com/office/drawing/2014/main" id="{E1B9FAEE-CC10-2CFC-1E64-D2857FE74369}"/>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solidFill>
                  <a:srgbClr val="FFFF00"/>
                </a:solidFill>
              </a:endParaRPr>
            </a:p>
          </p:txBody>
        </p:sp>
        <p:sp>
          <p:nvSpPr>
            <p:cNvPr id="35" name="Freeform: Shape 34">
              <a:extLst>
                <a:ext uri="{FF2B5EF4-FFF2-40B4-BE49-F238E27FC236}">
                  <a16:creationId xmlns:a16="http://schemas.microsoft.com/office/drawing/2014/main" id="{6C4D3C71-6921-C991-DBD9-AFA52E9F2996}"/>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6" name="Freeform: Shape 35">
              <a:extLst>
                <a:ext uri="{FF2B5EF4-FFF2-40B4-BE49-F238E27FC236}">
                  <a16:creationId xmlns:a16="http://schemas.microsoft.com/office/drawing/2014/main" id="{0413C2FA-5B38-CF2B-0F36-105E006A4167}"/>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7" name="Freeform: Shape 36">
              <a:extLst>
                <a:ext uri="{FF2B5EF4-FFF2-40B4-BE49-F238E27FC236}">
                  <a16:creationId xmlns:a16="http://schemas.microsoft.com/office/drawing/2014/main" id="{BEA6D7E9-B77B-DFFE-DEB5-7EA9FDB656B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8" name="Freeform: Shape 37">
              <a:extLst>
                <a:ext uri="{FF2B5EF4-FFF2-40B4-BE49-F238E27FC236}">
                  <a16:creationId xmlns:a16="http://schemas.microsoft.com/office/drawing/2014/main" id="{8F16A66F-BC02-50C7-EDE0-5837C46D41C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9" name="Freeform: Shape 38">
              <a:extLst>
                <a:ext uri="{FF2B5EF4-FFF2-40B4-BE49-F238E27FC236}">
                  <a16:creationId xmlns:a16="http://schemas.microsoft.com/office/drawing/2014/main" id="{623134C0-2E10-349E-1704-8BAB0E0D2BA5}"/>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40" name="Freeform: Shape 39">
              <a:extLst>
                <a:ext uri="{FF2B5EF4-FFF2-40B4-BE49-F238E27FC236}">
                  <a16:creationId xmlns:a16="http://schemas.microsoft.com/office/drawing/2014/main" id="{153597FB-4155-3181-1429-A495A2BAB6AE}"/>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41" name="Freeform: Shape 40">
              <a:extLst>
                <a:ext uri="{FF2B5EF4-FFF2-40B4-BE49-F238E27FC236}">
                  <a16:creationId xmlns:a16="http://schemas.microsoft.com/office/drawing/2014/main" id="{7E1F616F-7736-BAE5-D161-56E23A1938C0}"/>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grpSp>
      <p:sp>
        <p:nvSpPr>
          <p:cNvPr id="42" name="Rectangle: Rounded Corners 41">
            <a:extLst>
              <a:ext uri="{FF2B5EF4-FFF2-40B4-BE49-F238E27FC236}">
                <a16:creationId xmlns:a16="http://schemas.microsoft.com/office/drawing/2014/main" id="{754DB508-4E2C-608B-6AD3-9F78586DAECF}"/>
              </a:ext>
            </a:extLst>
          </p:cNvPr>
          <p:cNvSpPr/>
          <p:nvPr/>
        </p:nvSpPr>
        <p:spPr>
          <a:xfrm>
            <a:off x="1699765" y="33952"/>
            <a:ext cx="8714095" cy="627232"/>
          </a:xfrm>
          <a:prstGeom prst="round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900" b="1" dirty="0">
                <a:solidFill>
                  <a:srgbClr val="002060"/>
                </a:solidFill>
                <a:latin typeface="Lucida Calligraphy" panose="03010101010101010101" pitchFamily="66" charset="0"/>
              </a:rPr>
              <a:t>The theme for this half term: </a:t>
            </a:r>
          </a:p>
          <a:p>
            <a:pPr algn="ctr"/>
            <a:r>
              <a:rPr lang="en-GB" sz="1900" b="1" dirty="0">
                <a:solidFill>
                  <a:schemeClr val="bg1"/>
                </a:solidFill>
                <a:latin typeface="Lucida Calligraphy" panose="03010101010101010101" pitchFamily="66" charset="0"/>
              </a:rPr>
              <a:t>School Mission Statement: Deeply Christian; Open to All</a:t>
            </a:r>
          </a:p>
        </p:txBody>
      </p:sp>
      <p:sp>
        <p:nvSpPr>
          <p:cNvPr id="43" name="Rectangle: Rounded Corners 42">
            <a:extLst>
              <a:ext uri="{FF2B5EF4-FFF2-40B4-BE49-F238E27FC236}">
                <a16:creationId xmlns:a16="http://schemas.microsoft.com/office/drawing/2014/main" id="{5905E635-A618-1E64-0C3E-B7DC71686C9A}"/>
              </a:ext>
            </a:extLst>
          </p:cNvPr>
          <p:cNvSpPr/>
          <p:nvPr/>
        </p:nvSpPr>
        <p:spPr>
          <a:xfrm>
            <a:off x="1717911" y="732960"/>
            <a:ext cx="8714095" cy="441585"/>
          </a:xfrm>
          <a:prstGeom prst="roundRect">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900" b="1" dirty="0">
                <a:solidFill>
                  <a:srgbClr val="002060"/>
                </a:solidFill>
                <a:latin typeface="Lucida Calligraphy" panose="03010101010101010101" pitchFamily="66" charset="0"/>
              </a:rPr>
              <a:t>The Equality and Diversity theme for this half term: </a:t>
            </a:r>
            <a:r>
              <a:rPr lang="en-GB" sz="1900" b="1" dirty="0">
                <a:solidFill>
                  <a:srgbClr val="7030A0"/>
                </a:solidFill>
                <a:latin typeface="Lucida Calligraphy" panose="03010101010101010101" pitchFamily="66" charset="0"/>
              </a:rPr>
              <a:t>Inclusion</a:t>
            </a:r>
            <a:r>
              <a:rPr lang="en-GB" sz="1900" b="1" dirty="0">
                <a:solidFill>
                  <a:srgbClr val="002060"/>
                </a:solidFill>
                <a:latin typeface="Lucida Calligraphy" panose="03010101010101010101" pitchFamily="66" charset="0"/>
              </a:rPr>
              <a:t> </a:t>
            </a:r>
          </a:p>
        </p:txBody>
      </p:sp>
      <p:sp>
        <p:nvSpPr>
          <p:cNvPr id="44" name="Rectangle: Rounded Corners 43">
            <a:extLst>
              <a:ext uri="{FF2B5EF4-FFF2-40B4-BE49-F238E27FC236}">
                <a16:creationId xmlns:a16="http://schemas.microsoft.com/office/drawing/2014/main" id="{671D59B2-B9F4-C44E-44AD-96EA77F916BE}"/>
              </a:ext>
            </a:extLst>
          </p:cNvPr>
          <p:cNvSpPr/>
          <p:nvPr/>
        </p:nvSpPr>
        <p:spPr>
          <a:xfrm>
            <a:off x="1717911" y="1224910"/>
            <a:ext cx="8714095" cy="425691"/>
          </a:xfrm>
          <a:prstGeom prst="roundRect">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900" b="1" dirty="0">
                <a:solidFill>
                  <a:schemeClr val="tx1"/>
                </a:solidFill>
                <a:latin typeface="Lucida Calligraphy" panose="03010101010101010101" pitchFamily="66" charset="0"/>
              </a:rPr>
              <a:t>The theme for this week: </a:t>
            </a:r>
            <a:r>
              <a:rPr lang="en-GB" sz="1900" b="1" dirty="0">
                <a:solidFill>
                  <a:srgbClr val="FFFF00"/>
                </a:solidFill>
                <a:latin typeface="Lucida Calligraphy" panose="03010101010101010101" pitchFamily="66" charset="0"/>
              </a:rPr>
              <a:t>Uganda</a:t>
            </a:r>
          </a:p>
        </p:txBody>
      </p:sp>
      <p:sp>
        <p:nvSpPr>
          <p:cNvPr id="4" name="Speech Bubble: Rectangle with Corners Rounded 3">
            <a:extLst>
              <a:ext uri="{FF2B5EF4-FFF2-40B4-BE49-F238E27FC236}">
                <a16:creationId xmlns:a16="http://schemas.microsoft.com/office/drawing/2014/main" id="{78193535-D75E-F8B1-BA52-813D50513C1E}"/>
              </a:ext>
            </a:extLst>
          </p:cNvPr>
          <p:cNvSpPr/>
          <p:nvPr/>
        </p:nvSpPr>
        <p:spPr>
          <a:xfrm>
            <a:off x="2886569" y="3271684"/>
            <a:ext cx="3097162" cy="832205"/>
          </a:xfrm>
          <a:prstGeom prst="wedgeRoundRectCallout">
            <a:avLst/>
          </a:prstGeom>
          <a:solidFill>
            <a:srgbClr val="7030A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hlinkClick r:id="rId7">
                  <a:extLst>
                    <a:ext uri="{A12FA001-AC4F-418D-AE19-62706E023703}">
                      <ahyp:hlinkClr xmlns:ahyp="http://schemas.microsoft.com/office/drawing/2018/hyperlinkcolor" val="tx"/>
                    </a:ext>
                  </a:extLst>
                </a:hlinkClick>
              </a:rPr>
              <a:t>Word of the Day</a:t>
            </a:r>
          </a:p>
          <a:p>
            <a:pPr algn="ctr"/>
            <a:r>
              <a:rPr lang="en-GB" sz="2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hlinkClick r:id="rId7">
                  <a:extLst>
                    <a:ext uri="{A12FA001-AC4F-418D-AE19-62706E023703}">
                      <ahyp:hlinkClr xmlns:ahyp="http://schemas.microsoft.com/office/drawing/2018/hyperlinkcolor" val="tx"/>
                    </a:ext>
                  </a:extLst>
                </a:hlinkClick>
              </a:rPr>
              <a:t> Merriam-Webster</a:t>
            </a:r>
            <a:endParaRPr lang="en-GB" sz="2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7" name="TextBox 6">
            <a:extLst>
              <a:ext uri="{FF2B5EF4-FFF2-40B4-BE49-F238E27FC236}">
                <a16:creationId xmlns:a16="http://schemas.microsoft.com/office/drawing/2014/main" id="{97F34203-C1D7-D21A-A017-407D89581A2E}"/>
              </a:ext>
            </a:extLst>
          </p:cNvPr>
          <p:cNvSpPr txBox="1"/>
          <p:nvPr/>
        </p:nvSpPr>
        <p:spPr>
          <a:xfrm>
            <a:off x="148531" y="5669900"/>
            <a:ext cx="5610914" cy="954107"/>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2800" b="1" dirty="0">
                <a:solidFill>
                  <a:srgbClr val="FFFF00"/>
                </a:solidFill>
              </a:rPr>
              <a:t>Watch: </a:t>
            </a:r>
            <a:r>
              <a:rPr lang="en-GB" sz="2800" b="1" dirty="0" err="1">
                <a:solidFill>
                  <a:srgbClr val="FFFF00"/>
                </a:solidFill>
              </a:rPr>
              <a:t>Edukid’s</a:t>
            </a:r>
            <a:r>
              <a:rPr lang="en-GB" sz="2800" b="1" dirty="0">
                <a:solidFill>
                  <a:srgbClr val="FFFF00"/>
                </a:solidFill>
              </a:rPr>
              <a:t> charity work</a:t>
            </a:r>
          </a:p>
          <a:p>
            <a:pPr algn="ctr"/>
            <a:r>
              <a:rPr lang="en-GB" sz="2800" b="1" dirty="0">
                <a:solidFill>
                  <a:schemeClr val="bg1"/>
                </a:solidFill>
                <a:hlinkClick r:id="rId8">
                  <a:extLst>
                    <a:ext uri="{A12FA001-AC4F-418D-AE19-62706E023703}">
                      <ahyp:hlinkClr xmlns:ahyp="http://schemas.microsoft.com/office/drawing/2018/hyperlinkcolor" val="tx"/>
                    </a:ext>
                  </a:extLst>
                </a:hlinkClick>
              </a:rPr>
              <a:t>https://youtu.be/_VoEUmHjYgY</a:t>
            </a:r>
            <a:endParaRPr lang="en-GB" sz="2800" b="1" dirty="0">
              <a:solidFill>
                <a:schemeClr val="bg1"/>
              </a:solidFill>
            </a:endParaRPr>
          </a:p>
        </p:txBody>
      </p:sp>
      <p:pic>
        <p:nvPicPr>
          <p:cNvPr id="11" name="Picture 10">
            <a:extLst>
              <a:ext uri="{FF2B5EF4-FFF2-40B4-BE49-F238E27FC236}">
                <a16:creationId xmlns:a16="http://schemas.microsoft.com/office/drawing/2014/main" id="{340D016A-27E0-8D0C-01AB-BDB98AD5FF89}"/>
              </a:ext>
            </a:extLst>
          </p:cNvPr>
          <p:cNvPicPr>
            <a:picLocks noChangeAspect="1"/>
          </p:cNvPicPr>
          <p:nvPr/>
        </p:nvPicPr>
        <p:blipFill>
          <a:blip r:embed="rId9"/>
          <a:srcRect t="10688" b="8981"/>
          <a:stretch>
            <a:fillRect/>
          </a:stretch>
        </p:blipFill>
        <p:spPr>
          <a:xfrm>
            <a:off x="7543445" y="1769860"/>
            <a:ext cx="4500024" cy="4949621"/>
          </a:xfrm>
          <a:custGeom>
            <a:avLst/>
            <a:gdLst>
              <a:gd name="csX0" fmla="*/ 0 w 4500024"/>
              <a:gd name="csY0" fmla="*/ 0 h 4949621"/>
              <a:gd name="csX1" fmla="*/ 732861 w 4500024"/>
              <a:gd name="csY1" fmla="*/ 0 h 4949621"/>
              <a:gd name="csX2" fmla="*/ 1375722 w 4500024"/>
              <a:gd name="csY2" fmla="*/ 0 h 4949621"/>
              <a:gd name="csX3" fmla="*/ 1973582 w 4500024"/>
              <a:gd name="csY3" fmla="*/ 0 h 4949621"/>
              <a:gd name="csX4" fmla="*/ 2706443 w 4500024"/>
              <a:gd name="csY4" fmla="*/ 0 h 4949621"/>
              <a:gd name="csX5" fmla="*/ 3349304 w 4500024"/>
              <a:gd name="csY5" fmla="*/ 0 h 4949621"/>
              <a:gd name="csX6" fmla="*/ 4500024 w 4500024"/>
              <a:gd name="csY6" fmla="*/ 0 h 4949621"/>
              <a:gd name="csX7" fmla="*/ 4500024 w 4500024"/>
              <a:gd name="csY7" fmla="*/ 717695 h 4949621"/>
              <a:gd name="csX8" fmla="*/ 4500024 w 4500024"/>
              <a:gd name="csY8" fmla="*/ 1435390 h 4949621"/>
              <a:gd name="csX9" fmla="*/ 4500024 w 4500024"/>
              <a:gd name="csY9" fmla="*/ 2004597 h 4949621"/>
              <a:gd name="csX10" fmla="*/ 4500024 w 4500024"/>
              <a:gd name="csY10" fmla="*/ 2474811 h 4949621"/>
              <a:gd name="csX11" fmla="*/ 4500024 w 4500024"/>
              <a:gd name="csY11" fmla="*/ 3143009 h 4949621"/>
              <a:gd name="csX12" fmla="*/ 4500024 w 4500024"/>
              <a:gd name="csY12" fmla="*/ 3811208 h 4949621"/>
              <a:gd name="csX13" fmla="*/ 4500024 w 4500024"/>
              <a:gd name="csY13" fmla="*/ 4949621 h 4949621"/>
              <a:gd name="csX14" fmla="*/ 3992164 w 4500024"/>
              <a:gd name="csY14" fmla="*/ 4949621 h 4949621"/>
              <a:gd name="csX15" fmla="*/ 3439304 w 4500024"/>
              <a:gd name="csY15" fmla="*/ 4949621 h 4949621"/>
              <a:gd name="csX16" fmla="*/ 2886444 w 4500024"/>
              <a:gd name="csY16" fmla="*/ 4949621 h 4949621"/>
              <a:gd name="csX17" fmla="*/ 2198583 w 4500024"/>
              <a:gd name="csY17" fmla="*/ 4949621 h 4949621"/>
              <a:gd name="csX18" fmla="*/ 1510722 w 4500024"/>
              <a:gd name="csY18" fmla="*/ 4949621 h 4949621"/>
              <a:gd name="csX19" fmla="*/ 957862 w 4500024"/>
              <a:gd name="csY19" fmla="*/ 4949621 h 4949621"/>
              <a:gd name="csX20" fmla="*/ 0 w 4500024"/>
              <a:gd name="csY20" fmla="*/ 4949621 h 4949621"/>
              <a:gd name="csX21" fmla="*/ 0 w 4500024"/>
              <a:gd name="csY21" fmla="*/ 4330918 h 4949621"/>
              <a:gd name="csX22" fmla="*/ 0 w 4500024"/>
              <a:gd name="csY22" fmla="*/ 3761712 h 4949621"/>
              <a:gd name="csX23" fmla="*/ 0 w 4500024"/>
              <a:gd name="csY23" fmla="*/ 3192506 h 4949621"/>
              <a:gd name="csX24" fmla="*/ 0 w 4500024"/>
              <a:gd name="csY24" fmla="*/ 2623299 h 4949621"/>
              <a:gd name="csX25" fmla="*/ 0 w 4500024"/>
              <a:gd name="csY25" fmla="*/ 2153085 h 4949621"/>
              <a:gd name="csX26" fmla="*/ 0 w 4500024"/>
              <a:gd name="csY26" fmla="*/ 1435390 h 4949621"/>
              <a:gd name="csX27" fmla="*/ 0 w 4500024"/>
              <a:gd name="csY27" fmla="*/ 717695 h 4949621"/>
              <a:gd name="csX28" fmla="*/ 0 w 4500024"/>
              <a:gd name="csY28" fmla="*/ 0 h 4949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500024" h="4949621" fill="none" extrusionOk="0">
                <a:moveTo>
                  <a:pt x="0" y="0"/>
                </a:moveTo>
                <a:cubicBezTo>
                  <a:pt x="349145" y="-27050"/>
                  <a:pt x="473882" y="29337"/>
                  <a:pt x="732861" y="0"/>
                </a:cubicBezTo>
                <a:cubicBezTo>
                  <a:pt x="991840" y="-29337"/>
                  <a:pt x="1240866" y="4194"/>
                  <a:pt x="1375722" y="0"/>
                </a:cubicBezTo>
                <a:cubicBezTo>
                  <a:pt x="1510578" y="-4194"/>
                  <a:pt x="1723443" y="-14199"/>
                  <a:pt x="1973582" y="0"/>
                </a:cubicBezTo>
                <a:cubicBezTo>
                  <a:pt x="2223721" y="14199"/>
                  <a:pt x="2459606" y="10134"/>
                  <a:pt x="2706443" y="0"/>
                </a:cubicBezTo>
                <a:cubicBezTo>
                  <a:pt x="2953280" y="-10134"/>
                  <a:pt x="3172443" y="-14119"/>
                  <a:pt x="3349304" y="0"/>
                </a:cubicBezTo>
                <a:cubicBezTo>
                  <a:pt x="3526165" y="14119"/>
                  <a:pt x="4040444" y="13103"/>
                  <a:pt x="4500024" y="0"/>
                </a:cubicBezTo>
                <a:cubicBezTo>
                  <a:pt x="4465070" y="180720"/>
                  <a:pt x="4497062" y="486444"/>
                  <a:pt x="4500024" y="717695"/>
                </a:cubicBezTo>
                <a:cubicBezTo>
                  <a:pt x="4502986" y="948947"/>
                  <a:pt x="4478481" y="1175693"/>
                  <a:pt x="4500024" y="1435390"/>
                </a:cubicBezTo>
                <a:cubicBezTo>
                  <a:pt x="4521567" y="1695087"/>
                  <a:pt x="4506310" y="1721231"/>
                  <a:pt x="4500024" y="2004597"/>
                </a:cubicBezTo>
                <a:cubicBezTo>
                  <a:pt x="4493738" y="2287963"/>
                  <a:pt x="4520372" y="2339248"/>
                  <a:pt x="4500024" y="2474811"/>
                </a:cubicBezTo>
                <a:cubicBezTo>
                  <a:pt x="4479676" y="2610374"/>
                  <a:pt x="4518522" y="2971660"/>
                  <a:pt x="4500024" y="3143009"/>
                </a:cubicBezTo>
                <a:cubicBezTo>
                  <a:pt x="4481526" y="3314358"/>
                  <a:pt x="4502996" y="3640463"/>
                  <a:pt x="4500024" y="3811208"/>
                </a:cubicBezTo>
                <a:cubicBezTo>
                  <a:pt x="4497052" y="3981953"/>
                  <a:pt x="4522691" y="4487741"/>
                  <a:pt x="4500024" y="4949621"/>
                </a:cubicBezTo>
                <a:cubicBezTo>
                  <a:pt x="4326904" y="4959000"/>
                  <a:pt x="4210576" y="4937196"/>
                  <a:pt x="3992164" y="4949621"/>
                </a:cubicBezTo>
                <a:cubicBezTo>
                  <a:pt x="3773752" y="4962046"/>
                  <a:pt x="3650759" y="4923368"/>
                  <a:pt x="3439304" y="4949621"/>
                </a:cubicBezTo>
                <a:cubicBezTo>
                  <a:pt x="3227849" y="4975874"/>
                  <a:pt x="3142168" y="4952818"/>
                  <a:pt x="2886444" y="4949621"/>
                </a:cubicBezTo>
                <a:cubicBezTo>
                  <a:pt x="2630720" y="4946424"/>
                  <a:pt x="2477189" y="4943064"/>
                  <a:pt x="2198583" y="4949621"/>
                </a:cubicBezTo>
                <a:cubicBezTo>
                  <a:pt x="1919977" y="4956178"/>
                  <a:pt x="1818245" y="4929606"/>
                  <a:pt x="1510722" y="4949621"/>
                </a:cubicBezTo>
                <a:cubicBezTo>
                  <a:pt x="1203199" y="4969636"/>
                  <a:pt x="1097277" y="4946703"/>
                  <a:pt x="957862" y="4949621"/>
                </a:cubicBezTo>
                <a:cubicBezTo>
                  <a:pt x="818447" y="4952539"/>
                  <a:pt x="230940" y="4941459"/>
                  <a:pt x="0" y="4949621"/>
                </a:cubicBezTo>
                <a:cubicBezTo>
                  <a:pt x="-26340" y="4664727"/>
                  <a:pt x="3410" y="4617703"/>
                  <a:pt x="0" y="4330918"/>
                </a:cubicBezTo>
                <a:cubicBezTo>
                  <a:pt x="-3410" y="4044133"/>
                  <a:pt x="4891" y="3918065"/>
                  <a:pt x="0" y="3761712"/>
                </a:cubicBezTo>
                <a:cubicBezTo>
                  <a:pt x="-4891" y="3605359"/>
                  <a:pt x="4205" y="3377732"/>
                  <a:pt x="0" y="3192506"/>
                </a:cubicBezTo>
                <a:cubicBezTo>
                  <a:pt x="-4205" y="3007280"/>
                  <a:pt x="-11317" y="2770704"/>
                  <a:pt x="0" y="2623299"/>
                </a:cubicBezTo>
                <a:cubicBezTo>
                  <a:pt x="11317" y="2475894"/>
                  <a:pt x="9733" y="2328300"/>
                  <a:pt x="0" y="2153085"/>
                </a:cubicBezTo>
                <a:cubicBezTo>
                  <a:pt x="-9733" y="1977870"/>
                  <a:pt x="-21355" y="1715610"/>
                  <a:pt x="0" y="1435390"/>
                </a:cubicBezTo>
                <a:cubicBezTo>
                  <a:pt x="21355" y="1155171"/>
                  <a:pt x="11894" y="1041173"/>
                  <a:pt x="0" y="717695"/>
                </a:cubicBezTo>
                <a:cubicBezTo>
                  <a:pt x="-11894" y="394218"/>
                  <a:pt x="-30979" y="288107"/>
                  <a:pt x="0" y="0"/>
                </a:cubicBezTo>
                <a:close/>
              </a:path>
              <a:path w="4500024" h="4949621" stroke="0" extrusionOk="0">
                <a:moveTo>
                  <a:pt x="0" y="0"/>
                </a:moveTo>
                <a:cubicBezTo>
                  <a:pt x="230413" y="3195"/>
                  <a:pt x="375083" y="6617"/>
                  <a:pt x="552860" y="0"/>
                </a:cubicBezTo>
                <a:cubicBezTo>
                  <a:pt x="730637" y="-6617"/>
                  <a:pt x="833475" y="18833"/>
                  <a:pt x="1060720" y="0"/>
                </a:cubicBezTo>
                <a:cubicBezTo>
                  <a:pt x="1287965" y="-18833"/>
                  <a:pt x="1419063" y="-17533"/>
                  <a:pt x="1568580" y="0"/>
                </a:cubicBezTo>
                <a:cubicBezTo>
                  <a:pt x="1718097" y="17533"/>
                  <a:pt x="2120725" y="986"/>
                  <a:pt x="2301441" y="0"/>
                </a:cubicBezTo>
                <a:cubicBezTo>
                  <a:pt x="2482157" y="-986"/>
                  <a:pt x="2802300" y="24986"/>
                  <a:pt x="2944301" y="0"/>
                </a:cubicBezTo>
                <a:cubicBezTo>
                  <a:pt x="3086302" y="-24986"/>
                  <a:pt x="3251844" y="-3827"/>
                  <a:pt x="3542162" y="0"/>
                </a:cubicBezTo>
                <a:cubicBezTo>
                  <a:pt x="3832480" y="3827"/>
                  <a:pt x="4173785" y="-45991"/>
                  <a:pt x="4500024" y="0"/>
                </a:cubicBezTo>
                <a:cubicBezTo>
                  <a:pt x="4499740" y="102679"/>
                  <a:pt x="4489401" y="262480"/>
                  <a:pt x="4500024" y="470214"/>
                </a:cubicBezTo>
                <a:cubicBezTo>
                  <a:pt x="4510647" y="677948"/>
                  <a:pt x="4480555" y="834678"/>
                  <a:pt x="4500024" y="940428"/>
                </a:cubicBezTo>
                <a:cubicBezTo>
                  <a:pt x="4519493" y="1046178"/>
                  <a:pt x="4501756" y="1188159"/>
                  <a:pt x="4500024" y="1410642"/>
                </a:cubicBezTo>
                <a:cubicBezTo>
                  <a:pt x="4498292" y="1633125"/>
                  <a:pt x="4502149" y="1888808"/>
                  <a:pt x="4500024" y="2029345"/>
                </a:cubicBezTo>
                <a:cubicBezTo>
                  <a:pt x="4497899" y="2169882"/>
                  <a:pt x="4494421" y="2359313"/>
                  <a:pt x="4500024" y="2598551"/>
                </a:cubicBezTo>
                <a:cubicBezTo>
                  <a:pt x="4505627" y="2837789"/>
                  <a:pt x="4506342" y="2903466"/>
                  <a:pt x="4500024" y="3068765"/>
                </a:cubicBezTo>
                <a:cubicBezTo>
                  <a:pt x="4493706" y="3234064"/>
                  <a:pt x="4465419" y="3431516"/>
                  <a:pt x="4500024" y="3786460"/>
                </a:cubicBezTo>
                <a:cubicBezTo>
                  <a:pt x="4534629" y="4141404"/>
                  <a:pt x="4479156" y="4274941"/>
                  <a:pt x="4500024" y="4405163"/>
                </a:cubicBezTo>
                <a:cubicBezTo>
                  <a:pt x="4520892" y="4535385"/>
                  <a:pt x="4491227" y="4815982"/>
                  <a:pt x="4500024" y="4949621"/>
                </a:cubicBezTo>
                <a:cubicBezTo>
                  <a:pt x="4249954" y="4947255"/>
                  <a:pt x="4239540" y="4936990"/>
                  <a:pt x="3992164" y="4949621"/>
                </a:cubicBezTo>
                <a:cubicBezTo>
                  <a:pt x="3744788" y="4962252"/>
                  <a:pt x="3649163" y="4958458"/>
                  <a:pt x="3349304" y="4949621"/>
                </a:cubicBezTo>
                <a:cubicBezTo>
                  <a:pt x="3049445" y="4940784"/>
                  <a:pt x="2937469" y="4922869"/>
                  <a:pt x="2796443" y="4949621"/>
                </a:cubicBezTo>
                <a:cubicBezTo>
                  <a:pt x="2655417" y="4976373"/>
                  <a:pt x="2290282" y="4978121"/>
                  <a:pt x="2108583" y="4949621"/>
                </a:cubicBezTo>
                <a:cubicBezTo>
                  <a:pt x="1926884" y="4921121"/>
                  <a:pt x="1784846" y="4932709"/>
                  <a:pt x="1600723" y="4949621"/>
                </a:cubicBezTo>
                <a:cubicBezTo>
                  <a:pt x="1416600" y="4966533"/>
                  <a:pt x="1321362" y="4928147"/>
                  <a:pt x="1092863" y="4949621"/>
                </a:cubicBezTo>
                <a:cubicBezTo>
                  <a:pt x="864364" y="4971095"/>
                  <a:pt x="453915" y="4994446"/>
                  <a:pt x="0" y="4949621"/>
                </a:cubicBezTo>
                <a:cubicBezTo>
                  <a:pt x="2475" y="4828960"/>
                  <a:pt x="-22131" y="4702862"/>
                  <a:pt x="0" y="4479407"/>
                </a:cubicBezTo>
                <a:cubicBezTo>
                  <a:pt x="22131" y="4255952"/>
                  <a:pt x="10998" y="4159565"/>
                  <a:pt x="0" y="3959697"/>
                </a:cubicBezTo>
                <a:cubicBezTo>
                  <a:pt x="-10998" y="3759829"/>
                  <a:pt x="7078" y="3611473"/>
                  <a:pt x="0" y="3489483"/>
                </a:cubicBezTo>
                <a:cubicBezTo>
                  <a:pt x="-7078" y="3367493"/>
                  <a:pt x="-3362" y="3155979"/>
                  <a:pt x="0" y="3019269"/>
                </a:cubicBezTo>
                <a:cubicBezTo>
                  <a:pt x="3362" y="2882559"/>
                  <a:pt x="20460" y="2777845"/>
                  <a:pt x="0" y="2549055"/>
                </a:cubicBezTo>
                <a:cubicBezTo>
                  <a:pt x="-20460" y="2320265"/>
                  <a:pt x="18969" y="2217125"/>
                  <a:pt x="0" y="1979848"/>
                </a:cubicBezTo>
                <a:cubicBezTo>
                  <a:pt x="-18969" y="1742571"/>
                  <a:pt x="-9023" y="1647986"/>
                  <a:pt x="0" y="1460138"/>
                </a:cubicBezTo>
                <a:cubicBezTo>
                  <a:pt x="9023" y="1272290"/>
                  <a:pt x="8926" y="1091672"/>
                  <a:pt x="0" y="940428"/>
                </a:cubicBezTo>
                <a:cubicBezTo>
                  <a:pt x="-8926" y="789184"/>
                  <a:pt x="22520" y="281225"/>
                  <a:pt x="0" y="0"/>
                </a:cubicBezTo>
                <a:close/>
              </a:path>
            </a:pathLst>
          </a:custGeom>
          <a:ln w="38100">
            <a:solidFill>
              <a:schemeClr val="tx1"/>
            </a:solidFill>
            <a:extLst>
              <a:ext uri="{C807C97D-BFC1-408E-A445-0C87EB9F89A2}">
                <ask:lineSketchStyleProps xmlns:ask="http://schemas.microsoft.com/office/drawing/2018/sketchyshapes" sd="886432237">
                  <a:prstGeom prst="rect">
                    <a:avLst/>
                  </a:prstGeom>
                  <ask:type>
                    <ask:lineSketchFreehand/>
                  </ask:type>
                </ask:lineSketchStyleProps>
              </a:ext>
            </a:extLst>
          </a:ln>
        </p:spPr>
      </p:pic>
      <p:sp>
        <p:nvSpPr>
          <p:cNvPr id="13" name="TextBox 12">
            <a:hlinkClick r:id="rId10" action="ppaction://hlinksldjump"/>
            <a:extLst>
              <a:ext uri="{FF2B5EF4-FFF2-40B4-BE49-F238E27FC236}">
                <a16:creationId xmlns:a16="http://schemas.microsoft.com/office/drawing/2014/main" id="{3338FDFF-8508-81AA-A640-2603C135C885}"/>
              </a:ext>
            </a:extLst>
          </p:cNvPr>
          <p:cNvSpPr txBox="1"/>
          <p:nvPr/>
        </p:nvSpPr>
        <p:spPr>
          <a:xfrm>
            <a:off x="4435150" y="4138871"/>
            <a:ext cx="3008746" cy="1452384"/>
          </a:xfrm>
          <a:prstGeom prst="cloud">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0070C0"/>
                </a:solidFill>
              </a:rPr>
              <a:t>Click for a prayer</a:t>
            </a:r>
          </a:p>
        </p:txBody>
      </p:sp>
      <p:sp>
        <p:nvSpPr>
          <p:cNvPr id="9" name="TextBox 8">
            <a:hlinkClick r:id="rId11" action="ppaction://hlinksldjump"/>
            <a:extLst>
              <a:ext uri="{FF2B5EF4-FFF2-40B4-BE49-F238E27FC236}">
                <a16:creationId xmlns:a16="http://schemas.microsoft.com/office/drawing/2014/main" id="{10C13656-E7AE-C779-1B62-089D26350C6A}"/>
              </a:ext>
            </a:extLst>
          </p:cNvPr>
          <p:cNvSpPr txBox="1"/>
          <p:nvPr/>
        </p:nvSpPr>
        <p:spPr>
          <a:xfrm>
            <a:off x="6441769" y="5217897"/>
            <a:ext cx="3172793" cy="1546086"/>
          </a:xfrm>
          <a:prstGeom prst="cloud">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rgbClr val="FF0000"/>
                </a:solidFill>
              </a:rPr>
              <a:t>Click for a prayer</a:t>
            </a:r>
            <a:endParaRPr lang="en-US" sz="3000" dirty="0">
              <a:solidFill>
                <a:srgbClr val="FF0000"/>
              </a:solidFill>
            </a:endParaRPr>
          </a:p>
        </p:txBody>
      </p:sp>
      <p:sp>
        <p:nvSpPr>
          <p:cNvPr id="3" name="TextBox 2">
            <a:hlinkClick r:id="rId12" action="ppaction://hlinksldjump"/>
            <a:extLst>
              <a:ext uri="{FF2B5EF4-FFF2-40B4-BE49-F238E27FC236}">
                <a16:creationId xmlns:a16="http://schemas.microsoft.com/office/drawing/2014/main" id="{9F448480-4F0C-BC4B-BBC9-3B6399D4E3DE}"/>
              </a:ext>
            </a:extLst>
          </p:cNvPr>
          <p:cNvSpPr txBox="1"/>
          <p:nvPr/>
        </p:nvSpPr>
        <p:spPr>
          <a:xfrm>
            <a:off x="156884" y="1718991"/>
            <a:ext cx="8714095" cy="1341656"/>
          </a:xfrm>
          <a:prstGeom prst="flowChartTerminator">
            <a:avLst/>
          </a:prstGeom>
          <a:ln>
            <a:solidFill>
              <a:schemeClr val="bg1"/>
            </a:solidFill>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solidFill>
                  <a:schemeClr val="bg1"/>
                </a:solidFill>
                <a:latin typeface="Aptos SemiBold" panose="020F0502020204030204" pitchFamily="34" charset="0"/>
                <a:ea typeface="ADLaM Display" panose="02010000000000000000" pitchFamily="2" charset="0"/>
                <a:cs typeface="ADLaM Display" panose="02010000000000000000" pitchFamily="2" charset="0"/>
              </a:rPr>
              <a:t>Click below for the challenge of the day</a:t>
            </a:r>
          </a:p>
          <a:p>
            <a:pPr algn="ctr"/>
            <a:r>
              <a:rPr lang="en-GB" sz="2800" dirty="0">
                <a:solidFill>
                  <a:srgbClr val="FFFF00"/>
                </a:solidFill>
                <a:hlinkClick r:id="rId13">
                  <a:extLst>
                    <a:ext uri="{A12FA001-AC4F-418D-AE19-62706E023703}">
                      <ahyp:hlinkClr xmlns:ahyp="http://schemas.microsoft.com/office/drawing/2018/hyperlinkcolor" val="tx"/>
                    </a:ext>
                  </a:extLst>
                </a:hlinkClick>
              </a:rPr>
              <a:t>Uganda Take This Quiz? | Uganda | 10 Questions</a:t>
            </a:r>
            <a:endParaRPr lang="en-US" sz="2800" dirty="0">
              <a:solidFill>
                <a:srgbClr val="FFFF00"/>
              </a:solidFill>
              <a:latin typeface="Aptos SemiBold" panose="020F0502020204030204" pitchFamily="34"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67591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1000"/>
                                        <p:tgtEl>
                                          <p:spTgt spid="43"/>
                                        </p:tgtEl>
                                      </p:cBhvr>
                                    </p:animEffect>
                                    <p:anim calcmode="lin" valueType="num">
                                      <p:cBhvr>
                                        <p:cTn id="15" dur="1000" fill="hold"/>
                                        <p:tgtEl>
                                          <p:spTgt spid="43"/>
                                        </p:tgtEl>
                                        <p:attrNameLst>
                                          <p:attrName>ppt_x</p:attrName>
                                        </p:attrNameLst>
                                      </p:cBhvr>
                                      <p:tavLst>
                                        <p:tav tm="0">
                                          <p:val>
                                            <p:strVal val="#ppt_x"/>
                                          </p:val>
                                        </p:tav>
                                        <p:tav tm="100000">
                                          <p:val>
                                            <p:strVal val="#ppt_x"/>
                                          </p:val>
                                        </p:tav>
                                      </p:tavLst>
                                    </p:anim>
                                    <p:anim calcmode="lin" valueType="num">
                                      <p:cBhvr>
                                        <p:cTn id="1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ox(in)">
                                      <p:cBhvr>
                                        <p:cTn id="28" dur="2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ox(in)">
                                      <p:cBhvr>
                                        <p:cTn id="33" dur="2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checkerboard(across)">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dissolve">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900" decel="100000" fill="hold"/>
                                        <p:tgtEl>
                                          <p:spTgt spid="13"/>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1000"/>
                                        <p:tgtEl>
                                          <p:spTgt spid="9"/>
                                        </p:tgtEl>
                                      </p:cBhvr>
                                    </p:animEffect>
                                    <p:anim calcmode="lin" valueType="num">
                                      <p:cBhvr>
                                        <p:cTn id="64" dur="1000" fill="hold"/>
                                        <p:tgtEl>
                                          <p:spTgt spid="9"/>
                                        </p:tgtEl>
                                        <p:attrNameLst>
                                          <p:attrName>ppt_x</p:attrName>
                                        </p:attrNameLst>
                                      </p:cBhvr>
                                      <p:tavLst>
                                        <p:tav tm="0">
                                          <p:val>
                                            <p:strVal val="#ppt_x"/>
                                          </p:val>
                                        </p:tav>
                                        <p:tav tm="100000">
                                          <p:val>
                                            <p:strVal val="#ppt_x"/>
                                          </p:val>
                                        </p:tav>
                                      </p:tavLst>
                                    </p:anim>
                                    <p:anim calcmode="lin" valueType="num">
                                      <p:cBhvr>
                                        <p:cTn id="6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2" grpId="0" animBg="1"/>
      <p:bldP spid="43" grpId="0" animBg="1"/>
      <p:bldP spid="44" grpId="0" animBg="1"/>
      <p:bldP spid="4" grpId="0" animBg="1"/>
      <p:bldP spid="7" grpId="0" animBg="1"/>
      <p:bldP spid="13" grpId="0" animBg="1"/>
      <p:bldP spid="9"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D3768CD7-F15F-DF4E-B56E-8BCA124D6AB7}"/>
              </a:ext>
            </a:extLst>
          </p:cNvPr>
          <p:cNvPicPr>
            <a:picLocks noChangeAspect="1"/>
          </p:cNvPicPr>
          <p:nvPr/>
        </p:nvPicPr>
        <p:blipFill>
          <a:blip r:embed="rId3"/>
          <a:stretch>
            <a:fillRect/>
          </a:stretch>
        </p:blipFill>
        <p:spPr>
          <a:xfrm>
            <a:off x="9143" y="0"/>
            <a:ext cx="12173713"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E5D9A191-F16B-4EA9-BFBB-107EC652BF44}"/>
              </a:ext>
            </a:extLst>
          </p:cNvPr>
          <p:cNvSpPr txBox="1"/>
          <p:nvPr/>
        </p:nvSpPr>
        <p:spPr>
          <a:xfrm>
            <a:off x="8862494" y="257046"/>
            <a:ext cx="1195735" cy="7694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2200" b="1" dirty="0"/>
              <a:t>Click to go back</a:t>
            </a:r>
          </a:p>
        </p:txBody>
      </p:sp>
      <p:grpSp>
        <p:nvGrpSpPr>
          <p:cNvPr id="4" name="Graphic 5">
            <a:extLst>
              <a:ext uri="{FF2B5EF4-FFF2-40B4-BE49-F238E27FC236}">
                <a16:creationId xmlns:a16="http://schemas.microsoft.com/office/drawing/2014/main" id="{A305F2C7-DA71-DFE6-20A5-66A3FF693802}"/>
              </a:ext>
            </a:extLst>
          </p:cNvPr>
          <p:cNvGrpSpPr/>
          <p:nvPr/>
        </p:nvGrpSpPr>
        <p:grpSpPr>
          <a:xfrm>
            <a:off x="9665110" y="5671668"/>
            <a:ext cx="4596592" cy="1031785"/>
            <a:chOff x="10780741" y="5310484"/>
            <a:chExt cx="5567519" cy="1238520"/>
          </a:xfrm>
          <a:solidFill>
            <a:schemeClr val="bg1"/>
          </a:solidFill>
        </p:grpSpPr>
        <p:sp>
          <p:nvSpPr>
            <p:cNvPr id="7" name="Freeform: Shape 6">
              <a:extLst>
                <a:ext uri="{FF2B5EF4-FFF2-40B4-BE49-F238E27FC236}">
                  <a16:creationId xmlns:a16="http://schemas.microsoft.com/office/drawing/2014/main" id="{76C854D0-91A7-E076-FA37-750505903FFF}"/>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8" name="Freeform: Shape 7">
              <a:extLst>
                <a:ext uri="{FF2B5EF4-FFF2-40B4-BE49-F238E27FC236}">
                  <a16:creationId xmlns:a16="http://schemas.microsoft.com/office/drawing/2014/main" id="{5EB386F2-C38B-4CF2-E6DC-D740E862EF2F}"/>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9" name="Freeform: Shape 8">
              <a:extLst>
                <a:ext uri="{FF2B5EF4-FFF2-40B4-BE49-F238E27FC236}">
                  <a16:creationId xmlns:a16="http://schemas.microsoft.com/office/drawing/2014/main" id="{59FC1EF8-5B9B-3053-721B-FC7E0D6C386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1" name="Freeform: Shape 10">
              <a:extLst>
                <a:ext uri="{FF2B5EF4-FFF2-40B4-BE49-F238E27FC236}">
                  <a16:creationId xmlns:a16="http://schemas.microsoft.com/office/drawing/2014/main" id="{36011C4F-FA69-532C-53F7-2651D5122233}"/>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2" name="Freeform: Shape 11">
              <a:extLst>
                <a:ext uri="{FF2B5EF4-FFF2-40B4-BE49-F238E27FC236}">
                  <a16:creationId xmlns:a16="http://schemas.microsoft.com/office/drawing/2014/main" id="{E1C9E8B5-B8EC-3367-7E02-752A83287F97}"/>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3" name="Freeform: Shape 12">
              <a:extLst>
                <a:ext uri="{FF2B5EF4-FFF2-40B4-BE49-F238E27FC236}">
                  <a16:creationId xmlns:a16="http://schemas.microsoft.com/office/drawing/2014/main" id="{C795F201-67C3-12EB-C9B0-034A94B746E8}"/>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4" name="Freeform: Shape 13">
              <a:extLst>
                <a:ext uri="{FF2B5EF4-FFF2-40B4-BE49-F238E27FC236}">
                  <a16:creationId xmlns:a16="http://schemas.microsoft.com/office/drawing/2014/main" id="{76C3DEC1-FE19-D580-E123-19CE990F09C1}"/>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5" name="Freeform: Shape 14">
              <a:extLst>
                <a:ext uri="{FF2B5EF4-FFF2-40B4-BE49-F238E27FC236}">
                  <a16:creationId xmlns:a16="http://schemas.microsoft.com/office/drawing/2014/main" id="{BE588367-84C9-8D0A-0A32-E9A6D2F23DA7}"/>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6" name="Freeform: Shape 15">
              <a:extLst>
                <a:ext uri="{FF2B5EF4-FFF2-40B4-BE49-F238E27FC236}">
                  <a16:creationId xmlns:a16="http://schemas.microsoft.com/office/drawing/2014/main" id="{9C0A8D1E-7FCA-6E26-ACCE-78E0D7872324}"/>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7" name="Freeform: Shape 16">
              <a:extLst>
                <a:ext uri="{FF2B5EF4-FFF2-40B4-BE49-F238E27FC236}">
                  <a16:creationId xmlns:a16="http://schemas.microsoft.com/office/drawing/2014/main" id="{96FF0706-3EFA-3910-C770-CB4E4D160BA6}"/>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8" name="Freeform: Shape 17">
              <a:extLst>
                <a:ext uri="{FF2B5EF4-FFF2-40B4-BE49-F238E27FC236}">
                  <a16:creationId xmlns:a16="http://schemas.microsoft.com/office/drawing/2014/main" id="{3B5CD511-114B-0D71-1233-EC29A5692260}"/>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9" name="Freeform: Shape 18">
              <a:extLst>
                <a:ext uri="{FF2B5EF4-FFF2-40B4-BE49-F238E27FC236}">
                  <a16:creationId xmlns:a16="http://schemas.microsoft.com/office/drawing/2014/main" id="{F44E8953-767E-8DFC-682A-E1579E73CB6D}"/>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0" name="Freeform: Shape 19">
              <a:extLst>
                <a:ext uri="{FF2B5EF4-FFF2-40B4-BE49-F238E27FC236}">
                  <a16:creationId xmlns:a16="http://schemas.microsoft.com/office/drawing/2014/main" id="{3E569C96-CA60-1B21-9ACC-B103AFE52EC1}"/>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1" name="Freeform: Shape 20">
              <a:extLst>
                <a:ext uri="{FF2B5EF4-FFF2-40B4-BE49-F238E27FC236}">
                  <a16:creationId xmlns:a16="http://schemas.microsoft.com/office/drawing/2014/main" id="{C4D76CF5-87DE-B8DE-8296-67A452CCFAA6}"/>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ln>
                  <a:solidFill>
                    <a:srgbClr val="FFC000"/>
                  </a:solidFill>
                </a:ln>
                <a:solidFill>
                  <a:srgbClr val="FFC000"/>
                </a:solidFill>
              </a:endParaRPr>
            </a:p>
          </p:txBody>
        </p:sp>
        <p:sp>
          <p:nvSpPr>
            <p:cNvPr id="22" name="Freeform: Shape 21">
              <a:extLst>
                <a:ext uri="{FF2B5EF4-FFF2-40B4-BE49-F238E27FC236}">
                  <a16:creationId xmlns:a16="http://schemas.microsoft.com/office/drawing/2014/main" id="{3959EECC-9486-B9B5-9965-E3DB9EE24B93}"/>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3" name="Freeform: Shape 22">
              <a:extLst>
                <a:ext uri="{FF2B5EF4-FFF2-40B4-BE49-F238E27FC236}">
                  <a16:creationId xmlns:a16="http://schemas.microsoft.com/office/drawing/2014/main" id="{2C0FD915-6F5D-FB92-878E-36551215C941}"/>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4" name="Freeform: Shape 23">
              <a:extLst>
                <a:ext uri="{FF2B5EF4-FFF2-40B4-BE49-F238E27FC236}">
                  <a16:creationId xmlns:a16="http://schemas.microsoft.com/office/drawing/2014/main" id="{E5695A5B-8694-50C5-4652-A41415430BB0}"/>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ln>
                  <a:solidFill>
                    <a:srgbClr val="FFC000"/>
                  </a:solidFill>
                </a:ln>
                <a:solidFill>
                  <a:srgbClr val="FFC000"/>
                </a:solidFill>
              </a:endParaRPr>
            </a:p>
          </p:txBody>
        </p:sp>
        <p:sp>
          <p:nvSpPr>
            <p:cNvPr id="25" name="Freeform: Shape 24">
              <a:extLst>
                <a:ext uri="{FF2B5EF4-FFF2-40B4-BE49-F238E27FC236}">
                  <a16:creationId xmlns:a16="http://schemas.microsoft.com/office/drawing/2014/main" id="{3CD3894B-C79C-6E23-D534-2DCC56C27DA5}"/>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6" name="Freeform: Shape 25">
              <a:extLst>
                <a:ext uri="{FF2B5EF4-FFF2-40B4-BE49-F238E27FC236}">
                  <a16:creationId xmlns:a16="http://schemas.microsoft.com/office/drawing/2014/main" id="{EE4F6083-AA8A-3F7B-CC7C-A0A0F03D80FF}"/>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7" name="Freeform: Shape 26">
              <a:extLst>
                <a:ext uri="{FF2B5EF4-FFF2-40B4-BE49-F238E27FC236}">
                  <a16:creationId xmlns:a16="http://schemas.microsoft.com/office/drawing/2014/main" id="{0CB669BD-3402-B7EF-947A-C08F3FF9C61A}"/>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8" name="Freeform: Shape 27">
              <a:extLst>
                <a:ext uri="{FF2B5EF4-FFF2-40B4-BE49-F238E27FC236}">
                  <a16:creationId xmlns:a16="http://schemas.microsoft.com/office/drawing/2014/main" id="{269FB6D8-99F3-7591-F93B-A3CC38D36FA1}"/>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9" name="Freeform: Shape 28">
              <a:extLst>
                <a:ext uri="{FF2B5EF4-FFF2-40B4-BE49-F238E27FC236}">
                  <a16:creationId xmlns:a16="http://schemas.microsoft.com/office/drawing/2014/main" id="{48E078AE-F5F0-BD20-0F31-DF85D2FEBC8D}"/>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30" name="Freeform: Shape 29">
              <a:extLst>
                <a:ext uri="{FF2B5EF4-FFF2-40B4-BE49-F238E27FC236}">
                  <a16:creationId xmlns:a16="http://schemas.microsoft.com/office/drawing/2014/main" id="{BEF6A80B-DB3A-B182-D41F-328E5A25A62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31" name="Freeform: Shape 30">
              <a:extLst>
                <a:ext uri="{FF2B5EF4-FFF2-40B4-BE49-F238E27FC236}">
                  <a16:creationId xmlns:a16="http://schemas.microsoft.com/office/drawing/2014/main" id="{DD9B7C36-A203-6B18-7802-4720FE779B7A}"/>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grpSp>
      <p:sp>
        <p:nvSpPr>
          <p:cNvPr id="6" name="Rectangle: Rounded Corners 5">
            <a:extLst>
              <a:ext uri="{FF2B5EF4-FFF2-40B4-BE49-F238E27FC236}">
                <a16:creationId xmlns:a16="http://schemas.microsoft.com/office/drawing/2014/main" id="{B17699E2-DF46-2034-F941-3D2D723E9D6B}"/>
              </a:ext>
            </a:extLst>
          </p:cNvPr>
          <p:cNvSpPr/>
          <p:nvPr/>
        </p:nvSpPr>
        <p:spPr>
          <a:xfrm>
            <a:off x="6206323" y="1293821"/>
            <a:ext cx="5895434" cy="4773357"/>
          </a:xfrm>
          <a:prstGeom prst="round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FFFF00"/>
                </a:solidFill>
              </a:rPr>
              <a:t>So often, when we think of those who are poor or under-privileged, we default to third world countries.  But, if we were to simply stop and look around us, we would notice that people in our everyday lives – at school and in our hometown - are also struggling.  In this Psalm we are encouraged to help them</a:t>
            </a:r>
          </a:p>
          <a:p>
            <a:pPr algn="ctr"/>
            <a:endParaRPr lang="en-GB" sz="2000" dirty="0">
              <a:solidFill>
                <a:srgbClr val="FFFF00"/>
              </a:solidFill>
            </a:endParaRPr>
          </a:p>
          <a:p>
            <a:pPr algn="ctr"/>
            <a:r>
              <a:rPr lang="en-GB" sz="2000" dirty="0">
                <a:solidFill>
                  <a:schemeClr val="bg1"/>
                </a:solidFill>
              </a:rPr>
              <a:t>Questions of the day:</a:t>
            </a:r>
          </a:p>
          <a:p>
            <a:pPr algn="ctr"/>
            <a:r>
              <a:rPr lang="en-GB" sz="2000" dirty="0">
                <a:solidFill>
                  <a:schemeClr val="tx1"/>
                </a:solidFill>
              </a:rPr>
              <a:t>1. Who do you know today that could do with a kind word or a helping hand?</a:t>
            </a:r>
          </a:p>
          <a:p>
            <a:pPr algn="ctr"/>
            <a:r>
              <a:rPr lang="en-GB" sz="2000" dirty="0">
                <a:solidFill>
                  <a:schemeClr val="tx1"/>
                </a:solidFill>
              </a:rPr>
              <a:t>2. Would you consider giving to Crawley Open House this year during the month of HARVEST (October)?  Or signing up to join us in Uganda next year?</a:t>
            </a:r>
          </a:p>
        </p:txBody>
      </p:sp>
      <p:pic>
        <p:nvPicPr>
          <p:cNvPr id="34" name="Picture 33">
            <a:extLst>
              <a:ext uri="{FF2B5EF4-FFF2-40B4-BE49-F238E27FC236}">
                <a16:creationId xmlns:a16="http://schemas.microsoft.com/office/drawing/2014/main" id="{B91EB178-A29C-E5C0-04B4-1BF9508A8F12}"/>
              </a:ext>
            </a:extLst>
          </p:cNvPr>
          <p:cNvPicPr>
            <a:picLocks noChangeAspect="1"/>
          </p:cNvPicPr>
          <p:nvPr/>
        </p:nvPicPr>
        <p:blipFill>
          <a:blip r:embed="rId6"/>
          <a:stretch>
            <a:fillRect/>
          </a:stretch>
        </p:blipFill>
        <p:spPr>
          <a:xfrm>
            <a:off x="179987" y="1069897"/>
            <a:ext cx="5805692" cy="5098888"/>
          </a:xfrm>
          <a:prstGeom prst="rect">
            <a:avLst/>
          </a:prstGeom>
          <a:ln w="38100">
            <a:solidFill>
              <a:srgbClr val="FFFF00"/>
            </a:solidFill>
          </a:ln>
        </p:spPr>
      </p:pic>
    </p:spTree>
    <p:extLst>
      <p:ext uri="{BB962C8B-B14F-4D97-AF65-F5344CB8AC3E}">
        <p14:creationId xmlns:p14="http://schemas.microsoft.com/office/powerpoint/2010/main" val="2433912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38A00-65C2-EDC8-7C39-44B93D26EA46}"/>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07C721BD-0022-5AEA-C4C8-D8985448B0DA}"/>
              </a:ext>
            </a:extLst>
          </p:cNvPr>
          <p:cNvPicPr>
            <a:picLocks noChangeAspect="1"/>
          </p:cNvPicPr>
          <p:nvPr/>
        </p:nvPicPr>
        <p:blipFill>
          <a:blip r:embed="rId3"/>
          <a:stretch>
            <a:fillRect/>
          </a:stretch>
        </p:blipFill>
        <p:spPr>
          <a:xfrm>
            <a:off x="18287" y="0"/>
            <a:ext cx="12173713"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149578-9166-1D60-A876-DEF05FF615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C06DE2ED-27EE-FEDD-4023-D2BED29F6CB7}"/>
              </a:ext>
            </a:extLst>
          </p:cNvPr>
          <p:cNvSpPr txBox="1"/>
          <p:nvPr/>
        </p:nvSpPr>
        <p:spPr>
          <a:xfrm>
            <a:off x="8383436" y="130660"/>
            <a:ext cx="1518612" cy="954107"/>
          </a:xfrm>
          <a:prstGeom prst="rect">
            <a:avLst/>
          </a:prstGeom>
          <a:ln>
            <a:solidFill>
              <a:srgbClr val="FFFF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GB" sz="2800" b="1" dirty="0"/>
              <a:t>Click to go back</a:t>
            </a:r>
          </a:p>
        </p:txBody>
      </p:sp>
      <p:grpSp>
        <p:nvGrpSpPr>
          <p:cNvPr id="6" name="Graphic 5">
            <a:extLst>
              <a:ext uri="{FF2B5EF4-FFF2-40B4-BE49-F238E27FC236}">
                <a16:creationId xmlns:a16="http://schemas.microsoft.com/office/drawing/2014/main" id="{D83C30E0-4D77-27F9-E771-6BAEBB8C1E5D}"/>
              </a:ext>
            </a:extLst>
          </p:cNvPr>
          <p:cNvGrpSpPr/>
          <p:nvPr/>
        </p:nvGrpSpPr>
        <p:grpSpPr>
          <a:xfrm>
            <a:off x="9990538" y="5722374"/>
            <a:ext cx="4368458" cy="918280"/>
            <a:chOff x="10780741" y="5310484"/>
            <a:chExt cx="5567519" cy="1238520"/>
          </a:xfrm>
          <a:solidFill>
            <a:schemeClr val="bg1"/>
          </a:solidFill>
        </p:grpSpPr>
        <p:sp>
          <p:nvSpPr>
            <p:cNvPr id="7" name="Freeform: Shape 6">
              <a:extLst>
                <a:ext uri="{FF2B5EF4-FFF2-40B4-BE49-F238E27FC236}">
                  <a16:creationId xmlns:a16="http://schemas.microsoft.com/office/drawing/2014/main" id="{2233BC4C-CBF3-CA6D-7ECA-DDAE8B878AF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AE83A61-17EB-5549-4B52-92FD9EF2F2A9}"/>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BC73706-A6FB-B18A-1E46-F280B47D30D7}"/>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C27BA6B-89BB-3737-D47E-9F0C2E0F3AAB}"/>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A985E4E-086D-1147-ADEF-5729B4361BF1}"/>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A6B29B4F-3717-730B-7DE7-DAA2A782245C}"/>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C7E6B77D-B1F6-FB9B-94D1-0E74694D678C}"/>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0BDD2915-3D2E-F41F-6F7E-FD5CC14DE913}"/>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60BFC98-C81F-3373-C0EE-965DC51EA587}"/>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ABCC039-5E20-AF83-30AC-79122CC50DA9}"/>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3886161-CFD9-FB29-4ED9-34DD8C59637E}"/>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9FF0A53-E734-8471-867A-C8CDD634316D}"/>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435F30E-863D-A041-0B99-9D571650D6A8}"/>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C5D89CDD-AB56-7A29-AB8A-E419673CF821}"/>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2DE4E331-B127-1549-AD12-9D608DB14357}"/>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06877B30-6934-3D84-726B-A1DCB2BFBFE8}"/>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087DEDF-64AB-0D67-FC71-3EC8AC589563}"/>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5" name="Freeform: Shape 24">
              <a:extLst>
                <a:ext uri="{FF2B5EF4-FFF2-40B4-BE49-F238E27FC236}">
                  <a16:creationId xmlns:a16="http://schemas.microsoft.com/office/drawing/2014/main" id="{ED86490D-7281-35CB-683A-217FFE5EF0E8}"/>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DE22C01-E0D4-BDF1-AF0F-A8229D02BE9D}"/>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8E33398-B508-2E17-A1A5-5A1B4FE8CBE9}"/>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5CEA277-6F28-B80B-A3CB-65372AF25B83}"/>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07182D5-6EC3-BC84-6205-3E9C53047028}"/>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6A162B1-6699-AD49-6B78-7CC6566C360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AE661B8-1BB7-E38D-7531-3312C124D8E5}"/>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
        <p:nvSpPr>
          <p:cNvPr id="3" name="Rectangle: Rounded Corners 2">
            <a:extLst>
              <a:ext uri="{FF2B5EF4-FFF2-40B4-BE49-F238E27FC236}">
                <a16:creationId xmlns:a16="http://schemas.microsoft.com/office/drawing/2014/main" id="{668E8CD5-05FB-0EDA-B158-ABA78B1EAF17}"/>
              </a:ext>
            </a:extLst>
          </p:cNvPr>
          <p:cNvSpPr/>
          <p:nvPr/>
        </p:nvSpPr>
        <p:spPr>
          <a:xfrm>
            <a:off x="6905211" y="1371942"/>
            <a:ext cx="5157382" cy="4249098"/>
          </a:xfrm>
          <a:prstGeom prst="roundRect">
            <a:avLst/>
          </a:prstGeom>
          <a:solidFill>
            <a:srgbClr val="7030A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This verse is not to encourage us to build up wealth for ourselves by giving to receive, but to remind us that being generous has an automatic payback.  Have a heart of generosity and God will repay you – in lots of different ways!</a:t>
            </a:r>
          </a:p>
          <a:p>
            <a:pPr algn="ctr"/>
            <a:endParaRPr lang="en-GB" sz="2000" dirty="0">
              <a:solidFill>
                <a:schemeClr val="bg1"/>
              </a:solidFill>
            </a:endParaRPr>
          </a:p>
          <a:p>
            <a:pPr algn="ctr"/>
            <a:r>
              <a:rPr lang="en-GB" sz="2000" dirty="0">
                <a:solidFill>
                  <a:srgbClr val="FFFF00"/>
                </a:solidFill>
              </a:rPr>
              <a:t>Questions of the day:</a:t>
            </a:r>
          </a:p>
          <a:p>
            <a:pPr marL="457200" indent="-457200" algn="ctr">
              <a:buAutoNum type="arabicPeriod"/>
            </a:pPr>
            <a:r>
              <a:rPr lang="en-GB" sz="2000" dirty="0">
                <a:solidFill>
                  <a:schemeClr val="bg1"/>
                </a:solidFill>
              </a:rPr>
              <a:t>Would you say you are a naturally generous person?</a:t>
            </a:r>
          </a:p>
          <a:p>
            <a:pPr marL="457200" indent="-457200" algn="ctr">
              <a:buAutoNum type="arabicPeriod"/>
            </a:pPr>
            <a:r>
              <a:rPr lang="en-GB" sz="2000" dirty="0">
                <a:solidFill>
                  <a:schemeClr val="bg1"/>
                </a:solidFill>
              </a:rPr>
              <a:t>Are people born generous or do you have to work at it?</a:t>
            </a:r>
          </a:p>
        </p:txBody>
      </p:sp>
      <p:pic>
        <p:nvPicPr>
          <p:cNvPr id="34" name="Picture 33">
            <a:extLst>
              <a:ext uri="{FF2B5EF4-FFF2-40B4-BE49-F238E27FC236}">
                <a16:creationId xmlns:a16="http://schemas.microsoft.com/office/drawing/2014/main" id="{D0C542F2-F4D2-FE91-F79B-B62DE6C7DDC2}"/>
              </a:ext>
            </a:extLst>
          </p:cNvPr>
          <p:cNvPicPr>
            <a:picLocks noChangeAspect="1"/>
          </p:cNvPicPr>
          <p:nvPr/>
        </p:nvPicPr>
        <p:blipFill>
          <a:blip r:embed="rId6"/>
          <a:stretch>
            <a:fillRect/>
          </a:stretch>
        </p:blipFill>
        <p:spPr>
          <a:xfrm>
            <a:off x="111121" y="641767"/>
            <a:ext cx="6664683" cy="5740598"/>
          </a:xfrm>
          <a:prstGeom prst="rect">
            <a:avLst/>
          </a:prstGeom>
          <a:ln w="38100">
            <a:solidFill>
              <a:schemeClr val="tx1"/>
            </a:solidFill>
          </a:ln>
        </p:spPr>
      </p:pic>
    </p:spTree>
    <p:extLst>
      <p:ext uri="{BB962C8B-B14F-4D97-AF65-F5344CB8AC3E}">
        <p14:creationId xmlns:p14="http://schemas.microsoft.com/office/powerpoint/2010/main" val="4243906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2025-07-31-05-56-00">
            <a:hlinkClick r:id="" action="ppaction://media"/>
            <a:extLst>
              <a:ext uri="{FF2B5EF4-FFF2-40B4-BE49-F238E27FC236}">
                <a16:creationId xmlns:a16="http://schemas.microsoft.com/office/drawing/2014/main" id="{E0D38A10-9DF0-0039-E7D1-4C8D177A33C9}"/>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5334001" y="3429000"/>
            <a:ext cx="6858000" cy="3429000"/>
          </a:xfrm>
          <a:prstGeom prst="rect">
            <a:avLst/>
          </a:prstGeom>
          <a:ln w="38100">
            <a:solidFill>
              <a:schemeClr val="bg1"/>
            </a:solidFill>
          </a:ln>
        </p:spPr>
      </p:pic>
      <p:pic>
        <p:nvPicPr>
          <p:cNvPr id="5" name="VIDEO-2025-07-31-05-54-38">
            <a:hlinkClick r:id="" action="ppaction://media"/>
            <a:extLst>
              <a:ext uri="{FF2B5EF4-FFF2-40B4-BE49-F238E27FC236}">
                <a16:creationId xmlns:a16="http://schemas.microsoft.com/office/drawing/2014/main" id="{1A198739-5C5C-79BE-C416-DD75D331F668}"/>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5334000" y="0"/>
            <a:ext cx="6857999" cy="3429000"/>
          </a:xfrm>
          <a:prstGeom prst="rect">
            <a:avLst/>
          </a:prstGeom>
          <a:ln w="76200">
            <a:solidFill>
              <a:schemeClr val="bg1"/>
            </a:solidFill>
          </a:ln>
        </p:spPr>
      </p:pic>
      <p:pic>
        <p:nvPicPr>
          <p:cNvPr id="8" name="VIDEO-2025-08-04-12-57-53">
            <a:hlinkClick r:id="" action="ppaction://media"/>
            <a:extLst>
              <a:ext uri="{FF2B5EF4-FFF2-40B4-BE49-F238E27FC236}">
                <a16:creationId xmlns:a16="http://schemas.microsoft.com/office/drawing/2014/main" id="{EC2C45A5-D2B5-A3E5-97A5-763A040EFBBE}"/>
              </a:ext>
            </a:extLst>
          </p:cNvPr>
          <p:cNvPicPr>
            <a:picLocks noChangeAspect="1"/>
          </p:cNvPicPr>
          <p:nvPr>
            <a:videoFile r:link="rId6"/>
            <p:extLst>
              <p:ext uri="{DAA4B4D4-6D71-4841-9C94-3DE7FCFB9230}">
                <p14:media xmlns:p14="http://schemas.microsoft.com/office/powerpoint/2010/main" r:embed="rId5"/>
              </p:ext>
            </p:extLst>
          </p:nvPr>
        </p:nvPicPr>
        <p:blipFill>
          <a:blip r:embed="rId10"/>
          <a:stretch>
            <a:fillRect/>
          </a:stretch>
        </p:blipFill>
        <p:spPr>
          <a:xfrm>
            <a:off x="-1" y="0"/>
            <a:ext cx="5334001" cy="6858000"/>
          </a:xfrm>
          <a:prstGeom prst="rect">
            <a:avLst/>
          </a:prstGeom>
          <a:ln w="76200">
            <a:solidFill>
              <a:schemeClr val="bg1"/>
            </a:solidFill>
          </a:ln>
        </p:spPr>
      </p:pic>
      <p:sp>
        <p:nvSpPr>
          <p:cNvPr id="9" name="Rectangle 8">
            <a:hlinkClick r:id="rId11" action="ppaction://hlinksldjump"/>
            <a:extLst>
              <a:ext uri="{FF2B5EF4-FFF2-40B4-BE49-F238E27FC236}">
                <a16:creationId xmlns:a16="http://schemas.microsoft.com/office/drawing/2014/main" id="{20460722-DBA5-BD2A-B3A5-D931CBFB4666}"/>
              </a:ext>
            </a:extLst>
          </p:cNvPr>
          <p:cNvSpPr/>
          <p:nvPr/>
        </p:nvSpPr>
        <p:spPr>
          <a:xfrm>
            <a:off x="4729317" y="2949677"/>
            <a:ext cx="1366684" cy="958646"/>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rPr>
              <a:t>Click to go back</a:t>
            </a:r>
          </a:p>
        </p:txBody>
      </p:sp>
    </p:spTree>
    <p:extLst>
      <p:ext uri="{BB962C8B-B14F-4D97-AF65-F5344CB8AC3E}">
        <p14:creationId xmlns:p14="http://schemas.microsoft.com/office/powerpoint/2010/main" val="222428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25"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1432"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86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video>
              <p:cMediaNode vol="80000">
                <p:cTn id="21" fill="hold" display="0">
                  <p:stCondLst>
                    <p:cond delay="indefinite"/>
                  </p:stCondLst>
                </p:cTn>
                <p:tgtEl>
                  <p:spTgt spid="5"/>
                </p:tgtEl>
              </p:cMediaNode>
            </p:video>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5"/>
                                        </p:tgtEl>
                                      </p:cBhvr>
                                    </p:cmd>
                                  </p:childTnLst>
                                </p:cTn>
                              </p:par>
                            </p:childTnLst>
                          </p:cTn>
                        </p:par>
                      </p:childTnLst>
                    </p:cTn>
                  </p:par>
                </p:childTnLst>
              </p:cTn>
              <p:nextCondLst>
                <p:cond evt="onClick" delay="0">
                  <p:tgtEl>
                    <p:spTgt spid="5"/>
                  </p:tgtEl>
                </p:cond>
              </p:nextCondLst>
            </p:seq>
            <p:video>
              <p:cMediaNode vol="80000">
                <p:cTn id="27" fill="hold" display="0">
                  <p:stCondLst>
                    <p:cond delay="indefinite"/>
                  </p:stCondLst>
                </p:cTn>
                <p:tgtEl>
                  <p:spTgt spid="8"/>
                </p:tgtEl>
              </p:cMediaNode>
            </p:video>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80DBA6-7452-6988-39E5-FBB3E8EC097A}"/>
              </a:ext>
            </a:extLst>
          </p:cNvPr>
          <p:cNvPicPr>
            <a:picLocks noChangeAspect="1"/>
          </p:cNvPicPr>
          <p:nvPr/>
        </p:nvPicPr>
        <p:blipFill>
          <a:blip r:embed="rId2"/>
          <a:srcRect b="6891"/>
          <a:stretch>
            <a:fillRect/>
          </a:stretch>
        </p:blipFill>
        <p:spPr>
          <a:xfrm>
            <a:off x="9281639" y="2482644"/>
            <a:ext cx="2910361" cy="2172930"/>
          </a:xfrm>
          <a:prstGeom prst="rect">
            <a:avLst/>
          </a:prstGeom>
          <a:ln>
            <a:solidFill>
              <a:schemeClr val="tx1"/>
            </a:solidFill>
          </a:ln>
        </p:spPr>
      </p:pic>
      <p:pic>
        <p:nvPicPr>
          <p:cNvPr id="9" name="Picture 8">
            <a:extLst>
              <a:ext uri="{FF2B5EF4-FFF2-40B4-BE49-F238E27FC236}">
                <a16:creationId xmlns:a16="http://schemas.microsoft.com/office/drawing/2014/main" id="{E2F5B7EF-C965-01FC-80C8-91DE57F27AD1}"/>
              </a:ext>
            </a:extLst>
          </p:cNvPr>
          <p:cNvPicPr>
            <a:picLocks noChangeAspect="1"/>
          </p:cNvPicPr>
          <p:nvPr/>
        </p:nvPicPr>
        <p:blipFill>
          <a:blip r:embed="rId3"/>
          <a:srcRect b="7225"/>
          <a:stretch>
            <a:fillRect/>
          </a:stretch>
        </p:blipFill>
        <p:spPr>
          <a:xfrm>
            <a:off x="3106994" y="0"/>
            <a:ext cx="3185652" cy="2487560"/>
          </a:xfrm>
          <a:prstGeom prst="rect">
            <a:avLst/>
          </a:prstGeom>
          <a:ln>
            <a:solidFill>
              <a:schemeClr val="tx1"/>
            </a:solidFill>
          </a:ln>
        </p:spPr>
      </p:pic>
      <p:pic>
        <p:nvPicPr>
          <p:cNvPr id="11" name="Picture 10">
            <a:extLst>
              <a:ext uri="{FF2B5EF4-FFF2-40B4-BE49-F238E27FC236}">
                <a16:creationId xmlns:a16="http://schemas.microsoft.com/office/drawing/2014/main" id="{D38753C1-4828-4C6E-2078-FCAC75D84EB5}"/>
              </a:ext>
            </a:extLst>
          </p:cNvPr>
          <p:cNvPicPr>
            <a:picLocks noChangeAspect="1"/>
          </p:cNvPicPr>
          <p:nvPr/>
        </p:nvPicPr>
        <p:blipFill>
          <a:blip r:embed="rId4"/>
          <a:srcRect b="7313"/>
          <a:stretch>
            <a:fillRect/>
          </a:stretch>
        </p:blipFill>
        <p:spPr>
          <a:xfrm>
            <a:off x="6292647" y="0"/>
            <a:ext cx="2989006" cy="2487560"/>
          </a:xfrm>
          <a:prstGeom prst="rect">
            <a:avLst/>
          </a:prstGeom>
          <a:ln>
            <a:solidFill>
              <a:schemeClr val="tx1"/>
            </a:solidFill>
          </a:ln>
        </p:spPr>
      </p:pic>
      <p:pic>
        <p:nvPicPr>
          <p:cNvPr id="13" name="Picture 12">
            <a:extLst>
              <a:ext uri="{FF2B5EF4-FFF2-40B4-BE49-F238E27FC236}">
                <a16:creationId xmlns:a16="http://schemas.microsoft.com/office/drawing/2014/main" id="{C6DD1470-9CFF-9E20-17FB-AC8664A32284}"/>
              </a:ext>
            </a:extLst>
          </p:cNvPr>
          <p:cNvPicPr>
            <a:picLocks noChangeAspect="1"/>
          </p:cNvPicPr>
          <p:nvPr/>
        </p:nvPicPr>
        <p:blipFill>
          <a:blip r:embed="rId5"/>
          <a:srcRect t="21983"/>
          <a:stretch>
            <a:fillRect/>
          </a:stretch>
        </p:blipFill>
        <p:spPr>
          <a:xfrm>
            <a:off x="1" y="2487560"/>
            <a:ext cx="3106992" cy="2172930"/>
          </a:xfrm>
          <a:prstGeom prst="rect">
            <a:avLst/>
          </a:prstGeom>
          <a:ln>
            <a:solidFill>
              <a:schemeClr val="tx1"/>
            </a:solidFill>
          </a:ln>
        </p:spPr>
      </p:pic>
      <p:pic>
        <p:nvPicPr>
          <p:cNvPr id="15" name="Picture 14">
            <a:extLst>
              <a:ext uri="{FF2B5EF4-FFF2-40B4-BE49-F238E27FC236}">
                <a16:creationId xmlns:a16="http://schemas.microsoft.com/office/drawing/2014/main" id="{E7F9B9E1-B5E1-8059-8583-4C9A9B06FE51}"/>
              </a:ext>
            </a:extLst>
          </p:cNvPr>
          <p:cNvPicPr>
            <a:picLocks noChangeAspect="1"/>
          </p:cNvPicPr>
          <p:nvPr/>
        </p:nvPicPr>
        <p:blipFill>
          <a:blip r:embed="rId6"/>
          <a:srcRect b="7101"/>
          <a:stretch>
            <a:fillRect/>
          </a:stretch>
        </p:blipFill>
        <p:spPr>
          <a:xfrm>
            <a:off x="9281637" y="0"/>
            <a:ext cx="2910364" cy="2487560"/>
          </a:xfrm>
          <a:prstGeom prst="rect">
            <a:avLst/>
          </a:prstGeom>
          <a:ln>
            <a:solidFill>
              <a:schemeClr val="tx1"/>
            </a:solidFill>
          </a:ln>
        </p:spPr>
      </p:pic>
      <p:pic>
        <p:nvPicPr>
          <p:cNvPr id="17" name="Picture 16">
            <a:extLst>
              <a:ext uri="{FF2B5EF4-FFF2-40B4-BE49-F238E27FC236}">
                <a16:creationId xmlns:a16="http://schemas.microsoft.com/office/drawing/2014/main" id="{655EEB1F-41A7-79E5-AA1E-5A9702FBDF3B}"/>
              </a:ext>
            </a:extLst>
          </p:cNvPr>
          <p:cNvPicPr>
            <a:picLocks noChangeAspect="1"/>
          </p:cNvPicPr>
          <p:nvPr/>
        </p:nvPicPr>
        <p:blipFill>
          <a:blip r:embed="rId7"/>
          <a:stretch>
            <a:fillRect/>
          </a:stretch>
        </p:blipFill>
        <p:spPr>
          <a:xfrm>
            <a:off x="3106992" y="4655576"/>
            <a:ext cx="3185646" cy="2202424"/>
          </a:xfrm>
          <a:prstGeom prst="rect">
            <a:avLst/>
          </a:prstGeom>
          <a:ln>
            <a:solidFill>
              <a:schemeClr val="tx1"/>
            </a:solidFill>
          </a:ln>
        </p:spPr>
      </p:pic>
      <p:pic>
        <p:nvPicPr>
          <p:cNvPr id="19" name="Picture 18">
            <a:extLst>
              <a:ext uri="{FF2B5EF4-FFF2-40B4-BE49-F238E27FC236}">
                <a16:creationId xmlns:a16="http://schemas.microsoft.com/office/drawing/2014/main" id="{76801294-9D6F-24CB-6E0E-8FC6FBE098B3}"/>
              </a:ext>
            </a:extLst>
          </p:cNvPr>
          <p:cNvPicPr>
            <a:picLocks noChangeAspect="1"/>
          </p:cNvPicPr>
          <p:nvPr/>
        </p:nvPicPr>
        <p:blipFill>
          <a:blip r:embed="rId8"/>
          <a:stretch>
            <a:fillRect/>
          </a:stretch>
        </p:blipFill>
        <p:spPr>
          <a:xfrm>
            <a:off x="3106992" y="2487560"/>
            <a:ext cx="3185652" cy="2168014"/>
          </a:xfrm>
          <a:prstGeom prst="rect">
            <a:avLst/>
          </a:prstGeom>
          <a:ln>
            <a:solidFill>
              <a:schemeClr val="tx1"/>
            </a:solidFill>
          </a:ln>
        </p:spPr>
      </p:pic>
      <p:pic>
        <p:nvPicPr>
          <p:cNvPr id="21" name="Picture 20">
            <a:extLst>
              <a:ext uri="{FF2B5EF4-FFF2-40B4-BE49-F238E27FC236}">
                <a16:creationId xmlns:a16="http://schemas.microsoft.com/office/drawing/2014/main" id="{98B04633-89CB-EAB6-F546-BE18541496BC}"/>
              </a:ext>
            </a:extLst>
          </p:cNvPr>
          <p:cNvPicPr>
            <a:picLocks noChangeAspect="1"/>
          </p:cNvPicPr>
          <p:nvPr/>
        </p:nvPicPr>
        <p:blipFill>
          <a:blip r:embed="rId9"/>
          <a:stretch>
            <a:fillRect/>
          </a:stretch>
        </p:blipFill>
        <p:spPr>
          <a:xfrm>
            <a:off x="-3" y="4660490"/>
            <a:ext cx="3106985" cy="2197510"/>
          </a:xfrm>
          <a:prstGeom prst="rect">
            <a:avLst/>
          </a:prstGeom>
          <a:ln>
            <a:solidFill>
              <a:schemeClr val="tx1"/>
            </a:solidFill>
          </a:ln>
        </p:spPr>
      </p:pic>
      <p:sp>
        <p:nvSpPr>
          <p:cNvPr id="22" name="Rectangle: Rounded Corners 21">
            <a:extLst>
              <a:ext uri="{FF2B5EF4-FFF2-40B4-BE49-F238E27FC236}">
                <a16:creationId xmlns:a16="http://schemas.microsoft.com/office/drawing/2014/main" id="{D332A19B-F750-59D1-CC21-76F4B0EE8360}"/>
              </a:ext>
            </a:extLst>
          </p:cNvPr>
          <p:cNvSpPr/>
          <p:nvPr/>
        </p:nvSpPr>
        <p:spPr>
          <a:xfrm>
            <a:off x="9724104" y="3126659"/>
            <a:ext cx="210410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India</a:t>
            </a:r>
          </a:p>
        </p:txBody>
      </p:sp>
      <p:sp>
        <p:nvSpPr>
          <p:cNvPr id="24" name="Rectangle: Rounded Corners 23">
            <a:extLst>
              <a:ext uri="{FF2B5EF4-FFF2-40B4-BE49-F238E27FC236}">
                <a16:creationId xmlns:a16="http://schemas.microsoft.com/office/drawing/2014/main" id="{E28ED22C-11FA-16D7-1A5F-24B30FD4A152}"/>
              </a:ext>
            </a:extLst>
          </p:cNvPr>
          <p:cNvSpPr/>
          <p:nvPr/>
        </p:nvSpPr>
        <p:spPr>
          <a:xfrm>
            <a:off x="3539612" y="747251"/>
            <a:ext cx="210410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Pakistan</a:t>
            </a:r>
          </a:p>
        </p:txBody>
      </p:sp>
      <p:sp>
        <p:nvSpPr>
          <p:cNvPr id="26" name="Rectangle: Rounded Corners 25">
            <a:extLst>
              <a:ext uri="{FF2B5EF4-FFF2-40B4-BE49-F238E27FC236}">
                <a16:creationId xmlns:a16="http://schemas.microsoft.com/office/drawing/2014/main" id="{9B117FAB-7B61-0E8E-8BC4-B931F8E0097C}"/>
              </a:ext>
            </a:extLst>
          </p:cNvPr>
          <p:cNvSpPr/>
          <p:nvPr/>
        </p:nvSpPr>
        <p:spPr>
          <a:xfrm>
            <a:off x="6830965" y="757084"/>
            <a:ext cx="210410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South</a:t>
            </a:r>
          </a:p>
          <a:p>
            <a:pPr algn="ctr"/>
            <a:r>
              <a:rPr lang="en-GB" sz="3200" dirty="0"/>
              <a:t>Africa</a:t>
            </a:r>
          </a:p>
        </p:txBody>
      </p:sp>
      <p:sp>
        <p:nvSpPr>
          <p:cNvPr id="28" name="Rectangle: Rounded Corners 27">
            <a:extLst>
              <a:ext uri="{FF2B5EF4-FFF2-40B4-BE49-F238E27FC236}">
                <a16:creationId xmlns:a16="http://schemas.microsoft.com/office/drawing/2014/main" id="{4427073E-ED61-CE08-E987-75897CB14D31}"/>
              </a:ext>
            </a:extLst>
          </p:cNvPr>
          <p:cNvSpPr/>
          <p:nvPr/>
        </p:nvSpPr>
        <p:spPr>
          <a:xfrm>
            <a:off x="9724104" y="757084"/>
            <a:ext cx="210410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Morocco</a:t>
            </a:r>
          </a:p>
        </p:txBody>
      </p:sp>
      <p:sp>
        <p:nvSpPr>
          <p:cNvPr id="30" name="Rectangle: Rounded Corners 29">
            <a:extLst>
              <a:ext uri="{FF2B5EF4-FFF2-40B4-BE49-F238E27FC236}">
                <a16:creationId xmlns:a16="http://schemas.microsoft.com/office/drawing/2014/main" id="{801D9951-2180-B4AF-DF2F-98A0593EF0BA}"/>
              </a:ext>
            </a:extLst>
          </p:cNvPr>
          <p:cNvSpPr/>
          <p:nvPr/>
        </p:nvSpPr>
        <p:spPr>
          <a:xfrm>
            <a:off x="501441" y="3077496"/>
            <a:ext cx="222209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Zimbabwe</a:t>
            </a:r>
          </a:p>
        </p:txBody>
      </p:sp>
      <p:sp>
        <p:nvSpPr>
          <p:cNvPr id="32" name="Rectangle: Rounded Corners 31">
            <a:extLst>
              <a:ext uri="{FF2B5EF4-FFF2-40B4-BE49-F238E27FC236}">
                <a16:creationId xmlns:a16="http://schemas.microsoft.com/office/drawing/2014/main" id="{E3668333-2773-1040-B6A2-686376E65585}"/>
              </a:ext>
            </a:extLst>
          </p:cNvPr>
          <p:cNvSpPr/>
          <p:nvPr/>
        </p:nvSpPr>
        <p:spPr>
          <a:xfrm>
            <a:off x="3647766" y="3089786"/>
            <a:ext cx="210410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Algeria</a:t>
            </a:r>
          </a:p>
        </p:txBody>
      </p:sp>
      <p:sp>
        <p:nvSpPr>
          <p:cNvPr id="34" name="Rectangle: Rounded Corners 33">
            <a:extLst>
              <a:ext uri="{FF2B5EF4-FFF2-40B4-BE49-F238E27FC236}">
                <a16:creationId xmlns:a16="http://schemas.microsoft.com/office/drawing/2014/main" id="{E9607595-99B7-5B47-DED7-5F75A2550A3E}"/>
              </a:ext>
            </a:extLst>
          </p:cNvPr>
          <p:cNvSpPr/>
          <p:nvPr/>
        </p:nvSpPr>
        <p:spPr>
          <a:xfrm>
            <a:off x="501441" y="5250425"/>
            <a:ext cx="210410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France</a:t>
            </a:r>
          </a:p>
        </p:txBody>
      </p:sp>
      <p:sp>
        <p:nvSpPr>
          <p:cNvPr id="36" name="Rectangle: Rounded Corners 35">
            <a:extLst>
              <a:ext uri="{FF2B5EF4-FFF2-40B4-BE49-F238E27FC236}">
                <a16:creationId xmlns:a16="http://schemas.microsoft.com/office/drawing/2014/main" id="{7E76A95F-E733-5E2C-67B3-DD1637E23A0D}"/>
              </a:ext>
            </a:extLst>
          </p:cNvPr>
          <p:cNvSpPr/>
          <p:nvPr/>
        </p:nvSpPr>
        <p:spPr>
          <a:xfrm>
            <a:off x="3647766" y="5262716"/>
            <a:ext cx="210410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Zambia</a:t>
            </a:r>
          </a:p>
        </p:txBody>
      </p:sp>
      <p:pic>
        <p:nvPicPr>
          <p:cNvPr id="38" name="Picture 37">
            <a:extLst>
              <a:ext uri="{FF2B5EF4-FFF2-40B4-BE49-F238E27FC236}">
                <a16:creationId xmlns:a16="http://schemas.microsoft.com/office/drawing/2014/main" id="{D10DD970-1DB0-CCAA-E4C6-1F9E5B892C11}"/>
              </a:ext>
            </a:extLst>
          </p:cNvPr>
          <p:cNvPicPr>
            <a:picLocks noChangeAspect="1"/>
          </p:cNvPicPr>
          <p:nvPr/>
        </p:nvPicPr>
        <p:blipFill>
          <a:blip r:embed="rId10"/>
          <a:srcRect b="8781"/>
          <a:stretch>
            <a:fillRect/>
          </a:stretch>
        </p:blipFill>
        <p:spPr>
          <a:xfrm>
            <a:off x="6292643" y="2482646"/>
            <a:ext cx="2989006" cy="2202424"/>
          </a:xfrm>
          <a:prstGeom prst="rect">
            <a:avLst/>
          </a:prstGeom>
          <a:ln>
            <a:solidFill>
              <a:schemeClr val="tx1"/>
            </a:solidFill>
          </a:ln>
        </p:spPr>
      </p:pic>
      <p:sp>
        <p:nvSpPr>
          <p:cNvPr id="40" name="Rectangle: Rounded Corners 39">
            <a:extLst>
              <a:ext uri="{FF2B5EF4-FFF2-40B4-BE49-F238E27FC236}">
                <a16:creationId xmlns:a16="http://schemas.microsoft.com/office/drawing/2014/main" id="{4E10EB7D-9549-8CF2-FED5-CFD0CD60D25E}"/>
              </a:ext>
            </a:extLst>
          </p:cNvPr>
          <p:cNvSpPr/>
          <p:nvPr/>
        </p:nvSpPr>
        <p:spPr>
          <a:xfrm>
            <a:off x="6830965" y="3126659"/>
            <a:ext cx="210410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Hong</a:t>
            </a:r>
          </a:p>
          <a:p>
            <a:pPr algn="ctr"/>
            <a:r>
              <a:rPr lang="en-GB" sz="3200" dirty="0"/>
              <a:t>Kong</a:t>
            </a:r>
          </a:p>
        </p:txBody>
      </p:sp>
      <p:pic>
        <p:nvPicPr>
          <p:cNvPr id="46" name="Picture 45">
            <a:extLst>
              <a:ext uri="{FF2B5EF4-FFF2-40B4-BE49-F238E27FC236}">
                <a16:creationId xmlns:a16="http://schemas.microsoft.com/office/drawing/2014/main" id="{1ECECBE9-3349-8AD3-0E26-32B7839EEF9F}"/>
              </a:ext>
            </a:extLst>
          </p:cNvPr>
          <p:cNvPicPr>
            <a:picLocks noChangeAspect="1"/>
          </p:cNvPicPr>
          <p:nvPr/>
        </p:nvPicPr>
        <p:blipFill>
          <a:blip r:embed="rId11"/>
          <a:stretch>
            <a:fillRect/>
          </a:stretch>
        </p:blipFill>
        <p:spPr>
          <a:xfrm>
            <a:off x="6292637" y="4655575"/>
            <a:ext cx="2989005" cy="2202425"/>
          </a:xfrm>
          <a:prstGeom prst="rect">
            <a:avLst/>
          </a:prstGeom>
          <a:ln>
            <a:solidFill>
              <a:schemeClr val="tx1"/>
            </a:solidFill>
          </a:ln>
        </p:spPr>
      </p:pic>
      <p:sp>
        <p:nvSpPr>
          <p:cNvPr id="48" name="Rectangle: Rounded Corners 47">
            <a:extLst>
              <a:ext uri="{FF2B5EF4-FFF2-40B4-BE49-F238E27FC236}">
                <a16:creationId xmlns:a16="http://schemas.microsoft.com/office/drawing/2014/main" id="{EBFC64BF-5CA9-3B0C-9136-036490FDF424}"/>
              </a:ext>
            </a:extLst>
          </p:cNvPr>
          <p:cNvSpPr/>
          <p:nvPr/>
        </p:nvSpPr>
        <p:spPr>
          <a:xfrm>
            <a:off x="6735087" y="5250425"/>
            <a:ext cx="210410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Nigeria</a:t>
            </a:r>
          </a:p>
        </p:txBody>
      </p:sp>
      <p:pic>
        <p:nvPicPr>
          <p:cNvPr id="50" name="Picture 49">
            <a:extLst>
              <a:ext uri="{FF2B5EF4-FFF2-40B4-BE49-F238E27FC236}">
                <a16:creationId xmlns:a16="http://schemas.microsoft.com/office/drawing/2014/main" id="{3B335450-9347-AAD6-5AC8-75501D431BC2}"/>
              </a:ext>
            </a:extLst>
          </p:cNvPr>
          <p:cNvPicPr>
            <a:picLocks noChangeAspect="1"/>
          </p:cNvPicPr>
          <p:nvPr/>
        </p:nvPicPr>
        <p:blipFill>
          <a:blip r:embed="rId12"/>
          <a:srcRect t="12597"/>
          <a:stretch>
            <a:fillRect/>
          </a:stretch>
        </p:blipFill>
        <p:spPr>
          <a:xfrm>
            <a:off x="9281639" y="4655576"/>
            <a:ext cx="2910361" cy="2202424"/>
          </a:xfrm>
          <a:prstGeom prst="rect">
            <a:avLst/>
          </a:prstGeom>
          <a:ln>
            <a:solidFill>
              <a:schemeClr val="tx1"/>
            </a:solidFill>
          </a:ln>
        </p:spPr>
      </p:pic>
      <p:sp>
        <p:nvSpPr>
          <p:cNvPr id="52" name="Rectangle: Rounded Corners 51">
            <a:extLst>
              <a:ext uri="{FF2B5EF4-FFF2-40B4-BE49-F238E27FC236}">
                <a16:creationId xmlns:a16="http://schemas.microsoft.com/office/drawing/2014/main" id="{795DBBDD-3C62-67AF-81B9-99DD77053904}"/>
              </a:ext>
            </a:extLst>
          </p:cNvPr>
          <p:cNvSpPr/>
          <p:nvPr/>
        </p:nvSpPr>
        <p:spPr>
          <a:xfrm>
            <a:off x="9676166" y="5250425"/>
            <a:ext cx="2104104" cy="993058"/>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Brazil</a:t>
            </a:r>
          </a:p>
        </p:txBody>
      </p:sp>
      <p:sp>
        <p:nvSpPr>
          <p:cNvPr id="53" name="Rectangle 52">
            <a:extLst>
              <a:ext uri="{FF2B5EF4-FFF2-40B4-BE49-F238E27FC236}">
                <a16:creationId xmlns:a16="http://schemas.microsoft.com/office/drawing/2014/main" id="{43A35BA1-22BB-1684-5DCD-F645B03DF49F}"/>
              </a:ext>
            </a:extLst>
          </p:cNvPr>
          <p:cNvSpPr/>
          <p:nvPr/>
        </p:nvSpPr>
        <p:spPr>
          <a:xfrm>
            <a:off x="-3" y="0"/>
            <a:ext cx="3097160" cy="2482644"/>
          </a:xfrm>
          <a:prstGeom prst="rect">
            <a:avLst/>
          </a:prstGeom>
          <a:solidFill>
            <a:srgbClr val="FF66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Kermit Condensed" panose="020F0503040000060003" pitchFamily="34" charset="0"/>
              </a:rPr>
              <a:t>Can you identify these countries by their outlines?</a:t>
            </a:r>
          </a:p>
          <a:p>
            <a:pPr algn="ctr"/>
            <a:endParaRPr lang="en-GB" sz="2400" dirty="0">
              <a:solidFill>
                <a:schemeClr val="tx1"/>
              </a:solidFill>
              <a:latin typeface="Kermit Condensed" panose="020F0503040000060003" pitchFamily="34" charset="0"/>
            </a:endParaRPr>
          </a:p>
          <a:p>
            <a:pPr algn="ctr"/>
            <a:endParaRPr lang="en-GB" sz="2400" dirty="0">
              <a:solidFill>
                <a:schemeClr val="tx1"/>
              </a:solidFill>
              <a:latin typeface="Kermit Condensed" panose="020F0503040000060003" pitchFamily="34" charset="0"/>
            </a:endParaRPr>
          </a:p>
          <a:p>
            <a:pPr algn="ctr"/>
            <a:endParaRPr lang="en-GB" sz="2400" dirty="0">
              <a:solidFill>
                <a:schemeClr val="tx1"/>
              </a:solidFill>
              <a:latin typeface="Kermit Condensed" panose="020F0503040000060003" pitchFamily="34" charset="0"/>
            </a:endParaRPr>
          </a:p>
          <a:p>
            <a:pPr algn="ctr"/>
            <a:endParaRPr lang="en-GB" sz="2400" dirty="0">
              <a:solidFill>
                <a:schemeClr val="tx1"/>
              </a:solidFill>
              <a:latin typeface="Kermit Condensed" panose="020F0503040000060003" pitchFamily="34" charset="0"/>
            </a:endParaRPr>
          </a:p>
        </p:txBody>
      </p:sp>
      <p:sp>
        <p:nvSpPr>
          <p:cNvPr id="2" name="Rectangle: Rounded Corners 1">
            <a:extLst>
              <a:ext uri="{FF2B5EF4-FFF2-40B4-BE49-F238E27FC236}">
                <a16:creationId xmlns:a16="http://schemas.microsoft.com/office/drawing/2014/main" id="{8381B4C5-E5B0-7BE0-5C98-D5AC9029CFCA}"/>
              </a:ext>
            </a:extLst>
          </p:cNvPr>
          <p:cNvSpPr/>
          <p:nvPr/>
        </p:nvSpPr>
        <p:spPr>
          <a:xfrm>
            <a:off x="403118" y="973393"/>
            <a:ext cx="2290917" cy="560439"/>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Kermit Condensed" panose="020F0503040000060003" pitchFamily="34" charset="0"/>
              </a:rPr>
              <a:t>Click for answers</a:t>
            </a:r>
          </a:p>
        </p:txBody>
      </p:sp>
      <p:sp>
        <p:nvSpPr>
          <p:cNvPr id="3" name="Rectangle: Rounded Corners 2">
            <a:hlinkClick r:id="rId13" action="ppaction://hlinksldjump"/>
            <a:extLst>
              <a:ext uri="{FF2B5EF4-FFF2-40B4-BE49-F238E27FC236}">
                <a16:creationId xmlns:a16="http://schemas.microsoft.com/office/drawing/2014/main" id="{8C802DDB-56AC-F29F-E11F-8B7774E849D7}"/>
              </a:ext>
            </a:extLst>
          </p:cNvPr>
          <p:cNvSpPr/>
          <p:nvPr/>
        </p:nvSpPr>
        <p:spPr>
          <a:xfrm>
            <a:off x="403118" y="1708354"/>
            <a:ext cx="2290916" cy="56043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Kermit Condensed" panose="020F0503040000060003" pitchFamily="34" charset="0"/>
              </a:rPr>
              <a:t>Click this box to go back</a:t>
            </a:r>
          </a:p>
        </p:txBody>
      </p:sp>
    </p:spTree>
    <p:extLst>
      <p:ext uri="{BB962C8B-B14F-4D97-AF65-F5344CB8AC3E}">
        <p14:creationId xmlns:p14="http://schemas.microsoft.com/office/powerpoint/2010/main" val="78506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8"/>
                                        </p:tgtEl>
                                        <p:attrNameLst>
                                          <p:attrName>style.visibility</p:attrName>
                                        </p:attrNameLst>
                                      </p:cBhvr>
                                      <p:to>
                                        <p:strVal val="visible"/>
                                      </p:to>
                                    </p:set>
                                    <p:animEffect transition="in" filter="fade">
                                      <p:cBhvr>
                                        <p:cTn id="70" dur="500"/>
                                        <p:tgtEl>
                                          <p:spTgt spid="48"/>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fade">
                                      <p:cBhvr>
                                        <p:cTn id="7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28" grpId="0" animBg="1"/>
      <p:bldP spid="30" grpId="0" animBg="1"/>
      <p:bldP spid="32" grpId="0" animBg="1"/>
      <p:bldP spid="34" grpId="0" animBg="1"/>
      <p:bldP spid="36" grpId="0" animBg="1"/>
      <p:bldP spid="40" grpId="0" animBg="1"/>
      <p:bldP spid="48" grpId="0" animBg="1"/>
      <p:bldP spid="52"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5FB89-736F-DFDF-E1B4-6FE927D6EA1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E26CD44-9017-19F2-0B19-7FF3909D8DA6}"/>
              </a:ext>
            </a:extLst>
          </p:cNvPr>
          <p:cNvPicPr>
            <a:picLocks noChangeAspect="1"/>
          </p:cNvPicPr>
          <p:nvPr/>
        </p:nvPicPr>
        <p:blipFill>
          <a:blip r:embed="rId3"/>
          <a:stretch>
            <a:fillRect/>
          </a:stretch>
        </p:blipFill>
        <p:spPr>
          <a:xfrm>
            <a:off x="9143" y="0"/>
            <a:ext cx="12173713"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FC587B03-7265-203C-1E5C-D4BFB3BFC5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FE3A76B9-1EB6-AD83-603D-26C7A0B72A7F}"/>
              </a:ext>
            </a:extLst>
          </p:cNvPr>
          <p:cNvSpPr txBox="1"/>
          <p:nvPr/>
        </p:nvSpPr>
        <p:spPr>
          <a:xfrm>
            <a:off x="10167918" y="3008456"/>
            <a:ext cx="1762927"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t>Click to go back</a:t>
            </a:r>
          </a:p>
        </p:txBody>
      </p:sp>
      <p:sp>
        <p:nvSpPr>
          <p:cNvPr id="14" name="TextBox 13">
            <a:extLst>
              <a:ext uri="{FF2B5EF4-FFF2-40B4-BE49-F238E27FC236}">
                <a16:creationId xmlns:a16="http://schemas.microsoft.com/office/drawing/2014/main" id="{572F5E39-4C0C-9528-7CD0-48C44F8DBA26}"/>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86BB900B-873C-36EC-C873-B78F19A940D2}"/>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C0161A86-0690-EAA8-53D8-C2E2E6C725E6}"/>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199A492A-1F19-F828-33E9-94E29BADF151}"/>
              </a:ext>
            </a:extLst>
          </p:cNvPr>
          <p:cNvSpPr/>
          <p:nvPr/>
        </p:nvSpPr>
        <p:spPr>
          <a:xfrm>
            <a:off x="495486" y="432619"/>
            <a:ext cx="9374121" cy="6125497"/>
          </a:xfrm>
          <a:prstGeom prst="round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For Children and Families in Need</a:t>
            </a:r>
          </a:p>
          <a:p>
            <a:pPr algn="ctr"/>
            <a:endParaRPr lang="en-GB" sz="2800" dirty="0"/>
          </a:p>
          <a:p>
            <a:pPr algn="ctr"/>
            <a:r>
              <a:rPr lang="en-GB" sz="2800" dirty="0"/>
              <a:t>Loving God</a:t>
            </a:r>
          </a:p>
          <a:p>
            <a:pPr algn="ctr"/>
            <a:endParaRPr lang="en-GB" sz="2800" dirty="0"/>
          </a:p>
          <a:p>
            <a:pPr algn="ctr"/>
            <a:r>
              <a:rPr lang="en-GB" sz="2800" dirty="0"/>
              <a:t>We pray for children and families in other nations who do not have enough food, clean water, or safe homes. Help them to find hope in difficult times and provide them with people who can support and care for </a:t>
            </a:r>
            <a:r>
              <a:rPr lang="en-GB" sz="2800" dirty="0" err="1"/>
              <a:t>them.Teach</a:t>
            </a:r>
            <a:r>
              <a:rPr lang="en-GB" sz="2800" dirty="0"/>
              <a:t> us not to take our own blessings for granted. Help us to be generous, kind, and willing to help those who are less fortunate than ourselves.</a:t>
            </a:r>
          </a:p>
          <a:p>
            <a:pPr algn="ctr"/>
            <a:endParaRPr lang="en-GB" sz="2800" dirty="0"/>
          </a:p>
          <a:p>
            <a:pPr algn="ctr"/>
            <a:r>
              <a:rPr lang="en-GB" sz="2800" dirty="0"/>
              <a:t>Amen</a:t>
            </a:r>
          </a:p>
        </p:txBody>
      </p:sp>
      <p:grpSp>
        <p:nvGrpSpPr>
          <p:cNvPr id="5" name="Graphic 5">
            <a:extLst>
              <a:ext uri="{FF2B5EF4-FFF2-40B4-BE49-F238E27FC236}">
                <a16:creationId xmlns:a16="http://schemas.microsoft.com/office/drawing/2014/main" id="{6CFDD6E8-2BC1-AA06-2DEC-D407153546E1}"/>
              </a:ext>
            </a:extLst>
          </p:cNvPr>
          <p:cNvGrpSpPr/>
          <p:nvPr/>
        </p:nvGrpSpPr>
        <p:grpSpPr>
          <a:xfrm>
            <a:off x="9928172" y="5725934"/>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35868D94-7CD3-A3BB-00FF-DE554B2EEAE0}"/>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34350AFF-E231-628C-CE2B-F5CD324AFDF6}"/>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B3153A82-CAAA-FFDA-CEE3-D8F2C46567D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326CB3ED-17EB-9C55-8914-C8FA7FA0E16A}"/>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0420D429-1207-AEC7-A387-9B465189611B}"/>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D6ED2D3-40BA-D5DD-3172-31599CB20251}"/>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418B722-FEC7-B8ED-D5FB-608E374AE856}"/>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E6BEF661-3489-4064-E7E1-3D6E3C3779D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55E295B-199F-787C-C87A-DDC10ED16318}"/>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D5556E3-5920-16C5-7F5E-90B85F9934C0}"/>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7F90B47A-C9D5-6C12-07CA-29E3708C936D}"/>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0177EFF-56E8-18EB-746D-C5381E1B9F85}"/>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E794868D-50D1-FE54-8527-E1C28AAD22FE}"/>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5745FB81-006B-9CE2-26F2-CB79F13EA2B0}"/>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8C57D6BF-DBF9-263E-E9AB-7C8FF22A71B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F0BC538-B509-B6DA-2CD5-593282F11F58}"/>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B69A0C2C-FBC6-64E7-0A97-54A72B89FC1C}"/>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60AD51E1-85D2-6C03-1106-4E62D445C6EE}"/>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EB92E2D9-D644-D341-83FD-ECE15FC7B701}"/>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2E5CC3B-148C-FFA3-18A4-A2F502DF8186}"/>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4B02E6B-4B0D-BDC4-C9FB-B1E4437F5F66}"/>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1AE6C8E-33A8-F888-11A3-C7950F2F89BE}"/>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19FC85D-42A6-9C39-A9F2-CEF655492B69}"/>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CAB2F3C-8DCA-F5B1-E4AF-DF3F09F18C56}"/>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299848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2F8DE-2284-9158-E025-5E15E8BFFBF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3488567-5283-41F5-8866-29E77EF89077}"/>
              </a:ext>
            </a:extLst>
          </p:cNvPr>
          <p:cNvPicPr>
            <a:picLocks noChangeAspect="1"/>
          </p:cNvPicPr>
          <p:nvPr/>
        </p:nvPicPr>
        <p:blipFill>
          <a:blip r:embed="rId3"/>
          <a:stretch>
            <a:fillRect/>
          </a:stretch>
        </p:blipFill>
        <p:spPr>
          <a:xfrm>
            <a:off x="9143" y="0"/>
            <a:ext cx="12173713"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B3CA47A3-C894-8201-62AC-E6AA7F4DEE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4114803F-FE01-DD5C-B6A6-98E7320884B1}"/>
              </a:ext>
            </a:extLst>
          </p:cNvPr>
          <p:cNvSpPr txBox="1"/>
          <p:nvPr/>
        </p:nvSpPr>
        <p:spPr>
          <a:xfrm>
            <a:off x="9944422" y="2990776"/>
            <a:ext cx="1762927"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t>Click to go back</a:t>
            </a:r>
          </a:p>
        </p:txBody>
      </p:sp>
      <p:sp>
        <p:nvSpPr>
          <p:cNvPr id="14" name="TextBox 13">
            <a:extLst>
              <a:ext uri="{FF2B5EF4-FFF2-40B4-BE49-F238E27FC236}">
                <a16:creationId xmlns:a16="http://schemas.microsoft.com/office/drawing/2014/main" id="{8BAB0745-BC2C-F260-07A6-1E745B4CDA16}"/>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A355F7F8-C6E0-FE51-1974-C27F212A4725}"/>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CD62BD1C-E0FB-3FDB-29DE-3945C197D1ED}"/>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6D81DA82-BABE-3943-2D46-804061075148}"/>
              </a:ext>
            </a:extLst>
          </p:cNvPr>
          <p:cNvSpPr/>
          <p:nvPr/>
        </p:nvSpPr>
        <p:spPr>
          <a:xfrm>
            <a:off x="495487" y="304801"/>
            <a:ext cx="8942612" cy="6253316"/>
          </a:xfrm>
          <a:prstGeom prst="roundRect">
            <a:avLst/>
          </a:prstGeom>
          <a:solidFill>
            <a:srgbClr val="FF669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For Peace and Opportunity</a:t>
            </a:r>
          </a:p>
          <a:p>
            <a:pPr algn="ctr"/>
            <a:endParaRPr lang="en-GB" sz="2800" dirty="0"/>
          </a:p>
          <a:p>
            <a:pPr algn="ctr"/>
            <a:r>
              <a:rPr lang="en-GB" sz="2800" dirty="0"/>
              <a:t>Heavenly Father</a:t>
            </a:r>
          </a:p>
          <a:p>
            <a:pPr algn="ctr"/>
            <a:endParaRPr lang="en-GB" sz="2800" dirty="0"/>
          </a:p>
          <a:p>
            <a:pPr algn="ctr"/>
            <a:r>
              <a:rPr lang="en-GB" sz="2800" dirty="0"/>
              <a:t>We remember those in poorer communities around the world who face challenges every day. We pray that they may have opportunities for education, healthcare, and a brighter </a:t>
            </a:r>
            <a:r>
              <a:rPr lang="en-GB" sz="2800" dirty="0" err="1"/>
              <a:t>future.Guide</a:t>
            </a:r>
            <a:r>
              <a:rPr lang="en-GB" sz="2800" dirty="0"/>
              <a:t> leaders, charities, and communities to work together for justice and peace. Help us to play our part by showing compassion and treating everyone with dignity and respect.</a:t>
            </a:r>
          </a:p>
          <a:p>
            <a:pPr algn="ctr"/>
            <a:endParaRPr lang="en-GB" sz="2800" dirty="0"/>
          </a:p>
          <a:p>
            <a:pPr algn="ctr"/>
            <a:r>
              <a:rPr lang="en-GB" sz="2800" dirty="0"/>
              <a:t>Amen</a:t>
            </a:r>
          </a:p>
        </p:txBody>
      </p:sp>
      <p:grpSp>
        <p:nvGrpSpPr>
          <p:cNvPr id="5" name="Graphic 5">
            <a:extLst>
              <a:ext uri="{FF2B5EF4-FFF2-40B4-BE49-F238E27FC236}">
                <a16:creationId xmlns:a16="http://schemas.microsoft.com/office/drawing/2014/main" id="{36AA2412-37FF-FD7B-9172-8A082267C906}"/>
              </a:ext>
            </a:extLst>
          </p:cNvPr>
          <p:cNvGrpSpPr/>
          <p:nvPr/>
        </p:nvGrpSpPr>
        <p:grpSpPr>
          <a:xfrm>
            <a:off x="9990538" y="5686546"/>
            <a:ext cx="4368458" cy="954107"/>
            <a:chOff x="10780741" y="5310484"/>
            <a:chExt cx="5567519" cy="1238520"/>
          </a:xfrm>
          <a:solidFill>
            <a:schemeClr val="bg1"/>
          </a:solidFill>
        </p:grpSpPr>
        <p:sp>
          <p:nvSpPr>
            <p:cNvPr id="6" name="Freeform: Shape 5">
              <a:extLst>
                <a:ext uri="{FF2B5EF4-FFF2-40B4-BE49-F238E27FC236}">
                  <a16:creationId xmlns:a16="http://schemas.microsoft.com/office/drawing/2014/main" id="{C388F6F6-4CA4-AF64-0026-8AC745AE1D93}"/>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404A2BEA-8F8E-F85C-A420-821E4D54B993}"/>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B4AA9B0-CD34-CE75-9008-A92506F03BF7}"/>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C4EDB61-229E-5C11-3C30-6C3A56AE6ED7}"/>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974B97C-1A2D-1F73-D8F3-080D37B70F74}"/>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0B00B88-0BAA-4AD2-F2B9-E5FB5BCD4066}"/>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05B30E0-BDB5-3894-1439-EA068C432B70}"/>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0E827593-8549-811F-D9D3-A896A4DD1E86}"/>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F2E9957E-4360-584B-8994-7524D79CAA2B}"/>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07C87E7-E7C6-4E7A-B6CB-A5D4CE1BA71A}"/>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5A6CC57-7D47-09F2-1BF6-70DF5CF82B8C}"/>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121420D-1F17-EEAB-3127-68D45AC41C2F}"/>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8FD6942-2CD4-6DD0-4978-542EE5BAD283}"/>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9A2D671-C18D-8C69-B959-3666A7A90144}"/>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E11516A4-7C67-E673-7E49-5EDC8A90ED4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6B2E084D-7A05-FE59-03EE-371BD96762B5}"/>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3666F37-C406-142D-4108-FF2F860C01FD}"/>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26950BA2-76F8-1441-8A86-3E7FC4DD8BFD}"/>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6D28880-4C2B-CBCD-DD69-E0732583BCCA}"/>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469B2B7-180E-A910-723B-0C6A45EF6045}"/>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E2F3945-2CA3-4B7C-F388-4B8CB854ED70}"/>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CFEA65A-6478-2B00-0C78-D63D6793EB5E}"/>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B617D2AB-6B2E-4AD0-B8D1-45B0A50DD2F2}"/>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3F4F422-4A4E-D4BA-3104-F835B5ED0FE2}"/>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2718275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BD482-DB42-1DB6-6E40-26EE616A256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6BF032C-0A10-4985-8081-CBD5A3E08F5C}"/>
              </a:ext>
            </a:extLst>
          </p:cNvPr>
          <p:cNvPicPr>
            <a:picLocks noChangeAspect="1"/>
          </p:cNvPicPr>
          <p:nvPr/>
        </p:nvPicPr>
        <p:blipFill>
          <a:blip r:embed="rId3"/>
          <a:stretch>
            <a:fillRect/>
          </a:stretch>
        </p:blipFill>
        <p:spPr>
          <a:xfrm>
            <a:off x="9143" y="0"/>
            <a:ext cx="12173713"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397512F6-63E2-BF1B-7846-BC52D1D169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6665C0F3-4406-4FAD-2880-3010383CD08A}"/>
              </a:ext>
            </a:extLst>
          </p:cNvPr>
          <p:cNvSpPr txBox="1"/>
          <p:nvPr/>
        </p:nvSpPr>
        <p:spPr>
          <a:xfrm>
            <a:off x="10152753" y="2951946"/>
            <a:ext cx="1762927"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t>Click to go back</a:t>
            </a:r>
          </a:p>
        </p:txBody>
      </p:sp>
      <p:sp>
        <p:nvSpPr>
          <p:cNvPr id="14" name="TextBox 13">
            <a:extLst>
              <a:ext uri="{FF2B5EF4-FFF2-40B4-BE49-F238E27FC236}">
                <a16:creationId xmlns:a16="http://schemas.microsoft.com/office/drawing/2014/main" id="{7C4B07E5-7014-7F89-AF36-F28070E2A78F}"/>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650C3B60-7CA8-AA80-AF0F-8C00EC5CC568}"/>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ECC74DCF-D92D-F72F-9D2C-B1D4D7671CF0}"/>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E484AB16-7195-4812-FCCC-6A2F76AC0A12}"/>
              </a:ext>
            </a:extLst>
          </p:cNvPr>
          <p:cNvSpPr/>
          <p:nvPr/>
        </p:nvSpPr>
        <p:spPr>
          <a:xfrm>
            <a:off x="156402" y="125361"/>
            <a:ext cx="9688159" cy="6607278"/>
          </a:xfrm>
          <a:prstGeom prst="roundRect">
            <a:avLst/>
          </a:prstGeom>
          <a:solidFill>
            <a:srgbClr val="7030A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dirty="0"/>
              <a:t>For Young People Around the World</a:t>
            </a:r>
          </a:p>
          <a:p>
            <a:pPr algn="ctr"/>
            <a:endParaRPr lang="en-GB" sz="3000" dirty="0"/>
          </a:p>
          <a:p>
            <a:pPr algn="ctr"/>
            <a:r>
              <a:rPr lang="en-GB" sz="3000" dirty="0"/>
              <a:t>Dear God</a:t>
            </a:r>
          </a:p>
          <a:p>
            <a:pPr algn="ctr"/>
            <a:endParaRPr lang="en-GB" sz="3000" dirty="0"/>
          </a:p>
          <a:p>
            <a:pPr algn="ctr"/>
            <a:r>
              <a:rPr lang="en-GB" sz="3000" dirty="0"/>
              <a:t>Today we pray for young people in other countries who do not have the same opportunities that we enjoy. Be with those who struggle with poverty, hunger, conflict, or lack of </a:t>
            </a:r>
            <a:r>
              <a:rPr lang="en-GB" sz="3000" dirty="0" err="1"/>
              <a:t>education.Give</a:t>
            </a:r>
            <a:r>
              <a:rPr lang="en-GB" sz="3000" dirty="0"/>
              <a:t> them courage, strength, and hope. Inspire us to learn about their lives and remember that we are all part of one global family.</a:t>
            </a:r>
          </a:p>
          <a:p>
            <a:pPr algn="ctr"/>
            <a:endParaRPr lang="en-GB" sz="3000" dirty="0"/>
          </a:p>
          <a:p>
            <a:pPr algn="ctr"/>
            <a:r>
              <a:rPr lang="en-GB" sz="3000" dirty="0"/>
              <a:t>Amen</a:t>
            </a:r>
          </a:p>
        </p:txBody>
      </p:sp>
      <p:grpSp>
        <p:nvGrpSpPr>
          <p:cNvPr id="5" name="Graphic 5">
            <a:extLst>
              <a:ext uri="{FF2B5EF4-FFF2-40B4-BE49-F238E27FC236}">
                <a16:creationId xmlns:a16="http://schemas.microsoft.com/office/drawing/2014/main" id="{9F7C7949-7839-530A-84A3-2CA3517AA1FF}"/>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78A84E47-9DF2-30A4-9B27-36212EBC8EA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3ADDFDB6-A5F1-5C24-D630-EDDAD34EF5E7}"/>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C4367B7-28C3-DA0B-EE37-3D7CB7E1D5C4}"/>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38E320A-F853-AD5D-1F0E-818E1908957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0DCA635-B82C-6829-A440-710DA457182C}"/>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19CF7CA-B7D3-48B7-79AC-27145BF3E472}"/>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53404E1-24FD-9312-E5BD-3C5D71D801CE}"/>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C83421F-BA83-33BD-1EC2-09A10B0DD45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6AF53F4-23F3-11FB-AF61-A21E51DDF68E}"/>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486FD79-E6B8-E64A-A598-ACBC5DFEB1B2}"/>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DF603FE-F302-2D8A-0F85-A795E535C424}"/>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4F6ED863-8107-8783-BF6F-2F8703A6B0DE}"/>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1D67B58-AC2F-0F81-D710-C57EEF1D28D4}"/>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A450D1C-94BE-8842-1E72-88AFD3C52ABF}"/>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F4E827EA-FDDC-98E1-0E0A-4DB44829C560}"/>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864E8C0-852C-2B17-45F7-8182B8EE8D67}"/>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42C4BF7-5C5A-F5BE-D954-885C86CB6916}"/>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C609D68F-F447-76E2-556F-7C7B06CB8797}"/>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DF67449-4FD9-76F6-F9E8-944F1A9AC6E7}"/>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F1B2D09-B35D-9686-AC67-8DFA05AD0AA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26FA9D48-DD0D-A017-4E53-1146F0398529}"/>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6BE3F85-511B-FA1D-F8B9-0E3186E2F06D}"/>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824373E6-2797-031B-9EF5-9B587B1EC621}"/>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4B2ED13-416F-8BCF-39BD-421A03F884BC}"/>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997782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2C0FC-102B-A340-59C1-E493C734C4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F9F4798-C164-CBFF-7D26-E17F80D72C88}"/>
              </a:ext>
            </a:extLst>
          </p:cNvPr>
          <p:cNvPicPr>
            <a:picLocks noChangeAspect="1"/>
          </p:cNvPicPr>
          <p:nvPr/>
        </p:nvPicPr>
        <p:blipFill>
          <a:blip r:embed="rId3"/>
          <a:stretch>
            <a:fillRect/>
          </a:stretch>
        </p:blipFill>
        <p:spPr>
          <a:xfrm>
            <a:off x="9143" y="0"/>
            <a:ext cx="12173713"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ED268023-8853-8889-83C5-4AA9C4F1B5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560C30B3-10B0-E8C9-5DB4-2370BF82D6DA}"/>
              </a:ext>
            </a:extLst>
          </p:cNvPr>
          <p:cNvSpPr txBox="1"/>
          <p:nvPr/>
        </p:nvSpPr>
        <p:spPr>
          <a:xfrm>
            <a:off x="10144663" y="2980651"/>
            <a:ext cx="1762927"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t>Click to go back</a:t>
            </a:r>
          </a:p>
        </p:txBody>
      </p:sp>
      <p:sp>
        <p:nvSpPr>
          <p:cNvPr id="14" name="TextBox 13">
            <a:extLst>
              <a:ext uri="{FF2B5EF4-FFF2-40B4-BE49-F238E27FC236}">
                <a16:creationId xmlns:a16="http://schemas.microsoft.com/office/drawing/2014/main" id="{03BE6CC0-9EB0-F3B2-919D-6D55EA69641D}"/>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F2912A2E-2A01-20EC-CB80-32F4E0650B1B}"/>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E03F5415-8832-F92B-7127-4E3031802AB3}"/>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D9F2EF68-D298-2232-4C42-9A39DB875FD5}"/>
              </a:ext>
            </a:extLst>
          </p:cNvPr>
          <p:cNvSpPr/>
          <p:nvPr/>
        </p:nvSpPr>
        <p:spPr>
          <a:xfrm>
            <a:off x="275364" y="125361"/>
            <a:ext cx="9589879" cy="6607278"/>
          </a:xfrm>
          <a:prstGeom prst="roundRect">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A Prayer for Compassion and Action</a:t>
            </a:r>
          </a:p>
          <a:p>
            <a:pPr algn="ctr"/>
            <a:endParaRPr lang="en-GB" sz="2800" dirty="0"/>
          </a:p>
          <a:p>
            <a:pPr algn="ctr"/>
            <a:r>
              <a:rPr lang="en-GB" sz="2800" dirty="0"/>
              <a:t>Gracious God</a:t>
            </a:r>
          </a:p>
          <a:p>
            <a:pPr algn="ctr"/>
            <a:endParaRPr lang="en-GB" sz="2800" dirty="0"/>
          </a:p>
          <a:p>
            <a:pPr algn="ctr"/>
            <a:r>
              <a:rPr lang="en-GB" sz="2800" dirty="0"/>
              <a:t>Thank you for the blessings we receive each day. As we think of people in underprivileged communities around the world, help us to open our hearts to their needs. Show us ways to make a difference through kindness, generosity, and prayer. May those who are suffering find comfort, support, and the chance to build a better future. We ask this in your name. </a:t>
            </a:r>
          </a:p>
          <a:p>
            <a:pPr algn="ctr"/>
            <a:endParaRPr lang="en-GB" sz="2800" dirty="0"/>
          </a:p>
          <a:p>
            <a:pPr algn="ctr"/>
            <a:r>
              <a:rPr lang="en-GB" sz="2800" dirty="0"/>
              <a:t>Amen</a:t>
            </a:r>
          </a:p>
        </p:txBody>
      </p:sp>
      <p:grpSp>
        <p:nvGrpSpPr>
          <p:cNvPr id="5" name="Graphic 5">
            <a:extLst>
              <a:ext uri="{FF2B5EF4-FFF2-40B4-BE49-F238E27FC236}">
                <a16:creationId xmlns:a16="http://schemas.microsoft.com/office/drawing/2014/main" id="{16F91C22-95B5-9EE3-643F-37C78661A48D}"/>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41270A56-3594-3691-48C3-6885ACE9677F}"/>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A936F77-AEAB-CF26-D963-3910012DEC76}"/>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82EE4DC5-E0FF-4424-2DB0-FBBDF48EFF9E}"/>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06EAB1D-85B1-9DE5-3612-B7F61864630D}"/>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6CB6DB00-0C16-9206-8CB0-147077EE688C}"/>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152D439-AE6F-17C5-E49A-6634AD87541D}"/>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DA78FE-A000-86FC-EDE4-30EEC23B262A}"/>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DD2D644B-6666-E169-38DE-91F73FDAF0CD}"/>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7DA39533-3FAE-0829-D829-A34280D5BCEC}"/>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9591FE2-4132-22B7-C00B-43255AB9EA03}"/>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5067387-8F13-BFCB-09CC-E5DFD9C77159}"/>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597399B-063B-3556-0828-7EA189BC63AE}"/>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340E3DA-A25B-568E-CC3B-063B6C012B63}"/>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79C5E40-03AB-FD35-E0CB-3605A1AFFD37}"/>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D5FDC689-15FB-98F3-4217-D1D609FF53AC}"/>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5724DD0-0D55-6551-7A82-CE346FE09EDF}"/>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E476D29-4329-D9F3-EA4A-B30E6FD526F5}"/>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5D15C535-1B87-E19F-9C3B-C6BBF0E73B08}"/>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46149F5-554C-944A-B254-72E398CF3CA4}"/>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2FE212B-56E8-5465-9113-5E680023D71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B1B9AC3-91BC-72C4-1898-0D640529D236}"/>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A40C6F4-6E87-A4E4-70EA-81A6C0896FD3}"/>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80CECDC-0EDA-D9BA-CE12-4F7DA08B8F4D}"/>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E65C3A1-1A39-06E7-40D6-A29B1EB1010B}"/>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3740801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9387C-4349-86CB-C971-A98A22DE273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F40BFF8-79C6-5493-D84E-FBDBCDD42BDA}"/>
              </a:ext>
            </a:extLst>
          </p:cNvPr>
          <p:cNvPicPr>
            <a:picLocks noChangeAspect="1"/>
          </p:cNvPicPr>
          <p:nvPr/>
        </p:nvPicPr>
        <p:blipFill>
          <a:blip r:embed="rId3"/>
          <a:stretch>
            <a:fillRect/>
          </a:stretch>
        </p:blipFill>
        <p:spPr>
          <a:xfrm>
            <a:off x="20809" y="24089"/>
            <a:ext cx="12150381" cy="6809822"/>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DE3B94B9-ADD4-F11F-461D-7D69F7652A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3132" y="5267351"/>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B5F66630-CD93-AF02-B5EB-AEF23455243C}"/>
              </a:ext>
            </a:extLst>
          </p:cNvPr>
          <p:cNvSpPr txBox="1"/>
          <p:nvPr/>
        </p:nvSpPr>
        <p:spPr>
          <a:xfrm>
            <a:off x="6436767" y="5717957"/>
            <a:ext cx="1762927"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t>Click to go back</a:t>
            </a:r>
          </a:p>
        </p:txBody>
      </p:sp>
      <p:sp>
        <p:nvSpPr>
          <p:cNvPr id="14" name="TextBox 13">
            <a:extLst>
              <a:ext uri="{FF2B5EF4-FFF2-40B4-BE49-F238E27FC236}">
                <a16:creationId xmlns:a16="http://schemas.microsoft.com/office/drawing/2014/main" id="{1F95A989-24A9-0916-AB66-B7EE68C79B70}"/>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46CCD81E-4194-41DE-52CF-698B4555A0F3}"/>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A78A55AE-0EA6-7762-CEBD-3E632E0858A0}"/>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pic>
        <p:nvPicPr>
          <p:cNvPr id="34" name="Picture 33">
            <a:extLst>
              <a:ext uri="{FF2B5EF4-FFF2-40B4-BE49-F238E27FC236}">
                <a16:creationId xmlns:a16="http://schemas.microsoft.com/office/drawing/2014/main" id="{363566E6-EBE0-D1AA-9D6D-2511FCA8D420}"/>
              </a:ext>
            </a:extLst>
          </p:cNvPr>
          <p:cNvPicPr>
            <a:picLocks noChangeAspect="1"/>
          </p:cNvPicPr>
          <p:nvPr/>
        </p:nvPicPr>
        <p:blipFill>
          <a:blip r:embed="rId6"/>
          <a:stretch>
            <a:fillRect/>
          </a:stretch>
        </p:blipFill>
        <p:spPr>
          <a:xfrm>
            <a:off x="9925183" y="5358501"/>
            <a:ext cx="2036240" cy="1268078"/>
          </a:xfrm>
          <a:prstGeom prst="rect">
            <a:avLst/>
          </a:prstGeom>
        </p:spPr>
      </p:pic>
      <p:sp>
        <p:nvSpPr>
          <p:cNvPr id="7" name="Rectangle 6">
            <a:extLst>
              <a:ext uri="{FF2B5EF4-FFF2-40B4-BE49-F238E27FC236}">
                <a16:creationId xmlns:a16="http://schemas.microsoft.com/office/drawing/2014/main" id="{0DD534AE-03E2-9734-39A0-EFABAD19363C}"/>
              </a:ext>
            </a:extLst>
          </p:cNvPr>
          <p:cNvSpPr/>
          <p:nvPr/>
        </p:nvSpPr>
        <p:spPr>
          <a:xfrm>
            <a:off x="171612" y="159951"/>
            <a:ext cx="5447071" cy="61054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FF2B5EF4-FFF2-40B4-BE49-F238E27FC236}">
                <a16:creationId xmlns:a16="http://schemas.microsoft.com/office/drawing/2014/main" id="{4DD2639E-7138-21D1-C5AB-9A7A40CBEA27}"/>
              </a:ext>
            </a:extLst>
          </p:cNvPr>
          <p:cNvPicPr>
            <a:picLocks noChangeAspect="1"/>
          </p:cNvPicPr>
          <p:nvPr/>
        </p:nvPicPr>
        <p:blipFill>
          <a:blip r:embed="rId7"/>
          <a:stretch>
            <a:fillRect/>
          </a:stretch>
        </p:blipFill>
        <p:spPr>
          <a:xfrm>
            <a:off x="320886" y="2422068"/>
            <a:ext cx="5155682" cy="3039383"/>
          </a:xfrm>
          <a:prstGeom prst="rect">
            <a:avLst/>
          </a:prstGeom>
        </p:spPr>
      </p:pic>
      <p:pic>
        <p:nvPicPr>
          <p:cNvPr id="5" name="Picture 4">
            <a:extLst>
              <a:ext uri="{FF2B5EF4-FFF2-40B4-BE49-F238E27FC236}">
                <a16:creationId xmlns:a16="http://schemas.microsoft.com/office/drawing/2014/main" id="{6D3ACD72-695D-8D27-E2C7-EE9446C495B4}"/>
              </a:ext>
            </a:extLst>
          </p:cNvPr>
          <p:cNvPicPr>
            <a:picLocks noChangeAspect="1"/>
          </p:cNvPicPr>
          <p:nvPr/>
        </p:nvPicPr>
        <p:blipFill>
          <a:blip r:embed="rId8"/>
          <a:stretch>
            <a:fillRect/>
          </a:stretch>
        </p:blipFill>
        <p:spPr>
          <a:xfrm>
            <a:off x="2288937" y="257854"/>
            <a:ext cx="2941575" cy="2095682"/>
          </a:xfrm>
          <a:prstGeom prst="rect">
            <a:avLst/>
          </a:prstGeom>
        </p:spPr>
      </p:pic>
      <p:pic>
        <p:nvPicPr>
          <p:cNvPr id="3" name="Picture 2">
            <a:extLst>
              <a:ext uri="{FF2B5EF4-FFF2-40B4-BE49-F238E27FC236}">
                <a16:creationId xmlns:a16="http://schemas.microsoft.com/office/drawing/2014/main" id="{74319EE7-EE74-8580-0A1A-ADB54DC0E519}"/>
              </a:ext>
            </a:extLst>
          </p:cNvPr>
          <p:cNvPicPr>
            <a:picLocks noChangeAspect="1"/>
          </p:cNvPicPr>
          <p:nvPr/>
        </p:nvPicPr>
        <p:blipFill>
          <a:blip r:embed="rId9"/>
          <a:stretch>
            <a:fillRect/>
          </a:stretch>
        </p:blipFill>
        <p:spPr>
          <a:xfrm>
            <a:off x="329699" y="248794"/>
            <a:ext cx="1810669" cy="1810669"/>
          </a:xfrm>
          <a:prstGeom prst="rect">
            <a:avLst/>
          </a:prstGeom>
        </p:spPr>
      </p:pic>
      <p:pic>
        <p:nvPicPr>
          <p:cNvPr id="8" name="Picture 7">
            <a:extLst>
              <a:ext uri="{FF2B5EF4-FFF2-40B4-BE49-F238E27FC236}">
                <a16:creationId xmlns:a16="http://schemas.microsoft.com/office/drawing/2014/main" id="{458271DF-BCFE-9AE8-ABEC-63755CE699B2}"/>
              </a:ext>
            </a:extLst>
          </p:cNvPr>
          <p:cNvPicPr>
            <a:picLocks noChangeAspect="1"/>
          </p:cNvPicPr>
          <p:nvPr/>
        </p:nvPicPr>
        <p:blipFill>
          <a:blip r:embed="rId10"/>
          <a:stretch>
            <a:fillRect/>
          </a:stretch>
        </p:blipFill>
        <p:spPr>
          <a:xfrm>
            <a:off x="4047494" y="5545363"/>
            <a:ext cx="1411294" cy="634709"/>
          </a:xfrm>
          <a:prstGeom prst="rect">
            <a:avLst/>
          </a:prstGeom>
        </p:spPr>
      </p:pic>
      <p:pic>
        <p:nvPicPr>
          <p:cNvPr id="9" name="Picture 8">
            <a:extLst>
              <a:ext uri="{FF2B5EF4-FFF2-40B4-BE49-F238E27FC236}">
                <a16:creationId xmlns:a16="http://schemas.microsoft.com/office/drawing/2014/main" id="{C791BCB7-982B-CDED-8914-9071AE35B17B}"/>
              </a:ext>
            </a:extLst>
          </p:cNvPr>
          <p:cNvPicPr>
            <a:picLocks noChangeAspect="1"/>
          </p:cNvPicPr>
          <p:nvPr/>
        </p:nvPicPr>
        <p:blipFill>
          <a:blip r:embed="rId11"/>
          <a:stretch>
            <a:fillRect/>
          </a:stretch>
        </p:blipFill>
        <p:spPr>
          <a:xfrm>
            <a:off x="1996940" y="5529983"/>
            <a:ext cx="1586788" cy="621211"/>
          </a:xfrm>
          <a:prstGeom prst="rect">
            <a:avLst/>
          </a:prstGeom>
        </p:spPr>
      </p:pic>
      <p:pic>
        <p:nvPicPr>
          <p:cNvPr id="11" name="Picture 10">
            <a:extLst>
              <a:ext uri="{FF2B5EF4-FFF2-40B4-BE49-F238E27FC236}">
                <a16:creationId xmlns:a16="http://schemas.microsoft.com/office/drawing/2014/main" id="{1FE9DFC7-2A91-6424-DDA3-366B6A95BA15}"/>
              </a:ext>
            </a:extLst>
          </p:cNvPr>
          <p:cNvPicPr>
            <a:picLocks noChangeAspect="1"/>
          </p:cNvPicPr>
          <p:nvPr/>
        </p:nvPicPr>
        <p:blipFill>
          <a:blip r:embed="rId12"/>
          <a:stretch>
            <a:fillRect/>
          </a:stretch>
        </p:blipFill>
        <p:spPr>
          <a:xfrm>
            <a:off x="329699" y="5545363"/>
            <a:ext cx="1136784" cy="605831"/>
          </a:xfrm>
          <a:prstGeom prst="rect">
            <a:avLst/>
          </a:prstGeom>
        </p:spPr>
      </p:pic>
      <p:sp>
        <p:nvSpPr>
          <p:cNvPr id="12" name="Speech Bubble: Rectangle with Corners Rounded 11">
            <a:extLst>
              <a:ext uri="{FF2B5EF4-FFF2-40B4-BE49-F238E27FC236}">
                <a16:creationId xmlns:a16="http://schemas.microsoft.com/office/drawing/2014/main" id="{FBD0D2B6-FBB8-7E98-36B2-5B48A371D542}"/>
              </a:ext>
            </a:extLst>
          </p:cNvPr>
          <p:cNvSpPr/>
          <p:nvPr/>
        </p:nvSpPr>
        <p:spPr>
          <a:xfrm>
            <a:off x="5790295" y="77615"/>
            <a:ext cx="6171127" cy="4910401"/>
          </a:xfrm>
          <a:prstGeom prst="wedgeRoundRectCallout">
            <a:avLst>
              <a:gd name="adj1" fmla="val -52799"/>
              <a:gd name="adj2" fmla="val 66938"/>
              <a:gd name="adj3" fmla="val 16667"/>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dirty="0">
                <a:latin typeface="ADLaM Display" panose="02010000000000000000" pitchFamily="2" charset="0"/>
                <a:ea typeface="ADLaM Display" panose="02010000000000000000" pitchFamily="2" charset="0"/>
                <a:cs typeface="ADLaM Display" panose="02010000000000000000" pitchFamily="2" charset="0"/>
              </a:rPr>
              <a:t>This is a message from </a:t>
            </a:r>
            <a:r>
              <a:rPr lang="en-GB" sz="2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Crawley Open House.  </a:t>
            </a:r>
            <a:r>
              <a:rPr lang="en-GB" sz="2200" dirty="0">
                <a:latin typeface="ADLaM Display" panose="02010000000000000000" pitchFamily="2" charset="0"/>
                <a:ea typeface="ADLaM Display" panose="02010000000000000000" pitchFamily="2" charset="0"/>
                <a:cs typeface="ADLaM Display" panose="02010000000000000000" pitchFamily="2" charset="0"/>
              </a:rPr>
              <a:t>They are looking for </a:t>
            </a:r>
            <a:r>
              <a:rPr lang="en-GB" sz="2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donations</a:t>
            </a:r>
            <a:r>
              <a:rPr lang="en-GB" sz="2200" dirty="0">
                <a:latin typeface="ADLaM Display" panose="02010000000000000000" pitchFamily="2" charset="0"/>
                <a:ea typeface="ADLaM Display" panose="02010000000000000000" pitchFamily="2" charset="0"/>
                <a:cs typeface="ADLaM Display" panose="02010000000000000000" pitchFamily="2" charset="0"/>
              </a:rPr>
              <a:t> for the month of </a:t>
            </a:r>
            <a:r>
              <a:rPr lang="en-GB" sz="2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Harvest (October)</a:t>
            </a:r>
            <a:r>
              <a:rPr lang="en-GB" sz="2200" dirty="0">
                <a:latin typeface="ADLaM Display" panose="02010000000000000000" pitchFamily="2" charset="0"/>
                <a:ea typeface="ADLaM Display" panose="02010000000000000000" pitchFamily="2" charset="0"/>
                <a:cs typeface="ADLaM Display" panose="02010000000000000000" pitchFamily="2" charset="0"/>
              </a:rPr>
              <a:t> and we as Holy Trinity always do what we can to assist.  </a:t>
            </a:r>
            <a:r>
              <a:rPr lang="en-GB" sz="2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On the left </a:t>
            </a:r>
            <a:r>
              <a:rPr lang="en-GB" sz="2200" dirty="0">
                <a:latin typeface="ADLaM Display" panose="02010000000000000000" pitchFamily="2" charset="0"/>
                <a:ea typeface="ADLaM Display" panose="02010000000000000000" pitchFamily="2" charset="0"/>
                <a:cs typeface="ADLaM Display" panose="02010000000000000000" pitchFamily="2" charset="0"/>
              </a:rPr>
              <a:t>is a list of items they require.  We are asking that you consider </a:t>
            </a:r>
            <a:r>
              <a:rPr lang="en-GB" sz="2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buying something </a:t>
            </a:r>
            <a:r>
              <a:rPr lang="en-GB" sz="2200" dirty="0">
                <a:latin typeface="ADLaM Display" panose="02010000000000000000" pitchFamily="2" charset="0"/>
                <a:ea typeface="ADLaM Display" panose="02010000000000000000" pitchFamily="2" charset="0"/>
                <a:cs typeface="ADLaM Display" panose="02010000000000000000" pitchFamily="2" charset="0"/>
              </a:rPr>
              <a:t>on the list – or even </a:t>
            </a:r>
            <a:r>
              <a:rPr lang="en-GB" sz="2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looking in your cupboards </a:t>
            </a:r>
            <a:r>
              <a:rPr lang="en-GB" sz="2200" dirty="0">
                <a:latin typeface="ADLaM Display" panose="02010000000000000000" pitchFamily="2" charset="0"/>
                <a:ea typeface="ADLaM Display" panose="02010000000000000000" pitchFamily="2" charset="0"/>
                <a:cs typeface="ADLaM Display" panose="02010000000000000000" pitchFamily="2" charset="0"/>
              </a:rPr>
              <a:t>for spare items. You can bring them </a:t>
            </a:r>
            <a:r>
              <a:rPr lang="en-GB" sz="2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directly to the chapel </a:t>
            </a:r>
            <a:r>
              <a:rPr lang="en-GB" sz="2200" dirty="0">
                <a:latin typeface="ADLaM Display" panose="02010000000000000000" pitchFamily="2" charset="0"/>
                <a:ea typeface="ADLaM Display" panose="02010000000000000000" pitchFamily="2" charset="0"/>
                <a:cs typeface="ADLaM Display" panose="02010000000000000000" pitchFamily="2" charset="0"/>
              </a:rPr>
              <a:t>and then I will deliver them with the help of a small group of students the week after half term</a:t>
            </a:r>
          </a:p>
        </p:txBody>
      </p:sp>
      <p:sp>
        <p:nvSpPr>
          <p:cNvPr id="2" name="Thought Bubble: Cloud 1">
            <a:extLst>
              <a:ext uri="{FF2B5EF4-FFF2-40B4-BE49-F238E27FC236}">
                <a16:creationId xmlns:a16="http://schemas.microsoft.com/office/drawing/2014/main" id="{2DBB287F-0E8F-5810-746F-09E70785123B}"/>
              </a:ext>
            </a:extLst>
          </p:cNvPr>
          <p:cNvSpPr/>
          <p:nvPr/>
        </p:nvSpPr>
        <p:spPr>
          <a:xfrm>
            <a:off x="3421626" y="2437448"/>
            <a:ext cx="2037162" cy="1898578"/>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Start thinking about this now but we will only start collecting in October</a:t>
            </a:r>
          </a:p>
        </p:txBody>
      </p:sp>
    </p:spTree>
    <p:extLst>
      <p:ext uri="{BB962C8B-B14F-4D97-AF65-F5344CB8AC3E}">
        <p14:creationId xmlns:p14="http://schemas.microsoft.com/office/powerpoint/2010/main" val="2735849296"/>
      </p:ext>
    </p:extLst>
  </p:cSld>
  <p:clrMapOvr>
    <a:masterClrMapping/>
  </p:clrMapOvr>
</p:sld>
</file>

<file path=ppt/theme/theme1.xml><?xml version="1.0" encoding="utf-8"?>
<a:theme xmlns:a="http://schemas.openxmlformats.org/drawingml/2006/main" name="Facet">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pVersion xmlns="99b3c7d5-2370-4508-91b6-50cb63f9baab" xsi:nil="true"/>
    <TeamsChannelId xmlns="99b3c7d5-2370-4508-91b6-50cb63f9baab" xsi:nil="true"/>
    <FolderType xmlns="99b3c7d5-2370-4508-91b6-50cb63f9baab" xsi:nil="true"/>
    <LMS_Mappings xmlns="99b3c7d5-2370-4508-91b6-50cb63f9baab" xsi:nil="true"/>
    <Templates xmlns="99b3c7d5-2370-4508-91b6-50cb63f9baab" xsi:nil="true"/>
    <NotebookType xmlns="99b3c7d5-2370-4508-91b6-50cb63f9baab" xsi:nil="true"/>
    <Teachers xmlns="99b3c7d5-2370-4508-91b6-50cb63f9baab">
      <UserInfo>
        <DisplayName/>
        <AccountId xsi:nil="true"/>
        <AccountType/>
      </UserInfo>
    </Teachers>
    <Invited_Teachers xmlns="99b3c7d5-2370-4508-91b6-50cb63f9baab" xsi:nil="true"/>
    <IsNotebookLocked xmlns="99b3c7d5-2370-4508-91b6-50cb63f9baab" xsi:nil="true"/>
    <DefaultSectionNames xmlns="99b3c7d5-2370-4508-91b6-50cb63f9baab" xsi:nil="true"/>
    <Owner xmlns="99b3c7d5-2370-4508-91b6-50cb63f9baab">
      <UserInfo>
        <DisplayName/>
        <AccountId xsi:nil="true"/>
        <AccountType/>
      </UserInfo>
    </Owner>
    <Invited_Students xmlns="99b3c7d5-2370-4508-91b6-50cb63f9baab" xsi:nil="true"/>
    <TaxCatchAll xmlns="11da2bf0-ce11-40bc-8e46-71a986b8e803" xsi:nil="true"/>
    <PublishingExpirationDate xmlns="http://schemas.microsoft.com/sharepoint/v3" xsi:nil="true"/>
    <Is_Collaboration_Space_Locked xmlns="99b3c7d5-2370-4508-91b6-50cb63f9baab" xsi:nil="true"/>
    <Teams_Channel_Section_Location xmlns="99b3c7d5-2370-4508-91b6-50cb63f9baab" xsi:nil="true"/>
    <lcf76f155ced4ddcb4097134ff3c332f xmlns="99b3c7d5-2370-4508-91b6-50cb63f9baab">
      <Terms xmlns="http://schemas.microsoft.com/office/infopath/2007/PartnerControls"/>
    </lcf76f155ced4ddcb4097134ff3c332f>
    <PublishingStartDate xmlns="http://schemas.microsoft.com/sharepoint/v3" xsi:nil="true"/>
    <CultureName xmlns="99b3c7d5-2370-4508-91b6-50cb63f9baab" xsi:nil="true"/>
    <Students xmlns="99b3c7d5-2370-4508-91b6-50cb63f9baab">
      <UserInfo>
        <DisplayName/>
        <AccountId xsi:nil="true"/>
        <AccountType/>
      </UserInfo>
    </Students>
    <Student_Groups xmlns="99b3c7d5-2370-4508-91b6-50cb63f9baab">
      <UserInfo>
        <DisplayName/>
        <AccountId xsi:nil="true"/>
        <AccountType/>
      </UserInfo>
    </Student_Groups>
    <Math_Settings xmlns="99b3c7d5-2370-4508-91b6-50cb63f9baab" xsi:nil="true"/>
    <Self_Registration_Enabled xmlns="99b3c7d5-2370-4508-91b6-50cb63f9baab" xsi:nil="true"/>
    <Has_Teacher_Only_SectionGroup xmlns="99b3c7d5-2370-4508-91b6-50cb63f9baab" xsi:nil="true"/>
    <Distribution_Groups xmlns="99b3c7d5-2370-4508-91b6-50cb63f9baa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031675FD12EA4F91DA9223F3400AD8" ma:contentTypeVersion="38" ma:contentTypeDescription="Create a new document." ma:contentTypeScope="" ma:versionID="267f7f109a6ca73c1fda308dca9d5244">
  <xsd:schema xmlns:xsd="http://www.w3.org/2001/XMLSchema" xmlns:xs="http://www.w3.org/2001/XMLSchema" xmlns:p="http://schemas.microsoft.com/office/2006/metadata/properties" xmlns:ns1="http://schemas.microsoft.com/sharepoint/v3" xmlns:ns2="99b3c7d5-2370-4508-91b6-50cb63f9baab" xmlns:ns3="11da2bf0-ce11-40bc-8e46-71a986b8e803" targetNamespace="http://schemas.microsoft.com/office/2006/metadata/properties" ma:root="true" ma:fieldsID="abe44da05a869645f967166a6a06ed35" ns1:_="" ns2:_="" ns3:_="">
    <xsd:import namespace="http://schemas.microsoft.com/sharepoint/v3"/>
    <xsd:import namespace="99b3c7d5-2370-4508-91b6-50cb63f9baab"/>
    <xsd:import namespace="11da2bf0-ce11-40bc-8e46-71a986b8e80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Location" minOccurs="0"/>
                <xsd:element ref="ns1:PublishingStartDate" minOccurs="0"/>
                <xsd:element ref="ns1:PublishingExpirationDate"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3"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24"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9b3c7d5-2370-4508-91b6-50cb63f9ba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d5d2f2c-9a4c-41a7-ab2f-56dfb70416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NotebookType" ma:index="25" nillable="true" ma:displayName="Notebook Type" ma:internalName="NotebookType">
      <xsd:simpleType>
        <xsd:restriction base="dms:Text"/>
      </xsd:simpleType>
    </xsd:element>
    <xsd:element name="FolderType" ma:index="26" nillable="true" ma:displayName="Folder Type" ma:internalName="FolderType">
      <xsd:simpleType>
        <xsd:restriction base="dms:Text"/>
      </xsd:simpleType>
    </xsd:element>
    <xsd:element name="CultureName" ma:index="27" nillable="true" ma:displayName="Culture Name" ma:internalName="CultureName">
      <xsd:simpleType>
        <xsd:restriction base="dms:Text"/>
      </xsd:simpleType>
    </xsd:element>
    <xsd:element name="AppVersion" ma:index="28" nillable="true" ma:displayName="App Version" ma:internalName="AppVersion">
      <xsd:simpleType>
        <xsd:restriction base="dms:Text"/>
      </xsd:simpleType>
    </xsd:element>
    <xsd:element name="TeamsChannelId" ma:index="29" nillable="true" ma:displayName="Teams Channel Id" ma:internalName="TeamsChannelId">
      <xsd:simpleType>
        <xsd:restriction base="dms:Text"/>
      </xsd:simpleType>
    </xsd:element>
    <xsd:element name="Owner" ma:index="3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31" nillable="true" ma:displayName="Math Settings" ma:internalName="Math_Settings">
      <xsd:simpleType>
        <xsd:restriction base="dms:Text"/>
      </xsd:simpleType>
    </xsd:element>
    <xsd:element name="DefaultSectionNames" ma:index="32" nillable="true" ma:displayName="Default Section Names" ma:internalName="DefaultSectionNames">
      <xsd:simpleType>
        <xsd:restriction base="dms:Note">
          <xsd:maxLength value="255"/>
        </xsd:restriction>
      </xsd:simpleType>
    </xsd:element>
    <xsd:element name="Templates" ma:index="33" nillable="true" ma:displayName="Templates" ma:internalName="Templates">
      <xsd:simpleType>
        <xsd:restriction base="dms:Note">
          <xsd:maxLength value="255"/>
        </xsd:restriction>
      </xsd:simpleType>
    </xsd:element>
    <xsd:element name="Teachers" ma:index="3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7" nillable="true" ma:displayName="Distribution Groups" ma:internalName="Distribution_Groups">
      <xsd:simpleType>
        <xsd:restriction base="dms:Note">
          <xsd:maxLength value="255"/>
        </xsd:restriction>
      </xsd:simpleType>
    </xsd:element>
    <xsd:element name="LMS_Mappings" ma:index="38" nillable="true" ma:displayName="LMS Mappings" ma:internalName="LMS_Mappings">
      <xsd:simpleType>
        <xsd:restriction base="dms:Note">
          <xsd:maxLength value="255"/>
        </xsd:restriction>
      </xsd:simpleType>
    </xsd:element>
    <xsd:element name="Invited_Teachers" ma:index="39" nillable="true" ma:displayName="Invited Teachers" ma:internalName="Invited_Teachers">
      <xsd:simpleType>
        <xsd:restriction base="dms:Note">
          <xsd:maxLength value="255"/>
        </xsd:restriction>
      </xsd:simpleType>
    </xsd:element>
    <xsd:element name="Invited_Students" ma:index="40" nillable="true" ma:displayName="Invited Students" ma:internalName="Invited_Students">
      <xsd:simpleType>
        <xsd:restriction base="dms:Note">
          <xsd:maxLength value="255"/>
        </xsd:restriction>
      </xsd:simpleType>
    </xsd:element>
    <xsd:element name="Self_Registration_Enabled" ma:index="41" nillable="true" ma:displayName="Self Registration Enabled" ma:internalName="Self_Registration_Enabled">
      <xsd:simpleType>
        <xsd:restriction base="dms:Boolean"/>
      </xsd:simpleType>
    </xsd:element>
    <xsd:element name="Has_Teacher_Only_SectionGroup" ma:index="42" nillable="true" ma:displayName="Has Teacher Only SectionGroup" ma:internalName="Has_Teacher_Only_SectionGroup">
      <xsd:simpleType>
        <xsd:restriction base="dms:Boolean"/>
      </xsd:simpleType>
    </xsd:element>
    <xsd:element name="Is_Collaboration_Space_Locked" ma:index="43" nillable="true" ma:displayName="Is Collaboration Space Locked" ma:internalName="Is_Collaboration_Space_Locked">
      <xsd:simpleType>
        <xsd:restriction base="dms:Boolean"/>
      </xsd:simpleType>
    </xsd:element>
    <xsd:element name="IsNotebookLocked" ma:index="44" nillable="true" ma:displayName="Is Notebook Locked" ma:internalName="IsNotebookLocked">
      <xsd:simpleType>
        <xsd:restriction base="dms:Boolean"/>
      </xsd:simpleType>
    </xsd:element>
    <xsd:element name="Teams_Channel_Section_Location" ma:index="45" nillable="true" ma:displayName="Teams Channel Section Location" ma:internalName="Teams_Channel_Section_Location">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da2bf0-ce11-40bc-8e46-71a986b8e80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c06c1b4-644c-4d6d-856e-b16a912fdf0d}" ma:internalName="TaxCatchAll" ma:showField="CatchAllData" ma:web="11da2bf0-ce11-40bc-8e46-71a986b8e80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EFA5211-458D-4BD8-9B1C-CD1D15E4EFF3}">
  <ds:schemaRefs>
    <ds:schemaRef ds:uri="http://schemas.microsoft.com/office/2006/documentManagement/types"/>
    <ds:schemaRef ds:uri="http://schemas.openxmlformats.org/package/2006/metadata/core-properties"/>
    <ds:schemaRef ds:uri="http://schemas.microsoft.com/sharepoint/v3"/>
    <ds:schemaRef ds:uri="http://purl.org/dc/elements/1.1/"/>
    <ds:schemaRef ds:uri="http://schemas.microsoft.com/office/infopath/2007/PartnerControls"/>
    <ds:schemaRef ds:uri="http://purl.org/dc/terms/"/>
    <ds:schemaRef ds:uri="11da2bf0-ce11-40bc-8e46-71a986b8e803"/>
    <ds:schemaRef ds:uri="http://purl.org/dc/dcmitype/"/>
    <ds:schemaRef ds:uri="99b3c7d5-2370-4508-91b6-50cb63f9baab"/>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18C64B1-98B6-4D74-9556-C75D5B1F3DE4}">
  <ds:schemaRefs>
    <ds:schemaRef ds:uri="http://schemas.microsoft.com/sharepoint/v3/contenttype/forms"/>
  </ds:schemaRefs>
</ds:datastoreItem>
</file>

<file path=customXml/itemProps3.xml><?xml version="1.0" encoding="utf-8"?>
<ds:datastoreItem xmlns:ds="http://schemas.openxmlformats.org/officeDocument/2006/customXml" ds:itemID="{09ECFB1A-E5C1-453F-A35D-7A207C42FF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9b3c7d5-2370-4508-91b6-50cb63f9baab"/>
    <ds:schemaRef ds:uri="11da2bf0-ce11-40bc-8e46-71a986b8e8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8423</TotalTime>
  <Words>832</Words>
  <Application>Microsoft Office PowerPoint</Application>
  <PresentationFormat>Widescreen</PresentationFormat>
  <Paragraphs>97</Paragraphs>
  <Slides>11</Slides>
  <Notes>9</Notes>
  <HiddenSlides>0</HiddenSlides>
  <MMClips>3</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11</vt:i4>
      </vt:variant>
    </vt:vector>
  </HeadingPairs>
  <TitlesOfParts>
    <vt:vector size="23" baseType="lpstr">
      <vt:lpstr>Abadi</vt:lpstr>
      <vt:lpstr>ADLaM Display</vt:lpstr>
      <vt:lpstr>Aptos SemiBold</vt:lpstr>
      <vt:lpstr>Arial</vt:lpstr>
      <vt:lpstr>Baguet Script</vt:lpstr>
      <vt:lpstr>Calibri</vt:lpstr>
      <vt:lpstr>Kermit Condensed</vt:lpstr>
      <vt:lpstr>Kermit Extrabold Condensed</vt:lpstr>
      <vt:lpstr>Lucida Calligraphy</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Bradley DEYSEL</dc:creator>
  <cp:lastModifiedBy>Bradley DEYSEL</cp:lastModifiedBy>
  <cp:revision>902</cp:revision>
  <cp:lastPrinted>2024-09-30T15:28:11Z</cp:lastPrinted>
  <dcterms:created xsi:type="dcterms:W3CDTF">2022-07-08T05:33:16Z</dcterms:created>
  <dcterms:modified xsi:type="dcterms:W3CDTF">2026-09-25T09:38:03Z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0x01010020031675FD12EA4F91DA9223F3400AD8</vt:lpwstr>
  </property>
  <property fmtid="{D5CDD505-2E9C-101B-9397-08002B2CF9AE}" pid="3" name="MediaServiceImageTags">
    <vt:lpwstr/>
  </property>
</Properties>
</file>