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E_91128D71.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42" r:id="rId4"/>
  </p:sldMasterIdLst>
  <p:notesMasterIdLst>
    <p:notesMasterId r:id="rId14"/>
  </p:notesMasterIdLst>
  <p:sldIdLst>
    <p:sldId id="259" r:id="rId5"/>
    <p:sldId id="260" r:id="rId6"/>
    <p:sldId id="270" r:id="rId7"/>
    <p:sldId id="300" r:id="rId8"/>
    <p:sldId id="316" r:id="rId9"/>
    <p:sldId id="313" r:id="rId10"/>
    <p:sldId id="307" r:id="rId11"/>
    <p:sldId id="314" r:id="rId12"/>
    <p:sldId id="315"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BDC0F07-6318-4C70-8766-911311D16806}">
          <p14:sldIdLst>
            <p14:sldId id="259"/>
            <p14:sldId id="260"/>
            <p14:sldId id="270"/>
            <p14:sldId id="300"/>
            <p14:sldId id="316"/>
            <p14:sldId id="313"/>
            <p14:sldId id="307"/>
            <p14:sldId id="314"/>
            <p14:sldId id="31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D19CC2-6645-9BD9-B44F-198EBD641C23}" name="Bradley DEYSEL" initials="BD" userId="S::bdeysel@holytrinitycrawley.org.uk::eb652434-ba0d-4f6d-bc67-94b5b671a75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adley DEYSEL"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FFCC00"/>
    <a:srgbClr val="008000"/>
    <a:srgbClr val="FFCC66"/>
    <a:srgbClr val="33CCCC"/>
    <a:srgbClr val="00CCFF"/>
    <a:srgbClr val="00FFFF"/>
    <a:srgbClr val="A3CAF5"/>
    <a:srgbClr val="A6D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7A3F00-3509-4EFE-A700-3EF6BB7E2AA7}" v="296" dt="2026-07-10T13:31:02.0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82" d="100"/>
          <a:sy n="82" d="100"/>
        </p:scale>
        <p:origin x="682" y="77"/>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ley DEYSEL" userId="eb652434-ba0d-4f6d-bc67-94b5b671a75a" providerId="ADAL" clId="{4582205B-D3F2-4DB7-BBCB-488FEECED662}"/>
    <pc:docChg chg="undo custSel addSld delSld modSld delMainMaster modMainMaster modSection">
      <pc:chgData name="Bradley DEYSEL" userId="eb652434-ba0d-4f6d-bc67-94b5b671a75a" providerId="ADAL" clId="{4582205B-D3F2-4DB7-BBCB-488FEECED662}" dt="2026-07-10T13:31:02.093" v="40643" actId="6549"/>
      <pc:docMkLst>
        <pc:docMk/>
      </pc:docMkLst>
      <pc:sldChg chg="addSp delSp modSp mod addAnim delAnim modAnim">
        <pc:chgData name="Bradley DEYSEL" userId="eb652434-ba0d-4f6d-bc67-94b5b671a75a" providerId="ADAL" clId="{4582205B-D3F2-4DB7-BBCB-488FEECED662}" dt="2026-07-06T12:24:15.054" v="38657" actId="207"/>
        <pc:sldMkLst>
          <pc:docMk/>
          <pc:sldMk cId="144535696" sldId="259"/>
        </pc:sldMkLst>
        <pc:spChg chg="mod ord">
          <ac:chgData name="Bradley DEYSEL" userId="eb652434-ba0d-4f6d-bc67-94b5b671a75a" providerId="ADAL" clId="{4582205B-D3F2-4DB7-BBCB-488FEECED662}" dt="2026-07-06T11:37:43.726" v="38631" actId="1076"/>
          <ac:spMkLst>
            <pc:docMk/>
            <pc:sldMk cId="144535696" sldId="259"/>
            <ac:spMk id="3" creationId="{8422FA88-B0DB-E6C0-CF92-273010F3BB38}"/>
          </ac:spMkLst>
        </pc:spChg>
        <pc:spChg chg="mod">
          <ac:chgData name="Bradley DEYSEL" userId="eb652434-ba0d-4f6d-bc67-94b5b671a75a" providerId="ADAL" clId="{4582205B-D3F2-4DB7-BBCB-488FEECED662}" dt="2026-07-06T11:37:50.312" v="38633" actId="1076"/>
          <ac:spMkLst>
            <pc:docMk/>
            <pc:sldMk cId="144535696" sldId="259"/>
            <ac:spMk id="8" creationId="{9C534AD6-3C17-FB99-FD1F-42F056C33E46}"/>
          </ac:spMkLst>
        </pc:spChg>
        <pc:spChg chg="add mod ord">
          <ac:chgData name="Bradley DEYSEL" userId="eb652434-ba0d-4f6d-bc67-94b5b671a75a" providerId="ADAL" clId="{4582205B-D3F2-4DB7-BBCB-488FEECED662}" dt="2026-06-30T09:31:24.179" v="38415" actId="166"/>
          <ac:spMkLst>
            <pc:docMk/>
            <pc:sldMk cId="144535696" sldId="259"/>
            <ac:spMk id="9" creationId="{4D9E3826-3294-BE4E-4839-F729039245C0}"/>
          </ac:spMkLst>
        </pc:spChg>
        <pc:spChg chg="add mod ord">
          <ac:chgData name="Bradley DEYSEL" userId="eb652434-ba0d-4f6d-bc67-94b5b671a75a" providerId="ADAL" clId="{4582205B-D3F2-4DB7-BBCB-488FEECED662}" dt="2026-07-06T12:24:15.054" v="38657" actId="207"/>
          <ac:spMkLst>
            <pc:docMk/>
            <pc:sldMk cId="144535696" sldId="259"/>
            <ac:spMk id="11" creationId="{F4636E1E-3167-53C0-2E9D-4EFEF83700D1}"/>
          </ac:spMkLst>
        </pc:spChg>
        <pc:spChg chg="mod ord">
          <ac:chgData name="Bradley DEYSEL" userId="eb652434-ba0d-4f6d-bc67-94b5b671a75a" providerId="ADAL" clId="{4582205B-D3F2-4DB7-BBCB-488FEECED662}" dt="2026-07-06T11:37:46.161" v="38632" actId="14100"/>
          <ac:spMkLst>
            <pc:docMk/>
            <pc:sldMk cId="144535696" sldId="259"/>
            <ac:spMk id="13" creationId="{73045F38-A2B5-3B54-3340-C8BF6DD25123}"/>
          </ac:spMkLst>
        </pc:spChg>
        <pc:spChg chg="mod">
          <ac:chgData name="Bradley DEYSEL" userId="eb652434-ba0d-4f6d-bc67-94b5b671a75a" providerId="ADAL" clId="{4582205B-D3F2-4DB7-BBCB-488FEECED662}" dt="2026-06-19T14:02:05.886" v="38279" actId="20577"/>
          <ac:spMkLst>
            <pc:docMk/>
            <pc:sldMk cId="144535696" sldId="259"/>
            <ac:spMk id="18" creationId="{33652432-D9B4-EA27-DF1A-0C85550A3990}"/>
          </ac:spMkLst>
        </pc:spChg>
        <pc:picChg chg="add mod modCrop">
          <ac:chgData name="Bradley DEYSEL" userId="eb652434-ba0d-4f6d-bc67-94b5b671a75a" providerId="ADAL" clId="{4582205B-D3F2-4DB7-BBCB-488FEECED662}" dt="2026-06-30T09:33:23.916" v="38435"/>
          <ac:picMkLst>
            <pc:docMk/>
            <pc:sldMk cId="144535696" sldId="259"/>
            <ac:picMk id="4" creationId="{D2585B76-8890-AABA-AFF8-F6F316A31E5E}"/>
          </ac:picMkLst>
        </pc:picChg>
        <pc:picChg chg="add mod ord modCrop">
          <ac:chgData name="Bradley DEYSEL" userId="eb652434-ba0d-4f6d-bc67-94b5b671a75a" providerId="ADAL" clId="{4582205B-D3F2-4DB7-BBCB-488FEECED662}" dt="2026-06-19T14:08:32.106" v="38356" actId="732"/>
          <ac:picMkLst>
            <pc:docMk/>
            <pc:sldMk cId="144535696" sldId="259"/>
            <ac:picMk id="20" creationId="{6B65634E-FE73-4AEB-B879-914264D47903}"/>
          </ac:picMkLst>
        </pc:picChg>
        <pc:picChg chg="add mod ord modCrop">
          <ac:chgData name="Bradley DEYSEL" userId="eb652434-ba0d-4f6d-bc67-94b5b671a75a" providerId="ADAL" clId="{4582205B-D3F2-4DB7-BBCB-488FEECED662}" dt="2026-06-19T14:08:16.514" v="38354" actId="167"/>
          <ac:picMkLst>
            <pc:docMk/>
            <pc:sldMk cId="144535696" sldId="259"/>
            <ac:picMk id="22" creationId="{1840F329-158F-4B67-8D58-3C77B3F218D9}"/>
          </ac:picMkLst>
        </pc:picChg>
      </pc:sldChg>
      <pc:sldChg chg="addSp delSp modSp mod delAnim modAnim">
        <pc:chgData name="Bradley DEYSEL" userId="eb652434-ba0d-4f6d-bc67-94b5b671a75a" providerId="ADAL" clId="{4582205B-D3F2-4DB7-BBCB-488FEECED662}" dt="2026-07-10T13:31:02.093" v="40643" actId="6549"/>
        <pc:sldMkLst>
          <pc:docMk/>
          <pc:sldMk cId="1675910266" sldId="260"/>
        </pc:sldMkLst>
        <pc:spChg chg="mod ord">
          <ac:chgData name="Bradley DEYSEL" userId="eb652434-ba0d-4f6d-bc67-94b5b671a75a" providerId="ADAL" clId="{4582205B-D3F2-4DB7-BBCB-488FEECED662}" dt="2026-07-07T11:18:50.575" v="40638" actId="1076"/>
          <ac:spMkLst>
            <pc:docMk/>
            <pc:sldMk cId="1675910266" sldId="260"/>
            <ac:spMk id="3" creationId="{9F448480-4F0C-BC4B-BBC9-3B6399D4E3DE}"/>
          </ac:spMkLst>
        </pc:spChg>
        <pc:spChg chg="add mod ord">
          <ac:chgData name="Bradley DEYSEL" userId="eb652434-ba0d-4f6d-bc67-94b5b671a75a" providerId="ADAL" clId="{4582205B-D3F2-4DB7-BBCB-488FEECED662}" dt="2026-07-07T11:19:02.505" v="40642" actId="1076"/>
          <ac:spMkLst>
            <pc:docMk/>
            <pc:sldMk cId="1675910266" sldId="260"/>
            <ac:spMk id="5" creationId="{DE5D4CA3-6F92-7598-A1D1-D6D6B1BD57D0}"/>
          </ac:spMkLst>
        </pc:spChg>
        <pc:spChg chg="mod">
          <ac:chgData name="Bradley DEYSEL" userId="eb652434-ba0d-4f6d-bc67-94b5b671a75a" providerId="ADAL" clId="{4582205B-D3F2-4DB7-BBCB-488FEECED662}" dt="2026-07-07T11:18:44.641" v="40636" actId="1076"/>
          <ac:spMkLst>
            <pc:docMk/>
            <pc:sldMk cId="1675910266" sldId="260"/>
            <ac:spMk id="6" creationId="{F9CC3219-A1BF-2EBB-CA99-AA632926573C}"/>
          </ac:spMkLst>
        </pc:spChg>
        <pc:spChg chg="add mod ord">
          <ac:chgData name="Bradley DEYSEL" userId="eb652434-ba0d-4f6d-bc67-94b5b671a75a" providerId="ADAL" clId="{4582205B-D3F2-4DB7-BBCB-488FEECED662}" dt="2026-07-10T13:31:02.093" v="40643" actId="6549"/>
          <ac:spMkLst>
            <pc:docMk/>
            <pc:sldMk cId="1675910266" sldId="260"/>
            <ac:spMk id="7" creationId="{A5A559F5-8DA5-8A37-A801-18E5663D21D5}"/>
          </ac:spMkLst>
        </pc:spChg>
        <pc:spChg chg="mod ord">
          <ac:chgData name="Bradley DEYSEL" userId="eb652434-ba0d-4f6d-bc67-94b5b671a75a" providerId="ADAL" clId="{4582205B-D3F2-4DB7-BBCB-488FEECED662}" dt="2026-07-07T11:18:46.836" v="40637" actId="1076"/>
          <ac:spMkLst>
            <pc:docMk/>
            <pc:sldMk cId="1675910266" sldId="260"/>
            <ac:spMk id="9" creationId="{6E81EC16-4899-BF9D-E5F4-5142C0A16CA5}"/>
          </ac:spMkLst>
        </pc:spChg>
        <pc:spChg chg="mod ord">
          <ac:chgData name="Bradley DEYSEL" userId="eb652434-ba0d-4f6d-bc67-94b5b671a75a" providerId="ADAL" clId="{4582205B-D3F2-4DB7-BBCB-488FEECED662}" dt="2026-07-07T11:19:01.239" v="40641" actId="1076"/>
          <ac:spMkLst>
            <pc:docMk/>
            <pc:sldMk cId="1675910266" sldId="260"/>
            <ac:spMk id="13" creationId="{3338FDFF-8508-81AA-A640-2603C135C885}"/>
          </ac:spMkLst>
        </pc:spChg>
        <pc:spChg chg="mod">
          <ac:chgData name="Bradley DEYSEL" userId="eb652434-ba0d-4f6d-bc67-94b5b671a75a" providerId="ADAL" clId="{4582205B-D3F2-4DB7-BBCB-488FEECED662}" dt="2026-07-07T11:12:16.301" v="40550" actId="207"/>
          <ac:spMkLst>
            <pc:docMk/>
            <pc:sldMk cId="1675910266" sldId="260"/>
            <ac:spMk id="44" creationId="{671D59B2-B9F4-C44E-44AD-96EA77F916BE}"/>
          </ac:spMkLst>
        </pc:spChg>
        <pc:picChg chg="add mod ord modCrop">
          <ac:chgData name="Bradley DEYSEL" userId="eb652434-ba0d-4f6d-bc67-94b5b671a75a" providerId="ADAL" clId="{4582205B-D3F2-4DB7-BBCB-488FEECED662}" dt="2026-06-19T14:08:54.855" v="38360" actId="732"/>
          <ac:picMkLst>
            <pc:docMk/>
            <pc:sldMk cId="1675910266" sldId="260"/>
            <ac:picMk id="4" creationId="{DC29D447-A201-956D-04CC-69C151ECD51D}"/>
          </ac:picMkLst>
        </pc:picChg>
        <pc:picChg chg="add mod modCrop">
          <ac:chgData name="Bradley DEYSEL" userId="eb652434-ba0d-4f6d-bc67-94b5b671a75a" providerId="ADAL" clId="{4582205B-D3F2-4DB7-BBCB-488FEECED662}" dt="2026-07-07T11:18:51.758" v="40639" actId="1076"/>
          <ac:picMkLst>
            <pc:docMk/>
            <pc:sldMk cId="1675910266" sldId="260"/>
            <ac:picMk id="8" creationId="{938C6C4A-B1B5-F841-ED6D-0B74E1334485}"/>
          </ac:picMkLst>
        </pc:picChg>
        <pc:picChg chg="add mod ord">
          <ac:chgData name="Bradley DEYSEL" userId="eb652434-ba0d-4f6d-bc67-94b5b671a75a" providerId="ADAL" clId="{4582205B-D3F2-4DB7-BBCB-488FEECED662}" dt="2026-07-07T11:12:53.022" v="40559" actId="1076"/>
          <ac:picMkLst>
            <pc:docMk/>
            <pc:sldMk cId="1675910266" sldId="260"/>
            <ac:picMk id="12" creationId="{0923A6C9-8DFD-F36B-2426-DFD816677FC1}"/>
          </ac:picMkLst>
        </pc:picChg>
      </pc:sldChg>
      <pc:sldChg chg="addSp delSp modSp mod modCm">
        <pc:chgData name="Bradley DEYSEL" userId="eb652434-ba0d-4f6d-bc67-94b5b671a75a" providerId="ADAL" clId="{4582205B-D3F2-4DB7-BBCB-488FEECED662}" dt="2026-07-07T08:51:00.399" v="39983" actId="207"/>
        <pc:sldMkLst>
          <pc:docMk/>
          <pc:sldMk cId="2433912177" sldId="270"/>
        </pc:sldMkLst>
        <pc:spChg chg="mod ord">
          <ac:chgData name="Bradley DEYSEL" userId="eb652434-ba0d-4f6d-bc67-94b5b671a75a" providerId="ADAL" clId="{4582205B-D3F2-4DB7-BBCB-488FEECED662}" dt="2026-07-07T08:51:00.399" v="39983" actId="207"/>
          <ac:spMkLst>
            <pc:docMk/>
            <pc:sldMk cId="2433912177" sldId="270"/>
            <ac:spMk id="6" creationId="{B17699E2-DF46-2034-F941-3D2D723E9D6B}"/>
          </ac:spMkLst>
        </pc:spChg>
        <pc:spChg chg="mod">
          <ac:chgData name="Bradley DEYSEL" userId="eb652434-ba0d-4f6d-bc67-94b5b671a75a" providerId="ADAL" clId="{4582205B-D3F2-4DB7-BBCB-488FEECED662}" dt="2026-06-17T11:02:45.492" v="34887" actId="1582"/>
          <ac:spMkLst>
            <pc:docMk/>
            <pc:sldMk cId="2433912177" sldId="270"/>
            <ac:spMk id="10" creationId="{E5D9A191-F16B-4EA9-BFBB-107EC652BF44}"/>
          </ac:spMkLst>
        </pc:spChg>
        <pc:picChg chg="add mod ord modCrop">
          <ac:chgData name="Bradley DEYSEL" userId="eb652434-ba0d-4f6d-bc67-94b5b671a75a" providerId="ADAL" clId="{4582205B-D3F2-4DB7-BBCB-488FEECED662}" dt="2026-06-19T14:09:19.327" v="38364" actId="732"/>
          <ac:picMkLst>
            <pc:docMk/>
            <pc:sldMk cId="2433912177" sldId="270"/>
            <ac:picMk id="3" creationId="{E737607F-2952-7530-4222-A43046380A9E}"/>
          </ac:picMkLst>
        </pc:picChg>
        <pc:picChg chg="add mod">
          <ac:chgData name="Bradley DEYSEL" userId="eb652434-ba0d-4f6d-bc67-94b5b671a75a" providerId="ADAL" clId="{4582205B-D3F2-4DB7-BBCB-488FEECED662}" dt="2026-07-07T08:50:08.151" v="39927" actId="14100"/>
          <ac:picMkLst>
            <pc:docMk/>
            <pc:sldMk cId="2433912177" sldId="270"/>
            <ac:picMk id="4" creationId="{13F3DC86-C45C-10CD-E556-B4EFA86A20EC}"/>
          </ac:picMkLst>
        </pc:picChg>
        <pc:picChg chg="add ord">
          <ac:chgData name="Bradley DEYSEL" userId="eb652434-ba0d-4f6d-bc67-94b5b671a75a" providerId="ADAL" clId="{4582205B-D3F2-4DB7-BBCB-488FEECED662}" dt="2026-06-19T14:09:05.942" v="38362" actId="167"/>
          <ac:picMkLst>
            <pc:docMk/>
            <pc:sldMk cId="2433912177" sldId="270"/>
            <ac:picMk id="8" creationId="{C61FAEC0-4F98-E765-3790-1A872DBC9D57}"/>
          </ac:picMkLst>
        </pc:picChg>
        <pc:picChg chg="mod">
          <ac:chgData name="Bradley DEYSEL" userId="eb652434-ba0d-4f6d-bc67-94b5b671a75a" providerId="ADAL" clId="{4582205B-D3F2-4DB7-BBCB-488FEECED662}" dt="2026-06-17T11:02:45.492" v="34887" actId="1582"/>
          <ac:picMkLst>
            <pc:docMk/>
            <pc:sldMk cId="2433912177" sldId="270"/>
            <ac:picMk id="32" creationId="{B14035E1-DF97-4C47-B901-97F6388E0983}"/>
          </ac:picMkLst>
        </pc:picChg>
        <pc:picChg chg="mod">
          <ac:chgData name="Bradley DEYSEL" userId="eb652434-ba0d-4f6d-bc67-94b5b671a75a" providerId="ADAL" clId="{4582205B-D3F2-4DB7-BBCB-488FEECED662}" dt="2026-06-17T11:02:45.492" v="34887" actId="1582"/>
          <ac:picMkLst>
            <pc:docMk/>
            <pc:sldMk cId="2433912177" sldId="270"/>
            <ac:picMk id="1032" creationId="{0089AFA7-B29F-4839-9E97-1399A8A8D6D3}"/>
          </ac:picMkLst>
        </pc:picChg>
        <pc:extLst>
          <p:ext xmlns:p="http://schemas.openxmlformats.org/presentationml/2006/main" uri="{D6D511B9-2390-475A-947B-AFAB55BFBCF1}">
            <pc226:cmChg xmlns:pc226="http://schemas.microsoft.com/office/powerpoint/2022/06/main/command" chg="mod">
              <pc226:chgData name="Bradley DEYSEL" userId="eb652434-ba0d-4f6d-bc67-94b5b671a75a" providerId="ADAL" clId="{4582205B-D3F2-4DB7-BBCB-488FEECED662}" dt="2026-07-07T08:50:41.684" v="39980" actId="20577"/>
              <pc2:cmMkLst xmlns:pc2="http://schemas.microsoft.com/office/powerpoint/2019/9/main/command">
                <pc:docMk/>
                <pc:sldMk cId="2433912177" sldId="270"/>
                <pc2:cmMk id="{64DC6164-E6BD-419D-9CF5-C732E592C419}"/>
              </pc2:cmMkLst>
            </pc226:cmChg>
          </p:ext>
        </pc:extLst>
      </pc:sldChg>
      <pc:sldChg chg="addSp delSp modSp mod delAnim modAnim">
        <pc:chgData name="Bradley DEYSEL" userId="eb652434-ba0d-4f6d-bc67-94b5b671a75a" providerId="ADAL" clId="{4582205B-D3F2-4DB7-BBCB-488FEECED662}" dt="2026-07-07T08:54:10.780" v="40240" actId="166"/>
        <pc:sldMkLst>
          <pc:docMk/>
          <pc:sldMk cId="299848669" sldId="300"/>
        </pc:sldMkLst>
        <pc:spChg chg="mod ord">
          <ac:chgData name="Bradley DEYSEL" userId="eb652434-ba0d-4f6d-bc67-94b5b671a75a" providerId="ADAL" clId="{4582205B-D3F2-4DB7-BBCB-488FEECED662}" dt="2026-07-07T08:54:10.780" v="40240" actId="166"/>
          <ac:spMkLst>
            <pc:docMk/>
            <pc:sldMk cId="299848669" sldId="300"/>
            <ac:spMk id="3" creationId="{65A7FE24-EE17-2E9F-8372-5E909F541540}"/>
          </ac:spMkLst>
        </pc:spChg>
        <pc:picChg chg="add mod ord modCrop">
          <ac:chgData name="Bradley DEYSEL" userId="eb652434-ba0d-4f6d-bc67-94b5b671a75a" providerId="ADAL" clId="{4582205B-D3F2-4DB7-BBCB-488FEECED662}" dt="2026-06-19T14:09:39.599" v="38368" actId="732"/>
          <ac:picMkLst>
            <pc:docMk/>
            <pc:sldMk cId="299848669" sldId="300"/>
            <ac:picMk id="4" creationId="{DD586521-0863-6568-63EF-936D4D6D0C82}"/>
          </ac:picMkLst>
        </pc:picChg>
        <pc:picChg chg="add mod">
          <ac:chgData name="Bradley DEYSEL" userId="eb652434-ba0d-4f6d-bc67-94b5b671a75a" providerId="ADAL" clId="{4582205B-D3F2-4DB7-BBCB-488FEECED662}" dt="2026-06-30T09:52:24.508" v="38508"/>
          <ac:picMkLst>
            <pc:docMk/>
            <pc:sldMk cId="299848669" sldId="300"/>
            <ac:picMk id="5" creationId="{675FE1A4-A34F-3873-DD33-9239030F8F09}"/>
          </ac:picMkLst>
        </pc:picChg>
        <pc:picChg chg="add ord">
          <ac:chgData name="Bradley DEYSEL" userId="eb652434-ba0d-4f6d-bc67-94b5b671a75a" providerId="ADAL" clId="{4582205B-D3F2-4DB7-BBCB-488FEECED662}" dt="2026-06-19T14:09:29.879" v="38366" actId="167"/>
          <ac:picMkLst>
            <pc:docMk/>
            <pc:sldMk cId="299848669" sldId="300"/>
            <ac:picMk id="7" creationId="{DEF62973-2236-81B1-0189-700B72D322FD}"/>
          </ac:picMkLst>
        </pc:picChg>
      </pc:sldChg>
      <pc:sldChg chg="addSp delSp modSp mod">
        <pc:chgData name="Bradley DEYSEL" userId="eb652434-ba0d-4f6d-bc67-94b5b671a75a" providerId="ADAL" clId="{4582205B-D3F2-4DB7-BBCB-488FEECED662}" dt="2026-06-30T09:37:09.114" v="38475" actId="20577"/>
        <pc:sldMkLst>
          <pc:docMk/>
          <pc:sldMk cId="1208504242" sldId="307"/>
        </pc:sldMkLst>
        <pc:spChg chg="add del mod ord">
          <ac:chgData name="Bradley DEYSEL" userId="eb652434-ba0d-4f6d-bc67-94b5b671a75a" providerId="ADAL" clId="{4582205B-D3F2-4DB7-BBCB-488FEECED662}" dt="2026-06-30T09:37:09.114" v="38475" actId="20577"/>
          <ac:spMkLst>
            <pc:docMk/>
            <pc:sldMk cId="1208504242" sldId="307"/>
            <ac:spMk id="3" creationId="{299F1A2F-9CE9-E1BF-6EBB-47945466CE3F}"/>
          </ac:spMkLst>
        </pc:spChg>
        <pc:picChg chg="add mod ord modCrop">
          <ac:chgData name="Bradley DEYSEL" userId="eb652434-ba0d-4f6d-bc67-94b5b671a75a" providerId="ADAL" clId="{4582205B-D3F2-4DB7-BBCB-488FEECED662}" dt="2026-06-19T14:10:54.182" v="38381" actId="732"/>
          <ac:picMkLst>
            <pc:docMk/>
            <pc:sldMk cId="1208504242" sldId="307"/>
            <ac:picMk id="6" creationId="{8A3AAA4D-4B6E-63B9-7C85-DBA5931ED642}"/>
          </ac:picMkLst>
        </pc:picChg>
        <pc:picChg chg="add ord">
          <ac:chgData name="Bradley DEYSEL" userId="eb652434-ba0d-4f6d-bc67-94b5b671a75a" providerId="ADAL" clId="{4582205B-D3F2-4DB7-BBCB-488FEECED662}" dt="2026-06-19T14:10:38.572" v="38378" actId="167"/>
          <ac:picMkLst>
            <pc:docMk/>
            <pc:sldMk cId="1208504242" sldId="307"/>
            <ac:picMk id="8" creationId="{23C0A679-3C44-B008-8D3E-90ED235E4FD1}"/>
          </ac:picMkLst>
        </pc:picChg>
      </pc:sldChg>
      <pc:sldChg chg="addSp delSp modSp add mod">
        <pc:chgData name="Bradley DEYSEL" userId="eb652434-ba0d-4f6d-bc67-94b5b671a75a" providerId="ADAL" clId="{4582205B-D3F2-4DB7-BBCB-488FEECED662}" dt="2026-06-30T09:36:33.025" v="38455" actId="14100"/>
        <pc:sldMkLst>
          <pc:docMk/>
          <pc:sldMk cId="1542090510" sldId="313"/>
        </pc:sldMkLst>
        <pc:spChg chg="add mod">
          <ac:chgData name="Bradley DEYSEL" userId="eb652434-ba0d-4f6d-bc67-94b5b671a75a" providerId="ADAL" clId="{4582205B-D3F2-4DB7-BBCB-488FEECED662}" dt="2026-06-30T09:36:33.025" v="38455" actId="14100"/>
          <ac:spMkLst>
            <pc:docMk/>
            <pc:sldMk cId="1542090510" sldId="313"/>
            <ac:spMk id="3" creationId="{16D5139E-2DDF-1929-520D-8D65CE091AA3}"/>
          </ac:spMkLst>
        </pc:spChg>
        <pc:picChg chg="add mod ord modCrop">
          <ac:chgData name="Bradley DEYSEL" userId="eb652434-ba0d-4f6d-bc67-94b5b671a75a" providerId="ADAL" clId="{4582205B-D3F2-4DB7-BBCB-488FEECED662}" dt="2026-06-19T14:10:29.690" v="38376" actId="732"/>
          <ac:picMkLst>
            <pc:docMk/>
            <pc:sldMk cId="1542090510" sldId="313"/>
            <ac:picMk id="6" creationId="{C9067D53-B6D7-B473-2798-6A3CA010A9CD}"/>
          </ac:picMkLst>
        </pc:picChg>
        <pc:picChg chg="add ord">
          <ac:chgData name="Bradley DEYSEL" userId="eb652434-ba0d-4f6d-bc67-94b5b671a75a" providerId="ADAL" clId="{4582205B-D3F2-4DB7-BBCB-488FEECED662}" dt="2026-06-19T14:10:19.231" v="38374" actId="167"/>
          <ac:picMkLst>
            <pc:docMk/>
            <pc:sldMk cId="1542090510" sldId="313"/>
            <ac:picMk id="8" creationId="{382FFEF6-DE17-5D92-27E8-AC326ED991F8}"/>
          </ac:picMkLst>
        </pc:picChg>
      </pc:sldChg>
      <pc:sldChg chg="addSp delSp modSp add mod">
        <pc:chgData name="Bradley DEYSEL" userId="eb652434-ba0d-4f6d-bc67-94b5b671a75a" providerId="ADAL" clId="{4582205B-D3F2-4DB7-BBCB-488FEECED662}" dt="2026-06-30T09:37:25.962" v="38483" actId="20577"/>
        <pc:sldMkLst>
          <pc:docMk/>
          <pc:sldMk cId="2463395295" sldId="314"/>
        </pc:sldMkLst>
        <pc:spChg chg="mod ord">
          <ac:chgData name="Bradley DEYSEL" userId="eb652434-ba0d-4f6d-bc67-94b5b671a75a" providerId="ADAL" clId="{4582205B-D3F2-4DB7-BBCB-488FEECED662}" dt="2026-06-30T09:37:25.962" v="38483" actId="20577"/>
          <ac:spMkLst>
            <pc:docMk/>
            <pc:sldMk cId="2463395295" sldId="314"/>
            <ac:spMk id="3" creationId="{6EEE45E5-3AD5-BA9C-408E-3BD254D32940}"/>
          </ac:spMkLst>
        </pc:spChg>
        <pc:picChg chg="add del mod ord modCrop">
          <ac:chgData name="Bradley DEYSEL" userId="eb652434-ba0d-4f6d-bc67-94b5b671a75a" providerId="ADAL" clId="{4582205B-D3F2-4DB7-BBCB-488FEECED662}" dt="2026-06-19T14:11:51" v="38397" actId="1076"/>
          <ac:picMkLst>
            <pc:docMk/>
            <pc:sldMk cId="2463395295" sldId="314"/>
            <ac:picMk id="6" creationId="{8A16F05C-1E00-CE2D-D595-CCFAF8866336}"/>
          </ac:picMkLst>
        </pc:picChg>
        <pc:picChg chg="add ord">
          <ac:chgData name="Bradley DEYSEL" userId="eb652434-ba0d-4f6d-bc67-94b5b671a75a" providerId="ADAL" clId="{4582205B-D3F2-4DB7-BBCB-488FEECED662}" dt="2026-06-19T14:11:03.287" v="38383" actId="167"/>
          <ac:picMkLst>
            <pc:docMk/>
            <pc:sldMk cId="2463395295" sldId="314"/>
            <ac:picMk id="11" creationId="{A92CF2BE-2E9D-CD6B-A05F-09DFD62586DD}"/>
          </ac:picMkLst>
        </pc:picChg>
      </pc:sldChg>
      <pc:sldChg chg="addSp delSp modSp add mod replId">
        <pc:chgData name="Bradley DEYSEL" userId="eb652434-ba0d-4f6d-bc67-94b5b671a75a" providerId="ADAL" clId="{4582205B-D3F2-4DB7-BBCB-488FEECED662}" dt="2026-06-30T09:37:44.035" v="38493" actId="20577"/>
        <pc:sldMkLst>
          <pc:docMk/>
          <pc:sldMk cId="4253027699" sldId="315"/>
        </pc:sldMkLst>
        <pc:spChg chg="mod ord">
          <ac:chgData name="Bradley DEYSEL" userId="eb652434-ba0d-4f6d-bc67-94b5b671a75a" providerId="ADAL" clId="{4582205B-D3F2-4DB7-BBCB-488FEECED662}" dt="2026-06-30T09:37:44.035" v="38493" actId="20577"/>
          <ac:spMkLst>
            <pc:docMk/>
            <pc:sldMk cId="4253027699" sldId="315"/>
            <ac:spMk id="3" creationId="{6990BD36-241E-22F1-E808-2BBF4F084FFF}"/>
          </ac:spMkLst>
        </pc:spChg>
        <pc:spChg chg="mod ord">
          <ac:chgData name="Bradley DEYSEL" userId="eb652434-ba0d-4f6d-bc67-94b5b671a75a" providerId="ADAL" clId="{4582205B-D3F2-4DB7-BBCB-488FEECED662}" dt="2026-06-19T14:12:15.500" v="38401" actId="166"/>
          <ac:spMkLst>
            <pc:docMk/>
            <pc:sldMk cId="4253027699" sldId="315"/>
            <ac:spMk id="10" creationId="{27BF9931-6835-70AA-D3FC-E777F0BB9957}"/>
          </ac:spMkLst>
        </pc:spChg>
        <pc:picChg chg="add ord">
          <ac:chgData name="Bradley DEYSEL" userId="eb652434-ba0d-4f6d-bc67-94b5b671a75a" providerId="ADAL" clId="{4582205B-D3F2-4DB7-BBCB-488FEECED662}" dt="2026-06-19T14:11:20.185" v="38387" actId="167"/>
          <ac:picMkLst>
            <pc:docMk/>
            <pc:sldMk cId="4253027699" sldId="315"/>
            <ac:picMk id="6" creationId="{268C779A-1C92-5BE9-0039-230CFC682FE2}"/>
          </ac:picMkLst>
        </pc:picChg>
        <pc:picChg chg="add">
          <ac:chgData name="Bradley DEYSEL" userId="eb652434-ba0d-4f6d-bc67-94b5b671a75a" providerId="ADAL" clId="{4582205B-D3F2-4DB7-BBCB-488FEECED662}" dt="2026-06-19T14:11:58.208" v="38398" actId="22"/>
          <ac:picMkLst>
            <pc:docMk/>
            <pc:sldMk cId="4253027699" sldId="315"/>
            <ac:picMk id="8" creationId="{ADA59CA2-856A-C9F6-BA60-3F8C4D327EFD}"/>
          </ac:picMkLst>
        </pc:picChg>
      </pc:sldChg>
      <pc:sldChg chg="addSp delSp modSp new mod modAnim">
        <pc:chgData name="Bradley DEYSEL" userId="eb652434-ba0d-4f6d-bc67-94b5b671a75a" providerId="ADAL" clId="{4582205B-D3F2-4DB7-BBCB-488FEECED662}" dt="2026-07-07T11:09:04.711" v="40512"/>
        <pc:sldMkLst>
          <pc:docMk/>
          <pc:sldMk cId="3014997113" sldId="316"/>
        </pc:sldMkLst>
        <pc:spChg chg="add mod">
          <ac:chgData name="Bradley DEYSEL" userId="eb652434-ba0d-4f6d-bc67-94b5b671a75a" providerId="ADAL" clId="{4582205B-D3F2-4DB7-BBCB-488FEECED662}" dt="2026-07-07T10:59:31.293" v="40313" actId="14100"/>
          <ac:spMkLst>
            <pc:docMk/>
            <pc:sldMk cId="3014997113" sldId="316"/>
            <ac:spMk id="10" creationId="{AE3D8495-7866-C563-9163-A1C762083E33}"/>
          </ac:spMkLst>
        </pc:spChg>
        <pc:spChg chg="add mod">
          <ac:chgData name="Bradley DEYSEL" userId="eb652434-ba0d-4f6d-bc67-94b5b671a75a" providerId="ADAL" clId="{4582205B-D3F2-4DB7-BBCB-488FEECED662}" dt="2026-07-07T11:08:17.277" v="40503" actId="1076"/>
          <ac:spMkLst>
            <pc:docMk/>
            <pc:sldMk cId="3014997113" sldId="316"/>
            <ac:spMk id="11" creationId="{60B8214A-9513-B0CA-43EF-7AC2C1FFAD42}"/>
          </ac:spMkLst>
        </pc:spChg>
        <pc:spChg chg="add mod">
          <ac:chgData name="Bradley DEYSEL" userId="eb652434-ba0d-4f6d-bc67-94b5b671a75a" providerId="ADAL" clId="{4582205B-D3F2-4DB7-BBCB-488FEECED662}" dt="2026-07-07T11:00:48.980" v="40322" actId="207"/>
          <ac:spMkLst>
            <pc:docMk/>
            <pc:sldMk cId="3014997113" sldId="316"/>
            <ac:spMk id="12" creationId="{57E5C43E-3323-1933-D953-40AB3C6FBE04}"/>
          </ac:spMkLst>
        </pc:spChg>
        <pc:spChg chg="add mod">
          <ac:chgData name="Bradley DEYSEL" userId="eb652434-ba0d-4f6d-bc67-94b5b671a75a" providerId="ADAL" clId="{4582205B-D3F2-4DB7-BBCB-488FEECED662}" dt="2026-07-07T11:01:00.024" v="40324" actId="1076"/>
          <ac:spMkLst>
            <pc:docMk/>
            <pc:sldMk cId="3014997113" sldId="316"/>
            <ac:spMk id="14" creationId="{C721EC4C-C4DB-AD5C-5241-A70A3EEB0CBD}"/>
          </ac:spMkLst>
        </pc:spChg>
        <pc:spChg chg="add mod">
          <ac:chgData name="Bradley DEYSEL" userId="eb652434-ba0d-4f6d-bc67-94b5b671a75a" providerId="ADAL" clId="{4582205B-D3F2-4DB7-BBCB-488FEECED662}" dt="2026-07-07T11:01:06.371" v="40326" actId="1076"/>
          <ac:spMkLst>
            <pc:docMk/>
            <pc:sldMk cId="3014997113" sldId="316"/>
            <ac:spMk id="16" creationId="{108447AF-0E42-9D68-663A-EF1E05EFF0FF}"/>
          </ac:spMkLst>
        </pc:spChg>
        <pc:spChg chg="add mod">
          <ac:chgData name="Bradley DEYSEL" userId="eb652434-ba0d-4f6d-bc67-94b5b671a75a" providerId="ADAL" clId="{4582205B-D3F2-4DB7-BBCB-488FEECED662}" dt="2026-07-07T11:01:10.995" v="40328" actId="1076"/>
          <ac:spMkLst>
            <pc:docMk/>
            <pc:sldMk cId="3014997113" sldId="316"/>
            <ac:spMk id="18" creationId="{540591DE-5DF8-5BFE-9B70-F4714780DE85}"/>
          </ac:spMkLst>
        </pc:spChg>
        <pc:spChg chg="add mod">
          <ac:chgData name="Bradley DEYSEL" userId="eb652434-ba0d-4f6d-bc67-94b5b671a75a" providerId="ADAL" clId="{4582205B-D3F2-4DB7-BBCB-488FEECED662}" dt="2026-07-07T11:06:10.526" v="40474" actId="207"/>
          <ac:spMkLst>
            <pc:docMk/>
            <pc:sldMk cId="3014997113" sldId="316"/>
            <ac:spMk id="19" creationId="{0CC54277-8A78-680D-4EF0-FA0A2C2F80E5}"/>
          </ac:spMkLst>
        </pc:spChg>
        <pc:spChg chg="add mod">
          <ac:chgData name="Bradley DEYSEL" userId="eb652434-ba0d-4f6d-bc67-94b5b671a75a" providerId="ADAL" clId="{4582205B-D3F2-4DB7-BBCB-488FEECED662}" dt="2026-07-07T11:06:10.526" v="40474" actId="207"/>
          <ac:spMkLst>
            <pc:docMk/>
            <pc:sldMk cId="3014997113" sldId="316"/>
            <ac:spMk id="21" creationId="{CC98FECE-42E8-F389-0C42-05E519D7246C}"/>
          </ac:spMkLst>
        </pc:spChg>
        <pc:spChg chg="add mod">
          <ac:chgData name="Bradley DEYSEL" userId="eb652434-ba0d-4f6d-bc67-94b5b671a75a" providerId="ADAL" clId="{4582205B-D3F2-4DB7-BBCB-488FEECED662}" dt="2026-07-07T11:06:10.526" v="40474" actId="207"/>
          <ac:spMkLst>
            <pc:docMk/>
            <pc:sldMk cId="3014997113" sldId="316"/>
            <ac:spMk id="23" creationId="{5F620AAF-E6B5-7867-7B6E-BAAB2C421D25}"/>
          </ac:spMkLst>
        </pc:spChg>
        <pc:spChg chg="add mod">
          <ac:chgData name="Bradley DEYSEL" userId="eb652434-ba0d-4f6d-bc67-94b5b671a75a" providerId="ADAL" clId="{4582205B-D3F2-4DB7-BBCB-488FEECED662}" dt="2026-07-07T11:07:27.970" v="40485" actId="207"/>
          <ac:spMkLst>
            <pc:docMk/>
            <pc:sldMk cId="3014997113" sldId="316"/>
            <ac:spMk id="24" creationId="{D40B462C-EF58-C494-177D-F2FCE741E9A8}"/>
          </ac:spMkLst>
        </pc:spChg>
        <pc:spChg chg="add mod">
          <ac:chgData name="Bradley DEYSEL" userId="eb652434-ba0d-4f6d-bc67-94b5b671a75a" providerId="ADAL" clId="{4582205B-D3F2-4DB7-BBCB-488FEECED662}" dt="2026-07-07T11:09:04.711" v="40512"/>
          <ac:spMkLst>
            <pc:docMk/>
            <pc:sldMk cId="3014997113" sldId="316"/>
            <ac:spMk id="25" creationId="{358C2BA6-7672-F2DF-17ED-320936D49A93}"/>
          </ac:spMkLst>
        </pc:spChg>
        <pc:picChg chg="add mod">
          <ac:chgData name="Bradley DEYSEL" userId="eb652434-ba0d-4f6d-bc67-94b5b671a75a" providerId="ADAL" clId="{4582205B-D3F2-4DB7-BBCB-488FEECED662}" dt="2026-07-07T11:06:00.018" v="40471" actId="1076"/>
          <ac:picMkLst>
            <pc:docMk/>
            <pc:sldMk cId="3014997113" sldId="316"/>
            <ac:picMk id="5" creationId="{35D5F34F-6F62-C49D-F785-0D74DE2EA1A4}"/>
          </ac:picMkLst>
        </pc:picChg>
        <pc:picChg chg="add ord">
          <ac:chgData name="Bradley DEYSEL" userId="eb652434-ba0d-4f6d-bc67-94b5b671a75a" providerId="ADAL" clId="{4582205B-D3F2-4DB7-BBCB-488FEECED662}" dt="2026-07-07T10:55:58.566" v="40250" actId="167"/>
          <ac:picMkLst>
            <pc:docMk/>
            <pc:sldMk cId="3014997113" sldId="316"/>
            <ac:picMk id="7" creationId="{3458D418-89C2-A962-90D6-FF7CD191C46E}"/>
          </ac:picMkLst>
        </pc:picChg>
        <pc:picChg chg="add mod">
          <ac:chgData name="Bradley DEYSEL" userId="eb652434-ba0d-4f6d-bc67-94b5b671a75a" providerId="ADAL" clId="{4582205B-D3F2-4DB7-BBCB-488FEECED662}" dt="2026-07-07T10:59:47.428" v="40317"/>
          <ac:picMkLst>
            <pc:docMk/>
            <pc:sldMk cId="3014997113" sldId="316"/>
            <ac:picMk id="9" creationId="{23CD016C-04B5-A271-48FA-FE5B263480C9}"/>
          </ac:picMkLst>
        </pc:picChg>
      </pc:sldChg>
    </pc:docChg>
  </pc:docChgLst>
</pc:chgInfo>
</file>

<file path=ppt/comments/modernComment_10E_91128D71.xml><?xml version="1.0" encoding="utf-8"?>
<p188:cmLst xmlns:a="http://schemas.openxmlformats.org/drawingml/2006/main" xmlns:r="http://schemas.openxmlformats.org/officeDocument/2006/relationships" xmlns:p188="http://schemas.microsoft.com/office/powerpoint/2018/8/main">
  <p188:cm id="{64DC6164-E6BD-419D-9CF5-C732E592C419}" authorId="{FDD19CC2-6645-9BD9-B44F-198EBD641C23}" created="2026-01-08T09:51:43.817">
    <ac:txMkLst xmlns:ac="http://schemas.microsoft.com/office/drawing/2013/main/command">
      <pc:docMk xmlns:pc="http://schemas.microsoft.com/office/powerpoint/2013/main/command"/>
      <pc:sldMk xmlns:pc="http://schemas.microsoft.com/office/powerpoint/2013/main/command" cId="2433912177" sldId="270"/>
      <ac:spMk id="6" creationId="{B17699E2-DF46-2034-F941-3D2D723E9D6B}"/>
      <ac:txMk cp="0">
        <ac:context len="571" hash="3757827065"/>
      </ac:txMk>
    </ac:txMkLst>
    <p188:pos x="2941139" y="3006869"/>
    <p188:txBody>
      <a:bodyPr/>
      <a:lstStyle/>
      <a:p>
        <a:r>
          <a:rPr lang="en-GB"/>
          <a:t>Out of harmony or balance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E6122AC-A7CE-4997-83DD-BF7273D88653}" type="datetimeFigureOut">
              <a:rPr lang="en-GB" smtClean="0"/>
              <a:t>10/07/2026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917CF97-7BAA-4248-8F22-4D6A27E6F739}" type="slidenum">
              <a:rPr lang="en-GB" smtClean="0"/>
              <a:t>‹#›</a:t>
            </a:fld>
            <a:endParaRPr lang="en-GB"/>
          </a:p>
        </p:txBody>
      </p:sp>
    </p:spTree>
    <p:extLst>
      <p:ext uri="{BB962C8B-B14F-4D97-AF65-F5344CB8AC3E}">
        <p14:creationId xmlns:p14="http://schemas.microsoft.com/office/powerpoint/2010/main" val="408501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17CF97-7BAA-4248-8F22-4D6A27E6F739}" type="slidenum">
              <a:rPr lang="en-GB" smtClean="0"/>
              <a:t>1</a:t>
            </a:fld>
            <a:endParaRPr lang="en-GB"/>
          </a:p>
        </p:txBody>
      </p:sp>
    </p:spTree>
    <p:extLst>
      <p:ext uri="{BB962C8B-B14F-4D97-AF65-F5344CB8AC3E}">
        <p14:creationId xmlns:p14="http://schemas.microsoft.com/office/powerpoint/2010/main" val="3881318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7CF97-7BAA-4248-8F22-4D6A27E6F739}" type="slidenum">
              <a:rPr lang="en-GB" smtClean="0"/>
              <a:t>2</a:t>
            </a:fld>
            <a:endParaRPr lang="en-GB"/>
          </a:p>
        </p:txBody>
      </p:sp>
    </p:spTree>
    <p:extLst>
      <p:ext uri="{BB962C8B-B14F-4D97-AF65-F5344CB8AC3E}">
        <p14:creationId xmlns:p14="http://schemas.microsoft.com/office/powerpoint/2010/main" val="346672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7CF97-7BAA-4248-8F22-4D6A27E6F739}" type="slidenum">
              <a:rPr lang="en-GB" smtClean="0"/>
              <a:t>3</a:t>
            </a:fld>
            <a:endParaRPr lang="en-GB"/>
          </a:p>
        </p:txBody>
      </p:sp>
    </p:spTree>
    <p:extLst>
      <p:ext uri="{BB962C8B-B14F-4D97-AF65-F5344CB8AC3E}">
        <p14:creationId xmlns:p14="http://schemas.microsoft.com/office/powerpoint/2010/main" val="2557769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8BC2-489B-FA62-9DB8-29CCE0CD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84758-552D-70E5-3D0A-88AB05303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91A88-FBC8-F17F-ABF5-678320684A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E47957-F63F-4B91-90C6-0540C45B1067}"/>
              </a:ext>
            </a:extLst>
          </p:cNvPr>
          <p:cNvSpPr>
            <a:spLocks noGrp="1"/>
          </p:cNvSpPr>
          <p:nvPr>
            <p:ph type="sldNum" sz="quarter" idx="5"/>
          </p:nvPr>
        </p:nvSpPr>
        <p:spPr/>
        <p:txBody>
          <a:bodyPr/>
          <a:lstStyle/>
          <a:p>
            <a:fld id="{2917CF97-7BAA-4248-8F22-4D6A27E6F739}" type="slidenum">
              <a:rPr lang="en-GB" smtClean="0"/>
              <a:t>4</a:t>
            </a:fld>
            <a:endParaRPr lang="en-GB"/>
          </a:p>
        </p:txBody>
      </p:sp>
    </p:spTree>
    <p:extLst>
      <p:ext uri="{BB962C8B-B14F-4D97-AF65-F5344CB8AC3E}">
        <p14:creationId xmlns:p14="http://schemas.microsoft.com/office/powerpoint/2010/main" val="3449784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08DD6-F558-6465-A2FD-6A8E1DE07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6018B-C0D8-C613-E6DB-99494AB3A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DFC62-26B8-B293-F841-B07B474049C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242250F-C98B-0700-32F8-C22CEA0786F1}"/>
              </a:ext>
            </a:extLst>
          </p:cNvPr>
          <p:cNvSpPr>
            <a:spLocks noGrp="1"/>
          </p:cNvSpPr>
          <p:nvPr>
            <p:ph type="sldNum" sz="quarter" idx="5"/>
          </p:nvPr>
        </p:nvSpPr>
        <p:spPr/>
        <p:txBody>
          <a:bodyPr/>
          <a:lstStyle/>
          <a:p>
            <a:fld id="{2917CF97-7BAA-4248-8F22-4D6A27E6F739}" type="slidenum">
              <a:rPr lang="en-GB" smtClean="0"/>
              <a:t>6</a:t>
            </a:fld>
            <a:endParaRPr lang="en-GB"/>
          </a:p>
        </p:txBody>
      </p:sp>
    </p:spTree>
    <p:extLst>
      <p:ext uri="{BB962C8B-B14F-4D97-AF65-F5344CB8AC3E}">
        <p14:creationId xmlns:p14="http://schemas.microsoft.com/office/powerpoint/2010/main" val="2742635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8BC2-489B-FA62-9DB8-29CCE0CD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84758-552D-70E5-3D0A-88AB05303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91A88-FBC8-F17F-ABF5-678320684A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E47957-F63F-4B91-90C6-0540C45B1067}"/>
              </a:ext>
            </a:extLst>
          </p:cNvPr>
          <p:cNvSpPr>
            <a:spLocks noGrp="1"/>
          </p:cNvSpPr>
          <p:nvPr>
            <p:ph type="sldNum" sz="quarter" idx="5"/>
          </p:nvPr>
        </p:nvSpPr>
        <p:spPr/>
        <p:txBody>
          <a:bodyPr/>
          <a:lstStyle/>
          <a:p>
            <a:fld id="{2917CF97-7BAA-4248-8F22-4D6A27E6F739}" type="slidenum">
              <a:rPr lang="en-GB" smtClean="0"/>
              <a:t>7</a:t>
            </a:fld>
            <a:endParaRPr lang="en-GB"/>
          </a:p>
        </p:txBody>
      </p:sp>
    </p:spTree>
    <p:extLst>
      <p:ext uri="{BB962C8B-B14F-4D97-AF65-F5344CB8AC3E}">
        <p14:creationId xmlns:p14="http://schemas.microsoft.com/office/powerpoint/2010/main" val="3449784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4E2C9-4C6B-27D0-F543-5FE17735E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8E119-9107-7CC9-69ED-CB86075AA4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C3B45-E0BA-1900-111E-568B15678B2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F13EE90-A74C-D52B-1E60-4CB48DCA9B92}"/>
              </a:ext>
            </a:extLst>
          </p:cNvPr>
          <p:cNvSpPr>
            <a:spLocks noGrp="1"/>
          </p:cNvSpPr>
          <p:nvPr>
            <p:ph type="sldNum" sz="quarter" idx="5"/>
          </p:nvPr>
        </p:nvSpPr>
        <p:spPr/>
        <p:txBody>
          <a:bodyPr/>
          <a:lstStyle/>
          <a:p>
            <a:fld id="{2917CF97-7BAA-4248-8F22-4D6A27E6F739}" type="slidenum">
              <a:rPr lang="en-GB" smtClean="0"/>
              <a:t>8</a:t>
            </a:fld>
            <a:endParaRPr lang="en-GB"/>
          </a:p>
        </p:txBody>
      </p:sp>
    </p:spTree>
    <p:extLst>
      <p:ext uri="{BB962C8B-B14F-4D97-AF65-F5344CB8AC3E}">
        <p14:creationId xmlns:p14="http://schemas.microsoft.com/office/powerpoint/2010/main" val="1943867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59BBD-6369-2784-3F66-32D931C605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813C2-EC8B-FA24-A89F-05527EF0B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5C548-887B-77E4-D181-E061D9CA49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E1BE34-5FA9-385A-424B-5241D9F30D54}"/>
              </a:ext>
            </a:extLst>
          </p:cNvPr>
          <p:cNvSpPr>
            <a:spLocks noGrp="1"/>
          </p:cNvSpPr>
          <p:nvPr>
            <p:ph type="sldNum" sz="quarter" idx="5"/>
          </p:nvPr>
        </p:nvSpPr>
        <p:spPr/>
        <p:txBody>
          <a:bodyPr/>
          <a:lstStyle/>
          <a:p>
            <a:fld id="{2917CF97-7BAA-4248-8F22-4D6A27E6F739}" type="slidenum">
              <a:rPr lang="en-GB" smtClean="0"/>
              <a:t>9</a:t>
            </a:fld>
            <a:endParaRPr lang="en-GB"/>
          </a:p>
        </p:txBody>
      </p:sp>
    </p:spTree>
    <p:extLst>
      <p:ext uri="{BB962C8B-B14F-4D97-AF65-F5344CB8AC3E}">
        <p14:creationId xmlns:p14="http://schemas.microsoft.com/office/powerpoint/2010/main" val="1403587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2578A-C97A-6C63-F46D-4A3B80FF51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975377-E543-5EB1-A61D-93A88D9A80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330A91E-B87F-7DC8-6BE3-267FBDD59FAE}"/>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5" name="Footer Placeholder 4">
            <a:extLst>
              <a:ext uri="{FF2B5EF4-FFF2-40B4-BE49-F238E27FC236}">
                <a16:creationId xmlns:a16="http://schemas.microsoft.com/office/drawing/2014/main" id="{F2130238-5A5C-92E5-C43F-551FEBE885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68AAB5-A79D-AF49-5E1C-226078BE3B06}"/>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812777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3D761-60C3-FC6A-72F8-137BDE9FB7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046F5B-68B5-41CD-7C5D-3905438D81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7B048C-0276-182B-8B79-634F6E466C86}"/>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5" name="Footer Placeholder 4">
            <a:extLst>
              <a:ext uri="{FF2B5EF4-FFF2-40B4-BE49-F238E27FC236}">
                <a16:creationId xmlns:a16="http://schemas.microsoft.com/office/drawing/2014/main" id="{B695736D-3AC6-A8F0-53A0-23E8987D78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475E3-6C81-DDC8-6EC1-39AC10B1BF1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423952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E5E182-22A1-EE6A-FED5-1EA9F7A06C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F8AE12-8304-4224-54EB-4B231D534C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A76287-B871-D7B4-B337-78500CC82EBC}"/>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5" name="Footer Placeholder 4">
            <a:extLst>
              <a:ext uri="{FF2B5EF4-FFF2-40B4-BE49-F238E27FC236}">
                <a16:creationId xmlns:a16="http://schemas.microsoft.com/office/drawing/2014/main" id="{576D3E1D-C0BE-A0D8-DC2D-8F0A19BAAE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FCEFEF-7E23-17A5-5D05-407F6E8283B5}"/>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3766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86DFE-1A2C-EE0A-2AA9-3E23ECECBD8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E92795-E311-711E-27B4-7D599C4EB2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7A42DB-4726-9B2B-F110-1D660EE271AC}"/>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5" name="Footer Placeholder 4">
            <a:extLst>
              <a:ext uri="{FF2B5EF4-FFF2-40B4-BE49-F238E27FC236}">
                <a16:creationId xmlns:a16="http://schemas.microsoft.com/office/drawing/2014/main" id="{A33EA52E-2103-9AA1-D12D-E616F01337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906144-51FA-4B7C-8235-A7FD348F0ABC}"/>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40404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912B1-5111-928B-7ACE-A76AD6AE8D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12B141-6066-46B0-3889-5860F3FD88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996215-5093-11A7-788C-B04B9B4C1365}"/>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5" name="Footer Placeholder 4">
            <a:extLst>
              <a:ext uri="{FF2B5EF4-FFF2-40B4-BE49-F238E27FC236}">
                <a16:creationId xmlns:a16="http://schemas.microsoft.com/office/drawing/2014/main" id="{D51A1FC9-6EEE-B0E3-C5CE-87D3D617CA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B51676-91F5-0AF6-7065-BA3014517199}"/>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92609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0365-E02F-C8DF-FFDC-47B529EE94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1EF98A-BC80-6B20-9B02-19E83E0758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6FBB18-498D-CBA0-8755-EBDA7A76F4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72C8B4-09A5-4ECD-05B8-EF33E8AB2F6A}"/>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6" name="Footer Placeholder 5">
            <a:extLst>
              <a:ext uri="{FF2B5EF4-FFF2-40B4-BE49-F238E27FC236}">
                <a16:creationId xmlns:a16="http://schemas.microsoft.com/office/drawing/2014/main" id="{E300C8D6-0C44-1695-EEBC-9923C1085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A3E27F-48B1-B8F1-3F8F-F2571B8EB1C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689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FD10B-CF43-B67F-5473-EF3CE7D043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1C08FB-2029-8818-B5E1-4BFB5CDF12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C78B65-6E34-9730-B64B-0CAE5579AC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7AF65C2-EA83-B8B4-876C-5D0C8FBD49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ABB489-E5C2-DA31-87E6-30FB0B6E96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28C780-B263-9775-58EA-5B9A47AD7FB1}"/>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8" name="Footer Placeholder 7">
            <a:extLst>
              <a:ext uri="{FF2B5EF4-FFF2-40B4-BE49-F238E27FC236}">
                <a16:creationId xmlns:a16="http://schemas.microsoft.com/office/drawing/2014/main" id="{DEB45D4B-4558-5C27-AC59-A62AE20CEB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BDDEB4-1E42-7883-B531-50CEEA518FEB}"/>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96068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13C4B-A39F-100A-55C8-494FCD9827A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567F796-4F85-F802-4177-8B50FC13B2A9}"/>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4" name="Footer Placeholder 3">
            <a:extLst>
              <a:ext uri="{FF2B5EF4-FFF2-40B4-BE49-F238E27FC236}">
                <a16:creationId xmlns:a16="http://schemas.microsoft.com/office/drawing/2014/main" id="{ABA60EE0-CC86-C116-AFBA-51F9D43CE04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153187-A06A-2412-781B-AB108B2AFDA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2641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EDDFCE-6D22-2F2A-4174-C8119422CEE0}"/>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3" name="Footer Placeholder 2">
            <a:extLst>
              <a:ext uri="{FF2B5EF4-FFF2-40B4-BE49-F238E27FC236}">
                <a16:creationId xmlns:a16="http://schemas.microsoft.com/office/drawing/2014/main" id="{466AAAF0-9522-E912-9811-9E6695EE72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7C0611F-C57D-4453-6358-6B97D9D51E61}"/>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143905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F921-E05E-46DD-4CA6-E61F30B38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4C0976-2EE0-E384-081F-D3BF408958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AB8E31B-6121-B60B-B896-FDE42C383A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D3ECD0-05E3-AEDE-10EE-DE91D701424E}"/>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6" name="Footer Placeholder 5">
            <a:extLst>
              <a:ext uri="{FF2B5EF4-FFF2-40B4-BE49-F238E27FC236}">
                <a16:creationId xmlns:a16="http://schemas.microsoft.com/office/drawing/2014/main" id="{034387DE-BF95-274A-AD4A-0B5DCCA665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22C84F-AB3E-6EA7-7674-06428C461F8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2726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4AB1D-8718-C4FC-B477-5E40275102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CC37FA-69B7-AE4D-B2C5-7E15A2F4E1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970AA2-7B97-2D92-EC59-3AB44D656D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3705B6-E381-C76F-1550-E8628689F054}"/>
              </a:ext>
            </a:extLst>
          </p:cNvPr>
          <p:cNvSpPr>
            <a:spLocks noGrp="1"/>
          </p:cNvSpPr>
          <p:nvPr>
            <p:ph type="dt" sz="half" idx="10"/>
          </p:nvPr>
        </p:nvSpPr>
        <p:spPr/>
        <p:txBody>
          <a:bodyPr/>
          <a:lstStyle/>
          <a:p>
            <a:fld id="{9A841FA5-6617-46D7-9EB7-B62344BD408E}" type="datetimeFigureOut">
              <a:rPr lang="en-GB" smtClean="0"/>
              <a:t>10/07/2026</a:t>
            </a:fld>
            <a:endParaRPr lang="en-GB"/>
          </a:p>
        </p:txBody>
      </p:sp>
      <p:sp>
        <p:nvSpPr>
          <p:cNvPr id="6" name="Footer Placeholder 5">
            <a:extLst>
              <a:ext uri="{FF2B5EF4-FFF2-40B4-BE49-F238E27FC236}">
                <a16:creationId xmlns:a16="http://schemas.microsoft.com/office/drawing/2014/main" id="{EBEA4907-11EA-D903-E7AF-FB32944EBB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FE44B2-ED51-783E-1C0C-F03A4E235A0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818147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E17AD6-ED0B-CA3E-7B66-D0699824A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D862D9-1029-52C0-753D-CE978B50CF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CEAA1D-E34F-A942-CC75-AFDD17DCE8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841FA5-6617-46D7-9EB7-B62344BD408E}" type="datetimeFigureOut">
              <a:rPr lang="en-GB" smtClean="0"/>
              <a:t>10/07/2026</a:t>
            </a:fld>
            <a:endParaRPr lang="en-GB"/>
          </a:p>
        </p:txBody>
      </p:sp>
      <p:sp>
        <p:nvSpPr>
          <p:cNvPr id="5" name="Footer Placeholder 4">
            <a:extLst>
              <a:ext uri="{FF2B5EF4-FFF2-40B4-BE49-F238E27FC236}">
                <a16:creationId xmlns:a16="http://schemas.microsoft.com/office/drawing/2014/main" id="{1DEA0878-E1D0-0D64-F4D0-412CF225F2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2ED056C-06EC-675C-EDD6-7A6A847F9E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C35187-C2A3-44C0-A037-C52CD3C9CD43}" type="slidenum">
              <a:rPr lang="en-GB" smtClean="0"/>
              <a:t>‹#›</a:t>
            </a:fld>
            <a:endParaRPr lang="en-GB"/>
          </a:p>
        </p:txBody>
      </p:sp>
    </p:spTree>
    <p:extLst>
      <p:ext uri="{BB962C8B-B14F-4D97-AF65-F5344CB8AC3E}">
        <p14:creationId xmlns:p14="http://schemas.microsoft.com/office/powerpoint/2010/main" val="2319897684"/>
      </p:ext>
    </p:extLst>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quiz-questions.uk/wimbledon-quiz/" TargetMode="External"/><Relationship Id="rId3" Type="http://schemas.openxmlformats.org/officeDocument/2006/relationships/image" Target="../media/image1.png"/><Relationship Id="rId7" Type="http://schemas.openxmlformats.org/officeDocument/2006/relationships/slide" Target="slide3.xml"/><Relationship Id="rId12"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jpeg"/><Relationship Id="rId10" Type="http://schemas.openxmlformats.org/officeDocument/2006/relationships/slide" Target="slide6.xml"/><Relationship Id="rId4" Type="http://schemas.openxmlformats.org/officeDocument/2006/relationships/image" Target="../media/image2.png"/><Relationship Id="rId9" Type="http://schemas.openxmlformats.org/officeDocument/2006/relationships/hyperlink" Target="https://youtu.be/UT98Ei9L_VQ" TargetMode="External"/><Relationship Id="rId14" Type="http://schemas.openxmlformats.org/officeDocument/2006/relationships/slide" Target="slide8.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7.xml"/><Relationship Id="rId3" Type="http://schemas.openxmlformats.org/officeDocument/2006/relationships/image" Target="../media/image7.png"/><Relationship Id="rId7" Type="http://schemas.openxmlformats.org/officeDocument/2006/relationships/slide" Target="slide4.xml"/><Relationship Id="rId12"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slide" Target="slide9.xml"/><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hyperlink" Target="https://www.merriam-webster.com/word-of-the-da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18/10/relationships/comments" Target="../comments/modernComment_10E_91128D71.xml"/><Relationship Id="rId7"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840F329-158F-4B67-8D58-3C77B3F218D9}"/>
              </a:ext>
            </a:extLst>
          </p:cNvPr>
          <p:cNvPicPr>
            <a:picLocks noChangeAspect="1"/>
          </p:cNvPicPr>
          <p:nvPr/>
        </p:nvPicPr>
        <p:blipFill>
          <a:blip r:embed="rId3"/>
          <a:srcRect b="8343"/>
          <a:stretch>
            <a:fillRect/>
          </a:stretch>
        </p:blipFill>
        <p:spPr>
          <a:xfrm>
            <a:off x="8615" y="10084"/>
            <a:ext cx="12174767" cy="6813964"/>
          </a:xfrm>
          <a:prstGeom prst="rect">
            <a:avLst/>
          </a:prstGeom>
        </p:spPr>
      </p:pic>
      <p:pic>
        <p:nvPicPr>
          <p:cNvPr id="20" name="Picture 19">
            <a:extLst>
              <a:ext uri="{FF2B5EF4-FFF2-40B4-BE49-F238E27FC236}">
                <a16:creationId xmlns:a16="http://schemas.microsoft.com/office/drawing/2014/main" id="{6B65634E-FE73-4AEB-B879-914264D47903}"/>
              </a:ext>
            </a:extLst>
          </p:cNvPr>
          <p:cNvPicPr>
            <a:picLocks noChangeAspect="1"/>
          </p:cNvPicPr>
          <p:nvPr/>
        </p:nvPicPr>
        <p:blipFill>
          <a:blip r:embed="rId4"/>
          <a:srcRect t="22461" b="18774"/>
          <a:stretch>
            <a:fillRect/>
          </a:stretch>
        </p:blipFill>
        <p:spPr>
          <a:xfrm>
            <a:off x="1519447" y="1586166"/>
            <a:ext cx="9060738" cy="3987720"/>
          </a:xfrm>
          <a:prstGeom prst="rect">
            <a:avLst/>
          </a:prstGeom>
        </p:spPr>
      </p:pic>
      <p:pic>
        <p:nvPicPr>
          <p:cNvPr id="1038" name="Picture 14" descr="day-1-1">
            <a:extLst>
              <a:ext uri="{FF2B5EF4-FFF2-40B4-BE49-F238E27FC236}">
                <a16:creationId xmlns:a16="http://schemas.microsoft.com/office/drawing/2014/main" id="{354155A9-0D03-49BB-8F63-AB4CA996C0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7" y="19359"/>
            <a:ext cx="1168387" cy="13127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83489" y="11896"/>
            <a:ext cx="1455728" cy="1312754"/>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Rectangle: Rounded Corners 15">
            <a:extLst>
              <a:ext uri="{FF2B5EF4-FFF2-40B4-BE49-F238E27FC236}">
                <a16:creationId xmlns:a16="http://schemas.microsoft.com/office/drawing/2014/main" id="{B84F166B-2995-3A3C-555D-1617C7F89036}"/>
              </a:ext>
            </a:extLst>
          </p:cNvPr>
          <p:cNvSpPr/>
          <p:nvPr/>
        </p:nvSpPr>
        <p:spPr>
          <a:xfrm>
            <a:off x="1699765" y="33952"/>
            <a:ext cx="8706317" cy="827064"/>
          </a:xfrm>
          <a:prstGeom prst="roundRect">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Lucida Calligraphy" panose="03010101010101010101" pitchFamily="66" charset="0"/>
              </a:rPr>
              <a:t>The theme for this half term: </a:t>
            </a:r>
            <a:r>
              <a:rPr lang="en-GB" sz="1600" dirty="0">
                <a:latin typeface="Lucida Calligraphy" panose="03010101010101010101" pitchFamily="66" charset="0"/>
              </a:rPr>
              <a:t>School Vision Statement: To be a centre of excellence, inspired by Christian values, where every member of our school community fulfils their potential</a:t>
            </a:r>
            <a:endParaRPr lang="en-GB" sz="1600" b="1" dirty="0">
              <a:solidFill>
                <a:schemeClr val="bg1"/>
              </a:solidFill>
              <a:latin typeface="Lucida Calligraphy" panose="03010101010101010101" pitchFamily="66" charset="0"/>
            </a:endParaRPr>
          </a:p>
        </p:txBody>
      </p:sp>
      <p:sp>
        <p:nvSpPr>
          <p:cNvPr id="17" name="Rectangle: Rounded Corners 16">
            <a:extLst>
              <a:ext uri="{FF2B5EF4-FFF2-40B4-BE49-F238E27FC236}">
                <a16:creationId xmlns:a16="http://schemas.microsoft.com/office/drawing/2014/main" id="{57BD8A17-5EAE-60F2-2A55-78F46AED1A48}"/>
              </a:ext>
            </a:extLst>
          </p:cNvPr>
          <p:cNvSpPr/>
          <p:nvPr/>
        </p:nvSpPr>
        <p:spPr>
          <a:xfrm>
            <a:off x="1696658" y="913937"/>
            <a:ext cx="8706316" cy="441585"/>
          </a:xfrm>
          <a:prstGeom prst="roundRect">
            <a:avLst/>
          </a:prstGeom>
          <a:solidFill>
            <a:srgbClr val="FFC00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2060"/>
                </a:solidFill>
                <a:latin typeface="Lucida Calligraphy" panose="03010101010101010101" pitchFamily="66" charset="0"/>
              </a:rPr>
              <a:t>The Equality and Diversity theme for this half term: </a:t>
            </a:r>
            <a:r>
              <a:rPr lang="en-GB" sz="1600" b="1" dirty="0">
                <a:solidFill>
                  <a:srgbClr val="7030A0"/>
                </a:solidFill>
                <a:latin typeface="Lucida Calligraphy" panose="03010101010101010101" pitchFamily="66" charset="0"/>
              </a:rPr>
              <a:t>Celebrating Diversity </a:t>
            </a:r>
          </a:p>
        </p:txBody>
      </p:sp>
      <p:sp>
        <p:nvSpPr>
          <p:cNvPr id="18" name="Rectangle: Rounded Corners 17">
            <a:extLst>
              <a:ext uri="{FF2B5EF4-FFF2-40B4-BE49-F238E27FC236}">
                <a16:creationId xmlns:a16="http://schemas.microsoft.com/office/drawing/2014/main" id="{33652432-D9B4-EA27-DF1A-0C85550A3990}"/>
              </a:ext>
            </a:extLst>
          </p:cNvPr>
          <p:cNvSpPr/>
          <p:nvPr/>
        </p:nvSpPr>
        <p:spPr>
          <a:xfrm>
            <a:off x="1696658" y="1408443"/>
            <a:ext cx="8706317" cy="460570"/>
          </a:xfrm>
          <a:prstGeom prst="roundRect">
            <a:avLst/>
          </a:prstGeom>
          <a:solidFill>
            <a:srgbClr val="00B05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Lucida Calligraphy" panose="03010101010101010101" pitchFamily="66" charset="0"/>
              </a:rPr>
              <a:t>The theme for this week: </a:t>
            </a:r>
            <a:r>
              <a:rPr lang="en-GB" sz="1900" b="1" dirty="0">
                <a:solidFill>
                  <a:srgbClr val="FFFF00"/>
                </a:solidFill>
                <a:latin typeface="Lucida Calligraphy" panose="03010101010101010101" pitchFamily="66" charset="0"/>
              </a:rPr>
              <a:t>Celebration of Success</a:t>
            </a:r>
          </a:p>
        </p:txBody>
      </p:sp>
      <p:sp>
        <p:nvSpPr>
          <p:cNvPr id="8" name="TextBox 7">
            <a:hlinkClick r:id="rId7" action="ppaction://hlinksldjump"/>
            <a:extLst>
              <a:ext uri="{FF2B5EF4-FFF2-40B4-BE49-F238E27FC236}">
                <a16:creationId xmlns:a16="http://schemas.microsoft.com/office/drawing/2014/main" id="{9C534AD6-3C17-FB99-FD1F-42F056C33E46}"/>
              </a:ext>
            </a:extLst>
          </p:cNvPr>
          <p:cNvSpPr txBox="1"/>
          <p:nvPr/>
        </p:nvSpPr>
        <p:spPr>
          <a:xfrm>
            <a:off x="252687" y="3340382"/>
            <a:ext cx="2597288" cy="2331184"/>
          </a:xfrm>
          <a:prstGeom prst="horizontalScroll">
            <a:avLst/>
          </a:prstGeom>
          <a:solidFill>
            <a:srgbClr val="FFFF00"/>
          </a:solidFill>
          <a:ln w="28575">
            <a:solidFill>
              <a:srgbClr val="C00000"/>
            </a:solid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3600" b="1" dirty="0">
                <a:solidFill>
                  <a:srgbClr val="C00000"/>
                </a:solidFill>
                <a:latin typeface="Baguet Script"/>
              </a:rPr>
              <a:t>Click for the verses of the day</a:t>
            </a:r>
            <a:endParaRPr lang="en-US" sz="3600" dirty="0">
              <a:solidFill>
                <a:srgbClr val="C00000"/>
              </a:solidFill>
              <a:latin typeface="Baguet Script"/>
            </a:endParaRPr>
          </a:p>
        </p:txBody>
      </p:sp>
      <p:pic>
        <p:nvPicPr>
          <p:cNvPr id="6" name="Picture 5">
            <a:extLst>
              <a:ext uri="{FF2B5EF4-FFF2-40B4-BE49-F238E27FC236}">
                <a16:creationId xmlns:a16="http://schemas.microsoft.com/office/drawing/2014/main" id="{659CED1F-68F5-A92B-24AE-2D1A64777429}"/>
              </a:ext>
            </a:extLst>
          </p:cNvPr>
          <p:cNvPicPr>
            <a:picLocks noChangeAspect="1"/>
          </p:cNvPicPr>
          <p:nvPr/>
        </p:nvPicPr>
        <p:blipFill>
          <a:blip r:embed="rId8"/>
          <a:stretch>
            <a:fillRect/>
          </a:stretch>
        </p:blipFill>
        <p:spPr>
          <a:xfrm>
            <a:off x="9990731" y="5643948"/>
            <a:ext cx="2036240" cy="1044683"/>
          </a:xfrm>
          <a:prstGeom prst="rect">
            <a:avLst/>
          </a:prstGeom>
        </p:spPr>
      </p:pic>
      <p:sp>
        <p:nvSpPr>
          <p:cNvPr id="11" name="TextBox 10">
            <a:extLst>
              <a:ext uri="{FF2B5EF4-FFF2-40B4-BE49-F238E27FC236}">
                <a16:creationId xmlns:a16="http://schemas.microsoft.com/office/drawing/2014/main" id="{F4636E1E-3167-53C0-2E9D-4EFEF83700D1}"/>
              </a:ext>
            </a:extLst>
          </p:cNvPr>
          <p:cNvSpPr txBox="1"/>
          <p:nvPr/>
        </p:nvSpPr>
        <p:spPr>
          <a:xfrm>
            <a:off x="253927" y="5750503"/>
            <a:ext cx="8759443" cy="954107"/>
          </a:xfrm>
          <a:prstGeom prst="rect">
            <a:avLst/>
          </a:prstGeom>
          <a:ln w="28575">
            <a:solidFill>
              <a:srgbClr val="FFFF00"/>
            </a:solidFill>
          </a:ln>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anchor="t">
            <a:spAutoFit/>
          </a:bodyPr>
          <a:lstStyle/>
          <a:p>
            <a:pPr algn="ctr"/>
            <a:r>
              <a:rPr lang="en-GB" sz="2800" b="1" dirty="0">
                <a:solidFill>
                  <a:srgbClr val="FFFF00"/>
                </a:solidFill>
              </a:rPr>
              <a:t>Watch: Feel good stories from the World Cup…</a:t>
            </a:r>
          </a:p>
          <a:p>
            <a:pPr algn="ctr"/>
            <a:r>
              <a:rPr lang="en-GB" sz="2800" b="1" dirty="0">
                <a:solidFill>
                  <a:schemeClr val="bg1"/>
                </a:solidFill>
                <a:hlinkClick r:id="rId9">
                  <a:extLst>
                    <a:ext uri="{A12FA001-AC4F-418D-AE19-62706E023703}">
                      <ahyp:hlinkClr xmlns:ahyp="http://schemas.microsoft.com/office/drawing/2018/hyperlinkcolor" val="tx"/>
                    </a:ext>
                  </a:extLst>
                </a:hlinkClick>
              </a:rPr>
              <a:t>https://youtu.be/UT98Ei9L_VQ</a:t>
            </a:r>
            <a:endParaRPr lang="en-GB" sz="2800" b="1" dirty="0">
              <a:solidFill>
                <a:schemeClr val="bg1"/>
              </a:solidFill>
            </a:endParaRPr>
          </a:p>
        </p:txBody>
      </p:sp>
      <p:sp>
        <p:nvSpPr>
          <p:cNvPr id="3" name="TextBox 2">
            <a:hlinkClick r:id="rId10" action="ppaction://hlinksldjump"/>
            <a:extLst>
              <a:ext uri="{FF2B5EF4-FFF2-40B4-BE49-F238E27FC236}">
                <a16:creationId xmlns:a16="http://schemas.microsoft.com/office/drawing/2014/main" id="{8422FA88-B0DB-E6C0-CF92-273010F3BB38}"/>
              </a:ext>
            </a:extLst>
          </p:cNvPr>
          <p:cNvSpPr txBox="1"/>
          <p:nvPr/>
        </p:nvSpPr>
        <p:spPr>
          <a:xfrm>
            <a:off x="3146347" y="3784667"/>
            <a:ext cx="2701521" cy="1358682"/>
          </a:xfrm>
          <a:prstGeom prst="cloud">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0070C0"/>
                </a:solidFill>
                <a:latin typeface="Cavolini" panose="020B0502040204020203" pitchFamily="66" charset="0"/>
                <a:cs typeface="Cavolini" panose="020B0502040204020203" pitchFamily="66" charset="0"/>
              </a:rPr>
              <a:t>Click for a prayer</a:t>
            </a:r>
            <a:endParaRPr lang="en-US" sz="2600" dirty="0">
              <a:solidFill>
                <a:srgbClr val="0070C0"/>
              </a:solidFill>
              <a:latin typeface="Cavolini" panose="020B0502040204020203" pitchFamily="66" charset="0"/>
              <a:cs typeface="Cavolini" panose="020B0502040204020203" pitchFamily="66" charset="0"/>
            </a:endParaRPr>
          </a:p>
        </p:txBody>
      </p:sp>
      <p:pic>
        <p:nvPicPr>
          <p:cNvPr id="4" name="Picture 3">
            <a:extLst>
              <a:ext uri="{FF2B5EF4-FFF2-40B4-BE49-F238E27FC236}">
                <a16:creationId xmlns:a16="http://schemas.microsoft.com/office/drawing/2014/main" id="{D2585B76-8890-AABA-AFF8-F6F316A31E5E}"/>
              </a:ext>
            </a:extLst>
          </p:cNvPr>
          <p:cNvPicPr>
            <a:picLocks noChangeAspect="1"/>
          </p:cNvPicPr>
          <p:nvPr/>
        </p:nvPicPr>
        <p:blipFill>
          <a:blip r:embed="rId11"/>
          <a:srcRect l="22046" t="23579" r="21480" b="22704"/>
          <a:stretch>
            <a:fillRect/>
          </a:stretch>
        </p:blipFill>
        <p:spPr>
          <a:xfrm>
            <a:off x="6161812" y="1985678"/>
            <a:ext cx="5898250" cy="3064987"/>
          </a:xfrm>
          <a:custGeom>
            <a:avLst/>
            <a:gdLst>
              <a:gd name="csX0" fmla="*/ 0 w 5898250"/>
              <a:gd name="csY0" fmla="*/ 0 h 3064987"/>
              <a:gd name="csX1" fmla="*/ 714344 w 5898250"/>
              <a:gd name="csY1" fmla="*/ 0 h 3064987"/>
              <a:gd name="csX2" fmla="*/ 1487670 w 5898250"/>
              <a:gd name="csY2" fmla="*/ 0 h 3064987"/>
              <a:gd name="csX3" fmla="*/ 1966083 w 5898250"/>
              <a:gd name="csY3" fmla="*/ 0 h 3064987"/>
              <a:gd name="csX4" fmla="*/ 2503479 w 5898250"/>
              <a:gd name="csY4" fmla="*/ 0 h 3064987"/>
              <a:gd name="csX5" fmla="*/ 3099858 w 5898250"/>
              <a:gd name="csY5" fmla="*/ 0 h 3064987"/>
              <a:gd name="csX6" fmla="*/ 3696237 w 5898250"/>
              <a:gd name="csY6" fmla="*/ 0 h 3064987"/>
              <a:gd name="csX7" fmla="*/ 4410580 w 5898250"/>
              <a:gd name="csY7" fmla="*/ 0 h 3064987"/>
              <a:gd name="csX8" fmla="*/ 5124924 w 5898250"/>
              <a:gd name="csY8" fmla="*/ 0 h 3064987"/>
              <a:gd name="csX9" fmla="*/ 5898250 w 5898250"/>
              <a:gd name="csY9" fmla="*/ 0 h 3064987"/>
              <a:gd name="csX10" fmla="*/ 5898250 w 5898250"/>
              <a:gd name="csY10" fmla="*/ 582348 h 3064987"/>
              <a:gd name="csX11" fmla="*/ 5898250 w 5898250"/>
              <a:gd name="csY11" fmla="*/ 1225995 h 3064987"/>
              <a:gd name="csX12" fmla="*/ 5898250 w 5898250"/>
              <a:gd name="csY12" fmla="*/ 1808342 h 3064987"/>
              <a:gd name="csX13" fmla="*/ 5898250 w 5898250"/>
              <a:gd name="csY13" fmla="*/ 2329390 h 3064987"/>
              <a:gd name="csX14" fmla="*/ 5898250 w 5898250"/>
              <a:gd name="csY14" fmla="*/ 3064987 h 3064987"/>
              <a:gd name="csX15" fmla="*/ 5183906 w 5898250"/>
              <a:gd name="csY15" fmla="*/ 3064987 h 3064987"/>
              <a:gd name="csX16" fmla="*/ 4410580 w 5898250"/>
              <a:gd name="csY16" fmla="*/ 3064987 h 3064987"/>
              <a:gd name="csX17" fmla="*/ 3755219 w 5898250"/>
              <a:gd name="csY17" fmla="*/ 3064987 h 3064987"/>
              <a:gd name="csX18" fmla="*/ 3040876 w 5898250"/>
              <a:gd name="csY18" fmla="*/ 3064987 h 3064987"/>
              <a:gd name="csX19" fmla="*/ 2503479 w 5898250"/>
              <a:gd name="csY19" fmla="*/ 3064987 h 3064987"/>
              <a:gd name="csX20" fmla="*/ 1848118 w 5898250"/>
              <a:gd name="csY20" fmla="*/ 3064987 h 3064987"/>
              <a:gd name="csX21" fmla="*/ 1310722 w 5898250"/>
              <a:gd name="csY21" fmla="*/ 3064987 h 3064987"/>
              <a:gd name="csX22" fmla="*/ 596379 w 5898250"/>
              <a:gd name="csY22" fmla="*/ 3064987 h 3064987"/>
              <a:gd name="csX23" fmla="*/ 0 w 5898250"/>
              <a:gd name="csY23" fmla="*/ 3064987 h 3064987"/>
              <a:gd name="csX24" fmla="*/ 0 w 5898250"/>
              <a:gd name="csY24" fmla="*/ 2543939 h 3064987"/>
              <a:gd name="csX25" fmla="*/ 0 w 5898250"/>
              <a:gd name="csY25" fmla="*/ 1992242 h 3064987"/>
              <a:gd name="csX26" fmla="*/ 0 w 5898250"/>
              <a:gd name="csY26" fmla="*/ 1471194 h 3064987"/>
              <a:gd name="csX27" fmla="*/ 0 w 5898250"/>
              <a:gd name="csY27" fmla="*/ 796897 h 3064987"/>
              <a:gd name="csX28" fmla="*/ 0 w 5898250"/>
              <a:gd name="csY28" fmla="*/ 0 h 30649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5898250" h="3064987" fill="none" extrusionOk="0">
                <a:moveTo>
                  <a:pt x="0" y="0"/>
                </a:moveTo>
                <a:cubicBezTo>
                  <a:pt x="355545" y="-18725"/>
                  <a:pt x="555919" y="3548"/>
                  <a:pt x="714344" y="0"/>
                </a:cubicBezTo>
                <a:cubicBezTo>
                  <a:pt x="872769" y="-3548"/>
                  <a:pt x="1213142" y="21451"/>
                  <a:pt x="1487670" y="0"/>
                </a:cubicBezTo>
                <a:cubicBezTo>
                  <a:pt x="1762198" y="-21451"/>
                  <a:pt x="1791869" y="16033"/>
                  <a:pt x="1966083" y="0"/>
                </a:cubicBezTo>
                <a:cubicBezTo>
                  <a:pt x="2140297" y="-16033"/>
                  <a:pt x="2261940" y="-7816"/>
                  <a:pt x="2503479" y="0"/>
                </a:cubicBezTo>
                <a:cubicBezTo>
                  <a:pt x="2745018" y="7816"/>
                  <a:pt x="2877617" y="-23692"/>
                  <a:pt x="3099858" y="0"/>
                </a:cubicBezTo>
                <a:cubicBezTo>
                  <a:pt x="3322099" y="23692"/>
                  <a:pt x="3463771" y="22487"/>
                  <a:pt x="3696237" y="0"/>
                </a:cubicBezTo>
                <a:cubicBezTo>
                  <a:pt x="3928703" y="-22487"/>
                  <a:pt x="4063006" y="-30887"/>
                  <a:pt x="4410580" y="0"/>
                </a:cubicBezTo>
                <a:cubicBezTo>
                  <a:pt x="4758154" y="30887"/>
                  <a:pt x="4981708" y="-7272"/>
                  <a:pt x="5124924" y="0"/>
                </a:cubicBezTo>
                <a:cubicBezTo>
                  <a:pt x="5268140" y="7272"/>
                  <a:pt x="5593138" y="5168"/>
                  <a:pt x="5898250" y="0"/>
                </a:cubicBezTo>
                <a:cubicBezTo>
                  <a:pt x="5900083" y="159910"/>
                  <a:pt x="5914102" y="461876"/>
                  <a:pt x="5898250" y="582348"/>
                </a:cubicBezTo>
                <a:cubicBezTo>
                  <a:pt x="5882398" y="702820"/>
                  <a:pt x="5923833" y="984372"/>
                  <a:pt x="5898250" y="1225995"/>
                </a:cubicBezTo>
                <a:cubicBezTo>
                  <a:pt x="5872667" y="1467618"/>
                  <a:pt x="5880028" y="1522043"/>
                  <a:pt x="5898250" y="1808342"/>
                </a:cubicBezTo>
                <a:cubicBezTo>
                  <a:pt x="5916472" y="2094641"/>
                  <a:pt x="5907823" y="2144248"/>
                  <a:pt x="5898250" y="2329390"/>
                </a:cubicBezTo>
                <a:cubicBezTo>
                  <a:pt x="5888677" y="2514532"/>
                  <a:pt x="5892471" y="2882911"/>
                  <a:pt x="5898250" y="3064987"/>
                </a:cubicBezTo>
                <a:cubicBezTo>
                  <a:pt x="5738296" y="3032151"/>
                  <a:pt x="5481790" y="3062456"/>
                  <a:pt x="5183906" y="3064987"/>
                </a:cubicBezTo>
                <a:cubicBezTo>
                  <a:pt x="4886022" y="3067518"/>
                  <a:pt x="4662709" y="3044629"/>
                  <a:pt x="4410580" y="3064987"/>
                </a:cubicBezTo>
                <a:cubicBezTo>
                  <a:pt x="4158451" y="3085345"/>
                  <a:pt x="4040029" y="3086889"/>
                  <a:pt x="3755219" y="3064987"/>
                </a:cubicBezTo>
                <a:cubicBezTo>
                  <a:pt x="3470409" y="3043085"/>
                  <a:pt x="3389025" y="3098275"/>
                  <a:pt x="3040876" y="3064987"/>
                </a:cubicBezTo>
                <a:cubicBezTo>
                  <a:pt x="2692727" y="3031699"/>
                  <a:pt x="2746310" y="3039146"/>
                  <a:pt x="2503479" y="3064987"/>
                </a:cubicBezTo>
                <a:cubicBezTo>
                  <a:pt x="2260648" y="3090828"/>
                  <a:pt x="2094713" y="3090203"/>
                  <a:pt x="1848118" y="3064987"/>
                </a:cubicBezTo>
                <a:cubicBezTo>
                  <a:pt x="1601523" y="3039771"/>
                  <a:pt x="1537555" y="3072270"/>
                  <a:pt x="1310722" y="3064987"/>
                </a:cubicBezTo>
                <a:cubicBezTo>
                  <a:pt x="1083889" y="3057704"/>
                  <a:pt x="951780" y="3045535"/>
                  <a:pt x="596379" y="3064987"/>
                </a:cubicBezTo>
                <a:cubicBezTo>
                  <a:pt x="240978" y="3084439"/>
                  <a:pt x="193549" y="3078848"/>
                  <a:pt x="0" y="3064987"/>
                </a:cubicBezTo>
                <a:cubicBezTo>
                  <a:pt x="9927" y="2926551"/>
                  <a:pt x="-11065" y="2702249"/>
                  <a:pt x="0" y="2543939"/>
                </a:cubicBezTo>
                <a:cubicBezTo>
                  <a:pt x="11065" y="2385629"/>
                  <a:pt x="13973" y="2208965"/>
                  <a:pt x="0" y="1992242"/>
                </a:cubicBezTo>
                <a:cubicBezTo>
                  <a:pt x="-13973" y="1775519"/>
                  <a:pt x="23952" y="1663261"/>
                  <a:pt x="0" y="1471194"/>
                </a:cubicBezTo>
                <a:cubicBezTo>
                  <a:pt x="-23952" y="1279127"/>
                  <a:pt x="1196" y="1036742"/>
                  <a:pt x="0" y="796897"/>
                </a:cubicBezTo>
                <a:cubicBezTo>
                  <a:pt x="-1196" y="557052"/>
                  <a:pt x="23108" y="330383"/>
                  <a:pt x="0" y="0"/>
                </a:cubicBezTo>
                <a:close/>
              </a:path>
              <a:path w="5898250" h="3064987" stroke="0" extrusionOk="0">
                <a:moveTo>
                  <a:pt x="0" y="0"/>
                </a:moveTo>
                <a:cubicBezTo>
                  <a:pt x="138560" y="26461"/>
                  <a:pt x="454811" y="-26659"/>
                  <a:pt x="596379" y="0"/>
                </a:cubicBezTo>
                <a:cubicBezTo>
                  <a:pt x="737947" y="26659"/>
                  <a:pt x="976804" y="-14334"/>
                  <a:pt x="1074792" y="0"/>
                </a:cubicBezTo>
                <a:cubicBezTo>
                  <a:pt x="1172780" y="14334"/>
                  <a:pt x="1356872" y="-14508"/>
                  <a:pt x="1612188" y="0"/>
                </a:cubicBezTo>
                <a:cubicBezTo>
                  <a:pt x="1867504" y="14508"/>
                  <a:pt x="1958257" y="1100"/>
                  <a:pt x="2090602" y="0"/>
                </a:cubicBezTo>
                <a:cubicBezTo>
                  <a:pt x="2222947" y="-1100"/>
                  <a:pt x="2469096" y="-11111"/>
                  <a:pt x="2686981" y="0"/>
                </a:cubicBezTo>
                <a:cubicBezTo>
                  <a:pt x="2904866" y="11111"/>
                  <a:pt x="3075724" y="23221"/>
                  <a:pt x="3401324" y="0"/>
                </a:cubicBezTo>
                <a:cubicBezTo>
                  <a:pt x="3726924" y="-23221"/>
                  <a:pt x="3670996" y="-12429"/>
                  <a:pt x="3879738" y="0"/>
                </a:cubicBezTo>
                <a:cubicBezTo>
                  <a:pt x="4088480" y="12429"/>
                  <a:pt x="4404000" y="21301"/>
                  <a:pt x="4653064" y="0"/>
                </a:cubicBezTo>
                <a:cubicBezTo>
                  <a:pt x="4902128" y="-21301"/>
                  <a:pt x="5026981" y="-22881"/>
                  <a:pt x="5249443" y="0"/>
                </a:cubicBezTo>
                <a:cubicBezTo>
                  <a:pt x="5471905" y="22881"/>
                  <a:pt x="5699319" y="4082"/>
                  <a:pt x="5898250" y="0"/>
                </a:cubicBezTo>
                <a:cubicBezTo>
                  <a:pt x="5887145" y="131375"/>
                  <a:pt x="5927468" y="475016"/>
                  <a:pt x="5898250" y="612997"/>
                </a:cubicBezTo>
                <a:cubicBezTo>
                  <a:pt x="5869032" y="750978"/>
                  <a:pt x="5903016" y="964047"/>
                  <a:pt x="5898250" y="1195345"/>
                </a:cubicBezTo>
                <a:cubicBezTo>
                  <a:pt x="5893484" y="1426643"/>
                  <a:pt x="5906795" y="1564545"/>
                  <a:pt x="5898250" y="1869642"/>
                </a:cubicBezTo>
                <a:cubicBezTo>
                  <a:pt x="5889705" y="2174739"/>
                  <a:pt x="5872430" y="2177131"/>
                  <a:pt x="5898250" y="2482639"/>
                </a:cubicBezTo>
                <a:cubicBezTo>
                  <a:pt x="5924070" y="2788147"/>
                  <a:pt x="5913536" y="2924759"/>
                  <a:pt x="5898250" y="3064987"/>
                </a:cubicBezTo>
                <a:cubicBezTo>
                  <a:pt x="5646806" y="3063110"/>
                  <a:pt x="5494002" y="3083059"/>
                  <a:pt x="5360854" y="3064987"/>
                </a:cubicBezTo>
                <a:cubicBezTo>
                  <a:pt x="5227706" y="3046915"/>
                  <a:pt x="4791851" y="3047279"/>
                  <a:pt x="4646510" y="3064987"/>
                </a:cubicBezTo>
                <a:cubicBezTo>
                  <a:pt x="4501169" y="3082695"/>
                  <a:pt x="4398811" y="3083395"/>
                  <a:pt x="4168097" y="3064987"/>
                </a:cubicBezTo>
                <a:cubicBezTo>
                  <a:pt x="3937383" y="3046579"/>
                  <a:pt x="3888991" y="3044620"/>
                  <a:pt x="3689683" y="3064987"/>
                </a:cubicBezTo>
                <a:cubicBezTo>
                  <a:pt x="3490375" y="3085354"/>
                  <a:pt x="3318794" y="3074242"/>
                  <a:pt x="3152287" y="3064987"/>
                </a:cubicBezTo>
                <a:cubicBezTo>
                  <a:pt x="2985780" y="3055732"/>
                  <a:pt x="2699204" y="3084115"/>
                  <a:pt x="2437943" y="3064987"/>
                </a:cubicBezTo>
                <a:cubicBezTo>
                  <a:pt x="2176682" y="3045859"/>
                  <a:pt x="2075292" y="3045964"/>
                  <a:pt x="1782582" y="3064987"/>
                </a:cubicBezTo>
                <a:cubicBezTo>
                  <a:pt x="1489872" y="3084010"/>
                  <a:pt x="1418937" y="3060748"/>
                  <a:pt x="1304169" y="3064987"/>
                </a:cubicBezTo>
                <a:cubicBezTo>
                  <a:pt x="1189401" y="3069226"/>
                  <a:pt x="850181" y="3086371"/>
                  <a:pt x="648807" y="3064987"/>
                </a:cubicBezTo>
                <a:cubicBezTo>
                  <a:pt x="447433" y="3043603"/>
                  <a:pt x="236421" y="3087032"/>
                  <a:pt x="0" y="3064987"/>
                </a:cubicBezTo>
                <a:cubicBezTo>
                  <a:pt x="-16316" y="2854834"/>
                  <a:pt x="24718" y="2659350"/>
                  <a:pt x="0" y="2390690"/>
                </a:cubicBezTo>
                <a:cubicBezTo>
                  <a:pt x="-24718" y="2122030"/>
                  <a:pt x="-296" y="1993846"/>
                  <a:pt x="0" y="1869642"/>
                </a:cubicBezTo>
                <a:cubicBezTo>
                  <a:pt x="296" y="1745438"/>
                  <a:pt x="3028" y="1453563"/>
                  <a:pt x="0" y="1348594"/>
                </a:cubicBezTo>
                <a:cubicBezTo>
                  <a:pt x="-3028" y="1243625"/>
                  <a:pt x="18988" y="924370"/>
                  <a:pt x="0" y="796897"/>
                </a:cubicBezTo>
                <a:cubicBezTo>
                  <a:pt x="-18988" y="669424"/>
                  <a:pt x="-34131" y="394000"/>
                  <a:pt x="0" y="0"/>
                </a:cubicBezTo>
                <a:close/>
              </a:path>
            </a:pathLst>
          </a:custGeom>
          <a:ln w="76200">
            <a:solidFill>
              <a:schemeClr val="tx1"/>
            </a:solidFill>
            <a:extLst>
              <a:ext uri="{C807C97D-BFC1-408E-A445-0C87EB9F89A2}">
                <ask:lineSketchStyleProps xmlns:ask="http://schemas.microsoft.com/office/drawing/2018/sketchyshapes" sd="550116931">
                  <a:prstGeom prst="rect">
                    <a:avLst/>
                  </a:prstGeom>
                  <ask:type>
                    <ask:lineSketchFreehand/>
                  </ask:type>
                </ask:lineSketchStyleProps>
              </a:ext>
            </a:extLst>
          </a:ln>
        </p:spPr>
      </p:pic>
      <p:sp>
        <p:nvSpPr>
          <p:cNvPr id="13" name="Flowchart: Terminator 12">
            <a:hlinkClick r:id="rId12" action="ppaction://hlinksldjump"/>
            <a:extLst>
              <a:ext uri="{FF2B5EF4-FFF2-40B4-BE49-F238E27FC236}">
                <a16:creationId xmlns:a16="http://schemas.microsoft.com/office/drawing/2014/main" id="{73045F38-A2B5-3B54-3340-C8BF6DD25123}"/>
              </a:ext>
            </a:extLst>
          </p:cNvPr>
          <p:cNvSpPr/>
          <p:nvPr/>
        </p:nvSpPr>
        <p:spPr>
          <a:xfrm>
            <a:off x="99217" y="1952978"/>
            <a:ext cx="6261554" cy="1308468"/>
          </a:xfrm>
          <a:prstGeom prst="flowChartTerminator">
            <a:avLst/>
          </a:prstGeom>
          <a:solidFill>
            <a:srgbClr val="3399FF"/>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n>
                  <a:solidFill>
                    <a:schemeClr val="tx1"/>
                  </a:solidFill>
                </a:ln>
                <a:solidFill>
                  <a:schemeClr val="tx1"/>
                </a:solidFill>
                <a:latin typeface="Abadi" panose="020F0502020204030204" pitchFamily="34" charset="0"/>
                <a:ea typeface="ADLaM Display" panose="02010000000000000000" pitchFamily="2" charset="0"/>
                <a:cs typeface="ADLaM Display" panose="02010000000000000000" pitchFamily="2" charset="0"/>
              </a:rPr>
              <a:t>Click below for a quiz</a:t>
            </a:r>
          </a:p>
          <a:p>
            <a:pPr algn="ctr"/>
            <a:r>
              <a:rPr lang="en-GB" sz="2800" dirty="0">
                <a:solidFill>
                  <a:srgbClr val="FFFF00"/>
                </a:solidFill>
                <a:hlinkClick r:id="rId13">
                  <a:extLst>
                    <a:ext uri="{A12FA001-AC4F-418D-AE19-62706E023703}">
                      <ahyp:hlinkClr xmlns:ahyp="http://schemas.microsoft.com/office/drawing/2018/hyperlinkcolor" val="tx"/>
                    </a:ext>
                  </a:extLst>
                </a:hlinkClick>
              </a:rPr>
              <a:t>Wimbledon Quiz Questions &amp; Answers 2026</a:t>
            </a:r>
            <a:endParaRPr lang="en-US" sz="2800" dirty="0">
              <a:ln>
                <a:solidFill>
                  <a:schemeClr val="tx1"/>
                </a:solidFill>
              </a:ln>
              <a:solidFill>
                <a:srgbClr val="FFFF00"/>
              </a:solidFill>
              <a:latin typeface="Abadi" panose="020F0502020204030204" pitchFamily="34" charset="0"/>
              <a:ea typeface="ADLaM Display" panose="02010000000000000000" pitchFamily="2" charset="0"/>
              <a:cs typeface="ADLaM Display" panose="02010000000000000000" pitchFamily="2" charset="0"/>
            </a:endParaRPr>
          </a:p>
        </p:txBody>
      </p:sp>
      <p:sp>
        <p:nvSpPr>
          <p:cNvPr id="9" name="TextBox 8">
            <a:hlinkClick r:id="rId14" action="ppaction://hlinksldjump"/>
            <a:extLst>
              <a:ext uri="{FF2B5EF4-FFF2-40B4-BE49-F238E27FC236}">
                <a16:creationId xmlns:a16="http://schemas.microsoft.com/office/drawing/2014/main" id="{4D9E3826-3294-BE4E-4839-F729039245C0}"/>
              </a:ext>
            </a:extLst>
          </p:cNvPr>
          <p:cNvSpPr txBox="1"/>
          <p:nvPr/>
        </p:nvSpPr>
        <p:spPr>
          <a:xfrm>
            <a:off x="9351844" y="4722954"/>
            <a:ext cx="2586228" cy="1967746"/>
          </a:xfrm>
          <a:prstGeom prst="cloud">
            <a:avLst/>
          </a:prstGeom>
          <a:ln w="38100">
            <a:solidFill>
              <a:srgbClr val="FF006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FF0066"/>
                </a:solidFill>
                <a:latin typeface="Cavolini" panose="020B0502040204020203" pitchFamily="66" charset="0"/>
                <a:cs typeface="Cavolini" panose="020B0502040204020203" pitchFamily="66" charset="0"/>
              </a:rPr>
              <a:t>Click for an extra prayer</a:t>
            </a:r>
            <a:endParaRPr lang="en-US" sz="2600" dirty="0">
              <a:solidFill>
                <a:srgbClr val="FF0066"/>
              </a:solidFill>
              <a:latin typeface="Cavolini" panose="020B0502040204020203" pitchFamily="66" charset="0"/>
              <a:cs typeface="Cavolini" panose="020B0502040204020203" pitchFamily="66" charset="0"/>
            </a:endParaRPr>
          </a:p>
        </p:txBody>
      </p:sp>
    </p:spTree>
    <p:extLst>
      <p:ext uri="{BB962C8B-B14F-4D97-AF65-F5344CB8AC3E}">
        <p14:creationId xmlns:p14="http://schemas.microsoft.com/office/powerpoint/2010/main" val="14453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down)">
                                      <p:cBhvr>
                                        <p:cTn id="48" dur="580">
                                          <p:stCondLst>
                                            <p:cond delay="0"/>
                                          </p:stCondLst>
                                        </p:cTn>
                                        <p:tgtEl>
                                          <p:spTgt spid="4"/>
                                        </p:tgtEl>
                                      </p:cBhvr>
                                    </p:animEffect>
                                    <p:anim calcmode="lin" valueType="num">
                                      <p:cBhvr>
                                        <p:cTn id="4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gtEl>
                                      </p:cBhvr>
                                      <p:to x="100000" y="60000"/>
                                    </p:animScale>
                                    <p:animScale>
                                      <p:cBhvr>
                                        <p:cTn id="55" dur="166" decel="50000">
                                          <p:stCondLst>
                                            <p:cond delay="676"/>
                                          </p:stCondLst>
                                        </p:cTn>
                                        <p:tgtEl>
                                          <p:spTgt spid="4"/>
                                        </p:tgtEl>
                                      </p:cBhvr>
                                      <p:to x="100000" y="100000"/>
                                    </p:animScale>
                                    <p:animScale>
                                      <p:cBhvr>
                                        <p:cTn id="56" dur="26">
                                          <p:stCondLst>
                                            <p:cond delay="1312"/>
                                          </p:stCondLst>
                                        </p:cTn>
                                        <p:tgtEl>
                                          <p:spTgt spid="4"/>
                                        </p:tgtEl>
                                      </p:cBhvr>
                                      <p:to x="100000" y="80000"/>
                                    </p:animScale>
                                    <p:animScale>
                                      <p:cBhvr>
                                        <p:cTn id="57" dur="166" decel="50000">
                                          <p:stCondLst>
                                            <p:cond delay="1338"/>
                                          </p:stCondLst>
                                        </p:cTn>
                                        <p:tgtEl>
                                          <p:spTgt spid="4"/>
                                        </p:tgtEl>
                                      </p:cBhvr>
                                      <p:to x="100000" y="100000"/>
                                    </p:animScale>
                                    <p:animScale>
                                      <p:cBhvr>
                                        <p:cTn id="58" dur="26">
                                          <p:stCondLst>
                                            <p:cond delay="1642"/>
                                          </p:stCondLst>
                                        </p:cTn>
                                        <p:tgtEl>
                                          <p:spTgt spid="4"/>
                                        </p:tgtEl>
                                      </p:cBhvr>
                                      <p:to x="100000" y="90000"/>
                                    </p:animScale>
                                    <p:animScale>
                                      <p:cBhvr>
                                        <p:cTn id="59" dur="166" decel="50000">
                                          <p:stCondLst>
                                            <p:cond delay="1668"/>
                                          </p:stCondLst>
                                        </p:cTn>
                                        <p:tgtEl>
                                          <p:spTgt spid="4"/>
                                        </p:tgtEl>
                                      </p:cBhvr>
                                      <p:to x="100000" y="100000"/>
                                    </p:animScale>
                                    <p:animScale>
                                      <p:cBhvr>
                                        <p:cTn id="60" dur="26">
                                          <p:stCondLst>
                                            <p:cond delay="1808"/>
                                          </p:stCondLst>
                                        </p:cTn>
                                        <p:tgtEl>
                                          <p:spTgt spid="4"/>
                                        </p:tgtEl>
                                      </p:cBhvr>
                                      <p:to x="100000" y="95000"/>
                                    </p:animScale>
                                    <p:animScale>
                                      <p:cBhvr>
                                        <p:cTn id="61" dur="166" decel="50000">
                                          <p:stCondLst>
                                            <p:cond delay="1834"/>
                                          </p:stCondLst>
                                        </p:cTn>
                                        <p:tgtEl>
                                          <p:spTgt spid="4"/>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dissolve">
                                      <p:cBhvr>
                                        <p:cTn id="66" dur="500"/>
                                        <p:tgtEl>
                                          <p:spTgt spid="3"/>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dissolve">
                                      <p:cBhvr>
                                        <p:cTn id="7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8" grpId="0" animBg="1"/>
      <p:bldP spid="11" grpId="0" animBg="1"/>
      <p:bldP spid="3" grpId="0" animBg="1"/>
      <p:bldP spid="13"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23A6C9-8DFD-F36B-2426-DFD816677FC1}"/>
              </a:ext>
            </a:extLst>
          </p:cNvPr>
          <p:cNvPicPr>
            <a:picLocks noChangeAspect="1"/>
          </p:cNvPicPr>
          <p:nvPr/>
        </p:nvPicPr>
        <p:blipFill>
          <a:blip r:embed="rId3"/>
          <a:stretch>
            <a:fillRect/>
          </a:stretch>
        </p:blipFill>
        <p:spPr>
          <a:xfrm>
            <a:off x="20828" y="24089"/>
            <a:ext cx="12180864" cy="6809822"/>
          </a:xfrm>
          <a:prstGeom prst="rect">
            <a:avLst/>
          </a:prstGeom>
        </p:spPr>
      </p:pic>
      <p:pic>
        <p:nvPicPr>
          <p:cNvPr id="4" name="Picture 3">
            <a:extLst>
              <a:ext uri="{FF2B5EF4-FFF2-40B4-BE49-F238E27FC236}">
                <a16:creationId xmlns:a16="http://schemas.microsoft.com/office/drawing/2014/main" id="{DC29D447-A201-956D-04CC-69C151ECD51D}"/>
              </a:ext>
            </a:extLst>
          </p:cNvPr>
          <p:cNvPicPr>
            <a:picLocks noChangeAspect="1"/>
          </p:cNvPicPr>
          <p:nvPr/>
        </p:nvPicPr>
        <p:blipFill>
          <a:blip r:embed="rId4"/>
          <a:srcRect t="21894" b="20487"/>
          <a:stretch>
            <a:fillRect/>
          </a:stretch>
        </p:blipFill>
        <p:spPr>
          <a:xfrm>
            <a:off x="1519447" y="1547680"/>
            <a:ext cx="9060738" cy="3909961"/>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58861" y="-37847"/>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19" name="Picture 2" descr="Music-Marketing-Tips-Day-2">
            <a:extLst>
              <a:ext uri="{FF2B5EF4-FFF2-40B4-BE49-F238E27FC236}">
                <a16:creationId xmlns:a16="http://schemas.microsoft.com/office/drawing/2014/main" id="{A3E9EBCF-A45C-4F7F-99A0-A130068AFD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01" y="0"/>
            <a:ext cx="1237838" cy="14009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7" action="ppaction://hlinksldjump"/>
            <a:extLst>
              <a:ext uri="{FF2B5EF4-FFF2-40B4-BE49-F238E27FC236}">
                <a16:creationId xmlns:a16="http://schemas.microsoft.com/office/drawing/2014/main" id="{F9CC3219-A1BF-2EBB-CA99-AA632926573C}"/>
              </a:ext>
            </a:extLst>
          </p:cNvPr>
          <p:cNvSpPr txBox="1"/>
          <p:nvPr/>
        </p:nvSpPr>
        <p:spPr>
          <a:xfrm>
            <a:off x="222798" y="3110950"/>
            <a:ext cx="2778034" cy="2144554"/>
          </a:xfrm>
          <a:prstGeom prst="verticalScroll">
            <a:avLst/>
          </a:prstGeom>
          <a:solidFill>
            <a:srgbClr val="FFFF00"/>
          </a:solidFill>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rgbClr val="C00000"/>
                </a:solidFill>
                <a:latin typeface="Baguet Script"/>
              </a:rPr>
              <a:t>Click for the verses of the day</a:t>
            </a:r>
            <a:endParaRPr lang="en-US" sz="3600" dirty="0">
              <a:solidFill>
                <a:srgbClr val="C00000"/>
              </a:solidFill>
              <a:latin typeface="Baguet Script"/>
            </a:endParaRPr>
          </a:p>
        </p:txBody>
      </p:sp>
      <p:sp>
        <p:nvSpPr>
          <p:cNvPr id="43" name="Rectangle: Rounded Corners 42">
            <a:extLst>
              <a:ext uri="{FF2B5EF4-FFF2-40B4-BE49-F238E27FC236}">
                <a16:creationId xmlns:a16="http://schemas.microsoft.com/office/drawing/2014/main" id="{5905E635-A618-1E64-0C3E-B7DC71686C9A}"/>
              </a:ext>
            </a:extLst>
          </p:cNvPr>
          <p:cNvSpPr/>
          <p:nvPr/>
        </p:nvSpPr>
        <p:spPr>
          <a:xfrm>
            <a:off x="1691987" y="920821"/>
            <a:ext cx="8714095" cy="441585"/>
          </a:xfrm>
          <a:prstGeom prst="roundRect">
            <a:avLst/>
          </a:prstGeom>
          <a:solidFill>
            <a:srgbClr val="FFC00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2060"/>
                </a:solidFill>
                <a:latin typeface="Lucida Calligraphy" panose="03010101010101010101" pitchFamily="66" charset="0"/>
              </a:rPr>
              <a:t>The Equality and Diversity theme for this half term: Celebrating Diversity</a:t>
            </a:r>
            <a:endParaRPr lang="en-GB" sz="1600" b="1" dirty="0">
              <a:solidFill>
                <a:srgbClr val="7030A0"/>
              </a:solidFill>
              <a:latin typeface="Lucida Calligraphy" panose="03010101010101010101" pitchFamily="66" charset="0"/>
            </a:endParaRPr>
          </a:p>
        </p:txBody>
      </p:sp>
      <p:sp>
        <p:nvSpPr>
          <p:cNvPr id="44" name="Rectangle: Rounded Corners 43">
            <a:extLst>
              <a:ext uri="{FF2B5EF4-FFF2-40B4-BE49-F238E27FC236}">
                <a16:creationId xmlns:a16="http://schemas.microsoft.com/office/drawing/2014/main" id="{671D59B2-B9F4-C44E-44AD-96EA77F916BE}"/>
              </a:ext>
            </a:extLst>
          </p:cNvPr>
          <p:cNvSpPr/>
          <p:nvPr/>
        </p:nvSpPr>
        <p:spPr>
          <a:xfrm>
            <a:off x="1691987" y="1415028"/>
            <a:ext cx="8714095" cy="406962"/>
          </a:xfrm>
          <a:prstGeom prst="roundRect">
            <a:avLst/>
          </a:prstGeom>
          <a:solidFill>
            <a:srgbClr val="00B05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Lucida Calligraphy" panose="03010101010101010101" pitchFamily="66" charset="0"/>
              </a:rPr>
              <a:t>The theme for this week: </a:t>
            </a:r>
            <a:r>
              <a:rPr lang="en-GB" sz="1900" b="1" dirty="0">
                <a:solidFill>
                  <a:srgbClr val="FFFF00"/>
                </a:solidFill>
                <a:latin typeface="Lucida Calligraphy" panose="03010101010101010101" pitchFamily="66" charset="0"/>
              </a:rPr>
              <a:t>Celebration of Success</a:t>
            </a:r>
          </a:p>
        </p:txBody>
      </p:sp>
      <p:pic>
        <p:nvPicPr>
          <p:cNvPr id="1027" name="Picture 1026">
            <a:extLst>
              <a:ext uri="{FF2B5EF4-FFF2-40B4-BE49-F238E27FC236}">
                <a16:creationId xmlns:a16="http://schemas.microsoft.com/office/drawing/2014/main" id="{845A182D-AFE5-EB9F-6800-1CB31AACEB59}"/>
              </a:ext>
            </a:extLst>
          </p:cNvPr>
          <p:cNvPicPr>
            <a:picLocks noChangeAspect="1"/>
          </p:cNvPicPr>
          <p:nvPr/>
        </p:nvPicPr>
        <p:blipFill>
          <a:blip r:embed="rId8"/>
          <a:stretch>
            <a:fillRect/>
          </a:stretch>
        </p:blipFill>
        <p:spPr>
          <a:xfrm>
            <a:off x="9990731" y="5643948"/>
            <a:ext cx="2036240" cy="1044683"/>
          </a:xfrm>
          <a:prstGeom prst="rect">
            <a:avLst/>
          </a:prstGeom>
        </p:spPr>
      </p:pic>
      <p:sp>
        <p:nvSpPr>
          <p:cNvPr id="14" name="Rectangle: Rounded Corners 13">
            <a:extLst>
              <a:ext uri="{FF2B5EF4-FFF2-40B4-BE49-F238E27FC236}">
                <a16:creationId xmlns:a16="http://schemas.microsoft.com/office/drawing/2014/main" id="{09B990AF-886B-77A0-E492-184C5A47772F}"/>
              </a:ext>
            </a:extLst>
          </p:cNvPr>
          <p:cNvSpPr/>
          <p:nvPr/>
        </p:nvSpPr>
        <p:spPr>
          <a:xfrm>
            <a:off x="1691987" y="70824"/>
            <a:ext cx="8706317" cy="827064"/>
          </a:xfrm>
          <a:prstGeom prst="roundRect">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Lucida Calligraphy" panose="03010101010101010101" pitchFamily="66" charset="0"/>
              </a:rPr>
              <a:t>The theme for this half term: </a:t>
            </a:r>
            <a:r>
              <a:rPr lang="en-GB" sz="1600" dirty="0">
                <a:latin typeface="Lucida Calligraphy" panose="03010101010101010101" pitchFamily="66" charset="0"/>
              </a:rPr>
              <a:t>School Vision Statement: To be a centre of excellence, inspired by Christian values, where every member of our school community fulfils their potential</a:t>
            </a:r>
            <a:endParaRPr lang="en-GB" sz="1600" b="1" dirty="0">
              <a:solidFill>
                <a:schemeClr val="bg1"/>
              </a:solidFill>
              <a:latin typeface="Lucida Calligraphy" panose="03010101010101010101" pitchFamily="66" charset="0"/>
            </a:endParaRPr>
          </a:p>
        </p:txBody>
      </p:sp>
      <p:sp>
        <p:nvSpPr>
          <p:cNvPr id="7" name="TextBox 6">
            <a:extLst>
              <a:ext uri="{FF2B5EF4-FFF2-40B4-BE49-F238E27FC236}">
                <a16:creationId xmlns:a16="http://schemas.microsoft.com/office/drawing/2014/main" id="{A5A559F5-8DA5-8A37-A801-18E5663D21D5}"/>
              </a:ext>
            </a:extLst>
          </p:cNvPr>
          <p:cNvSpPr txBox="1"/>
          <p:nvPr/>
        </p:nvSpPr>
        <p:spPr>
          <a:xfrm>
            <a:off x="209143" y="5414217"/>
            <a:ext cx="6473709" cy="954107"/>
          </a:xfrm>
          <a:prstGeom prst="rect">
            <a:avLst/>
          </a:prstGeom>
          <a:ln w="28575">
            <a:solidFill>
              <a:srgbClr val="FFFF00"/>
            </a:solidFill>
          </a:ln>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anchor="t">
            <a:spAutoFit/>
          </a:bodyPr>
          <a:lstStyle/>
          <a:p>
            <a:pPr algn="ctr"/>
            <a:r>
              <a:rPr lang="en-GB" sz="2800" b="1" dirty="0">
                <a:solidFill>
                  <a:srgbClr val="FFFF00"/>
                </a:solidFill>
              </a:rPr>
              <a:t>Watch: Celebrate good times!</a:t>
            </a:r>
          </a:p>
          <a:p>
            <a:pPr algn="ctr"/>
            <a:r>
              <a:rPr lang="en-GB" sz="2800" b="1" dirty="0">
                <a:solidFill>
                  <a:srgbClr val="FFFF00"/>
                </a:solidFill>
              </a:rPr>
              <a:t>Come on!</a:t>
            </a:r>
            <a:endParaRPr lang="en-GB" sz="2800" b="1" dirty="0">
              <a:solidFill>
                <a:schemeClr val="bg1"/>
              </a:solidFill>
            </a:endParaRPr>
          </a:p>
        </p:txBody>
      </p:sp>
      <p:sp>
        <p:nvSpPr>
          <p:cNvPr id="9" name="Speech Bubble: Rectangle with Corners Rounded 8">
            <a:extLst>
              <a:ext uri="{FF2B5EF4-FFF2-40B4-BE49-F238E27FC236}">
                <a16:creationId xmlns:a16="http://schemas.microsoft.com/office/drawing/2014/main" id="{6E81EC16-4899-BF9D-E5F4-5142C0A16CA5}"/>
              </a:ext>
            </a:extLst>
          </p:cNvPr>
          <p:cNvSpPr/>
          <p:nvPr/>
        </p:nvSpPr>
        <p:spPr>
          <a:xfrm>
            <a:off x="3301169" y="3783999"/>
            <a:ext cx="3000488" cy="960213"/>
          </a:xfrm>
          <a:prstGeom prst="wedgeRoundRectCallout">
            <a:avLst/>
          </a:prstGeom>
          <a:solidFill>
            <a:srgbClr val="00B0F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hlinkClick r:id="rId9">
                  <a:extLst>
                    <a:ext uri="{A12FA001-AC4F-418D-AE19-62706E023703}">
                      <ahyp:hlinkClr xmlns:ahyp="http://schemas.microsoft.com/office/drawing/2018/hyperlinkcolor" val="tx"/>
                    </a:ext>
                  </a:extLst>
                </a:hlinkClick>
              </a:rPr>
              <a:t>Word of the Day:</a:t>
            </a:r>
          </a:p>
          <a:p>
            <a:pPr algn="ctr"/>
            <a:r>
              <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hlinkClick r:id="rId9">
                  <a:extLst>
                    <a:ext uri="{A12FA001-AC4F-418D-AE19-62706E023703}">
                      <ahyp:hlinkClr xmlns:ahyp="http://schemas.microsoft.com/office/drawing/2018/hyperlinkcolor" val="tx"/>
                    </a:ext>
                  </a:extLst>
                </a:hlinkClick>
              </a:rPr>
              <a:t> Merriam-Webster</a:t>
            </a:r>
            <a:endPar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endParaRPr>
          </a:p>
        </p:txBody>
      </p:sp>
      <p:pic>
        <p:nvPicPr>
          <p:cNvPr id="8" name="Picture 7">
            <a:extLst>
              <a:ext uri="{FF2B5EF4-FFF2-40B4-BE49-F238E27FC236}">
                <a16:creationId xmlns:a16="http://schemas.microsoft.com/office/drawing/2014/main" id="{938C6C4A-B1B5-F841-ED6D-0B74E1334485}"/>
              </a:ext>
            </a:extLst>
          </p:cNvPr>
          <p:cNvPicPr>
            <a:picLocks noChangeAspect="1"/>
          </p:cNvPicPr>
          <p:nvPr/>
        </p:nvPicPr>
        <p:blipFill>
          <a:blip r:embed="rId10"/>
          <a:srcRect l="14712" t="26552" r="14712" b="26016"/>
          <a:stretch>
            <a:fillRect/>
          </a:stretch>
        </p:blipFill>
        <p:spPr>
          <a:xfrm>
            <a:off x="7069751" y="2102029"/>
            <a:ext cx="5007722" cy="3080387"/>
          </a:xfrm>
          <a:custGeom>
            <a:avLst/>
            <a:gdLst>
              <a:gd name="csX0" fmla="*/ 0 w 5007722"/>
              <a:gd name="csY0" fmla="*/ 0 h 3080387"/>
              <a:gd name="csX1" fmla="*/ 575888 w 5007722"/>
              <a:gd name="csY1" fmla="*/ 0 h 3080387"/>
              <a:gd name="csX2" fmla="*/ 1151776 w 5007722"/>
              <a:gd name="csY2" fmla="*/ 0 h 3080387"/>
              <a:gd name="csX3" fmla="*/ 1827819 w 5007722"/>
              <a:gd name="csY3" fmla="*/ 0 h 3080387"/>
              <a:gd name="csX4" fmla="*/ 2403707 w 5007722"/>
              <a:gd name="csY4" fmla="*/ 0 h 3080387"/>
              <a:gd name="csX5" fmla="*/ 2929517 w 5007722"/>
              <a:gd name="csY5" fmla="*/ 0 h 3080387"/>
              <a:gd name="csX6" fmla="*/ 3505405 w 5007722"/>
              <a:gd name="csY6" fmla="*/ 0 h 3080387"/>
              <a:gd name="csX7" fmla="*/ 4031216 w 5007722"/>
              <a:gd name="csY7" fmla="*/ 0 h 3080387"/>
              <a:gd name="csX8" fmla="*/ 5007722 w 5007722"/>
              <a:gd name="csY8" fmla="*/ 0 h 3080387"/>
              <a:gd name="csX9" fmla="*/ 5007722 w 5007722"/>
              <a:gd name="csY9" fmla="*/ 585274 h 3080387"/>
              <a:gd name="csX10" fmla="*/ 5007722 w 5007722"/>
              <a:gd name="csY10" fmla="*/ 1108939 h 3080387"/>
              <a:gd name="csX11" fmla="*/ 5007722 w 5007722"/>
              <a:gd name="csY11" fmla="*/ 1694213 h 3080387"/>
              <a:gd name="csX12" fmla="*/ 5007722 w 5007722"/>
              <a:gd name="csY12" fmla="*/ 2248683 h 3080387"/>
              <a:gd name="csX13" fmla="*/ 5007722 w 5007722"/>
              <a:gd name="csY13" fmla="*/ 3080387 h 3080387"/>
              <a:gd name="csX14" fmla="*/ 4381757 w 5007722"/>
              <a:gd name="csY14" fmla="*/ 3080387 h 3080387"/>
              <a:gd name="csX15" fmla="*/ 3906023 w 5007722"/>
              <a:gd name="csY15" fmla="*/ 3080387 h 3080387"/>
              <a:gd name="csX16" fmla="*/ 3229981 w 5007722"/>
              <a:gd name="csY16" fmla="*/ 3080387 h 3080387"/>
              <a:gd name="csX17" fmla="*/ 2654093 w 5007722"/>
              <a:gd name="csY17" fmla="*/ 3080387 h 3080387"/>
              <a:gd name="csX18" fmla="*/ 2028127 w 5007722"/>
              <a:gd name="csY18" fmla="*/ 3080387 h 3080387"/>
              <a:gd name="csX19" fmla="*/ 1502317 w 5007722"/>
              <a:gd name="csY19" fmla="*/ 3080387 h 3080387"/>
              <a:gd name="csX20" fmla="*/ 876351 w 5007722"/>
              <a:gd name="csY20" fmla="*/ 3080387 h 3080387"/>
              <a:gd name="csX21" fmla="*/ 0 w 5007722"/>
              <a:gd name="csY21" fmla="*/ 3080387 h 3080387"/>
              <a:gd name="csX22" fmla="*/ 0 w 5007722"/>
              <a:gd name="csY22" fmla="*/ 2556721 h 3080387"/>
              <a:gd name="csX23" fmla="*/ 0 w 5007722"/>
              <a:gd name="csY23" fmla="*/ 1909840 h 3080387"/>
              <a:gd name="csX24" fmla="*/ 0 w 5007722"/>
              <a:gd name="csY24" fmla="*/ 1293763 h 3080387"/>
              <a:gd name="csX25" fmla="*/ 0 w 5007722"/>
              <a:gd name="csY25" fmla="*/ 677685 h 3080387"/>
              <a:gd name="csX26" fmla="*/ 0 w 5007722"/>
              <a:gd name="csY26" fmla="*/ 0 h 3080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007722" h="3080387" fill="none" extrusionOk="0">
                <a:moveTo>
                  <a:pt x="0" y="0"/>
                </a:moveTo>
                <a:cubicBezTo>
                  <a:pt x="174602" y="-1123"/>
                  <a:pt x="407350" y="-9650"/>
                  <a:pt x="575888" y="0"/>
                </a:cubicBezTo>
                <a:cubicBezTo>
                  <a:pt x="744426" y="9650"/>
                  <a:pt x="915422" y="-18171"/>
                  <a:pt x="1151776" y="0"/>
                </a:cubicBezTo>
                <a:cubicBezTo>
                  <a:pt x="1388130" y="18171"/>
                  <a:pt x="1594773" y="23605"/>
                  <a:pt x="1827819" y="0"/>
                </a:cubicBezTo>
                <a:cubicBezTo>
                  <a:pt x="2060865" y="-23605"/>
                  <a:pt x="2156149" y="9211"/>
                  <a:pt x="2403707" y="0"/>
                </a:cubicBezTo>
                <a:cubicBezTo>
                  <a:pt x="2651265" y="-9211"/>
                  <a:pt x="2757816" y="14295"/>
                  <a:pt x="2929517" y="0"/>
                </a:cubicBezTo>
                <a:cubicBezTo>
                  <a:pt x="3101218" y="-14295"/>
                  <a:pt x="3366061" y="17368"/>
                  <a:pt x="3505405" y="0"/>
                </a:cubicBezTo>
                <a:cubicBezTo>
                  <a:pt x="3644749" y="-17368"/>
                  <a:pt x="3788498" y="-3221"/>
                  <a:pt x="4031216" y="0"/>
                </a:cubicBezTo>
                <a:cubicBezTo>
                  <a:pt x="4273934" y="3221"/>
                  <a:pt x="4736569" y="38451"/>
                  <a:pt x="5007722" y="0"/>
                </a:cubicBezTo>
                <a:cubicBezTo>
                  <a:pt x="5019508" y="198144"/>
                  <a:pt x="4995872" y="296778"/>
                  <a:pt x="5007722" y="585274"/>
                </a:cubicBezTo>
                <a:cubicBezTo>
                  <a:pt x="5019572" y="873770"/>
                  <a:pt x="5022895" y="923378"/>
                  <a:pt x="5007722" y="1108939"/>
                </a:cubicBezTo>
                <a:cubicBezTo>
                  <a:pt x="4992549" y="1294500"/>
                  <a:pt x="5034819" y="1460920"/>
                  <a:pt x="5007722" y="1694213"/>
                </a:cubicBezTo>
                <a:cubicBezTo>
                  <a:pt x="4980625" y="1927506"/>
                  <a:pt x="5028969" y="2008101"/>
                  <a:pt x="5007722" y="2248683"/>
                </a:cubicBezTo>
                <a:cubicBezTo>
                  <a:pt x="4986476" y="2489265"/>
                  <a:pt x="5016753" y="2812016"/>
                  <a:pt x="5007722" y="3080387"/>
                </a:cubicBezTo>
                <a:cubicBezTo>
                  <a:pt x="4819989" y="3064524"/>
                  <a:pt x="4526349" y="3094038"/>
                  <a:pt x="4381757" y="3080387"/>
                </a:cubicBezTo>
                <a:cubicBezTo>
                  <a:pt x="4237165" y="3066736"/>
                  <a:pt x="4032418" y="3067721"/>
                  <a:pt x="3906023" y="3080387"/>
                </a:cubicBezTo>
                <a:cubicBezTo>
                  <a:pt x="3779628" y="3093053"/>
                  <a:pt x="3413079" y="3107472"/>
                  <a:pt x="3229981" y="3080387"/>
                </a:cubicBezTo>
                <a:cubicBezTo>
                  <a:pt x="3046883" y="3053302"/>
                  <a:pt x="2829977" y="3080829"/>
                  <a:pt x="2654093" y="3080387"/>
                </a:cubicBezTo>
                <a:cubicBezTo>
                  <a:pt x="2478209" y="3079945"/>
                  <a:pt x="2269652" y="3088051"/>
                  <a:pt x="2028127" y="3080387"/>
                </a:cubicBezTo>
                <a:cubicBezTo>
                  <a:pt x="1786602" y="3072723"/>
                  <a:pt x="1715584" y="3063742"/>
                  <a:pt x="1502317" y="3080387"/>
                </a:cubicBezTo>
                <a:cubicBezTo>
                  <a:pt x="1289050" y="3097033"/>
                  <a:pt x="1007144" y="3055352"/>
                  <a:pt x="876351" y="3080387"/>
                </a:cubicBezTo>
                <a:cubicBezTo>
                  <a:pt x="745558" y="3105422"/>
                  <a:pt x="317881" y="3095985"/>
                  <a:pt x="0" y="3080387"/>
                </a:cubicBezTo>
                <a:cubicBezTo>
                  <a:pt x="-9534" y="2875830"/>
                  <a:pt x="-11637" y="2784351"/>
                  <a:pt x="0" y="2556721"/>
                </a:cubicBezTo>
                <a:cubicBezTo>
                  <a:pt x="11637" y="2329091"/>
                  <a:pt x="-18004" y="2208207"/>
                  <a:pt x="0" y="1909840"/>
                </a:cubicBezTo>
                <a:cubicBezTo>
                  <a:pt x="18004" y="1611473"/>
                  <a:pt x="-10527" y="1441792"/>
                  <a:pt x="0" y="1293763"/>
                </a:cubicBezTo>
                <a:cubicBezTo>
                  <a:pt x="10527" y="1145734"/>
                  <a:pt x="22715" y="904511"/>
                  <a:pt x="0" y="677685"/>
                </a:cubicBezTo>
                <a:cubicBezTo>
                  <a:pt x="-22715" y="450859"/>
                  <a:pt x="-19750" y="176822"/>
                  <a:pt x="0" y="0"/>
                </a:cubicBezTo>
                <a:close/>
              </a:path>
              <a:path w="5007722" h="3080387" stroke="0" extrusionOk="0">
                <a:moveTo>
                  <a:pt x="0" y="0"/>
                </a:moveTo>
                <a:cubicBezTo>
                  <a:pt x="346205" y="12245"/>
                  <a:pt x="560129" y="-9055"/>
                  <a:pt x="726120" y="0"/>
                </a:cubicBezTo>
                <a:cubicBezTo>
                  <a:pt x="892111" y="9055"/>
                  <a:pt x="1141091" y="-20368"/>
                  <a:pt x="1352085" y="0"/>
                </a:cubicBezTo>
                <a:cubicBezTo>
                  <a:pt x="1563080" y="20368"/>
                  <a:pt x="1646706" y="-11447"/>
                  <a:pt x="1877896" y="0"/>
                </a:cubicBezTo>
                <a:cubicBezTo>
                  <a:pt x="2109086" y="11447"/>
                  <a:pt x="2217531" y="18203"/>
                  <a:pt x="2353629" y="0"/>
                </a:cubicBezTo>
                <a:cubicBezTo>
                  <a:pt x="2489727" y="-18203"/>
                  <a:pt x="2652681" y="-6976"/>
                  <a:pt x="2829363" y="0"/>
                </a:cubicBezTo>
                <a:cubicBezTo>
                  <a:pt x="3006045" y="6976"/>
                  <a:pt x="3306323" y="-18006"/>
                  <a:pt x="3505405" y="0"/>
                </a:cubicBezTo>
                <a:cubicBezTo>
                  <a:pt x="3704487" y="18006"/>
                  <a:pt x="3962177" y="-27381"/>
                  <a:pt x="4131371" y="0"/>
                </a:cubicBezTo>
                <a:cubicBezTo>
                  <a:pt x="4300565" y="27381"/>
                  <a:pt x="4689204" y="37568"/>
                  <a:pt x="5007722" y="0"/>
                </a:cubicBezTo>
                <a:cubicBezTo>
                  <a:pt x="5025030" y="160944"/>
                  <a:pt x="4979503" y="340083"/>
                  <a:pt x="5007722" y="585274"/>
                </a:cubicBezTo>
                <a:cubicBezTo>
                  <a:pt x="5035941" y="830465"/>
                  <a:pt x="5034297" y="992417"/>
                  <a:pt x="5007722" y="1170547"/>
                </a:cubicBezTo>
                <a:cubicBezTo>
                  <a:pt x="4981147" y="1348677"/>
                  <a:pt x="5010692" y="1537559"/>
                  <a:pt x="5007722" y="1817428"/>
                </a:cubicBezTo>
                <a:cubicBezTo>
                  <a:pt x="5004752" y="2097297"/>
                  <a:pt x="4986874" y="2279016"/>
                  <a:pt x="5007722" y="2402702"/>
                </a:cubicBezTo>
                <a:cubicBezTo>
                  <a:pt x="5028570" y="2526388"/>
                  <a:pt x="5017612" y="2903708"/>
                  <a:pt x="5007722" y="3080387"/>
                </a:cubicBezTo>
                <a:cubicBezTo>
                  <a:pt x="4760316" y="3076346"/>
                  <a:pt x="4518696" y="3052738"/>
                  <a:pt x="4331680" y="3080387"/>
                </a:cubicBezTo>
                <a:cubicBezTo>
                  <a:pt x="4144664" y="3108036"/>
                  <a:pt x="3969748" y="3069677"/>
                  <a:pt x="3805869" y="3080387"/>
                </a:cubicBezTo>
                <a:cubicBezTo>
                  <a:pt x="3641990" y="3091097"/>
                  <a:pt x="3493311" y="3084768"/>
                  <a:pt x="3280058" y="3080387"/>
                </a:cubicBezTo>
                <a:cubicBezTo>
                  <a:pt x="3066805" y="3076006"/>
                  <a:pt x="2906001" y="3094449"/>
                  <a:pt x="2804324" y="3080387"/>
                </a:cubicBezTo>
                <a:cubicBezTo>
                  <a:pt x="2702647" y="3066325"/>
                  <a:pt x="2513737" y="3089844"/>
                  <a:pt x="2278514" y="3080387"/>
                </a:cubicBezTo>
                <a:cubicBezTo>
                  <a:pt x="2043291" y="3070931"/>
                  <a:pt x="1835776" y="3055125"/>
                  <a:pt x="1652548" y="3080387"/>
                </a:cubicBezTo>
                <a:cubicBezTo>
                  <a:pt x="1469320" y="3105649"/>
                  <a:pt x="1141956" y="3062404"/>
                  <a:pt x="926429" y="3080387"/>
                </a:cubicBezTo>
                <a:cubicBezTo>
                  <a:pt x="710902" y="3098370"/>
                  <a:pt x="438360" y="3054099"/>
                  <a:pt x="0" y="3080387"/>
                </a:cubicBezTo>
                <a:cubicBezTo>
                  <a:pt x="-26991" y="2790945"/>
                  <a:pt x="-111" y="2780794"/>
                  <a:pt x="0" y="2495113"/>
                </a:cubicBezTo>
                <a:cubicBezTo>
                  <a:pt x="111" y="2209432"/>
                  <a:pt x="16247" y="2170178"/>
                  <a:pt x="0" y="1971448"/>
                </a:cubicBezTo>
                <a:cubicBezTo>
                  <a:pt x="-16247" y="1772718"/>
                  <a:pt x="18063" y="1646695"/>
                  <a:pt x="0" y="1355370"/>
                </a:cubicBezTo>
                <a:cubicBezTo>
                  <a:pt x="-18063" y="1064045"/>
                  <a:pt x="8825" y="946802"/>
                  <a:pt x="0" y="800901"/>
                </a:cubicBezTo>
                <a:cubicBezTo>
                  <a:pt x="-8825" y="655000"/>
                  <a:pt x="38854" y="193782"/>
                  <a:pt x="0" y="0"/>
                </a:cubicBezTo>
                <a:close/>
              </a:path>
            </a:pathLst>
          </a:custGeom>
          <a:ln w="57150">
            <a:solidFill>
              <a:schemeClr val="tx1"/>
            </a:solidFill>
            <a:extLst>
              <a:ext uri="{C807C97D-BFC1-408E-A445-0C87EB9F89A2}">
                <ask:lineSketchStyleProps xmlns:ask="http://schemas.microsoft.com/office/drawing/2018/sketchyshapes" sd="1584719140">
                  <a:prstGeom prst="rect">
                    <a:avLst/>
                  </a:prstGeom>
                  <ask:type>
                    <ask:lineSketchFreehand/>
                  </ask:type>
                </ask:lineSketchStyleProps>
              </a:ext>
            </a:extLst>
          </a:ln>
        </p:spPr>
      </p:pic>
      <p:sp>
        <p:nvSpPr>
          <p:cNvPr id="5" name="TextBox 4">
            <a:hlinkClick r:id="rId11" action="ppaction://hlinksldjump"/>
            <a:extLst>
              <a:ext uri="{FF2B5EF4-FFF2-40B4-BE49-F238E27FC236}">
                <a16:creationId xmlns:a16="http://schemas.microsoft.com/office/drawing/2014/main" id="{DE5D4CA3-6F92-7598-A1D1-D6D6B1BD57D0}"/>
              </a:ext>
            </a:extLst>
          </p:cNvPr>
          <p:cNvSpPr txBox="1"/>
          <p:nvPr/>
        </p:nvSpPr>
        <p:spPr>
          <a:xfrm>
            <a:off x="9430917" y="4720885"/>
            <a:ext cx="2596054" cy="1967746"/>
          </a:xfrm>
          <a:prstGeom prst="cloud">
            <a:avLst/>
          </a:prstGeom>
          <a:ln w="38100">
            <a:solidFill>
              <a:srgbClr val="FF006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FF0066"/>
                </a:solidFill>
                <a:latin typeface="Cavolini" panose="03000502040302020204" pitchFamily="66" charset="0"/>
                <a:cs typeface="Cavolini" panose="03000502040302020204" pitchFamily="66" charset="0"/>
              </a:rPr>
              <a:t>Click for an extra prayer</a:t>
            </a:r>
          </a:p>
        </p:txBody>
      </p:sp>
      <p:sp>
        <p:nvSpPr>
          <p:cNvPr id="3" name="TextBox 2">
            <a:hlinkClick r:id="rId12" action="ppaction://hlinksldjump"/>
            <a:extLst>
              <a:ext uri="{FF2B5EF4-FFF2-40B4-BE49-F238E27FC236}">
                <a16:creationId xmlns:a16="http://schemas.microsoft.com/office/drawing/2014/main" id="{9F448480-4F0C-BC4B-BBC9-3B6399D4E3DE}"/>
              </a:ext>
            </a:extLst>
          </p:cNvPr>
          <p:cNvSpPr txBox="1"/>
          <p:nvPr/>
        </p:nvSpPr>
        <p:spPr>
          <a:xfrm>
            <a:off x="72660" y="2063692"/>
            <a:ext cx="7258932" cy="822305"/>
          </a:xfrm>
          <a:prstGeom prst="flowChartTerminator">
            <a:avLst/>
          </a:prstGeom>
          <a:solidFill>
            <a:srgbClr val="00B050"/>
          </a:solidFill>
          <a:ln>
            <a:solidFill>
              <a:schemeClr val="tx1"/>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chemeClr val="tx1"/>
                </a:solidFill>
                <a:latin typeface="Aptos SemiBold" panose="020F0502020204030204" pitchFamily="34" charset="0"/>
                <a:ea typeface="ADLaM Display" panose="02010000000000000000" pitchFamily="2" charset="0"/>
                <a:cs typeface="ADLaM Display" panose="02010000000000000000" pitchFamily="2" charset="0"/>
              </a:rPr>
              <a:t>Click for the challenge of the day</a:t>
            </a:r>
          </a:p>
        </p:txBody>
      </p:sp>
      <p:sp>
        <p:nvSpPr>
          <p:cNvPr id="13" name="TextBox 12">
            <a:hlinkClick r:id="rId13" action="ppaction://hlinksldjump"/>
            <a:extLst>
              <a:ext uri="{FF2B5EF4-FFF2-40B4-BE49-F238E27FC236}">
                <a16:creationId xmlns:a16="http://schemas.microsoft.com/office/drawing/2014/main" id="{3338FDFF-8508-81AA-A640-2603C135C885}"/>
              </a:ext>
            </a:extLst>
          </p:cNvPr>
          <p:cNvSpPr txBox="1"/>
          <p:nvPr/>
        </p:nvSpPr>
        <p:spPr>
          <a:xfrm>
            <a:off x="6792454" y="5004599"/>
            <a:ext cx="2778034" cy="1358682"/>
          </a:xfrm>
          <a:prstGeom prst="cloud">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0070C0"/>
                </a:solidFill>
                <a:latin typeface="Cavolini" panose="03000502040302020204" pitchFamily="66" charset="0"/>
                <a:cs typeface="Cavolini" panose="03000502040302020204" pitchFamily="66" charset="0"/>
              </a:rPr>
              <a:t>Click for a prayer</a:t>
            </a:r>
          </a:p>
        </p:txBody>
      </p:sp>
    </p:spTree>
    <p:extLst>
      <p:ext uri="{BB962C8B-B14F-4D97-AF65-F5344CB8AC3E}">
        <p14:creationId xmlns:p14="http://schemas.microsoft.com/office/powerpoint/2010/main" val="167591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dissolv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ppt_w</p:attrName>
                                        </p:attrNameLst>
                                      </p:cBhvr>
                                      <p:tavLst>
                                        <p:tav tm="0">
                                          <p:val>
                                            <p:fltVal val="0"/>
                                          </p:val>
                                        </p:tav>
                                        <p:tav tm="100000">
                                          <p:val>
                                            <p:strVal val="#ppt_w"/>
                                          </p:val>
                                        </p:tav>
                                      </p:tavLst>
                                    </p:anim>
                                    <p:anim calcmode="lin" valueType="num">
                                      <p:cBhvr>
                                        <p:cTn id="34" dur="1000" fill="hold"/>
                                        <p:tgtEl>
                                          <p:spTgt spid="6"/>
                                        </p:tgtEl>
                                        <p:attrNameLst>
                                          <p:attrName>ppt_h</p:attrName>
                                        </p:attrNameLst>
                                      </p:cBhvr>
                                      <p:tavLst>
                                        <p:tav tm="0">
                                          <p:val>
                                            <p:fltVal val="0"/>
                                          </p:val>
                                        </p:tav>
                                        <p:tav tm="100000">
                                          <p:val>
                                            <p:strVal val="#ppt_h"/>
                                          </p:val>
                                        </p:tav>
                                      </p:tavLst>
                                    </p:anim>
                                    <p:anim calcmode="lin" valueType="num">
                                      <p:cBhvr>
                                        <p:cTn id="35" dur="1000" fill="hold"/>
                                        <p:tgtEl>
                                          <p:spTgt spid="6"/>
                                        </p:tgtEl>
                                        <p:attrNameLst>
                                          <p:attrName>style.rotation</p:attrName>
                                        </p:attrNameLst>
                                      </p:cBhvr>
                                      <p:tavLst>
                                        <p:tav tm="0">
                                          <p:val>
                                            <p:fltVal val="90"/>
                                          </p:val>
                                        </p:tav>
                                        <p:tav tm="100000">
                                          <p:val>
                                            <p:fltVal val="0"/>
                                          </p:val>
                                        </p:tav>
                                      </p:tavLst>
                                    </p:anim>
                                    <p:animEffect transition="in" filter="fade">
                                      <p:cBhvr>
                                        <p:cTn id="36" dur="1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500" fill="hold"/>
                                        <p:tgtEl>
                                          <p:spTgt spid="9"/>
                                        </p:tgtEl>
                                        <p:attrNameLst>
                                          <p:attrName>ppt_w</p:attrName>
                                        </p:attrNameLst>
                                      </p:cBhvr>
                                      <p:tavLst>
                                        <p:tav tm="0">
                                          <p:val>
                                            <p:fltVal val="0"/>
                                          </p:val>
                                        </p:tav>
                                        <p:tav tm="100000">
                                          <p:val>
                                            <p:strVal val="#ppt_w"/>
                                          </p:val>
                                        </p:tav>
                                      </p:tavLst>
                                    </p:anim>
                                    <p:anim calcmode="lin" valueType="num">
                                      <p:cBhvr>
                                        <p:cTn id="49"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down)">
                                      <p:cBhvr>
                                        <p:cTn id="54" dur="580">
                                          <p:stCondLst>
                                            <p:cond delay="0"/>
                                          </p:stCondLst>
                                        </p:cTn>
                                        <p:tgtEl>
                                          <p:spTgt spid="8"/>
                                        </p:tgtEl>
                                      </p:cBhvr>
                                    </p:animEffect>
                                    <p:anim calcmode="lin" valueType="num">
                                      <p:cBhvr>
                                        <p:cTn id="5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0" dur="26">
                                          <p:stCondLst>
                                            <p:cond delay="650"/>
                                          </p:stCondLst>
                                        </p:cTn>
                                        <p:tgtEl>
                                          <p:spTgt spid="8"/>
                                        </p:tgtEl>
                                      </p:cBhvr>
                                      <p:to x="100000" y="60000"/>
                                    </p:animScale>
                                    <p:animScale>
                                      <p:cBhvr>
                                        <p:cTn id="61" dur="166" decel="50000">
                                          <p:stCondLst>
                                            <p:cond delay="676"/>
                                          </p:stCondLst>
                                        </p:cTn>
                                        <p:tgtEl>
                                          <p:spTgt spid="8"/>
                                        </p:tgtEl>
                                      </p:cBhvr>
                                      <p:to x="100000" y="100000"/>
                                    </p:animScale>
                                    <p:animScale>
                                      <p:cBhvr>
                                        <p:cTn id="62" dur="26">
                                          <p:stCondLst>
                                            <p:cond delay="1312"/>
                                          </p:stCondLst>
                                        </p:cTn>
                                        <p:tgtEl>
                                          <p:spTgt spid="8"/>
                                        </p:tgtEl>
                                      </p:cBhvr>
                                      <p:to x="100000" y="80000"/>
                                    </p:animScale>
                                    <p:animScale>
                                      <p:cBhvr>
                                        <p:cTn id="63" dur="166" decel="50000">
                                          <p:stCondLst>
                                            <p:cond delay="1338"/>
                                          </p:stCondLst>
                                        </p:cTn>
                                        <p:tgtEl>
                                          <p:spTgt spid="8"/>
                                        </p:tgtEl>
                                      </p:cBhvr>
                                      <p:to x="100000" y="100000"/>
                                    </p:animScale>
                                    <p:animScale>
                                      <p:cBhvr>
                                        <p:cTn id="64" dur="26">
                                          <p:stCondLst>
                                            <p:cond delay="1642"/>
                                          </p:stCondLst>
                                        </p:cTn>
                                        <p:tgtEl>
                                          <p:spTgt spid="8"/>
                                        </p:tgtEl>
                                      </p:cBhvr>
                                      <p:to x="100000" y="90000"/>
                                    </p:animScale>
                                    <p:animScale>
                                      <p:cBhvr>
                                        <p:cTn id="65" dur="166" decel="50000">
                                          <p:stCondLst>
                                            <p:cond delay="1668"/>
                                          </p:stCondLst>
                                        </p:cTn>
                                        <p:tgtEl>
                                          <p:spTgt spid="8"/>
                                        </p:tgtEl>
                                      </p:cBhvr>
                                      <p:to x="100000" y="100000"/>
                                    </p:animScale>
                                    <p:animScale>
                                      <p:cBhvr>
                                        <p:cTn id="66" dur="26">
                                          <p:stCondLst>
                                            <p:cond delay="1808"/>
                                          </p:stCondLst>
                                        </p:cTn>
                                        <p:tgtEl>
                                          <p:spTgt spid="8"/>
                                        </p:tgtEl>
                                      </p:cBhvr>
                                      <p:to x="100000" y="95000"/>
                                    </p:animScale>
                                    <p:animScale>
                                      <p:cBhvr>
                                        <p:cTn id="67" dur="166" decel="50000">
                                          <p:stCondLst>
                                            <p:cond delay="1834"/>
                                          </p:stCondLst>
                                        </p:cTn>
                                        <p:tgtEl>
                                          <p:spTgt spid="8"/>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dissolve">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dissolve">
                                      <p:cBhvr>
                                        <p:cTn id="7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3" grpId="0" animBg="1"/>
      <p:bldP spid="44" grpId="0" animBg="1"/>
      <p:bldP spid="14" grpId="0" animBg="1"/>
      <p:bldP spid="7" grpId="0" animBg="1"/>
      <p:bldP spid="9" grpId="0" animBg="1"/>
      <p:bldP spid="5" grpId="0" animBg="1"/>
      <p:bldP spid="3"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1FAEC0-4F98-E765-3790-1A872DBC9D57}"/>
              </a:ext>
            </a:extLst>
          </p:cNvPr>
          <p:cNvPicPr>
            <a:picLocks noChangeAspect="1"/>
          </p:cNvPicPr>
          <p:nvPr/>
        </p:nvPicPr>
        <p:blipFill>
          <a:blip r:embed="rId4"/>
          <a:srcRect b="8343"/>
          <a:stretch>
            <a:fillRect/>
          </a:stretch>
        </p:blipFill>
        <p:spPr>
          <a:xfrm>
            <a:off x="8615" y="10084"/>
            <a:ext cx="12174767" cy="6813964"/>
          </a:xfrm>
          <a:prstGeom prst="rect">
            <a:avLst/>
          </a:prstGeom>
        </p:spPr>
      </p:pic>
      <p:pic>
        <p:nvPicPr>
          <p:cNvPr id="3" name="Picture 2">
            <a:extLst>
              <a:ext uri="{FF2B5EF4-FFF2-40B4-BE49-F238E27FC236}">
                <a16:creationId xmlns:a16="http://schemas.microsoft.com/office/drawing/2014/main" id="{E737607F-2952-7530-4222-A43046380A9E}"/>
              </a:ext>
            </a:extLst>
          </p:cNvPr>
          <p:cNvPicPr>
            <a:picLocks noChangeAspect="1"/>
          </p:cNvPicPr>
          <p:nvPr/>
        </p:nvPicPr>
        <p:blipFill>
          <a:blip r:embed="rId5"/>
          <a:srcRect t="21874" b="19954"/>
          <a:stretch>
            <a:fillRect/>
          </a:stretch>
        </p:blipFill>
        <p:spPr>
          <a:xfrm>
            <a:off x="1563231" y="1520523"/>
            <a:ext cx="9065538" cy="3947216"/>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58861" y="-37847"/>
            <a:ext cx="1518612" cy="1359228"/>
          </a:xfrm>
          <a:prstGeom prst="roundRect">
            <a:avLst>
              <a:gd name="adj" fmla="val 23460"/>
            </a:avLst>
          </a:prstGeom>
          <a:ln w="38100">
            <a:solidFill>
              <a:srgbClr val="FFC000"/>
            </a:solid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0" name="TextBox 9">
            <a:hlinkClick r:id="rId7" action="ppaction://hlinksldjump"/>
            <a:extLst>
              <a:ext uri="{FF2B5EF4-FFF2-40B4-BE49-F238E27FC236}">
                <a16:creationId xmlns:a16="http://schemas.microsoft.com/office/drawing/2014/main" id="{E5D9A191-F16B-4EA9-BFBB-107EC652BF44}"/>
              </a:ext>
            </a:extLst>
          </p:cNvPr>
          <p:cNvSpPr txBox="1"/>
          <p:nvPr/>
        </p:nvSpPr>
        <p:spPr>
          <a:xfrm>
            <a:off x="8504685" y="209226"/>
            <a:ext cx="1195735" cy="769441"/>
          </a:xfrm>
          <a:prstGeom prst="rect">
            <a:avLst/>
          </a:prstGeom>
          <a:ln w="38100">
            <a:solidFill>
              <a:srgbClr val="FFC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2200" b="1" dirty="0"/>
              <a:t>Click to go back</a:t>
            </a:r>
          </a:p>
        </p:txBody>
      </p:sp>
      <p:pic>
        <p:nvPicPr>
          <p:cNvPr id="32" name="Picture 31">
            <a:extLst>
              <a:ext uri="{FF2B5EF4-FFF2-40B4-BE49-F238E27FC236}">
                <a16:creationId xmlns:a16="http://schemas.microsoft.com/office/drawing/2014/main" id="{B14035E1-DF97-4C47-B901-97F6388E0983}"/>
              </a:ext>
            </a:extLst>
          </p:cNvPr>
          <p:cNvPicPr>
            <a:picLocks noChangeAspect="1"/>
          </p:cNvPicPr>
          <p:nvPr/>
        </p:nvPicPr>
        <p:blipFill>
          <a:blip r:embed="rId8"/>
          <a:stretch>
            <a:fillRect/>
          </a:stretch>
        </p:blipFill>
        <p:spPr>
          <a:xfrm>
            <a:off x="9846525" y="5738327"/>
            <a:ext cx="2036240" cy="1066370"/>
          </a:xfrm>
          <a:prstGeom prst="rect">
            <a:avLst/>
          </a:prstGeom>
          <a:ln w="38100">
            <a:solidFill>
              <a:srgbClr val="FFC000"/>
            </a:solidFill>
          </a:ln>
          <a:effectLst>
            <a:innerShdw blurRad="63500" dist="50800" dir="13500000">
              <a:prstClr val="black">
                <a:alpha val="50000"/>
              </a:prstClr>
            </a:innerShdw>
          </a:effectLst>
        </p:spPr>
      </p:pic>
      <p:pic>
        <p:nvPicPr>
          <p:cNvPr id="4" name="Picture 3">
            <a:extLst>
              <a:ext uri="{FF2B5EF4-FFF2-40B4-BE49-F238E27FC236}">
                <a16:creationId xmlns:a16="http://schemas.microsoft.com/office/drawing/2014/main" id="{13F3DC86-C45C-10CD-E556-B4EFA86A20EC}"/>
              </a:ext>
            </a:extLst>
          </p:cNvPr>
          <p:cNvPicPr>
            <a:picLocks noChangeAspect="1"/>
          </p:cNvPicPr>
          <p:nvPr/>
        </p:nvPicPr>
        <p:blipFill>
          <a:blip r:embed="rId9"/>
          <a:stretch>
            <a:fillRect/>
          </a:stretch>
        </p:blipFill>
        <p:spPr>
          <a:xfrm>
            <a:off x="210523" y="209226"/>
            <a:ext cx="6233659" cy="6457950"/>
          </a:xfrm>
          <a:custGeom>
            <a:avLst/>
            <a:gdLst>
              <a:gd name="csX0" fmla="*/ 0 w 6233659"/>
              <a:gd name="csY0" fmla="*/ 0 h 6457950"/>
              <a:gd name="csX1" fmla="*/ 442023 w 6233659"/>
              <a:gd name="csY1" fmla="*/ 0 h 6457950"/>
              <a:gd name="csX2" fmla="*/ 1133393 w 6233659"/>
              <a:gd name="csY2" fmla="*/ 0 h 6457950"/>
              <a:gd name="csX3" fmla="*/ 1762425 w 6233659"/>
              <a:gd name="csY3" fmla="*/ 0 h 6457950"/>
              <a:gd name="csX4" fmla="*/ 2142112 w 6233659"/>
              <a:gd name="csY4" fmla="*/ 0 h 6457950"/>
              <a:gd name="csX5" fmla="*/ 2646472 w 6233659"/>
              <a:gd name="csY5" fmla="*/ 0 h 6457950"/>
              <a:gd name="csX6" fmla="*/ 3088495 w 6233659"/>
              <a:gd name="csY6" fmla="*/ 0 h 6457950"/>
              <a:gd name="csX7" fmla="*/ 3717528 w 6233659"/>
              <a:gd name="csY7" fmla="*/ 0 h 6457950"/>
              <a:gd name="csX8" fmla="*/ 4159551 w 6233659"/>
              <a:gd name="csY8" fmla="*/ 0 h 6457950"/>
              <a:gd name="csX9" fmla="*/ 4726247 w 6233659"/>
              <a:gd name="csY9" fmla="*/ 0 h 6457950"/>
              <a:gd name="csX10" fmla="*/ 5105933 w 6233659"/>
              <a:gd name="csY10" fmla="*/ 0 h 6457950"/>
              <a:gd name="csX11" fmla="*/ 6233659 w 6233659"/>
              <a:gd name="csY11" fmla="*/ 0 h 6457950"/>
              <a:gd name="csX12" fmla="*/ 6233659 w 6233659"/>
              <a:gd name="csY12" fmla="*/ 716245 h 6457950"/>
              <a:gd name="csX13" fmla="*/ 6233659 w 6233659"/>
              <a:gd name="csY13" fmla="*/ 1109593 h 6457950"/>
              <a:gd name="csX14" fmla="*/ 6233659 w 6233659"/>
              <a:gd name="csY14" fmla="*/ 1502941 h 6457950"/>
              <a:gd name="csX15" fmla="*/ 6233659 w 6233659"/>
              <a:gd name="csY15" fmla="*/ 1896289 h 6457950"/>
              <a:gd name="csX16" fmla="*/ 6233659 w 6233659"/>
              <a:gd name="csY16" fmla="*/ 2547955 h 6457950"/>
              <a:gd name="csX17" fmla="*/ 6233659 w 6233659"/>
              <a:gd name="csY17" fmla="*/ 3005882 h 6457950"/>
              <a:gd name="csX18" fmla="*/ 6233659 w 6233659"/>
              <a:gd name="csY18" fmla="*/ 3592969 h 6457950"/>
              <a:gd name="csX19" fmla="*/ 6233659 w 6233659"/>
              <a:gd name="csY19" fmla="*/ 4244634 h 6457950"/>
              <a:gd name="csX20" fmla="*/ 6233659 w 6233659"/>
              <a:gd name="csY20" fmla="*/ 4637982 h 6457950"/>
              <a:gd name="csX21" fmla="*/ 6233659 w 6233659"/>
              <a:gd name="csY21" fmla="*/ 5031330 h 6457950"/>
              <a:gd name="csX22" fmla="*/ 6233659 w 6233659"/>
              <a:gd name="csY22" fmla="*/ 5553837 h 6457950"/>
              <a:gd name="csX23" fmla="*/ 6233659 w 6233659"/>
              <a:gd name="csY23" fmla="*/ 5947185 h 6457950"/>
              <a:gd name="csX24" fmla="*/ 6233659 w 6233659"/>
              <a:gd name="csY24" fmla="*/ 6457950 h 6457950"/>
              <a:gd name="csX25" fmla="*/ 5791636 w 6233659"/>
              <a:gd name="csY25" fmla="*/ 6457950 h 6457950"/>
              <a:gd name="csX26" fmla="*/ 5224940 w 6233659"/>
              <a:gd name="csY26" fmla="*/ 6457950 h 6457950"/>
              <a:gd name="csX27" fmla="*/ 4720580 w 6233659"/>
              <a:gd name="csY27" fmla="*/ 6457950 h 6457950"/>
              <a:gd name="csX28" fmla="*/ 4340893 w 6233659"/>
              <a:gd name="csY28" fmla="*/ 6457950 h 6457950"/>
              <a:gd name="csX29" fmla="*/ 3711861 w 6233659"/>
              <a:gd name="csY29" fmla="*/ 6457950 h 6457950"/>
              <a:gd name="csX30" fmla="*/ 3145164 w 6233659"/>
              <a:gd name="csY30" fmla="*/ 6457950 h 6457950"/>
              <a:gd name="csX31" fmla="*/ 2765478 w 6233659"/>
              <a:gd name="csY31" fmla="*/ 6457950 h 6457950"/>
              <a:gd name="csX32" fmla="*/ 2261118 w 6233659"/>
              <a:gd name="csY32" fmla="*/ 6457950 h 6457950"/>
              <a:gd name="csX33" fmla="*/ 1694422 w 6233659"/>
              <a:gd name="csY33" fmla="*/ 6457950 h 6457950"/>
              <a:gd name="csX34" fmla="*/ 1190062 w 6233659"/>
              <a:gd name="csY34" fmla="*/ 6457950 h 6457950"/>
              <a:gd name="csX35" fmla="*/ 498693 w 6233659"/>
              <a:gd name="csY35" fmla="*/ 6457950 h 6457950"/>
              <a:gd name="csX36" fmla="*/ 0 w 6233659"/>
              <a:gd name="csY36" fmla="*/ 6457950 h 6457950"/>
              <a:gd name="csX37" fmla="*/ 0 w 6233659"/>
              <a:gd name="csY37" fmla="*/ 5806284 h 6457950"/>
              <a:gd name="csX38" fmla="*/ 0 w 6233659"/>
              <a:gd name="csY38" fmla="*/ 5348357 h 6457950"/>
              <a:gd name="csX39" fmla="*/ 0 w 6233659"/>
              <a:gd name="csY39" fmla="*/ 4761270 h 6457950"/>
              <a:gd name="csX40" fmla="*/ 0 w 6233659"/>
              <a:gd name="csY40" fmla="*/ 4109605 h 6457950"/>
              <a:gd name="csX41" fmla="*/ 0 w 6233659"/>
              <a:gd name="csY41" fmla="*/ 3457939 h 6457950"/>
              <a:gd name="csX42" fmla="*/ 0 w 6233659"/>
              <a:gd name="csY42" fmla="*/ 3000011 h 6457950"/>
              <a:gd name="csX43" fmla="*/ 0 w 6233659"/>
              <a:gd name="csY43" fmla="*/ 2283766 h 6457950"/>
              <a:gd name="csX44" fmla="*/ 0 w 6233659"/>
              <a:gd name="csY44" fmla="*/ 1567521 h 6457950"/>
              <a:gd name="csX45" fmla="*/ 0 w 6233659"/>
              <a:gd name="csY45" fmla="*/ 851275 h 6457950"/>
              <a:gd name="csX46" fmla="*/ 0 w 6233659"/>
              <a:gd name="csY46" fmla="*/ 0 h 6457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6233659" h="6457950" fill="none" extrusionOk="0">
                <a:moveTo>
                  <a:pt x="0" y="0"/>
                </a:moveTo>
                <a:cubicBezTo>
                  <a:pt x="125714" y="-37228"/>
                  <a:pt x="249911" y="15668"/>
                  <a:pt x="442023" y="0"/>
                </a:cubicBezTo>
                <a:cubicBezTo>
                  <a:pt x="634135" y="-15668"/>
                  <a:pt x="865332" y="70278"/>
                  <a:pt x="1133393" y="0"/>
                </a:cubicBezTo>
                <a:cubicBezTo>
                  <a:pt x="1401454" y="-70278"/>
                  <a:pt x="1454803" y="11970"/>
                  <a:pt x="1762425" y="0"/>
                </a:cubicBezTo>
                <a:cubicBezTo>
                  <a:pt x="2070047" y="-11970"/>
                  <a:pt x="2059213" y="5623"/>
                  <a:pt x="2142112" y="0"/>
                </a:cubicBezTo>
                <a:cubicBezTo>
                  <a:pt x="2225011" y="-5623"/>
                  <a:pt x="2541271" y="27509"/>
                  <a:pt x="2646472" y="0"/>
                </a:cubicBezTo>
                <a:cubicBezTo>
                  <a:pt x="2751673" y="-27509"/>
                  <a:pt x="2874661" y="15792"/>
                  <a:pt x="3088495" y="0"/>
                </a:cubicBezTo>
                <a:cubicBezTo>
                  <a:pt x="3302329" y="-15792"/>
                  <a:pt x="3567272" y="10199"/>
                  <a:pt x="3717528" y="0"/>
                </a:cubicBezTo>
                <a:cubicBezTo>
                  <a:pt x="3867784" y="-10199"/>
                  <a:pt x="3982594" y="43825"/>
                  <a:pt x="4159551" y="0"/>
                </a:cubicBezTo>
                <a:cubicBezTo>
                  <a:pt x="4336508" y="-43825"/>
                  <a:pt x="4450832" y="21861"/>
                  <a:pt x="4726247" y="0"/>
                </a:cubicBezTo>
                <a:cubicBezTo>
                  <a:pt x="5001662" y="-21861"/>
                  <a:pt x="4998741" y="11775"/>
                  <a:pt x="5105933" y="0"/>
                </a:cubicBezTo>
                <a:cubicBezTo>
                  <a:pt x="5213125" y="-11775"/>
                  <a:pt x="5983739" y="78607"/>
                  <a:pt x="6233659" y="0"/>
                </a:cubicBezTo>
                <a:cubicBezTo>
                  <a:pt x="6258129" y="214864"/>
                  <a:pt x="6213740" y="502429"/>
                  <a:pt x="6233659" y="716245"/>
                </a:cubicBezTo>
                <a:cubicBezTo>
                  <a:pt x="6253578" y="930062"/>
                  <a:pt x="6219518" y="966422"/>
                  <a:pt x="6233659" y="1109593"/>
                </a:cubicBezTo>
                <a:cubicBezTo>
                  <a:pt x="6247800" y="1252764"/>
                  <a:pt x="6223160" y="1354231"/>
                  <a:pt x="6233659" y="1502941"/>
                </a:cubicBezTo>
                <a:cubicBezTo>
                  <a:pt x="6244158" y="1651651"/>
                  <a:pt x="6195513" y="1774148"/>
                  <a:pt x="6233659" y="1896289"/>
                </a:cubicBezTo>
                <a:cubicBezTo>
                  <a:pt x="6271805" y="2018430"/>
                  <a:pt x="6209522" y="2362621"/>
                  <a:pt x="6233659" y="2547955"/>
                </a:cubicBezTo>
                <a:cubicBezTo>
                  <a:pt x="6257796" y="2733289"/>
                  <a:pt x="6214351" y="2892096"/>
                  <a:pt x="6233659" y="3005882"/>
                </a:cubicBezTo>
                <a:cubicBezTo>
                  <a:pt x="6252967" y="3119668"/>
                  <a:pt x="6221288" y="3322207"/>
                  <a:pt x="6233659" y="3592969"/>
                </a:cubicBezTo>
                <a:cubicBezTo>
                  <a:pt x="6246030" y="3863731"/>
                  <a:pt x="6166964" y="3985520"/>
                  <a:pt x="6233659" y="4244634"/>
                </a:cubicBezTo>
                <a:cubicBezTo>
                  <a:pt x="6300354" y="4503749"/>
                  <a:pt x="6228684" y="4473387"/>
                  <a:pt x="6233659" y="4637982"/>
                </a:cubicBezTo>
                <a:cubicBezTo>
                  <a:pt x="6238634" y="4802577"/>
                  <a:pt x="6193303" y="4922103"/>
                  <a:pt x="6233659" y="5031330"/>
                </a:cubicBezTo>
                <a:cubicBezTo>
                  <a:pt x="6274015" y="5140557"/>
                  <a:pt x="6181126" y="5304564"/>
                  <a:pt x="6233659" y="5553837"/>
                </a:cubicBezTo>
                <a:cubicBezTo>
                  <a:pt x="6286192" y="5803110"/>
                  <a:pt x="6223127" y="5754469"/>
                  <a:pt x="6233659" y="5947185"/>
                </a:cubicBezTo>
                <a:cubicBezTo>
                  <a:pt x="6244191" y="6139901"/>
                  <a:pt x="6174296" y="6266416"/>
                  <a:pt x="6233659" y="6457950"/>
                </a:cubicBezTo>
                <a:cubicBezTo>
                  <a:pt x="6116242" y="6469349"/>
                  <a:pt x="5914152" y="6411909"/>
                  <a:pt x="5791636" y="6457950"/>
                </a:cubicBezTo>
                <a:cubicBezTo>
                  <a:pt x="5669120" y="6503991"/>
                  <a:pt x="5457404" y="6430847"/>
                  <a:pt x="5224940" y="6457950"/>
                </a:cubicBezTo>
                <a:cubicBezTo>
                  <a:pt x="4992476" y="6485053"/>
                  <a:pt x="4851002" y="6431173"/>
                  <a:pt x="4720580" y="6457950"/>
                </a:cubicBezTo>
                <a:cubicBezTo>
                  <a:pt x="4590158" y="6484727"/>
                  <a:pt x="4494609" y="6448359"/>
                  <a:pt x="4340893" y="6457950"/>
                </a:cubicBezTo>
                <a:cubicBezTo>
                  <a:pt x="4187177" y="6467541"/>
                  <a:pt x="3869519" y="6423663"/>
                  <a:pt x="3711861" y="6457950"/>
                </a:cubicBezTo>
                <a:cubicBezTo>
                  <a:pt x="3554203" y="6492237"/>
                  <a:pt x="3268918" y="6410058"/>
                  <a:pt x="3145164" y="6457950"/>
                </a:cubicBezTo>
                <a:cubicBezTo>
                  <a:pt x="3021410" y="6505842"/>
                  <a:pt x="2859446" y="6445621"/>
                  <a:pt x="2765478" y="6457950"/>
                </a:cubicBezTo>
                <a:cubicBezTo>
                  <a:pt x="2671510" y="6470279"/>
                  <a:pt x="2372844" y="6435547"/>
                  <a:pt x="2261118" y="6457950"/>
                </a:cubicBezTo>
                <a:cubicBezTo>
                  <a:pt x="2149392" y="6480353"/>
                  <a:pt x="1877830" y="6453684"/>
                  <a:pt x="1694422" y="6457950"/>
                </a:cubicBezTo>
                <a:cubicBezTo>
                  <a:pt x="1511014" y="6462216"/>
                  <a:pt x="1364541" y="6402240"/>
                  <a:pt x="1190062" y="6457950"/>
                </a:cubicBezTo>
                <a:cubicBezTo>
                  <a:pt x="1015583" y="6513660"/>
                  <a:pt x="731379" y="6404463"/>
                  <a:pt x="498693" y="6457950"/>
                </a:cubicBezTo>
                <a:cubicBezTo>
                  <a:pt x="266007" y="6511437"/>
                  <a:pt x="127001" y="6403333"/>
                  <a:pt x="0" y="6457950"/>
                </a:cubicBezTo>
                <a:cubicBezTo>
                  <a:pt x="-61699" y="6309109"/>
                  <a:pt x="332" y="6050553"/>
                  <a:pt x="0" y="5806284"/>
                </a:cubicBezTo>
                <a:cubicBezTo>
                  <a:pt x="-332" y="5562015"/>
                  <a:pt x="5592" y="5509037"/>
                  <a:pt x="0" y="5348357"/>
                </a:cubicBezTo>
                <a:cubicBezTo>
                  <a:pt x="-5592" y="5187677"/>
                  <a:pt x="61405" y="4932748"/>
                  <a:pt x="0" y="4761270"/>
                </a:cubicBezTo>
                <a:cubicBezTo>
                  <a:pt x="-61405" y="4589792"/>
                  <a:pt x="1246" y="4367459"/>
                  <a:pt x="0" y="4109605"/>
                </a:cubicBezTo>
                <a:cubicBezTo>
                  <a:pt x="-1246" y="3851752"/>
                  <a:pt x="65686" y="3766196"/>
                  <a:pt x="0" y="3457939"/>
                </a:cubicBezTo>
                <a:cubicBezTo>
                  <a:pt x="-65686" y="3149682"/>
                  <a:pt x="2793" y="3130227"/>
                  <a:pt x="0" y="3000011"/>
                </a:cubicBezTo>
                <a:cubicBezTo>
                  <a:pt x="-2793" y="2869795"/>
                  <a:pt x="41471" y="2452660"/>
                  <a:pt x="0" y="2283766"/>
                </a:cubicBezTo>
                <a:cubicBezTo>
                  <a:pt x="-41471" y="2114872"/>
                  <a:pt x="32106" y="1869024"/>
                  <a:pt x="0" y="1567521"/>
                </a:cubicBezTo>
                <a:cubicBezTo>
                  <a:pt x="-32106" y="1266018"/>
                  <a:pt x="72220" y="1072502"/>
                  <a:pt x="0" y="851275"/>
                </a:cubicBezTo>
                <a:cubicBezTo>
                  <a:pt x="-72220" y="630048"/>
                  <a:pt x="43534" y="386599"/>
                  <a:pt x="0" y="0"/>
                </a:cubicBezTo>
                <a:close/>
              </a:path>
              <a:path w="6233659" h="6457950" stroke="0" extrusionOk="0">
                <a:moveTo>
                  <a:pt x="0" y="0"/>
                </a:moveTo>
                <a:cubicBezTo>
                  <a:pt x="185310" y="-18310"/>
                  <a:pt x="483904" y="60232"/>
                  <a:pt x="691369" y="0"/>
                </a:cubicBezTo>
                <a:cubicBezTo>
                  <a:pt x="898834" y="-60232"/>
                  <a:pt x="1068741" y="43494"/>
                  <a:pt x="1258066" y="0"/>
                </a:cubicBezTo>
                <a:cubicBezTo>
                  <a:pt x="1447391" y="-43494"/>
                  <a:pt x="1588069" y="9485"/>
                  <a:pt x="1700089" y="0"/>
                </a:cubicBezTo>
                <a:cubicBezTo>
                  <a:pt x="1812109" y="-9485"/>
                  <a:pt x="2082159" y="26633"/>
                  <a:pt x="2204449" y="0"/>
                </a:cubicBezTo>
                <a:cubicBezTo>
                  <a:pt x="2326739" y="-26633"/>
                  <a:pt x="2418369" y="35139"/>
                  <a:pt x="2584135" y="0"/>
                </a:cubicBezTo>
                <a:cubicBezTo>
                  <a:pt x="2749901" y="-35139"/>
                  <a:pt x="2926061" y="6069"/>
                  <a:pt x="3026158" y="0"/>
                </a:cubicBezTo>
                <a:cubicBezTo>
                  <a:pt x="3126255" y="-6069"/>
                  <a:pt x="3316932" y="24662"/>
                  <a:pt x="3468181" y="0"/>
                </a:cubicBezTo>
                <a:cubicBezTo>
                  <a:pt x="3619430" y="-24662"/>
                  <a:pt x="3946198" y="9645"/>
                  <a:pt x="4097214" y="0"/>
                </a:cubicBezTo>
                <a:cubicBezTo>
                  <a:pt x="4248230" y="-9645"/>
                  <a:pt x="4569410" y="47626"/>
                  <a:pt x="4726247" y="0"/>
                </a:cubicBezTo>
                <a:cubicBezTo>
                  <a:pt x="4883084" y="-47626"/>
                  <a:pt x="5113967" y="48412"/>
                  <a:pt x="5230607" y="0"/>
                </a:cubicBezTo>
                <a:cubicBezTo>
                  <a:pt x="5347247" y="-48412"/>
                  <a:pt x="5504254" y="21092"/>
                  <a:pt x="5610293" y="0"/>
                </a:cubicBezTo>
                <a:cubicBezTo>
                  <a:pt x="5716332" y="-21092"/>
                  <a:pt x="6104046" y="62282"/>
                  <a:pt x="6233659" y="0"/>
                </a:cubicBezTo>
                <a:cubicBezTo>
                  <a:pt x="6305242" y="272072"/>
                  <a:pt x="6198637" y="430822"/>
                  <a:pt x="6233659" y="651666"/>
                </a:cubicBezTo>
                <a:cubicBezTo>
                  <a:pt x="6268681" y="872510"/>
                  <a:pt x="6188334" y="1004997"/>
                  <a:pt x="6233659" y="1174173"/>
                </a:cubicBezTo>
                <a:cubicBezTo>
                  <a:pt x="6278984" y="1343349"/>
                  <a:pt x="6188414" y="1453493"/>
                  <a:pt x="6233659" y="1567521"/>
                </a:cubicBezTo>
                <a:cubicBezTo>
                  <a:pt x="6278904" y="1681549"/>
                  <a:pt x="6205091" y="1808260"/>
                  <a:pt x="6233659" y="2025448"/>
                </a:cubicBezTo>
                <a:cubicBezTo>
                  <a:pt x="6262227" y="2242636"/>
                  <a:pt x="6213199" y="2390667"/>
                  <a:pt x="6233659" y="2677114"/>
                </a:cubicBezTo>
                <a:cubicBezTo>
                  <a:pt x="6254119" y="2963561"/>
                  <a:pt x="6199171" y="3026375"/>
                  <a:pt x="6233659" y="3135041"/>
                </a:cubicBezTo>
                <a:cubicBezTo>
                  <a:pt x="6268147" y="3243707"/>
                  <a:pt x="6194695" y="3385249"/>
                  <a:pt x="6233659" y="3592969"/>
                </a:cubicBezTo>
                <a:cubicBezTo>
                  <a:pt x="6272623" y="3800689"/>
                  <a:pt x="6219602" y="3928091"/>
                  <a:pt x="6233659" y="4180055"/>
                </a:cubicBezTo>
                <a:cubicBezTo>
                  <a:pt x="6247716" y="4432019"/>
                  <a:pt x="6202162" y="4601072"/>
                  <a:pt x="6233659" y="4767141"/>
                </a:cubicBezTo>
                <a:cubicBezTo>
                  <a:pt x="6265156" y="4933210"/>
                  <a:pt x="6231070" y="5189394"/>
                  <a:pt x="6233659" y="5354228"/>
                </a:cubicBezTo>
                <a:cubicBezTo>
                  <a:pt x="6236248" y="5519062"/>
                  <a:pt x="6201501" y="5704215"/>
                  <a:pt x="6233659" y="5876735"/>
                </a:cubicBezTo>
                <a:cubicBezTo>
                  <a:pt x="6265817" y="6049255"/>
                  <a:pt x="6169618" y="6285455"/>
                  <a:pt x="6233659" y="6457950"/>
                </a:cubicBezTo>
                <a:cubicBezTo>
                  <a:pt x="6102024" y="6470161"/>
                  <a:pt x="5897104" y="6431792"/>
                  <a:pt x="5791636" y="6457950"/>
                </a:cubicBezTo>
                <a:cubicBezTo>
                  <a:pt x="5686168" y="6484108"/>
                  <a:pt x="5410178" y="6386769"/>
                  <a:pt x="5162603" y="6457950"/>
                </a:cubicBezTo>
                <a:cubicBezTo>
                  <a:pt x="4915028" y="6529131"/>
                  <a:pt x="4700194" y="6397933"/>
                  <a:pt x="4533570" y="6457950"/>
                </a:cubicBezTo>
                <a:cubicBezTo>
                  <a:pt x="4366946" y="6517967"/>
                  <a:pt x="4079259" y="6456785"/>
                  <a:pt x="3904537" y="6457950"/>
                </a:cubicBezTo>
                <a:cubicBezTo>
                  <a:pt x="3729815" y="6459115"/>
                  <a:pt x="3517040" y="6429620"/>
                  <a:pt x="3400178" y="6457950"/>
                </a:cubicBezTo>
                <a:cubicBezTo>
                  <a:pt x="3283316" y="6486280"/>
                  <a:pt x="3009135" y="6447455"/>
                  <a:pt x="2771145" y="6457950"/>
                </a:cubicBezTo>
                <a:cubicBezTo>
                  <a:pt x="2533155" y="6468445"/>
                  <a:pt x="2516009" y="6434680"/>
                  <a:pt x="2391458" y="6457950"/>
                </a:cubicBezTo>
                <a:cubicBezTo>
                  <a:pt x="2266907" y="6481220"/>
                  <a:pt x="2137739" y="6446941"/>
                  <a:pt x="1887099" y="6457950"/>
                </a:cubicBezTo>
                <a:cubicBezTo>
                  <a:pt x="1636459" y="6468959"/>
                  <a:pt x="1571449" y="6436616"/>
                  <a:pt x="1445075" y="6457950"/>
                </a:cubicBezTo>
                <a:cubicBezTo>
                  <a:pt x="1318701" y="6479284"/>
                  <a:pt x="1020311" y="6436500"/>
                  <a:pt x="753706" y="6457950"/>
                </a:cubicBezTo>
                <a:cubicBezTo>
                  <a:pt x="487101" y="6479400"/>
                  <a:pt x="349898" y="6438631"/>
                  <a:pt x="0" y="6457950"/>
                </a:cubicBezTo>
                <a:cubicBezTo>
                  <a:pt x="-61845" y="6232366"/>
                  <a:pt x="71237" y="6119233"/>
                  <a:pt x="0" y="5806284"/>
                </a:cubicBezTo>
                <a:cubicBezTo>
                  <a:pt x="-71237" y="5493335"/>
                  <a:pt x="54794" y="5314969"/>
                  <a:pt x="0" y="5154618"/>
                </a:cubicBezTo>
                <a:cubicBezTo>
                  <a:pt x="-54794" y="4994267"/>
                  <a:pt x="11181" y="4809015"/>
                  <a:pt x="0" y="4632111"/>
                </a:cubicBezTo>
                <a:cubicBezTo>
                  <a:pt x="-11181" y="4455207"/>
                  <a:pt x="53507" y="4254300"/>
                  <a:pt x="0" y="4045025"/>
                </a:cubicBezTo>
                <a:cubicBezTo>
                  <a:pt x="-53507" y="3835750"/>
                  <a:pt x="81639" y="3679099"/>
                  <a:pt x="0" y="3328780"/>
                </a:cubicBezTo>
                <a:cubicBezTo>
                  <a:pt x="-81639" y="2978462"/>
                  <a:pt x="15155" y="3058324"/>
                  <a:pt x="0" y="2870852"/>
                </a:cubicBezTo>
                <a:cubicBezTo>
                  <a:pt x="-15155" y="2683380"/>
                  <a:pt x="10788" y="2517772"/>
                  <a:pt x="0" y="2412925"/>
                </a:cubicBezTo>
                <a:cubicBezTo>
                  <a:pt x="-10788" y="2308078"/>
                  <a:pt x="17554" y="2140797"/>
                  <a:pt x="0" y="2019577"/>
                </a:cubicBezTo>
                <a:cubicBezTo>
                  <a:pt x="-17554" y="1898357"/>
                  <a:pt x="1361" y="1636565"/>
                  <a:pt x="0" y="1303332"/>
                </a:cubicBezTo>
                <a:cubicBezTo>
                  <a:pt x="-1361" y="970099"/>
                  <a:pt x="33061" y="1060462"/>
                  <a:pt x="0" y="845404"/>
                </a:cubicBezTo>
                <a:cubicBezTo>
                  <a:pt x="-33061" y="630346"/>
                  <a:pt x="47034" y="248443"/>
                  <a:pt x="0" y="0"/>
                </a:cubicBezTo>
                <a:close/>
              </a:path>
            </a:pathLst>
          </a:custGeom>
          <a:ln w="76200">
            <a:solidFill>
              <a:srgbClr val="7030A0"/>
            </a:solidFill>
            <a:extLst>
              <a:ext uri="{C807C97D-BFC1-408E-A445-0C87EB9F89A2}">
                <ask:lineSketchStyleProps xmlns:ask="http://schemas.microsoft.com/office/drawing/2018/sketchyshapes" sd="79875374">
                  <a:prstGeom prst="rect">
                    <a:avLst/>
                  </a:prstGeom>
                  <ask:type>
                    <ask:lineSketchScribble/>
                  </ask:type>
                </ask:lineSketchStyleProps>
              </a:ext>
            </a:extLst>
          </a:ln>
        </p:spPr>
      </p:pic>
      <p:sp>
        <p:nvSpPr>
          <p:cNvPr id="6" name="Rectangle: Rounded Corners 5">
            <a:extLst>
              <a:ext uri="{FF2B5EF4-FFF2-40B4-BE49-F238E27FC236}">
                <a16:creationId xmlns:a16="http://schemas.microsoft.com/office/drawing/2014/main" id="{B17699E2-DF46-2034-F941-3D2D723E9D6B}"/>
              </a:ext>
            </a:extLst>
          </p:cNvPr>
          <p:cNvSpPr/>
          <p:nvPr/>
        </p:nvSpPr>
        <p:spPr>
          <a:xfrm>
            <a:off x="6279502" y="1321381"/>
            <a:ext cx="5603263" cy="4760843"/>
          </a:xfrm>
          <a:prstGeom prst="roundRect">
            <a:avLst/>
          </a:prstGeom>
          <a:solidFill>
            <a:srgbClr val="92D050"/>
          </a:solid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dirty="0">
                <a:solidFill>
                  <a:srgbClr val="7030A0"/>
                </a:solidFill>
              </a:rPr>
              <a:t>At first glance, this verse can seem like a contradiction.  Although we plan our lives, God directs us.  It is, actually, a wonderful juxtaposition.  That is, both our plans and God’s plans can come together and work for our good.  If we submit our lives to God, He says he will direct and lead us.  So, while we go about making decisions, God can open and close doors for us.  It’s a collaboration! It’s like the relationship you have with your teachers.  They teach you but you still have to work…</a:t>
            </a:r>
          </a:p>
          <a:p>
            <a:pPr algn="ctr"/>
            <a:endParaRPr lang="en-GB" sz="1900" dirty="0">
              <a:solidFill>
                <a:srgbClr val="7030A0"/>
              </a:solidFill>
            </a:endParaRPr>
          </a:p>
          <a:p>
            <a:pPr algn="ctr"/>
            <a:r>
              <a:rPr lang="en-GB" sz="1900" dirty="0">
                <a:solidFill>
                  <a:schemeClr val="tx1"/>
                </a:solidFill>
              </a:rPr>
              <a:t>Question of the day:</a:t>
            </a:r>
          </a:p>
          <a:p>
            <a:pPr algn="ctr"/>
            <a:r>
              <a:rPr lang="en-GB" sz="1900" dirty="0">
                <a:solidFill>
                  <a:schemeClr val="bg1"/>
                </a:solidFill>
              </a:rPr>
              <a:t>What do you want your life journey to look like?</a:t>
            </a:r>
          </a:p>
        </p:txBody>
      </p:sp>
    </p:spTree>
    <p:extLst>
      <p:ext uri="{BB962C8B-B14F-4D97-AF65-F5344CB8AC3E}">
        <p14:creationId xmlns:p14="http://schemas.microsoft.com/office/powerpoint/2010/main" val="2433912177"/>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FB89-736F-DFDF-E1B4-6FE927D6EA1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EF62973-2236-81B1-0189-700B72D322FD}"/>
              </a:ext>
            </a:extLst>
          </p:cNvPr>
          <p:cNvPicPr>
            <a:picLocks noChangeAspect="1"/>
          </p:cNvPicPr>
          <p:nvPr/>
        </p:nvPicPr>
        <p:blipFill>
          <a:blip r:embed="rId3"/>
          <a:stretch>
            <a:fillRect/>
          </a:stretch>
        </p:blipFill>
        <p:spPr>
          <a:xfrm>
            <a:off x="5568" y="24089"/>
            <a:ext cx="12180864" cy="6809822"/>
          </a:xfrm>
          <a:prstGeom prst="rect">
            <a:avLst/>
          </a:prstGeom>
        </p:spPr>
      </p:pic>
      <p:pic>
        <p:nvPicPr>
          <p:cNvPr id="4" name="Picture 3">
            <a:extLst>
              <a:ext uri="{FF2B5EF4-FFF2-40B4-BE49-F238E27FC236}">
                <a16:creationId xmlns:a16="http://schemas.microsoft.com/office/drawing/2014/main" id="{DD586521-0863-6568-63EF-936D4D6D0C82}"/>
              </a:ext>
            </a:extLst>
          </p:cNvPr>
          <p:cNvPicPr>
            <a:picLocks noChangeAspect="1"/>
          </p:cNvPicPr>
          <p:nvPr/>
        </p:nvPicPr>
        <p:blipFill>
          <a:blip r:embed="rId4"/>
          <a:srcRect t="23529" b="21329"/>
          <a:stretch>
            <a:fillRect/>
          </a:stretch>
        </p:blipFill>
        <p:spPr>
          <a:xfrm>
            <a:off x="1563231" y="1632857"/>
            <a:ext cx="9065538" cy="3741576"/>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FC587B03-7265-203C-1E5C-D4BFB3BFC5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4600"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6BB900B-873C-36EC-C873-B78F19A940D2}"/>
              </a:ext>
            </a:extLst>
          </p:cNvPr>
          <p:cNvSpPr txBox="1"/>
          <p:nvPr/>
        </p:nvSpPr>
        <p:spPr>
          <a:xfrm>
            <a:off x="7400818"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C0161A86-0690-EAA8-53D8-C2E2E6C725E6}"/>
              </a:ext>
            </a:extLst>
          </p:cNvPr>
          <p:cNvSpPr txBox="1"/>
          <p:nvPr/>
        </p:nvSpPr>
        <p:spPr>
          <a:xfrm>
            <a:off x="7335837"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B32B7210-093B-2A98-ECE8-C2C896469A19}"/>
              </a:ext>
            </a:extLst>
          </p:cNvPr>
          <p:cNvPicPr>
            <a:picLocks noChangeAspect="1"/>
          </p:cNvPicPr>
          <p:nvPr/>
        </p:nvPicPr>
        <p:blipFill>
          <a:blip r:embed="rId6"/>
          <a:stretch>
            <a:fillRect/>
          </a:stretch>
        </p:blipFill>
        <p:spPr>
          <a:xfrm>
            <a:off x="9896972" y="5680709"/>
            <a:ext cx="2036240" cy="1052334"/>
          </a:xfrm>
          <a:prstGeom prst="rect">
            <a:avLst/>
          </a:prstGeom>
        </p:spPr>
      </p:pic>
      <p:sp>
        <p:nvSpPr>
          <p:cNvPr id="10" name="TextBox 9">
            <a:hlinkClick r:id="rId7" action="ppaction://hlinksldjump"/>
            <a:extLst>
              <a:ext uri="{FF2B5EF4-FFF2-40B4-BE49-F238E27FC236}">
                <a16:creationId xmlns:a16="http://schemas.microsoft.com/office/drawing/2014/main" id="{FE3A76B9-1EB6-AD83-603D-26C7A0B72A7F}"/>
              </a:ext>
            </a:extLst>
          </p:cNvPr>
          <p:cNvSpPr txBox="1"/>
          <p:nvPr/>
        </p:nvSpPr>
        <p:spPr>
          <a:xfrm>
            <a:off x="7204360" y="73603"/>
            <a:ext cx="1612905"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pic>
        <p:nvPicPr>
          <p:cNvPr id="5" name="Picture 4">
            <a:extLst>
              <a:ext uri="{FF2B5EF4-FFF2-40B4-BE49-F238E27FC236}">
                <a16:creationId xmlns:a16="http://schemas.microsoft.com/office/drawing/2014/main" id="{675FE1A4-A34F-3873-DD33-9239030F8F09}"/>
              </a:ext>
            </a:extLst>
          </p:cNvPr>
          <p:cNvPicPr>
            <a:picLocks noChangeAspect="1"/>
          </p:cNvPicPr>
          <p:nvPr/>
        </p:nvPicPr>
        <p:blipFill>
          <a:blip r:embed="rId8"/>
          <a:stretch>
            <a:fillRect/>
          </a:stretch>
        </p:blipFill>
        <p:spPr>
          <a:xfrm>
            <a:off x="206653" y="634373"/>
            <a:ext cx="5889347" cy="6045782"/>
          </a:xfrm>
          <a:custGeom>
            <a:avLst/>
            <a:gdLst>
              <a:gd name="csX0" fmla="*/ 0 w 5889347"/>
              <a:gd name="csY0" fmla="*/ 0 h 6045782"/>
              <a:gd name="csX1" fmla="*/ 647828 w 5889347"/>
              <a:gd name="csY1" fmla="*/ 0 h 6045782"/>
              <a:gd name="csX2" fmla="*/ 1354550 w 5889347"/>
              <a:gd name="csY2" fmla="*/ 0 h 6045782"/>
              <a:gd name="csX3" fmla="*/ 1884591 w 5889347"/>
              <a:gd name="csY3" fmla="*/ 0 h 6045782"/>
              <a:gd name="csX4" fmla="*/ 2532419 w 5889347"/>
              <a:gd name="csY4" fmla="*/ 0 h 6045782"/>
              <a:gd name="csX5" fmla="*/ 3121354 w 5889347"/>
              <a:gd name="csY5" fmla="*/ 0 h 6045782"/>
              <a:gd name="csX6" fmla="*/ 3651395 w 5889347"/>
              <a:gd name="csY6" fmla="*/ 0 h 6045782"/>
              <a:gd name="csX7" fmla="*/ 4299223 w 5889347"/>
              <a:gd name="csY7" fmla="*/ 0 h 6045782"/>
              <a:gd name="csX8" fmla="*/ 4829265 w 5889347"/>
              <a:gd name="csY8" fmla="*/ 0 h 6045782"/>
              <a:gd name="csX9" fmla="*/ 5889347 w 5889347"/>
              <a:gd name="csY9" fmla="*/ 0 h 6045782"/>
              <a:gd name="csX10" fmla="*/ 5889347 w 5889347"/>
              <a:gd name="csY10" fmla="*/ 428701 h 6045782"/>
              <a:gd name="csX11" fmla="*/ 5889347 w 5889347"/>
              <a:gd name="csY11" fmla="*/ 796944 h 6045782"/>
              <a:gd name="csX12" fmla="*/ 5889347 w 5889347"/>
              <a:gd name="csY12" fmla="*/ 1346561 h 6045782"/>
              <a:gd name="csX13" fmla="*/ 5889347 w 5889347"/>
              <a:gd name="csY13" fmla="*/ 1956635 h 6045782"/>
              <a:gd name="csX14" fmla="*/ 5889347 w 5889347"/>
              <a:gd name="csY14" fmla="*/ 2627167 h 6045782"/>
              <a:gd name="csX15" fmla="*/ 5889347 w 5889347"/>
              <a:gd name="csY15" fmla="*/ 3116326 h 6045782"/>
              <a:gd name="csX16" fmla="*/ 5889347 w 5889347"/>
              <a:gd name="csY16" fmla="*/ 3665942 h 6045782"/>
              <a:gd name="csX17" fmla="*/ 5889347 w 5889347"/>
              <a:gd name="csY17" fmla="*/ 4034185 h 6045782"/>
              <a:gd name="csX18" fmla="*/ 5889347 w 5889347"/>
              <a:gd name="csY18" fmla="*/ 4462886 h 6045782"/>
              <a:gd name="csX19" fmla="*/ 5889347 w 5889347"/>
              <a:gd name="csY19" fmla="*/ 4952045 h 6045782"/>
              <a:gd name="csX20" fmla="*/ 5889347 w 5889347"/>
              <a:gd name="csY20" fmla="*/ 5380746 h 6045782"/>
              <a:gd name="csX21" fmla="*/ 5889347 w 5889347"/>
              <a:gd name="csY21" fmla="*/ 6045782 h 6045782"/>
              <a:gd name="csX22" fmla="*/ 5241519 w 5889347"/>
              <a:gd name="csY22" fmla="*/ 6045782 h 6045782"/>
              <a:gd name="csX23" fmla="*/ 4593691 w 5889347"/>
              <a:gd name="csY23" fmla="*/ 6045782 h 6045782"/>
              <a:gd name="csX24" fmla="*/ 4181436 w 5889347"/>
              <a:gd name="csY24" fmla="*/ 6045782 h 6045782"/>
              <a:gd name="csX25" fmla="*/ 3533608 w 5889347"/>
              <a:gd name="csY25" fmla="*/ 6045782 h 6045782"/>
              <a:gd name="csX26" fmla="*/ 3003567 w 5889347"/>
              <a:gd name="csY26" fmla="*/ 6045782 h 6045782"/>
              <a:gd name="csX27" fmla="*/ 2414632 w 5889347"/>
              <a:gd name="csY27" fmla="*/ 6045782 h 6045782"/>
              <a:gd name="csX28" fmla="*/ 1707911 w 5889347"/>
              <a:gd name="csY28" fmla="*/ 6045782 h 6045782"/>
              <a:gd name="csX29" fmla="*/ 1118976 w 5889347"/>
              <a:gd name="csY29" fmla="*/ 6045782 h 6045782"/>
              <a:gd name="csX30" fmla="*/ 647828 w 5889347"/>
              <a:gd name="csY30" fmla="*/ 6045782 h 6045782"/>
              <a:gd name="csX31" fmla="*/ 0 w 5889347"/>
              <a:gd name="csY31" fmla="*/ 6045782 h 6045782"/>
              <a:gd name="csX32" fmla="*/ 0 w 5889347"/>
              <a:gd name="csY32" fmla="*/ 5677539 h 6045782"/>
              <a:gd name="csX33" fmla="*/ 0 w 5889347"/>
              <a:gd name="csY33" fmla="*/ 5309296 h 6045782"/>
              <a:gd name="csX34" fmla="*/ 0 w 5889347"/>
              <a:gd name="csY34" fmla="*/ 4820137 h 6045782"/>
              <a:gd name="csX35" fmla="*/ 0 w 5889347"/>
              <a:gd name="csY35" fmla="*/ 4149605 h 6045782"/>
              <a:gd name="csX36" fmla="*/ 0 w 5889347"/>
              <a:gd name="csY36" fmla="*/ 3720904 h 6045782"/>
              <a:gd name="csX37" fmla="*/ 0 w 5889347"/>
              <a:gd name="csY37" fmla="*/ 3171287 h 6045782"/>
              <a:gd name="csX38" fmla="*/ 0 w 5889347"/>
              <a:gd name="csY38" fmla="*/ 2500755 h 6045782"/>
              <a:gd name="csX39" fmla="*/ 0 w 5889347"/>
              <a:gd name="csY39" fmla="*/ 2011597 h 6045782"/>
              <a:gd name="csX40" fmla="*/ 0 w 5889347"/>
              <a:gd name="csY40" fmla="*/ 1522438 h 6045782"/>
              <a:gd name="csX41" fmla="*/ 0 w 5889347"/>
              <a:gd name="csY41" fmla="*/ 1033279 h 6045782"/>
              <a:gd name="csX42" fmla="*/ 0 w 5889347"/>
              <a:gd name="csY42" fmla="*/ 665036 h 6045782"/>
              <a:gd name="csX43" fmla="*/ 0 w 5889347"/>
              <a:gd name="csY43" fmla="*/ 0 h 6045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889347" h="6045782" fill="none" extrusionOk="0">
                <a:moveTo>
                  <a:pt x="0" y="0"/>
                </a:moveTo>
                <a:cubicBezTo>
                  <a:pt x="154837" y="-33338"/>
                  <a:pt x="495878" y="18132"/>
                  <a:pt x="647828" y="0"/>
                </a:cubicBezTo>
                <a:cubicBezTo>
                  <a:pt x="799778" y="-18132"/>
                  <a:pt x="1066811" y="52194"/>
                  <a:pt x="1354550" y="0"/>
                </a:cubicBezTo>
                <a:cubicBezTo>
                  <a:pt x="1642289" y="-52194"/>
                  <a:pt x="1740172" y="32482"/>
                  <a:pt x="1884591" y="0"/>
                </a:cubicBezTo>
                <a:cubicBezTo>
                  <a:pt x="2029010" y="-32482"/>
                  <a:pt x="2366626" y="58726"/>
                  <a:pt x="2532419" y="0"/>
                </a:cubicBezTo>
                <a:cubicBezTo>
                  <a:pt x="2698212" y="-58726"/>
                  <a:pt x="2851499" y="13143"/>
                  <a:pt x="3121354" y="0"/>
                </a:cubicBezTo>
                <a:cubicBezTo>
                  <a:pt x="3391209" y="-13143"/>
                  <a:pt x="3477334" y="57408"/>
                  <a:pt x="3651395" y="0"/>
                </a:cubicBezTo>
                <a:cubicBezTo>
                  <a:pt x="3825456" y="-57408"/>
                  <a:pt x="4007243" y="1227"/>
                  <a:pt x="4299223" y="0"/>
                </a:cubicBezTo>
                <a:cubicBezTo>
                  <a:pt x="4591203" y="-1227"/>
                  <a:pt x="4690118" y="41954"/>
                  <a:pt x="4829265" y="0"/>
                </a:cubicBezTo>
                <a:cubicBezTo>
                  <a:pt x="4968412" y="-41954"/>
                  <a:pt x="5597495" y="100568"/>
                  <a:pt x="5889347" y="0"/>
                </a:cubicBezTo>
                <a:cubicBezTo>
                  <a:pt x="5915359" y="209875"/>
                  <a:pt x="5855552" y="322644"/>
                  <a:pt x="5889347" y="428701"/>
                </a:cubicBezTo>
                <a:cubicBezTo>
                  <a:pt x="5923142" y="534758"/>
                  <a:pt x="5847701" y="712832"/>
                  <a:pt x="5889347" y="796944"/>
                </a:cubicBezTo>
                <a:cubicBezTo>
                  <a:pt x="5930993" y="881056"/>
                  <a:pt x="5873437" y="1223942"/>
                  <a:pt x="5889347" y="1346561"/>
                </a:cubicBezTo>
                <a:cubicBezTo>
                  <a:pt x="5905257" y="1469180"/>
                  <a:pt x="5883752" y="1829100"/>
                  <a:pt x="5889347" y="1956635"/>
                </a:cubicBezTo>
                <a:cubicBezTo>
                  <a:pt x="5894942" y="2084170"/>
                  <a:pt x="5832239" y="2431098"/>
                  <a:pt x="5889347" y="2627167"/>
                </a:cubicBezTo>
                <a:cubicBezTo>
                  <a:pt x="5946455" y="2823236"/>
                  <a:pt x="5838890" y="2886022"/>
                  <a:pt x="5889347" y="3116326"/>
                </a:cubicBezTo>
                <a:cubicBezTo>
                  <a:pt x="5939804" y="3346630"/>
                  <a:pt x="5847098" y="3465036"/>
                  <a:pt x="5889347" y="3665942"/>
                </a:cubicBezTo>
                <a:cubicBezTo>
                  <a:pt x="5931596" y="3866848"/>
                  <a:pt x="5867505" y="3925740"/>
                  <a:pt x="5889347" y="4034185"/>
                </a:cubicBezTo>
                <a:cubicBezTo>
                  <a:pt x="5911189" y="4142630"/>
                  <a:pt x="5871909" y="4292949"/>
                  <a:pt x="5889347" y="4462886"/>
                </a:cubicBezTo>
                <a:cubicBezTo>
                  <a:pt x="5906785" y="4632823"/>
                  <a:pt x="5841964" y="4811762"/>
                  <a:pt x="5889347" y="4952045"/>
                </a:cubicBezTo>
                <a:cubicBezTo>
                  <a:pt x="5936730" y="5092328"/>
                  <a:pt x="5855359" y="5181056"/>
                  <a:pt x="5889347" y="5380746"/>
                </a:cubicBezTo>
                <a:cubicBezTo>
                  <a:pt x="5923335" y="5580436"/>
                  <a:pt x="5887387" y="5880880"/>
                  <a:pt x="5889347" y="6045782"/>
                </a:cubicBezTo>
                <a:cubicBezTo>
                  <a:pt x="5619009" y="6060063"/>
                  <a:pt x="5499489" y="5991856"/>
                  <a:pt x="5241519" y="6045782"/>
                </a:cubicBezTo>
                <a:cubicBezTo>
                  <a:pt x="4983549" y="6099708"/>
                  <a:pt x="4796096" y="6026782"/>
                  <a:pt x="4593691" y="6045782"/>
                </a:cubicBezTo>
                <a:cubicBezTo>
                  <a:pt x="4391286" y="6064782"/>
                  <a:pt x="4266467" y="6013386"/>
                  <a:pt x="4181436" y="6045782"/>
                </a:cubicBezTo>
                <a:cubicBezTo>
                  <a:pt x="4096405" y="6078178"/>
                  <a:pt x="3684350" y="5981760"/>
                  <a:pt x="3533608" y="6045782"/>
                </a:cubicBezTo>
                <a:cubicBezTo>
                  <a:pt x="3382866" y="6109804"/>
                  <a:pt x="3178456" y="6020233"/>
                  <a:pt x="3003567" y="6045782"/>
                </a:cubicBezTo>
                <a:cubicBezTo>
                  <a:pt x="2828678" y="6071331"/>
                  <a:pt x="2702928" y="5998622"/>
                  <a:pt x="2414632" y="6045782"/>
                </a:cubicBezTo>
                <a:cubicBezTo>
                  <a:pt x="2126336" y="6092942"/>
                  <a:pt x="2013608" y="6043875"/>
                  <a:pt x="1707911" y="6045782"/>
                </a:cubicBezTo>
                <a:cubicBezTo>
                  <a:pt x="1402214" y="6047689"/>
                  <a:pt x="1293440" y="6036386"/>
                  <a:pt x="1118976" y="6045782"/>
                </a:cubicBezTo>
                <a:cubicBezTo>
                  <a:pt x="944512" y="6055178"/>
                  <a:pt x="808916" y="6025311"/>
                  <a:pt x="647828" y="6045782"/>
                </a:cubicBezTo>
                <a:cubicBezTo>
                  <a:pt x="486740" y="6066253"/>
                  <a:pt x="225517" y="6000168"/>
                  <a:pt x="0" y="6045782"/>
                </a:cubicBezTo>
                <a:cubicBezTo>
                  <a:pt x="-27200" y="5958442"/>
                  <a:pt x="16469" y="5817369"/>
                  <a:pt x="0" y="5677539"/>
                </a:cubicBezTo>
                <a:cubicBezTo>
                  <a:pt x="-16469" y="5537709"/>
                  <a:pt x="37277" y="5445128"/>
                  <a:pt x="0" y="5309296"/>
                </a:cubicBezTo>
                <a:cubicBezTo>
                  <a:pt x="-37277" y="5173464"/>
                  <a:pt x="47504" y="4925162"/>
                  <a:pt x="0" y="4820137"/>
                </a:cubicBezTo>
                <a:cubicBezTo>
                  <a:pt x="-47504" y="4715112"/>
                  <a:pt x="22090" y="4456099"/>
                  <a:pt x="0" y="4149605"/>
                </a:cubicBezTo>
                <a:cubicBezTo>
                  <a:pt x="-22090" y="3843111"/>
                  <a:pt x="28440" y="3834142"/>
                  <a:pt x="0" y="3720904"/>
                </a:cubicBezTo>
                <a:cubicBezTo>
                  <a:pt x="-28440" y="3607666"/>
                  <a:pt x="64587" y="3377505"/>
                  <a:pt x="0" y="3171287"/>
                </a:cubicBezTo>
                <a:cubicBezTo>
                  <a:pt x="-64587" y="2965069"/>
                  <a:pt x="32285" y="2780328"/>
                  <a:pt x="0" y="2500755"/>
                </a:cubicBezTo>
                <a:cubicBezTo>
                  <a:pt x="-32285" y="2221182"/>
                  <a:pt x="24591" y="2114238"/>
                  <a:pt x="0" y="2011597"/>
                </a:cubicBezTo>
                <a:cubicBezTo>
                  <a:pt x="-24591" y="1908956"/>
                  <a:pt x="17460" y="1711502"/>
                  <a:pt x="0" y="1522438"/>
                </a:cubicBezTo>
                <a:cubicBezTo>
                  <a:pt x="-17460" y="1333374"/>
                  <a:pt x="34591" y="1251005"/>
                  <a:pt x="0" y="1033279"/>
                </a:cubicBezTo>
                <a:cubicBezTo>
                  <a:pt x="-34591" y="815553"/>
                  <a:pt x="36217" y="766895"/>
                  <a:pt x="0" y="665036"/>
                </a:cubicBezTo>
                <a:cubicBezTo>
                  <a:pt x="-36217" y="563177"/>
                  <a:pt x="70314" y="314735"/>
                  <a:pt x="0" y="0"/>
                </a:cubicBezTo>
                <a:close/>
              </a:path>
              <a:path w="5889347" h="6045782" stroke="0" extrusionOk="0">
                <a:moveTo>
                  <a:pt x="0" y="0"/>
                </a:moveTo>
                <a:cubicBezTo>
                  <a:pt x="179949" y="-56598"/>
                  <a:pt x="428342" y="37387"/>
                  <a:pt x="647828" y="0"/>
                </a:cubicBezTo>
                <a:cubicBezTo>
                  <a:pt x="867314" y="-37387"/>
                  <a:pt x="1123242" y="71816"/>
                  <a:pt x="1295656" y="0"/>
                </a:cubicBezTo>
                <a:cubicBezTo>
                  <a:pt x="1468070" y="-71816"/>
                  <a:pt x="1609972" y="5947"/>
                  <a:pt x="1766804" y="0"/>
                </a:cubicBezTo>
                <a:cubicBezTo>
                  <a:pt x="1923636" y="-5947"/>
                  <a:pt x="2011177" y="5278"/>
                  <a:pt x="2237952" y="0"/>
                </a:cubicBezTo>
                <a:cubicBezTo>
                  <a:pt x="2464727" y="-5278"/>
                  <a:pt x="2546928" y="9148"/>
                  <a:pt x="2650206" y="0"/>
                </a:cubicBezTo>
                <a:cubicBezTo>
                  <a:pt x="2753484" y="-9148"/>
                  <a:pt x="3071072" y="39629"/>
                  <a:pt x="3239141" y="0"/>
                </a:cubicBezTo>
                <a:cubicBezTo>
                  <a:pt x="3407210" y="-39629"/>
                  <a:pt x="3579896" y="44331"/>
                  <a:pt x="3710289" y="0"/>
                </a:cubicBezTo>
                <a:cubicBezTo>
                  <a:pt x="3840682" y="-44331"/>
                  <a:pt x="4070448" y="6515"/>
                  <a:pt x="4358117" y="0"/>
                </a:cubicBezTo>
                <a:cubicBezTo>
                  <a:pt x="4645786" y="-6515"/>
                  <a:pt x="4673168" y="38284"/>
                  <a:pt x="4888158" y="0"/>
                </a:cubicBezTo>
                <a:cubicBezTo>
                  <a:pt x="5103148" y="-38284"/>
                  <a:pt x="5470404" y="71343"/>
                  <a:pt x="5889347" y="0"/>
                </a:cubicBezTo>
                <a:cubicBezTo>
                  <a:pt x="5900419" y="98435"/>
                  <a:pt x="5863562" y="377483"/>
                  <a:pt x="5889347" y="489159"/>
                </a:cubicBezTo>
                <a:cubicBezTo>
                  <a:pt x="5915132" y="600835"/>
                  <a:pt x="5878812" y="958121"/>
                  <a:pt x="5889347" y="1099233"/>
                </a:cubicBezTo>
                <a:cubicBezTo>
                  <a:pt x="5899882" y="1240345"/>
                  <a:pt x="5815568" y="1462740"/>
                  <a:pt x="5889347" y="1769765"/>
                </a:cubicBezTo>
                <a:cubicBezTo>
                  <a:pt x="5963126" y="2076790"/>
                  <a:pt x="5874681" y="2255319"/>
                  <a:pt x="5889347" y="2440297"/>
                </a:cubicBezTo>
                <a:cubicBezTo>
                  <a:pt x="5904013" y="2625275"/>
                  <a:pt x="5863948" y="2640932"/>
                  <a:pt x="5889347" y="2808541"/>
                </a:cubicBezTo>
                <a:cubicBezTo>
                  <a:pt x="5914746" y="2976150"/>
                  <a:pt x="5869884" y="3068529"/>
                  <a:pt x="5889347" y="3176784"/>
                </a:cubicBezTo>
                <a:cubicBezTo>
                  <a:pt x="5908810" y="3285039"/>
                  <a:pt x="5853965" y="3535752"/>
                  <a:pt x="5889347" y="3786858"/>
                </a:cubicBezTo>
                <a:cubicBezTo>
                  <a:pt x="5924729" y="4037964"/>
                  <a:pt x="5843631" y="4003730"/>
                  <a:pt x="5889347" y="4215559"/>
                </a:cubicBezTo>
                <a:cubicBezTo>
                  <a:pt x="5935063" y="4427388"/>
                  <a:pt x="5875754" y="4506142"/>
                  <a:pt x="5889347" y="4583802"/>
                </a:cubicBezTo>
                <a:cubicBezTo>
                  <a:pt x="5902940" y="4661462"/>
                  <a:pt x="5846454" y="4918498"/>
                  <a:pt x="5889347" y="5012503"/>
                </a:cubicBezTo>
                <a:cubicBezTo>
                  <a:pt x="5932240" y="5106508"/>
                  <a:pt x="5856129" y="5682098"/>
                  <a:pt x="5889347" y="6045782"/>
                </a:cubicBezTo>
                <a:cubicBezTo>
                  <a:pt x="5709030" y="6074366"/>
                  <a:pt x="5615843" y="6028213"/>
                  <a:pt x="5477093" y="6045782"/>
                </a:cubicBezTo>
                <a:cubicBezTo>
                  <a:pt x="5338343" y="6063351"/>
                  <a:pt x="5212996" y="6030546"/>
                  <a:pt x="5005945" y="6045782"/>
                </a:cubicBezTo>
                <a:cubicBezTo>
                  <a:pt x="4798894" y="6061018"/>
                  <a:pt x="4684697" y="6020738"/>
                  <a:pt x="4534797" y="6045782"/>
                </a:cubicBezTo>
                <a:cubicBezTo>
                  <a:pt x="4384897" y="6070826"/>
                  <a:pt x="4283513" y="6010443"/>
                  <a:pt x="4063649" y="6045782"/>
                </a:cubicBezTo>
                <a:cubicBezTo>
                  <a:pt x="3843785" y="6081121"/>
                  <a:pt x="3578583" y="5974936"/>
                  <a:pt x="3415821" y="6045782"/>
                </a:cubicBezTo>
                <a:cubicBezTo>
                  <a:pt x="3253059" y="6116628"/>
                  <a:pt x="3099766" y="6035098"/>
                  <a:pt x="2885780" y="6045782"/>
                </a:cubicBezTo>
                <a:cubicBezTo>
                  <a:pt x="2671794" y="6056466"/>
                  <a:pt x="2557739" y="6019177"/>
                  <a:pt x="2414632" y="6045782"/>
                </a:cubicBezTo>
                <a:cubicBezTo>
                  <a:pt x="2271525" y="6072387"/>
                  <a:pt x="2129635" y="6039457"/>
                  <a:pt x="1943485" y="6045782"/>
                </a:cubicBezTo>
                <a:cubicBezTo>
                  <a:pt x="1757335" y="6052107"/>
                  <a:pt x="1461319" y="6028196"/>
                  <a:pt x="1236763" y="6045782"/>
                </a:cubicBezTo>
                <a:cubicBezTo>
                  <a:pt x="1012207" y="6063368"/>
                  <a:pt x="886698" y="6002788"/>
                  <a:pt x="647828" y="6045782"/>
                </a:cubicBezTo>
                <a:cubicBezTo>
                  <a:pt x="408958" y="6088776"/>
                  <a:pt x="227303" y="5994557"/>
                  <a:pt x="0" y="6045782"/>
                </a:cubicBezTo>
                <a:cubicBezTo>
                  <a:pt x="-19210" y="5754824"/>
                  <a:pt x="69116" y="5644851"/>
                  <a:pt x="0" y="5375250"/>
                </a:cubicBezTo>
                <a:cubicBezTo>
                  <a:pt x="-69116" y="5105649"/>
                  <a:pt x="56028" y="5019826"/>
                  <a:pt x="0" y="4825633"/>
                </a:cubicBezTo>
                <a:cubicBezTo>
                  <a:pt x="-56028" y="4631440"/>
                  <a:pt x="53727" y="4483845"/>
                  <a:pt x="0" y="4155101"/>
                </a:cubicBezTo>
                <a:cubicBezTo>
                  <a:pt x="-53727" y="3826357"/>
                  <a:pt x="29763" y="3864896"/>
                  <a:pt x="0" y="3786858"/>
                </a:cubicBezTo>
                <a:cubicBezTo>
                  <a:pt x="-29763" y="3708820"/>
                  <a:pt x="69113" y="3383607"/>
                  <a:pt x="0" y="3116326"/>
                </a:cubicBezTo>
                <a:cubicBezTo>
                  <a:pt x="-69113" y="2849045"/>
                  <a:pt x="51794" y="2735021"/>
                  <a:pt x="0" y="2627167"/>
                </a:cubicBezTo>
                <a:cubicBezTo>
                  <a:pt x="-51794" y="2519313"/>
                  <a:pt x="32004" y="2235829"/>
                  <a:pt x="0" y="2017093"/>
                </a:cubicBezTo>
                <a:cubicBezTo>
                  <a:pt x="-32004" y="1798357"/>
                  <a:pt x="24195" y="1711648"/>
                  <a:pt x="0" y="1407018"/>
                </a:cubicBezTo>
                <a:cubicBezTo>
                  <a:pt x="-24195" y="1102389"/>
                  <a:pt x="47726" y="1168268"/>
                  <a:pt x="0" y="978317"/>
                </a:cubicBezTo>
                <a:cubicBezTo>
                  <a:pt x="-47726" y="788366"/>
                  <a:pt x="2344" y="663268"/>
                  <a:pt x="0" y="549617"/>
                </a:cubicBezTo>
                <a:cubicBezTo>
                  <a:pt x="-2344" y="435966"/>
                  <a:pt x="36492" y="123557"/>
                  <a:pt x="0" y="0"/>
                </a:cubicBezTo>
                <a:close/>
              </a:path>
            </a:pathLst>
          </a:custGeom>
          <a:ln w="76200">
            <a:solidFill>
              <a:srgbClr val="7030A0"/>
            </a:solidFill>
            <a:extLst>
              <a:ext uri="{C807C97D-BFC1-408E-A445-0C87EB9F89A2}">
                <ask:lineSketchStyleProps xmlns:ask="http://schemas.microsoft.com/office/drawing/2018/sketchyshapes" sd="2816898946">
                  <a:prstGeom prst="rect">
                    <a:avLst/>
                  </a:prstGeom>
                  <ask:type>
                    <ask:lineSketchScribble/>
                  </ask:type>
                </ask:lineSketchStyleProps>
              </a:ext>
            </a:extLst>
          </a:ln>
        </p:spPr>
      </p:pic>
      <p:sp>
        <p:nvSpPr>
          <p:cNvPr id="3" name="Rectangle: Rounded Corners 2">
            <a:extLst>
              <a:ext uri="{FF2B5EF4-FFF2-40B4-BE49-F238E27FC236}">
                <a16:creationId xmlns:a16="http://schemas.microsoft.com/office/drawing/2014/main" id="{65A7FE24-EE17-2E9F-8372-5E909F541540}"/>
              </a:ext>
            </a:extLst>
          </p:cNvPr>
          <p:cNvSpPr/>
          <p:nvPr/>
        </p:nvSpPr>
        <p:spPr>
          <a:xfrm>
            <a:off x="5756988" y="999519"/>
            <a:ext cx="6266592" cy="5233330"/>
          </a:xfrm>
          <a:prstGeom prst="roundRect">
            <a:avLst/>
          </a:prstGeom>
          <a:solidFill>
            <a:srgbClr val="92D050"/>
          </a:solid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This verse compliments the verse from the other day.  I have found it extremely reassuring and comforting to know that there is someone (God) who is not only watching over me now, but sees my whole life from beginning to end and knows my future.  So even though I continue to make decisions and make mistakes, God allows me to do so and helps me when I’m stuck.  I’m human, so I get things wrong.  That’s fine.  But ultimately, God’s in my corner!</a:t>
            </a:r>
          </a:p>
          <a:p>
            <a:pPr algn="ctr"/>
            <a:endParaRPr lang="en-GB" sz="2000" dirty="0">
              <a:solidFill>
                <a:schemeClr val="tx1"/>
              </a:solidFill>
            </a:endParaRPr>
          </a:p>
          <a:p>
            <a:pPr algn="ctr"/>
            <a:r>
              <a:rPr lang="en-GB" sz="2000" dirty="0">
                <a:solidFill>
                  <a:srgbClr val="0000FF"/>
                </a:solidFill>
              </a:rPr>
              <a:t>Question of the day</a:t>
            </a:r>
          </a:p>
          <a:p>
            <a:pPr algn="ctr"/>
            <a:r>
              <a:rPr lang="en-GB" sz="2000" dirty="0">
                <a:solidFill>
                  <a:srgbClr val="C00000"/>
                </a:solidFill>
              </a:rPr>
              <a:t>Do you think that if there is a God who made everything including you, that it would be comforting to know He has everything in control?</a:t>
            </a:r>
          </a:p>
        </p:txBody>
      </p:sp>
    </p:spTree>
    <p:extLst>
      <p:ext uri="{BB962C8B-B14F-4D97-AF65-F5344CB8AC3E}">
        <p14:creationId xmlns:p14="http://schemas.microsoft.com/office/powerpoint/2010/main" val="299848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58D418-89C2-A962-90D6-FF7CD191C46E}"/>
              </a:ext>
            </a:extLst>
          </p:cNvPr>
          <p:cNvPicPr>
            <a:picLocks noChangeAspect="1"/>
          </p:cNvPicPr>
          <p:nvPr/>
        </p:nvPicPr>
        <p:blipFill>
          <a:blip r:embed="rId2"/>
          <a:stretch>
            <a:fillRect/>
          </a:stretch>
        </p:blipFill>
        <p:spPr>
          <a:xfrm>
            <a:off x="5568" y="24089"/>
            <a:ext cx="12180864" cy="6809822"/>
          </a:xfrm>
          <a:prstGeom prst="rect">
            <a:avLst/>
          </a:prstGeom>
        </p:spPr>
      </p:pic>
      <p:pic>
        <p:nvPicPr>
          <p:cNvPr id="5" name="Picture 4">
            <a:extLst>
              <a:ext uri="{FF2B5EF4-FFF2-40B4-BE49-F238E27FC236}">
                <a16:creationId xmlns:a16="http://schemas.microsoft.com/office/drawing/2014/main" id="{35D5F34F-6F62-C49D-F785-0D74DE2EA1A4}"/>
              </a:ext>
            </a:extLst>
          </p:cNvPr>
          <p:cNvPicPr>
            <a:picLocks noChangeAspect="1"/>
          </p:cNvPicPr>
          <p:nvPr/>
        </p:nvPicPr>
        <p:blipFill>
          <a:blip r:embed="rId3"/>
          <a:stretch>
            <a:fillRect/>
          </a:stretch>
        </p:blipFill>
        <p:spPr>
          <a:xfrm>
            <a:off x="284612" y="1649030"/>
            <a:ext cx="5652323" cy="4896394"/>
          </a:xfrm>
          <a:custGeom>
            <a:avLst/>
            <a:gdLst>
              <a:gd name="csX0" fmla="*/ 0 w 5652323"/>
              <a:gd name="csY0" fmla="*/ 0 h 4896394"/>
              <a:gd name="csX1" fmla="*/ 514989 w 5652323"/>
              <a:gd name="csY1" fmla="*/ 0 h 4896394"/>
              <a:gd name="csX2" fmla="*/ 973456 w 5652323"/>
              <a:gd name="csY2" fmla="*/ 0 h 4896394"/>
              <a:gd name="csX3" fmla="*/ 1714538 w 5652323"/>
              <a:gd name="csY3" fmla="*/ 0 h 4896394"/>
              <a:gd name="csX4" fmla="*/ 2229527 w 5652323"/>
              <a:gd name="csY4" fmla="*/ 0 h 4896394"/>
              <a:gd name="csX5" fmla="*/ 2857563 w 5652323"/>
              <a:gd name="csY5" fmla="*/ 0 h 4896394"/>
              <a:gd name="csX6" fmla="*/ 3429076 w 5652323"/>
              <a:gd name="csY6" fmla="*/ 0 h 4896394"/>
              <a:gd name="csX7" fmla="*/ 3944065 w 5652323"/>
              <a:gd name="csY7" fmla="*/ 0 h 4896394"/>
              <a:gd name="csX8" fmla="*/ 4628625 w 5652323"/>
              <a:gd name="csY8" fmla="*/ 0 h 4896394"/>
              <a:gd name="csX9" fmla="*/ 5652323 w 5652323"/>
              <a:gd name="csY9" fmla="*/ 0 h 4896394"/>
              <a:gd name="csX10" fmla="*/ 5652323 w 5652323"/>
              <a:gd name="csY10" fmla="*/ 748449 h 4896394"/>
              <a:gd name="csX11" fmla="*/ 5652323 w 5652323"/>
              <a:gd name="csY11" fmla="*/ 1301042 h 4896394"/>
              <a:gd name="csX12" fmla="*/ 5652323 w 5652323"/>
              <a:gd name="csY12" fmla="*/ 2049491 h 4896394"/>
              <a:gd name="csX13" fmla="*/ 5652323 w 5652323"/>
              <a:gd name="csY13" fmla="*/ 2846903 h 4896394"/>
              <a:gd name="csX14" fmla="*/ 5652323 w 5652323"/>
              <a:gd name="csY14" fmla="*/ 3546388 h 4896394"/>
              <a:gd name="csX15" fmla="*/ 5652323 w 5652323"/>
              <a:gd name="csY15" fmla="*/ 4245873 h 4896394"/>
              <a:gd name="csX16" fmla="*/ 5652323 w 5652323"/>
              <a:gd name="csY16" fmla="*/ 4896394 h 4896394"/>
              <a:gd name="csX17" fmla="*/ 5080810 w 5652323"/>
              <a:gd name="csY17" fmla="*/ 4896394 h 4896394"/>
              <a:gd name="csX18" fmla="*/ 4509298 w 5652323"/>
              <a:gd name="csY18" fmla="*/ 4896394 h 4896394"/>
              <a:gd name="csX19" fmla="*/ 3937785 w 5652323"/>
              <a:gd name="csY19" fmla="*/ 4896394 h 4896394"/>
              <a:gd name="csX20" fmla="*/ 3196703 w 5652323"/>
              <a:gd name="csY20" fmla="*/ 4896394 h 4896394"/>
              <a:gd name="csX21" fmla="*/ 2512144 w 5652323"/>
              <a:gd name="csY21" fmla="*/ 4896394 h 4896394"/>
              <a:gd name="csX22" fmla="*/ 2053677 w 5652323"/>
              <a:gd name="csY22" fmla="*/ 4896394 h 4896394"/>
              <a:gd name="csX23" fmla="*/ 1425641 w 5652323"/>
              <a:gd name="csY23" fmla="*/ 4896394 h 4896394"/>
              <a:gd name="csX24" fmla="*/ 854129 w 5652323"/>
              <a:gd name="csY24" fmla="*/ 4896394 h 4896394"/>
              <a:gd name="csX25" fmla="*/ 0 w 5652323"/>
              <a:gd name="csY25" fmla="*/ 4896394 h 4896394"/>
              <a:gd name="csX26" fmla="*/ 0 w 5652323"/>
              <a:gd name="csY26" fmla="*/ 4245873 h 4896394"/>
              <a:gd name="csX27" fmla="*/ 0 w 5652323"/>
              <a:gd name="csY27" fmla="*/ 3546388 h 4896394"/>
              <a:gd name="csX28" fmla="*/ 0 w 5652323"/>
              <a:gd name="csY28" fmla="*/ 2993795 h 4896394"/>
              <a:gd name="csX29" fmla="*/ 0 w 5652323"/>
              <a:gd name="csY29" fmla="*/ 2196382 h 4896394"/>
              <a:gd name="csX30" fmla="*/ 0 w 5652323"/>
              <a:gd name="csY30" fmla="*/ 1398970 h 4896394"/>
              <a:gd name="csX31" fmla="*/ 0 w 5652323"/>
              <a:gd name="csY31" fmla="*/ 846377 h 4896394"/>
              <a:gd name="csX32" fmla="*/ 0 w 5652323"/>
              <a:gd name="csY32" fmla="*/ 0 h 48963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5652323" h="4896394" fill="none" extrusionOk="0">
                <a:moveTo>
                  <a:pt x="0" y="0"/>
                </a:moveTo>
                <a:cubicBezTo>
                  <a:pt x="246255" y="-11338"/>
                  <a:pt x="376379" y="24032"/>
                  <a:pt x="514989" y="0"/>
                </a:cubicBezTo>
                <a:cubicBezTo>
                  <a:pt x="653599" y="-24032"/>
                  <a:pt x="869252" y="-8219"/>
                  <a:pt x="973456" y="0"/>
                </a:cubicBezTo>
                <a:cubicBezTo>
                  <a:pt x="1077660" y="8219"/>
                  <a:pt x="1417372" y="4575"/>
                  <a:pt x="1714538" y="0"/>
                </a:cubicBezTo>
                <a:cubicBezTo>
                  <a:pt x="2011704" y="-4575"/>
                  <a:pt x="2016948" y="258"/>
                  <a:pt x="2229527" y="0"/>
                </a:cubicBezTo>
                <a:cubicBezTo>
                  <a:pt x="2442106" y="-258"/>
                  <a:pt x="2544211" y="-19522"/>
                  <a:pt x="2857563" y="0"/>
                </a:cubicBezTo>
                <a:cubicBezTo>
                  <a:pt x="3170915" y="19522"/>
                  <a:pt x="3244146" y="-488"/>
                  <a:pt x="3429076" y="0"/>
                </a:cubicBezTo>
                <a:cubicBezTo>
                  <a:pt x="3614006" y="488"/>
                  <a:pt x="3702643" y="-2701"/>
                  <a:pt x="3944065" y="0"/>
                </a:cubicBezTo>
                <a:cubicBezTo>
                  <a:pt x="4185487" y="2701"/>
                  <a:pt x="4313090" y="20754"/>
                  <a:pt x="4628625" y="0"/>
                </a:cubicBezTo>
                <a:cubicBezTo>
                  <a:pt x="4944160" y="-20754"/>
                  <a:pt x="5333082" y="-8956"/>
                  <a:pt x="5652323" y="0"/>
                </a:cubicBezTo>
                <a:cubicBezTo>
                  <a:pt x="5688546" y="234453"/>
                  <a:pt x="5640066" y="375956"/>
                  <a:pt x="5652323" y="748449"/>
                </a:cubicBezTo>
                <a:cubicBezTo>
                  <a:pt x="5664580" y="1120942"/>
                  <a:pt x="5631448" y="1089876"/>
                  <a:pt x="5652323" y="1301042"/>
                </a:cubicBezTo>
                <a:cubicBezTo>
                  <a:pt x="5673198" y="1512208"/>
                  <a:pt x="5655387" y="1839128"/>
                  <a:pt x="5652323" y="2049491"/>
                </a:cubicBezTo>
                <a:cubicBezTo>
                  <a:pt x="5649259" y="2259854"/>
                  <a:pt x="5681589" y="2486146"/>
                  <a:pt x="5652323" y="2846903"/>
                </a:cubicBezTo>
                <a:cubicBezTo>
                  <a:pt x="5623057" y="3207660"/>
                  <a:pt x="5661506" y="3382116"/>
                  <a:pt x="5652323" y="3546388"/>
                </a:cubicBezTo>
                <a:cubicBezTo>
                  <a:pt x="5643140" y="3710660"/>
                  <a:pt x="5653544" y="4026333"/>
                  <a:pt x="5652323" y="4245873"/>
                </a:cubicBezTo>
                <a:cubicBezTo>
                  <a:pt x="5651102" y="4465414"/>
                  <a:pt x="5622859" y="4716537"/>
                  <a:pt x="5652323" y="4896394"/>
                </a:cubicBezTo>
                <a:cubicBezTo>
                  <a:pt x="5524615" y="4896452"/>
                  <a:pt x="5289590" y="4875561"/>
                  <a:pt x="5080810" y="4896394"/>
                </a:cubicBezTo>
                <a:cubicBezTo>
                  <a:pt x="4872030" y="4917227"/>
                  <a:pt x="4770437" y="4902977"/>
                  <a:pt x="4509298" y="4896394"/>
                </a:cubicBezTo>
                <a:cubicBezTo>
                  <a:pt x="4248159" y="4889811"/>
                  <a:pt x="4103722" y="4869049"/>
                  <a:pt x="3937785" y="4896394"/>
                </a:cubicBezTo>
                <a:cubicBezTo>
                  <a:pt x="3771848" y="4923739"/>
                  <a:pt x="3448784" y="4906712"/>
                  <a:pt x="3196703" y="4896394"/>
                </a:cubicBezTo>
                <a:cubicBezTo>
                  <a:pt x="2944622" y="4886076"/>
                  <a:pt x="2745012" y="4892072"/>
                  <a:pt x="2512144" y="4896394"/>
                </a:cubicBezTo>
                <a:cubicBezTo>
                  <a:pt x="2279276" y="4900716"/>
                  <a:pt x="2237062" y="4907569"/>
                  <a:pt x="2053677" y="4896394"/>
                </a:cubicBezTo>
                <a:cubicBezTo>
                  <a:pt x="1870292" y="4885219"/>
                  <a:pt x="1590223" y="4868642"/>
                  <a:pt x="1425641" y="4896394"/>
                </a:cubicBezTo>
                <a:cubicBezTo>
                  <a:pt x="1261059" y="4924146"/>
                  <a:pt x="1095649" y="4891989"/>
                  <a:pt x="854129" y="4896394"/>
                </a:cubicBezTo>
                <a:cubicBezTo>
                  <a:pt x="612609" y="4900799"/>
                  <a:pt x="219812" y="4861080"/>
                  <a:pt x="0" y="4896394"/>
                </a:cubicBezTo>
                <a:cubicBezTo>
                  <a:pt x="29003" y="4612756"/>
                  <a:pt x="13032" y="4397412"/>
                  <a:pt x="0" y="4245873"/>
                </a:cubicBezTo>
                <a:cubicBezTo>
                  <a:pt x="-13032" y="4094334"/>
                  <a:pt x="-26336" y="3892713"/>
                  <a:pt x="0" y="3546388"/>
                </a:cubicBezTo>
                <a:cubicBezTo>
                  <a:pt x="26336" y="3200064"/>
                  <a:pt x="-22873" y="3202186"/>
                  <a:pt x="0" y="2993795"/>
                </a:cubicBezTo>
                <a:cubicBezTo>
                  <a:pt x="22873" y="2785404"/>
                  <a:pt x="-18961" y="2363278"/>
                  <a:pt x="0" y="2196382"/>
                </a:cubicBezTo>
                <a:cubicBezTo>
                  <a:pt x="18961" y="2029486"/>
                  <a:pt x="-1955" y="1785491"/>
                  <a:pt x="0" y="1398970"/>
                </a:cubicBezTo>
                <a:cubicBezTo>
                  <a:pt x="1955" y="1012449"/>
                  <a:pt x="-13798" y="993994"/>
                  <a:pt x="0" y="846377"/>
                </a:cubicBezTo>
                <a:cubicBezTo>
                  <a:pt x="13798" y="698760"/>
                  <a:pt x="15399" y="348869"/>
                  <a:pt x="0" y="0"/>
                </a:cubicBezTo>
                <a:close/>
              </a:path>
              <a:path w="5652323" h="4896394" stroke="0" extrusionOk="0">
                <a:moveTo>
                  <a:pt x="0" y="0"/>
                </a:moveTo>
                <a:cubicBezTo>
                  <a:pt x="236079" y="-991"/>
                  <a:pt x="408252" y="-28271"/>
                  <a:pt x="741082" y="0"/>
                </a:cubicBezTo>
                <a:cubicBezTo>
                  <a:pt x="1073912" y="28271"/>
                  <a:pt x="1103115" y="19987"/>
                  <a:pt x="1199549" y="0"/>
                </a:cubicBezTo>
                <a:cubicBezTo>
                  <a:pt x="1295983" y="-19987"/>
                  <a:pt x="1588757" y="-33919"/>
                  <a:pt x="1940631" y="0"/>
                </a:cubicBezTo>
                <a:cubicBezTo>
                  <a:pt x="2292505" y="33919"/>
                  <a:pt x="2248368" y="-3228"/>
                  <a:pt x="2455620" y="0"/>
                </a:cubicBezTo>
                <a:cubicBezTo>
                  <a:pt x="2662872" y="3228"/>
                  <a:pt x="2829570" y="-4071"/>
                  <a:pt x="3027133" y="0"/>
                </a:cubicBezTo>
                <a:cubicBezTo>
                  <a:pt x="3224696" y="4071"/>
                  <a:pt x="3393461" y="20151"/>
                  <a:pt x="3598646" y="0"/>
                </a:cubicBezTo>
                <a:cubicBezTo>
                  <a:pt x="3803831" y="-20151"/>
                  <a:pt x="3988101" y="28738"/>
                  <a:pt x="4339728" y="0"/>
                </a:cubicBezTo>
                <a:cubicBezTo>
                  <a:pt x="4691355" y="-28738"/>
                  <a:pt x="4701139" y="26837"/>
                  <a:pt x="4967764" y="0"/>
                </a:cubicBezTo>
                <a:cubicBezTo>
                  <a:pt x="5234389" y="-26837"/>
                  <a:pt x="5505402" y="21678"/>
                  <a:pt x="5652323" y="0"/>
                </a:cubicBezTo>
                <a:cubicBezTo>
                  <a:pt x="5679344" y="222702"/>
                  <a:pt x="5652992" y="353354"/>
                  <a:pt x="5652323" y="601557"/>
                </a:cubicBezTo>
                <a:cubicBezTo>
                  <a:pt x="5651654" y="849760"/>
                  <a:pt x="5667118" y="1035001"/>
                  <a:pt x="5652323" y="1154150"/>
                </a:cubicBezTo>
                <a:cubicBezTo>
                  <a:pt x="5637528" y="1273299"/>
                  <a:pt x="5643731" y="1615259"/>
                  <a:pt x="5652323" y="1755707"/>
                </a:cubicBezTo>
                <a:cubicBezTo>
                  <a:pt x="5660915" y="1896155"/>
                  <a:pt x="5641234" y="2232682"/>
                  <a:pt x="5652323" y="2357264"/>
                </a:cubicBezTo>
                <a:cubicBezTo>
                  <a:pt x="5663412" y="2481846"/>
                  <a:pt x="5665221" y="2672831"/>
                  <a:pt x="5652323" y="2958821"/>
                </a:cubicBezTo>
                <a:cubicBezTo>
                  <a:pt x="5639425" y="3244811"/>
                  <a:pt x="5659701" y="3333887"/>
                  <a:pt x="5652323" y="3707270"/>
                </a:cubicBezTo>
                <a:cubicBezTo>
                  <a:pt x="5644945" y="4080653"/>
                  <a:pt x="5708188" y="4502654"/>
                  <a:pt x="5652323" y="4896394"/>
                </a:cubicBezTo>
                <a:cubicBezTo>
                  <a:pt x="5469986" y="4868570"/>
                  <a:pt x="5319296" y="4905066"/>
                  <a:pt x="5024287" y="4896394"/>
                </a:cubicBezTo>
                <a:cubicBezTo>
                  <a:pt x="4729278" y="4887722"/>
                  <a:pt x="4597811" y="4889710"/>
                  <a:pt x="4452774" y="4896394"/>
                </a:cubicBezTo>
                <a:cubicBezTo>
                  <a:pt x="4307737" y="4903078"/>
                  <a:pt x="3941402" y="4881348"/>
                  <a:pt x="3768215" y="4896394"/>
                </a:cubicBezTo>
                <a:cubicBezTo>
                  <a:pt x="3595028" y="4911440"/>
                  <a:pt x="3458429" y="4892493"/>
                  <a:pt x="3253226" y="4896394"/>
                </a:cubicBezTo>
                <a:cubicBezTo>
                  <a:pt x="3048023" y="4900295"/>
                  <a:pt x="3002647" y="4915874"/>
                  <a:pt x="2794760" y="4896394"/>
                </a:cubicBezTo>
                <a:cubicBezTo>
                  <a:pt x="2586873" y="4876914"/>
                  <a:pt x="2394574" y="4920687"/>
                  <a:pt x="2223247" y="4896394"/>
                </a:cubicBezTo>
                <a:cubicBezTo>
                  <a:pt x="2051920" y="4872101"/>
                  <a:pt x="1767184" y="4914628"/>
                  <a:pt x="1538688" y="4896394"/>
                </a:cubicBezTo>
                <a:cubicBezTo>
                  <a:pt x="1310192" y="4878160"/>
                  <a:pt x="999245" y="4924363"/>
                  <a:pt x="797606" y="4896394"/>
                </a:cubicBezTo>
                <a:cubicBezTo>
                  <a:pt x="595967" y="4868425"/>
                  <a:pt x="241110" y="4908405"/>
                  <a:pt x="0" y="4896394"/>
                </a:cubicBezTo>
                <a:cubicBezTo>
                  <a:pt x="4448" y="4605725"/>
                  <a:pt x="-33745" y="4425169"/>
                  <a:pt x="0" y="4147945"/>
                </a:cubicBezTo>
                <a:cubicBezTo>
                  <a:pt x="33745" y="3870721"/>
                  <a:pt x="10490" y="3549403"/>
                  <a:pt x="0" y="3399496"/>
                </a:cubicBezTo>
                <a:cubicBezTo>
                  <a:pt x="-10490" y="3249589"/>
                  <a:pt x="-21512" y="3068183"/>
                  <a:pt x="0" y="2748975"/>
                </a:cubicBezTo>
                <a:cubicBezTo>
                  <a:pt x="21512" y="2429767"/>
                  <a:pt x="-34514" y="2321580"/>
                  <a:pt x="0" y="2049491"/>
                </a:cubicBezTo>
                <a:cubicBezTo>
                  <a:pt x="34514" y="1777402"/>
                  <a:pt x="29007" y="1529151"/>
                  <a:pt x="0" y="1252078"/>
                </a:cubicBezTo>
                <a:cubicBezTo>
                  <a:pt x="-29007" y="975005"/>
                  <a:pt x="-13305" y="916597"/>
                  <a:pt x="0" y="601557"/>
                </a:cubicBezTo>
                <a:cubicBezTo>
                  <a:pt x="13305" y="286517"/>
                  <a:pt x="8260" y="224907"/>
                  <a:pt x="0" y="0"/>
                </a:cubicBezTo>
                <a:close/>
              </a:path>
            </a:pathLst>
          </a:custGeom>
          <a:ln w="76200">
            <a:solidFill>
              <a:schemeClr val="tx1"/>
            </a:solidFill>
            <a:extLst>
              <a:ext uri="{C807C97D-BFC1-408E-A445-0C87EB9F89A2}">
                <ask:lineSketchStyleProps xmlns:ask="http://schemas.microsoft.com/office/drawing/2018/sketchyshapes" sd="3061349432">
                  <a:prstGeom prst="rect">
                    <a:avLst/>
                  </a:prstGeom>
                  <ask:type>
                    <ask:lineSketchFreehand/>
                  </ask:type>
                </ask:lineSketchStyleProps>
              </a:ext>
            </a:extLst>
          </a:ln>
        </p:spPr>
      </p:pic>
      <p:pic>
        <p:nvPicPr>
          <p:cNvPr id="9" name="Picture 8">
            <a:extLst>
              <a:ext uri="{FF2B5EF4-FFF2-40B4-BE49-F238E27FC236}">
                <a16:creationId xmlns:a16="http://schemas.microsoft.com/office/drawing/2014/main" id="{23CD016C-04B5-A271-48FA-FE5B263480C9}"/>
              </a:ext>
            </a:extLst>
          </p:cNvPr>
          <p:cNvPicPr>
            <a:picLocks noChangeAspect="1"/>
          </p:cNvPicPr>
          <p:nvPr/>
        </p:nvPicPr>
        <p:blipFill>
          <a:blip r:embed="rId4"/>
          <a:stretch>
            <a:fillRect/>
          </a:stretch>
        </p:blipFill>
        <p:spPr>
          <a:xfrm>
            <a:off x="6096000" y="1616373"/>
            <a:ext cx="5931367" cy="4896394"/>
          </a:xfrm>
          <a:custGeom>
            <a:avLst/>
            <a:gdLst>
              <a:gd name="csX0" fmla="*/ 0 w 5931367"/>
              <a:gd name="csY0" fmla="*/ 0 h 4896394"/>
              <a:gd name="csX1" fmla="*/ 599727 w 5931367"/>
              <a:gd name="csY1" fmla="*/ 0 h 4896394"/>
              <a:gd name="csX2" fmla="*/ 1080827 w 5931367"/>
              <a:gd name="csY2" fmla="*/ 0 h 4896394"/>
              <a:gd name="csX3" fmla="*/ 1680554 w 5931367"/>
              <a:gd name="csY3" fmla="*/ 0 h 4896394"/>
              <a:gd name="csX4" fmla="*/ 2280281 w 5931367"/>
              <a:gd name="csY4" fmla="*/ 0 h 4896394"/>
              <a:gd name="csX5" fmla="*/ 2761381 w 5931367"/>
              <a:gd name="csY5" fmla="*/ 0 h 4896394"/>
              <a:gd name="csX6" fmla="*/ 3420422 w 5931367"/>
              <a:gd name="csY6" fmla="*/ 0 h 4896394"/>
              <a:gd name="csX7" fmla="*/ 3901521 w 5931367"/>
              <a:gd name="csY7" fmla="*/ 0 h 4896394"/>
              <a:gd name="csX8" fmla="*/ 4679190 w 5931367"/>
              <a:gd name="csY8" fmla="*/ 0 h 4896394"/>
              <a:gd name="csX9" fmla="*/ 5160289 w 5931367"/>
              <a:gd name="csY9" fmla="*/ 0 h 4896394"/>
              <a:gd name="csX10" fmla="*/ 5931367 w 5931367"/>
              <a:gd name="csY10" fmla="*/ 0 h 4896394"/>
              <a:gd name="csX11" fmla="*/ 5931367 w 5931367"/>
              <a:gd name="csY11" fmla="*/ 650521 h 4896394"/>
              <a:gd name="csX12" fmla="*/ 5931367 w 5931367"/>
              <a:gd name="csY12" fmla="*/ 1203114 h 4896394"/>
              <a:gd name="csX13" fmla="*/ 5931367 w 5931367"/>
              <a:gd name="csY13" fmla="*/ 1902599 h 4896394"/>
              <a:gd name="csX14" fmla="*/ 5931367 w 5931367"/>
              <a:gd name="csY14" fmla="*/ 2455192 h 4896394"/>
              <a:gd name="csX15" fmla="*/ 5931367 w 5931367"/>
              <a:gd name="csY15" fmla="*/ 3007785 h 4896394"/>
              <a:gd name="csX16" fmla="*/ 5931367 w 5931367"/>
              <a:gd name="csY16" fmla="*/ 3560378 h 4896394"/>
              <a:gd name="csX17" fmla="*/ 5931367 w 5931367"/>
              <a:gd name="csY17" fmla="*/ 4112971 h 4896394"/>
              <a:gd name="csX18" fmla="*/ 5931367 w 5931367"/>
              <a:gd name="csY18" fmla="*/ 4896394 h 4896394"/>
              <a:gd name="csX19" fmla="*/ 5272326 w 5931367"/>
              <a:gd name="csY19" fmla="*/ 4896394 h 4896394"/>
              <a:gd name="csX20" fmla="*/ 4553972 w 5931367"/>
              <a:gd name="csY20" fmla="*/ 4896394 h 4896394"/>
              <a:gd name="csX21" fmla="*/ 3776304 w 5931367"/>
              <a:gd name="csY21" fmla="*/ 4896394 h 4896394"/>
              <a:gd name="csX22" fmla="*/ 3295204 w 5931367"/>
              <a:gd name="csY22" fmla="*/ 4896394 h 4896394"/>
              <a:gd name="csX23" fmla="*/ 2636163 w 5931367"/>
              <a:gd name="csY23" fmla="*/ 4896394 h 4896394"/>
              <a:gd name="csX24" fmla="*/ 1977122 w 5931367"/>
              <a:gd name="csY24" fmla="*/ 4896394 h 4896394"/>
              <a:gd name="csX25" fmla="*/ 1496023 w 5931367"/>
              <a:gd name="csY25" fmla="*/ 4896394 h 4896394"/>
              <a:gd name="csX26" fmla="*/ 777668 w 5931367"/>
              <a:gd name="csY26" fmla="*/ 4896394 h 4896394"/>
              <a:gd name="csX27" fmla="*/ 0 w 5931367"/>
              <a:gd name="csY27" fmla="*/ 4896394 h 4896394"/>
              <a:gd name="csX28" fmla="*/ 0 w 5931367"/>
              <a:gd name="csY28" fmla="*/ 4147945 h 4896394"/>
              <a:gd name="csX29" fmla="*/ 0 w 5931367"/>
              <a:gd name="csY29" fmla="*/ 3448460 h 4896394"/>
              <a:gd name="csX30" fmla="*/ 0 w 5931367"/>
              <a:gd name="csY30" fmla="*/ 2797939 h 4896394"/>
              <a:gd name="csX31" fmla="*/ 0 w 5931367"/>
              <a:gd name="csY31" fmla="*/ 2147419 h 4896394"/>
              <a:gd name="csX32" fmla="*/ 0 w 5931367"/>
              <a:gd name="csY32" fmla="*/ 1594825 h 4896394"/>
              <a:gd name="csX33" fmla="*/ 0 w 5931367"/>
              <a:gd name="csY33" fmla="*/ 944305 h 4896394"/>
              <a:gd name="csX34" fmla="*/ 0 w 5931367"/>
              <a:gd name="csY34" fmla="*/ 0 h 48963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931367" h="4896394" fill="none" extrusionOk="0">
                <a:moveTo>
                  <a:pt x="0" y="0"/>
                </a:moveTo>
                <a:cubicBezTo>
                  <a:pt x="276994" y="9109"/>
                  <a:pt x="467468" y="-21449"/>
                  <a:pt x="599727" y="0"/>
                </a:cubicBezTo>
                <a:cubicBezTo>
                  <a:pt x="731986" y="21449"/>
                  <a:pt x="863849" y="-4273"/>
                  <a:pt x="1080827" y="0"/>
                </a:cubicBezTo>
                <a:cubicBezTo>
                  <a:pt x="1297805" y="4273"/>
                  <a:pt x="1381123" y="-15605"/>
                  <a:pt x="1680554" y="0"/>
                </a:cubicBezTo>
                <a:cubicBezTo>
                  <a:pt x="1979985" y="15605"/>
                  <a:pt x="2071232" y="-19462"/>
                  <a:pt x="2280281" y="0"/>
                </a:cubicBezTo>
                <a:cubicBezTo>
                  <a:pt x="2489330" y="19462"/>
                  <a:pt x="2535740" y="-13054"/>
                  <a:pt x="2761381" y="0"/>
                </a:cubicBezTo>
                <a:cubicBezTo>
                  <a:pt x="2987022" y="13054"/>
                  <a:pt x="3275389" y="6632"/>
                  <a:pt x="3420422" y="0"/>
                </a:cubicBezTo>
                <a:cubicBezTo>
                  <a:pt x="3565455" y="-6632"/>
                  <a:pt x="3692650" y="-21632"/>
                  <a:pt x="3901521" y="0"/>
                </a:cubicBezTo>
                <a:cubicBezTo>
                  <a:pt x="4110392" y="21632"/>
                  <a:pt x="4334520" y="19343"/>
                  <a:pt x="4679190" y="0"/>
                </a:cubicBezTo>
                <a:cubicBezTo>
                  <a:pt x="5023860" y="-19343"/>
                  <a:pt x="4962815" y="18278"/>
                  <a:pt x="5160289" y="0"/>
                </a:cubicBezTo>
                <a:cubicBezTo>
                  <a:pt x="5357763" y="-18278"/>
                  <a:pt x="5721199" y="3324"/>
                  <a:pt x="5931367" y="0"/>
                </a:cubicBezTo>
                <a:cubicBezTo>
                  <a:pt x="5941696" y="236324"/>
                  <a:pt x="5954992" y="480971"/>
                  <a:pt x="5931367" y="650521"/>
                </a:cubicBezTo>
                <a:cubicBezTo>
                  <a:pt x="5907742" y="820071"/>
                  <a:pt x="5923424" y="1020346"/>
                  <a:pt x="5931367" y="1203114"/>
                </a:cubicBezTo>
                <a:cubicBezTo>
                  <a:pt x="5939310" y="1385882"/>
                  <a:pt x="5921875" y="1622194"/>
                  <a:pt x="5931367" y="1902599"/>
                </a:cubicBezTo>
                <a:cubicBezTo>
                  <a:pt x="5940859" y="2183005"/>
                  <a:pt x="5953900" y="2282429"/>
                  <a:pt x="5931367" y="2455192"/>
                </a:cubicBezTo>
                <a:cubicBezTo>
                  <a:pt x="5908834" y="2627955"/>
                  <a:pt x="5944058" y="2798723"/>
                  <a:pt x="5931367" y="3007785"/>
                </a:cubicBezTo>
                <a:cubicBezTo>
                  <a:pt x="5918676" y="3216847"/>
                  <a:pt x="5918898" y="3356648"/>
                  <a:pt x="5931367" y="3560378"/>
                </a:cubicBezTo>
                <a:cubicBezTo>
                  <a:pt x="5943836" y="3764108"/>
                  <a:pt x="5907573" y="3884839"/>
                  <a:pt x="5931367" y="4112971"/>
                </a:cubicBezTo>
                <a:cubicBezTo>
                  <a:pt x="5955161" y="4341103"/>
                  <a:pt x="5894737" y="4707485"/>
                  <a:pt x="5931367" y="4896394"/>
                </a:cubicBezTo>
                <a:cubicBezTo>
                  <a:pt x="5741360" y="4922508"/>
                  <a:pt x="5424887" y="4881449"/>
                  <a:pt x="5272326" y="4896394"/>
                </a:cubicBezTo>
                <a:cubicBezTo>
                  <a:pt x="5119765" y="4911339"/>
                  <a:pt x="4903996" y="4917771"/>
                  <a:pt x="4553972" y="4896394"/>
                </a:cubicBezTo>
                <a:cubicBezTo>
                  <a:pt x="4203948" y="4875017"/>
                  <a:pt x="4100550" y="4881794"/>
                  <a:pt x="3776304" y="4896394"/>
                </a:cubicBezTo>
                <a:cubicBezTo>
                  <a:pt x="3452058" y="4910994"/>
                  <a:pt x="3485788" y="4908253"/>
                  <a:pt x="3295204" y="4896394"/>
                </a:cubicBezTo>
                <a:cubicBezTo>
                  <a:pt x="3104620" y="4884535"/>
                  <a:pt x="2842981" y="4877857"/>
                  <a:pt x="2636163" y="4896394"/>
                </a:cubicBezTo>
                <a:cubicBezTo>
                  <a:pt x="2429345" y="4914931"/>
                  <a:pt x="2149087" y="4897041"/>
                  <a:pt x="1977122" y="4896394"/>
                </a:cubicBezTo>
                <a:cubicBezTo>
                  <a:pt x="1805157" y="4895747"/>
                  <a:pt x="1648008" y="4884509"/>
                  <a:pt x="1496023" y="4896394"/>
                </a:cubicBezTo>
                <a:cubicBezTo>
                  <a:pt x="1344038" y="4908279"/>
                  <a:pt x="1047338" y="4898290"/>
                  <a:pt x="777668" y="4896394"/>
                </a:cubicBezTo>
                <a:cubicBezTo>
                  <a:pt x="507999" y="4894498"/>
                  <a:pt x="376206" y="4927917"/>
                  <a:pt x="0" y="4896394"/>
                </a:cubicBezTo>
                <a:cubicBezTo>
                  <a:pt x="-26352" y="4674097"/>
                  <a:pt x="-33520" y="4407924"/>
                  <a:pt x="0" y="4147945"/>
                </a:cubicBezTo>
                <a:cubicBezTo>
                  <a:pt x="33520" y="3887966"/>
                  <a:pt x="-11166" y="3647901"/>
                  <a:pt x="0" y="3448460"/>
                </a:cubicBezTo>
                <a:cubicBezTo>
                  <a:pt x="11166" y="3249020"/>
                  <a:pt x="-28311" y="3122509"/>
                  <a:pt x="0" y="2797939"/>
                </a:cubicBezTo>
                <a:cubicBezTo>
                  <a:pt x="28311" y="2473369"/>
                  <a:pt x="-23055" y="2290344"/>
                  <a:pt x="0" y="2147419"/>
                </a:cubicBezTo>
                <a:cubicBezTo>
                  <a:pt x="23055" y="2004494"/>
                  <a:pt x="6989" y="1843201"/>
                  <a:pt x="0" y="1594825"/>
                </a:cubicBezTo>
                <a:cubicBezTo>
                  <a:pt x="-6989" y="1346449"/>
                  <a:pt x="-28179" y="1246202"/>
                  <a:pt x="0" y="944305"/>
                </a:cubicBezTo>
                <a:cubicBezTo>
                  <a:pt x="28179" y="642408"/>
                  <a:pt x="14485" y="307711"/>
                  <a:pt x="0" y="0"/>
                </a:cubicBezTo>
                <a:close/>
              </a:path>
              <a:path w="5931367" h="4896394" stroke="0" extrusionOk="0">
                <a:moveTo>
                  <a:pt x="0" y="0"/>
                </a:moveTo>
                <a:cubicBezTo>
                  <a:pt x="151565" y="26780"/>
                  <a:pt x="411212" y="-20872"/>
                  <a:pt x="659041" y="0"/>
                </a:cubicBezTo>
                <a:cubicBezTo>
                  <a:pt x="906870" y="20872"/>
                  <a:pt x="956963" y="3651"/>
                  <a:pt x="1199454" y="0"/>
                </a:cubicBezTo>
                <a:cubicBezTo>
                  <a:pt x="1441945" y="-3651"/>
                  <a:pt x="1501913" y="-13632"/>
                  <a:pt x="1739868" y="0"/>
                </a:cubicBezTo>
                <a:cubicBezTo>
                  <a:pt x="1977823" y="13632"/>
                  <a:pt x="2081476" y="-17631"/>
                  <a:pt x="2339595" y="0"/>
                </a:cubicBezTo>
                <a:cubicBezTo>
                  <a:pt x="2597714" y="17631"/>
                  <a:pt x="2733463" y="-20936"/>
                  <a:pt x="2939322" y="0"/>
                </a:cubicBezTo>
                <a:cubicBezTo>
                  <a:pt x="3145181" y="20936"/>
                  <a:pt x="3410636" y="15895"/>
                  <a:pt x="3598363" y="0"/>
                </a:cubicBezTo>
                <a:cubicBezTo>
                  <a:pt x="3786090" y="-15895"/>
                  <a:pt x="4138629" y="-26323"/>
                  <a:pt x="4316717" y="0"/>
                </a:cubicBezTo>
                <a:cubicBezTo>
                  <a:pt x="4494805" y="26323"/>
                  <a:pt x="4896841" y="-14106"/>
                  <a:pt x="5094385" y="0"/>
                </a:cubicBezTo>
                <a:cubicBezTo>
                  <a:pt x="5291929" y="14106"/>
                  <a:pt x="5618010" y="25834"/>
                  <a:pt x="5931367" y="0"/>
                </a:cubicBezTo>
                <a:cubicBezTo>
                  <a:pt x="5954942" y="238417"/>
                  <a:pt x="5926721" y="344464"/>
                  <a:pt x="5931367" y="601557"/>
                </a:cubicBezTo>
                <a:cubicBezTo>
                  <a:pt x="5936013" y="858650"/>
                  <a:pt x="5937303" y="965787"/>
                  <a:pt x="5931367" y="1154150"/>
                </a:cubicBezTo>
                <a:cubicBezTo>
                  <a:pt x="5925431" y="1342513"/>
                  <a:pt x="5912822" y="1536368"/>
                  <a:pt x="5931367" y="1755707"/>
                </a:cubicBezTo>
                <a:cubicBezTo>
                  <a:pt x="5949912" y="1975046"/>
                  <a:pt x="5945970" y="2174554"/>
                  <a:pt x="5931367" y="2357264"/>
                </a:cubicBezTo>
                <a:cubicBezTo>
                  <a:pt x="5916764" y="2539974"/>
                  <a:pt x="5957507" y="2816628"/>
                  <a:pt x="5931367" y="2958821"/>
                </a:cubicBezTo>
                <a:cubicBezTo>
                  <a:pt x="5905227" y="3101014"/>
                  <a:pt x="5909851" y="3342195"/>
                  <a:pt x="5931367" y="3560378"/>
                </a:cubicBezTo>
                <a:cubicBezTo>
                  <a:pt x="5952883" y="3778561"/>
                  <a:pt x="5956078" y="4029336"/>
                  <a:pt x="5931367" y="4259863"/>
                </a:cubicBezTo>
                <a:cubicBezTo>
                  <a:pt x="5906656" y="4490390"/>
                  <a:pt x="5920019" y="4763574"/>
                  <a:pt x="5931367" y="4896394"/>
                </a:cubicBezTo>
                <a:cubicBezTo>
                  <a:pt x="5753120" y="4909584"/>
                  <a:pt x="5667717" y="4906889"/>
                  <a:pt x="5450267" y="4896394"/>
                </a:cubicBezTo>
                <a:cubicBezTo>
                  <a:pt x="5232817" y="4885899"/>
                  <a:pt x="5062899" y="4894139"/>
                  <a:pt x="4850540" y="4896394"/>
                </a:cubicBezTo>
                <a:cubicBezTo>
                  <a:pt x="4638181" y="4898649"/>
                  <a:pt x="4559769" y="4908791"/>
                  <a:pt x="4369440" y="4896394"/>
                </a:cubicBezTo>
                <a:cubicBezTo>
                  <a:pt x="4179111" y="4883997"/>
                  <a:pt x="3861084" y="4892538"/>
                  <a:pt x="3710400" y="4896394"/>
                </a:cubicBezTo>
                <a:cubicBezTo>
                  <a:pt x="3559716" y="4900250"/>
                  <a:pt x="3249379" y="4874911"/>
                  <a:pt x="3110672" y="4896394"/>
                </a:cubicBezTo>
                <a:cubicBezTo>
                  <a:pt x="2971965" y="4917877"/>
                  <a:pt x="2712566" y="4896402"/>
                  <a:pt x="2570259" y="4896394"/>
                </a:cubicBezTo>
                <a:cubicBezTo>
                  <a:pt x="2427952" y="4896386"/>
                  <a:pt x="2246099" y="4914475"/>
                  <a:pt x="2029846" y="4896394"/>
                </a:cubicBezTo>
                <a:cubicBezTo>
                  <a:pt x="1813593" y="4878313"/>
                  <a:pt x="1595015" y="4924767"/>
                  <a:pt x="1430118" y="4896394"/>
                </a:cubicBezTo>
                <a:cubicBezTo>
                  <a:pt x="1265221" y="4868021"/>
                  <a:pt x="1152710" y="4889122"/>
                  <a:pt x="949019" y="4896394"/>
                </a:cubicBezTo>
                <a:cubicBezTo>
                  <a:pt x="745328" y="4903666"/>
                  <a:pt x="352252" y="4862621"/>
                  <a:pt x="0" y="4896394"/>
                </a:cubicBezTo>
                <a:cubicBezTo>
                  <a:pt x="29133" y="4622702"/>
                  <a:pt x="26325" y="4464720"/>
                  <a:pt x="0" y="4294837"/>
                </a:cubicBezTo>
                <a:cubicBezTo>
                  <a:pt x="-26325" y="4124954"/>
                  <a:pt x="3586" y="3844286"/>
                  <a:pt x="0" y="3644316"/>
                </a:cubicBezTo>
                <a:cubicBezTo>
                  <a:pt x="-3586" y="3444346"/>
                  <a:pt x="23362" y="3224482"/>
                  <a:pt x="0" y="3091723"/>
                </a:cubicBezTo>
                <a:cubicBezTo>
                  <a:pt x="-23362" y="2958964"/>
                  <a:pt x="29889" y="2647085"/>
                  <a:pt x="0" y="2441202"/>
                </a:cubicBezTo>
                <a:cubicBezTo>
                  <a:pt x="-29889" y="2235319"/>
                  <a:pt x="24092" y="2064699"/>
                  <a:pt x="0" y="1790681"/>
                </a:cubicBezTo>
                <a:cubicBezTo>
                  <a:pt x="-24092" y="1516663"/>
                  <a:pt x="-11281" y="1360777"/>
                  <a:pt x="0" y="1140160"/>
                </a:cubicBezTo>
                <a:cubicBezTo>
                  <a:pt x="11281" y="919543"/>
                  <a:pt x="-16458" y="378453"/>
                  <a:pt x="0" y="0"/>
                </a:cubicBezTo>
                <a:close/>
              </a:path>
            </a:pathLst>
          </a:custGeom>
          <a:ln w="76200">
            <a:solidFill>
              <a:schemeClr val="tx1"/>
            </a:solidFill>
            <a:extLst>
              <a:ext uri="{C807C97D-BFC1-408E-A445-0C87EB9F89A2}">
                <ask:lineSketchStyleProps xmlns:ask="http://schemas.microsoft.com/office/drawing/2018/sketchyshapes" sd="3263774226">
                  <a:prstGeom prst="rect">
                    <a:avLst/>
                  </a:prstGeom>
                  <ask:type>
                    <ask:lineSketchFreehand/>
                  </ask:type>
                </ask:lineSketchStyleProps>
              </a:ext>
            </a:extLst>
          </a:ln>
        </p:spPr>
      </p:pic>
      <p:sp>
        <p:nvSpPr>
          <p:cNvPr id="10" name="Rectangle: Rounded Corners 9">
            <a:extLst>
              <a:ext uri="{FF2B5EF4-FFF2-40B4-BE49-F238E27FC236}">
                <a16:creationId xmlns:a16="http://schemas.microsoft.com/office/drawing/2014/main" id="{AE3D8495-7866-C563-9163-A1C762083E33}"/>
              </a:ext>
            </a:extLst>
          </p:cNvPr>
          <p:cNvSpPr/>
          <p:nvPr/>
        </p:nvSpPr>
        <p:spPr>
          <a:xfrm>
            <a:off x="284612" y="74644"/>
            <a:ext cx="6545396" cy="13622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b="1" dirty="0">
                <a:latin typeface="Alasassy Caps" pitchFamily="2" charset="0"/>
              </a:rPr>
              <a:t>What comes next?</a:t>
            </a:r>
          </a:p>
        </p:txBody>
      </p:sp>
      <p:sp>
        <p:nvSpPr>
          <p:cNvPr id="11" name="Rectangle: Rounded Corners 10">
            <a:extLst>
              <a:ext uri="{FF2B5EF4-FFF2-40B4-BE49-F238E27FC236}">
                <a16:creationId xmlns:a16="http://schemas.microsoft.com/office/drawing/2014/main" id="{60B8214A-9513-B0CA-43EF-7AC2C1FFAD42}"/>
              </a:ext>
            </a:extLst>
          </p:cNvPr>
          <p:cNvSpPr/>
          <p:nvPr/>
        </p:nvSpPr>
        <p:spPr>
          <a:xfrm>
            <a:off x="7245220" y="370892"/>
            <a:ext cx="2967135" cy="746449"/>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ysClr val="windowText" lastClr="000000"/>
                </a:solidFill>
                <a:latin typeface="Alasassy Caps" pitchFamily="2" charset="0"/>
              </a:rPr>
              <a:t>Click for answers</a:t>
            </a:r>
          </a:p>
        </p:txBody>
      </p:sp>
      <p:sp>
        <p:nvSpPr>
          <p:cNvPr id="12" name="TextBox 11">
            <a:extLst>
              <a:ext uri="{FF2B5EF4-FFF2-40B4-BE49-F238E27FC236}">
                <a16:creationId xmlns:a16="http://schemas.microsoft.com/office/drawing/2014/main" id="{57E5C43E-3323-1933-D953-40AB3C6FBE04}"/>
              </a:ext>
            </a:extLst>
          </p:cNvPr>
          <p:cNvSpPr txBox="1"/>
          <p:nvPr/>
        </p:nvSpPr>
        <p:spPr>
          <a:xfrm>
            <a:off x="9909110" y="2799184"/>
            <a:ext cx="606490" cy="531845"/>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C721EC4C-C4DB-AD5C-5241-A70A3EEB0CBD}"/>
              </a:ext>
            </a:extLst>
          </p:cNvPr>
          <p:cNvSpPr txBox="1"/>
          <p:nvPr/>
        </p:nvSpPr>
        <p:spPr>
          <a:xfrm>
            <a:off x="9605865" y="3798647"/>
            <a:ext cx="606490" cy="531845"/>
          </a:xfrm>
          <a:prstGeom prst="rect">
            <a:avLst/>
          </a:prstGeom>
          <a:solidFill>
            <a:schemeClr val="bg1"/>
          </a:solidFill>
        </p:spPr>
        <p:txBody>
          <a:bodyPr wrap="square" rtlCol="0">
            <a:spAutoFit/>
          </a:bodyPr>
          <a:lstStyle/>
          <a:p>
            <a:endParaRPr lang="en-GB" dirty="0"/>
          </a:p>
        </p:txBody>
      </p:sp>
      <p:sp>
        <p:nvSpPr>
          <p:cNvPr id="16" name="TextBox 15">
            <a:extLst>
              <a:ext uri="{FF2B5EF4-FFF2-40B4-BE49-F238E27FC236}">
                <a16:creationId xmlns:a16="http://schemas.microsoft.com/office/drawing/2014/main" id="{108447AF-0E42-9D68-663A-EF1E05EFF0FF}"/>
              </a:ext>
            </a:extLst>
          </p:cNvPr>
          <p:cNvSpPr txBox="1"/>
          <p:nvPr/>
        </p:nvSpPr>
        <p:spPr>
          <a:xfrm>
            <a:off x="9128449" y="4623862"/>
            <a:ext cx="606490" cy="531845"/>
          </a:xfrm>
          <a:prstGeom prst="rect">
            <a:avLst/>
          </a:prstGeom>
          <a:solidFill>
            <a:schemeClr val="bg1"/>
          </a:solidFill>
        </p:spPr>
        <p:txBody>
          <a:bodyPr wrap="square" rtlCol="0">
            <a:spAutoFit/>
          </a:bodyPr>
          <a:lstStyle/>
          <a:p>
            <a:endParaRPr lang="en-GB" dirty="0"/>
          </a:p>
        </p:txBody>
      </p:sp>
      <p:sp>
        <p:nvSpPr>
          <p:cNvPr id="18" name="TextBox 17">
            <a:extLst>
              <a:ext uri="{FF2B5EF4-FFF2-40B4-BE49-F238E27FC236}">
                <a16:creationId xmlns:a16="http://schemas.microsoft.com/office/drawing/2014/main" id="{540591DE-5DF8-5BFE-9B70-F4714780DE85}"/>
              </a:ext>
            </a:extLst>
          </p:cNvPr>
          <p:cNvSpPr txBox="1"/>
          <p:nvPr/>
        </p:nvSpPr>
        <p:spPr>
          <a:xfrm>
            <a:off x="9734939" y="5183154"/>
            <a:ext cx="606490" cy="531845"/>
          </a:xfrm>
          <a:prstGeom prst="rect">
            <a:avLst/>
          </a:prstGeom>
          <a:solidFill>
            <a:schemeClr val="bg1"/>
          </a:solidFill>
        </p:spPr>
        <p:txBody>
          <a:bodyPr wrap="square" rtlCol="0">
            <a:spAutoFit/>
          </a:bodyPr>
          <a:lstStyle/>
          <a:p>
            <a:endParaRPr lang="en-GB" dirty="0"/>
          </a:p>
        </p:txBody>
      </p:sp>
      <p:sp>
        <p:nvSpPr>
          <p:cNvPr id="19" name="TextBox 18">
            <a:extLst>
              <a:ext uri="{FF2B5EF4-FFF2-40B4-BE49-F238E27FC236}">
                <a16:creationId xmlns:a16="http://schemas.microsoft.com/office/drawing/2014/main" id="{0CC54277-8A78-680D-4EF0-FA0A2C2F80E5}"/>
              </a:ext>
            </a:extLst>
          </p:cNvPr>
          <p:cNvSpPr txBox="1"/>
          <p:nvPr/>
        </p:nvSpPr>
        <p:spPr>
          <a:xfrm>
            <a:off x="3352577" y="3100196"/>
            <a:ext cx="410547" cy="461665"/>
          </a:xfrm>
          <a:prstGeom prst="rect">
            <a:avLst/>
          </a:prstGeom>
          <a:noFill/>
        </p:spPr>
        <p:txBody>
          <a:bodyPr wrap="square" rtlCol="0">
            <a:spAutoFit/>
          </a:bodyPr>
          <a:lstStyle/>
          <a:p>
            <a:r>
              <a:rPr lang="en-GB" sz="2400" b="1" dirty="0">
                <a:solidFill>
                  <a:srgbClr val="0000FF"/>
                </a:solidFill>
              </a:rPr>
              <a:t>S</a:t>
            </a:r>
          </a:p>
        </p:txBody>
      </p:sp>
      <p:sp>
        <p:nvSpPr>
          <p:cNvPr id="21" name="TextBox 20">
            <a:extLst>
              <a:ext uri="{FF2B5EF4-FFF2-40B4-BE49-F238E27FC236}">
                <a16:creationId xmlns:a16="http://schemas.microsoft.com/office/drawing/2014/main" id="{CC98FECE-42E8-F389-0C42-05E519D7246C}"/>
              </a:ext>
            </a:extLst>
          </p:cNvPr>
          <p:cNvSpPr txBox="1"/>
          <p:nvPr/>
        </p:nvSpPr>
        <p:spPr>
          <a:xfrm>
            <a:off x="4108460" y="3076869"/>
            <a:ext cx="410547" cy="461665"/>
          </a:xfrm>
          <a:prstGeom prst="rect">
            <a:avLst/>
          </a:prstGeom>
          <a:noFill/>
        </p:spPr>
        <p:txBody>
          <a:bodyPr wrap="square" rtlCol="0">
            <a:spAutoFit/>
          </a:bodyPr>
          <a:lstStyle/>
          <a:p>
            <a:r>
              <a:rPr lang="en-GB" sz="2400" b="1" dirty="0">
                <a:solidFill>
                  <a:srgbClr val="0000FF"/>
                </a:solidFill>
              </a:rPr>
              <a:t>E</a:t>
            </a:r>
          </a:p>
        </p:txBody>
      </p:sp>
      <p:sp>
        <p:nvSpPr>
          <p:cNvPr id="23" name="TextBox 22">
            <a:extLst>
              <a:ext uri="{FF2B5EF4-FFF2-40B4-BE49-F238E27FC236}">
                <a16:creationId xmlns:a16="http://schemas.microsoft.com/office/drawing/2014/main" id="{5F620AAF-E6B5-7867-7B6E-BAAB2C421D25}"/>
              </a:ext>
            </a:extLst>
          </p:cNvPr>
          <p:cNvSpPr txBox="1"/>
          <p:nvPr/>
        </p:nvSpPr>
        <p:spPr>
          <a:xfrm>
            <a:off x="4864343" y="3076869"/>
            <a:ext cx="410547" cy="461665"/>
          </a:xfrm>
          <a:prstGeom prst="rect">
            <a:avLst/>
          </a:prstGeom>
          <a:noFill/>
        </p:spPr>
        <p:txBody>
          <a:bodyPr wrap="square" rtlCol="0">
            <a:spAutoFit/>
          </a:bodyPr>
          <a:lstStyle/>
          <a:p>
            <a:r>
              <a:rPr lang="en-GB" sz="2400" b="1" dirty="0">
                <a:solidFill>
                  <a:srgbClr val="0000FF"/>
                </a:solidFill>
              </a:rPr>
              <a:t>N</a:t>
            </a:r>
          </a:p>
        </p:txBody>
      </p:sp>
      <p:sp>
        <p:nvSpPr>
          <p:cNvPr id="24" name="TextBox 23">
            <a:extLst>
              <a:ext uri="{FF2B5EF4-FFF2-40B4-BE49-F238E27FC236}">
                <a16:creationId xmlns:a16="http://schemas.microsoft.com/office/drawing/2014/main" id="{D40B462C-EF58-C494-177D-F2FCE741E9A8}"/>
              </a:ext>
            </a:extLst>
          </p:cNvPr>
          <p:cNvSpPr txBox="1"/>
          <p:nvPr/>
        </p:nvSpPr>
        <p:spPr>
          <a:xfrm>
            <a:off x="947376" y="4889784"/>
            <a:ext cx="4989559" cy="1015663"/>
          </a:xfrm>
          <a:prstGeom prst="rect">
            <a:avLst/>
          </a:prstGeom>
          <a:noFill/>
        </p:spPr>
        <p:txBody>
          <a:bodyPr wrap="square" rtlCol="0">
            <a:spAutoFit/>
          </a:bodyPr>
          <a:lstStyle/>
          <a:p>
            <a:pPr algn="ctr"/>
            <a:r>
              <a:rPr lang="en-GB" sz="2000" b="1" dirty="0">
                <a:solidFill>
                  <a:srgbClr val="C00000"/>
                </a:solidFill>
              </a:rPr>
              <a:t>First letter of each the first nine numbers:</a:t>
            </a:r>
          </a:p>
          <a:p>
            <a:pPr algn="ctr"/>
            <a:r>
              <a:rPr lang="en-GB" sz="2000" b="1" dirty="0">
                <a:solidFill>
                  <a:srgbClr val="0000FF"/>
                </a:solidFill>
              </a:rPr>
              <a:t>O</a:t>
            </a:r>
            <a:r>
              <a:rPr lang="en-GB" sz="2000" b="1" dirty="0">
                <a:solidFill>
                  <a:srgbClr val="C00000"/>
                </a:solidFill>
              </a:rPr>
              <a:t>ne</a:t>
            </a:r>
            <a:r>
              <a:rPr lang="en-GB" sz="2000" b="1" dirty="0">
                <a:solidFill>
                  <a:srgbClr val="0000FF"/>
                </a:solidFill>
              </a:rPr>
              <a:t>, T</a:t>
            </a:r>
            <a:r>
              <a:rPr lang="en-GB" sz="2000" b="1" dirty="0">
                <a:solidFill>
                  <a:srgbClr val="C00000"/>
                </a:solidFill>
              </a:rPr>
              <a:t>wo</a:t>
            </a:r>
            <a:r>
              <a:rPr lang="en-GB" sz="2000" b="1" dirty="0">
                <a:solidFill>
                  <a:srgbClr val="0000FF"/>
                </a:solidFill>
              </a:rPr>
              <a:t>, T</a:t>
            </a:r>
            <a:r>
              <a:rPr lang="en-GB" sz="2000" b="1" dirty="0">
                <a:solidFill>
                  <a:srgbClr val="C00000"/>
                </a:solidFill>
              </a:rPr>
              <a:t>hree</a:t>
            </a:r>
            <a:r>
              <a:rPr lang="en-GB" sz="2000" b="1" dirty="0">
                <a:solidFill>
                  <a:srgbClr val="0000FF"/>
                </a:solidFill>
              </a:rPr>
              <a:t>, F</a:t>
            </a:r>
            <a:r>
              <a:rPr lang="en-GB" sz="2000" b="1" dirty="0">
                <a:solidFill>
                  <a:srgbClr val="C00000"/>
                </a:solidFill>
              </a:rPr>
              <a:t>our</a:t>
            </a:r>
            <a:r>
              <a:rPr lang="en-GB" sz="2000" b="1" dirty="0">
                <a:solidFill>
                  <a:srgbClr val="0000FF"/>
                </a:solidFill>
              </a:rPr>
              <a:t>, F</a:t>
            </a:r>
            <a:r>
              <a:rPr lang="en-GB" sz="2000" b="1" dirty="0">
                <a:solidFill>
                  <a:srgbClr val="C00000"/>
                </a:solidFill>
              </a:rPr>
              <a:t>ive</a:t>
            </a:r>
            <a:r>
              <a:rPr lang="en-GB" sz="2000" b="1" dirty="0">
                <a:solidFill>
                  <a:srgbClr val="0000FF"/>
                </a:solidFill>
              </a:rPr>
              <a:t>, S</a:t>
            </a:r>
            <a:r>
              <a:rPr lang="en-GB" sz="2000" b="1" dirty="0">
                <a:solidFill>
                  <a:srgbClr val="C00000"/>
                </a:solidFill>
              </a:rPr>
              <a:t>ix</a:t>
            </a:r>
            <a:r>
              <a:rPr lang="en-GB" sz="2000" b="1" dirty="0">
                <a:solidFill>
                  <a:srgbClr val="0000FF"/>
                </a:solidFill>
              </a:rPr>
              <a:t>, S</a:t>
            </a:r>
            <a:r>
              <a:rPr lang="en-GB" sz="2000" b="1" dirty="0">
                <a:solidFill>
                  <a:srgbClr val="C00000"/>
                </a:solidFill>
              </a:rPr>
              <a:t>even</a:t>
            </a:r>
            <a:r>
              <a:rPr lang="en-GB" sz="2000" b="1" dirty="0">
                <a:solidFill>
                  <a:srgbClr val="0000FF"/>
                </a:solidFill>
              </a:rPr>
              <a:t>, E</a:t>
            </a:r>
            <a:r>
              <a:rPr lang="en-GB" sz="2000" b="1" dirty="0">
                <a:solidFill>
                  <a:srgbClr val="C00000"/>
                </a:solidFill>
              </a:rPr>
              <a:t>ight</a:t>
            </a:r>
            <a:r>
              <a:rPr lang="en-GB" sz="2000" b="1" dirty="0">
                <a:solidFill>
                  <a:srgbClr val="0000FF"/>
                </a:solidFill>
              </a:rPr>
              <a:t>, N</a:t>
            </a:r>
            <a:r>
              <a:rPr lang="en-GB" sz="2000" b="1" dirty="0">
                <a:solidFill>
                  <a:srgbClr val="C00000"/>
                </a:solidFill>
              </a:rPr>
              <a:t>ine</a:t>
            </a:r>
          </a:p>
        </p:txBody>
      </p:sp>
      <p:sp>
        <p:nvSpPr>
          <p:cNvPr id="25" name="TextBox 24">
            <a:hlinkClick r:id="rId5" action="ppaction://hlinksldjump"/>
            <a:extLst>
              <a:ext uri="{FF2B5EF4-FFF2-40B4-BE49-F238E27FC236}">
                <a16:creationId xmlns:a16="http://schemas.microsoft.com/office/drawing/2014/main" id="{358C2BA6-7672-F2DF-17ED-320936D49A93}"/>
              </a:ext>
            </a:extLst>
          </p:cNvPr>
          <p:cNvSpPr txBox="1"/>
          <p:nvPr/>
        </p:nvSpPr>
        <p:spPr>
          <a:xfrm>
            <a:off x="10515600" y="328617"/>
            <a:ext cx="1399800" cy="830997"/>
          </a:xfrm>
          <a:prstGeom prst="rect">
            <a:avLst/>
          </a:prstGeom>
          <a:solidFill>
            <a:schemeClr val="tx1"/>
          </a:solidFill>
        </p:spPr>
        <p:txBody>
          <a:bodyPr wrap="square" rtlCol="0">
            <a:spAutoFit/>
          </a:bodyPr>
          <a:lstStyle/>
          <a:p>
            <a:pPr algn="ctr"/>
            <a:r>
              <a:rPr lang="en-GB" sz="2400" b="1" dirty="0">
                <a:solidFill>
                  <a:schemeClr val="bg1"/>
                </a:solidFill>
              </a:rPr>
              <a:t>Click to go back</a:t>
            </a:r>
          </a:p>
        </p:txBody>
      </p:sp>
    </p:spTree>
    <p:extLst>
      <p:ext uri="{BB962C8B-B14F-4D97-AF65-F5344CB8AC3E}">
        <p14:creationId xmlns:p14="http://schemas.microsoft.com/office/powerpoint/2010/main" val="301499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xit" presetSubtype="0" fill="hold" grpId="0" nodeType="clickEffect">
                                  <p:stCondLst>
                                    <p:cond delay="0"/>
                                  </p:stCondLst>
                                  <p:childTnLst>
                                    <p:animEffect transition="out" filter="dissolv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9" presetClass="exit" presetSubtype="0" fill="hold" grpId="0" nodeType="clickEffect">
                                  <p:stCondLst>
                                    <p:cond delay="0"/>
                                  </p:stCondLst>
                                  <p:childTnLst>
                                    <p:animEffect transition="out" filter="dissolv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9" presetClass="exit" presetSubtype="0" fill="hold" grpId="0" nodeType="clickEffect">
                                  <p:stCondLst>
                                    <p:cond delay="0"/>
                                  </p:stCondLst>
                                  <p:childTnLst>
                                    <p:animEffect transition="out" filter="dissolv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9" presetClass="exit" presetSubtype="0" fill="hold" grpId="0" nodeType="clickEffect">
                                  <p:stCondLst>
                                    <p:cond delay="0"/>
                                  </p:stCondLst>
                                  <p:childTnLst>
                                    <p:animEffect transition="out" filter="dissolve">
                                      <p:cBhvr>
                                        <p:cTn id="59" dur="500"/>
                                        <p:tgtEl>
                                          <p:spTgt spid="18"/>
                                        </p:tgtEl>
                                      </p:cBhvr>
                                    </p:animEffect>
                                    <p:set>
                                      <p:cBhvr>
                                        <p:cTn id="60"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6" grpId="0" animBg="1"/>
      <p:bldP spid="18" grpId="0" animBg="1"/>
      <p:bldP spid="19" grpId="0"/>
      <p:bldP spid="21" grpId="0"/>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FC792-BC52-A998-F23F-851701CDA51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82FFEF6-DE17-5D92-27E8-AC326ED991F8}"/>
              </a:ext>
            </a:extLst>
          </p:cNvPr>
          <p:cNvPicPr>
            <a:picLocks noChangeAspect="1"/>
          </p:cNvPicPr>
          <p:nvPr/>
        </p:nvPicPr>
        <p:blipFill>
          <a:blip r:embed="rId3"/>
          <a:stretch>
            <a:fillRect/>
          </a:stretch>
        </p:blipFill>
        <p:spPr>
          <a:xfrm>
            <a:off x="5568" y="24089"/>
            <a:ext cx="12180864" cy="6809822"/>
          </a:xfrm>
          <a:prstGeom prst="rect">
            <a:avLst/>
          </a:prstGeom>
        </p:spPr>
      </p:pic>
      <p:pic>
        <p:nvPicPr>
          <p:cNvPr id="6" name="Picture 5">
            <a:extLst>
              <a:ext uri="{FF2B5EF4-FFF2-40B4-BE49-F238E27FC236}">
                <a16:creationId xmlns:a16="http://schemas.microsoft.com/office/drawing/2014/main" id="{C9067D53-B6D7-B473-2798-6A3CA010A9CD}"/>
              </a:ext>
            </a:extLst>
          </p:cNvPr>
          <p:cNvPicPr>
            <a:picLocks noChangeAspect="1"/>
          </p:cNvPicPr>
          <p:nvPr/>
        </p:nvPicPr>
        <p:blipFill>
          <a:blip r:embed="rId4"/>
          <a:srcRect t="24800" b="20456"/>
          <a:stretch>
            <a:fillRect/>
          </a:stretch>
        </p:blipFill>
        <p:spPr>
          <a:xfrm>
            <a:off x="1519447" y="1744824"/>
            <a:ext cx="9060738" cy="3714951"/>
          </a:xfrm>
          <a:prstGeom prst="rect">
            <a:avLst/>
          </a:prstGeom>
        </p:spPr>
      </p:pic>
      <p:sp>
        <p:nvSpPr>
          <p:cNvPr id="2" name="TextBox 1">
            <a:extLst>
              <a:ext uri="{FF2B5EF4-FFF2-40B4-BE49-F238E27FC236}">
                <a16:creationId xmlns:a16="http://schemas.microsoft.com/office/drawing/2014/main" id="{5B099C2C-1A8A-7F39-9112-2D9E18D1FD64}"/>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E6B43DBE-D8FF-7AC5-80D1-A51772BD08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61253"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73A9A6B-6272-FDAC-D608-553195AE98DD}"/>
              </a:ext>
            </a:extLst>
          </p:cNvPr>
          <p:cNvSpPr txBox="1"/>
          <p:nvPr/>
        </p:nvSpPr>
        <p:spPr>
          <a:xfrm>
            <a:off x="1546949" y="1150689"/>
            <a:ext cx="560438" cy="1015663"/>
          </a:xfrm>
          <a:prstGeom prst="rect">
            <a:avLst/>
          </a:prstGeom>
          <a:noFill/>
        </p:spPr>
        <p:txBody>
          <a:bodyPr wrap="square" rtlCol="0">
            <a:spAutoFit/>
          </a:bodyPr>
          <a:lstStyle/>
          <a:p>
            <a:endParaRPr lang="en-GB" sz="6000" dirty="0">
              <a:solidFill>
                <a:srgbClr val="FFFF00"/>
              </a:solidFill>
            </a:endParaRPr>
          </a:p>
        </p:txBody>
      </p:sp>
      <p:sp>
        <p:nvSpPr>
          <p:cNvPr id="16" name="TextBox 15">
            <a:extLst>
              <a:ext uri="{FF2B5EF4-FFF2-40B4-BE49-F238E27FC236}">
                <a16:creationId xmlns:a16="http://schemas.microsoft.com/office/drawing/2014/main" id="{4AF8D610-7345-1769-5502-D1BE5ED64AE4}"/>
              </a:ext>
            </a:extLst>
          </p:cNvPr>
          <p:cNvSpPr txBox="1"/>
          <p:nvPr/>
        </p:nvSpPr>
        <p:spPr>
          <a:xfrm>
            <a:off x="7447471"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F90A213F-2E66-3FEF-F886-0059B4A10777}"/>
              </a:ext>
            </a:extLst>
          </p:cNvPr>
          <p:cNvSpPr txBox="1"/>
          <p:nvPr/>
        </p:nvSpPr>
        <p:spPr>
          <a:xfrm>
            <a:off x="7382490"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8881E060-727F-A7FF-B5FB-7533F9E32FD2}"/>
              </a:ext>
            </a:extLst>
          </p:cNvPr>
          <p:cNvPicPr>
            <a:picLocks noChangeAspect="1"/>
          </p:cNvPicPr>
          <p:nvPr/>
        </p:nvPicPr>
        <p:blipFill>
          <a:blip r:embed="rId6"/>
          <a:stretch>
            <a:fillRect/>
          </a:stretch>
        </p:blipFill>
        <p:spPr>
          <a:xfrm>
            <a:off x="9817028" y="5663682"/>
            <a:ext cx="2036240" cy="966322"/>
          </a:xfrm>
          <a:prstGeom prst="rect">
            <a:avLst/>
          </a:prstGeom>
        </p:spPr>
      </p:pic>
      <p:sp>
        <p:nvSpPr>
          <p:cNvPr id="10" name="TextBox 9">
            <a:hlinkClick r:id="rId7" action="ppaction://hlinksldjump"/>
            <a:extLst>
              <a:ext uri="{FF2B5EF4-FFF2-40B4-BE49-F238E27FC236}">
                <a16:creationId xmlns:a16="http://schemas.microsoft.com/office/drawing/2014/main" id="{9FBFE1C3-9E99-883B-B08B-26C046ECE0EE}"/>
              </a:ext>
            </a:extLst>
          </p:cNvPr>
          <p:cNvSpPr txBox="1"/>
          <p:nvPr/>
        </p:nvSpPr>
        <p:spPr>
          <a:xfrm>
            <a:off x="10739551" y="3149809"/>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16D5139E-2DDF-1929-520D-8D65CE091AA3}"/>
              </a:ext>
            </a:extLst>
          </p:cNvPr>
          <p:cNvSpPr/>
          <p:nvPr/>
        </p:nvSpPr>
        <p:spPr>
          <a:xfrm>
            <a:off x="212135" y="343894"/>
            <a:ext cx="9808943" cy="6170212"/>
          </a:xfrm>
          <a:prstGeom prst="roundRect">
            <a:avLst/>
          </a:prstGeom>
          <a:solidFill>
            <a:srgbClr val="00206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dirty="0"/>
              <a:t>Prayer for Achievement</a:t>
            </a:r>
          </a:p>
          <a:p>
            <a:pPr algn="ctr" fontAlgn="t"/>
            <a:endParaRPr lang="en-GB" sz="2600" dirty="0"/>
          </a:p>
          <a:p>
            <a:pPr algn="ctr" fontAlgn="t"/>
            <a:r>
              <a:rPr lang="en-GB" sz="2600" dirty="0"/>
              <a:t>Loving God</a:t>
            </a:r>
          </a:p>
          <a:p>
            <a:pPr algn="ctr" fontAlgn="t"/>
            <a:endParaRPr lang="en-GB" sz="2600" dirty="0"/>
          </a:p>
          <a:p>
            <a:pPr algn="ctr" fontAlgn="t"/>
            <a:r>
              <a:rPr lang="en-GB" sz="2600" dirty="0"/>
              <a:t>Thank You for the gifts and abilities You have given us. As we learn, grow, and work towards our goals, help us to do our best in everything we undertake. Give us confidence when we face challenges, determination when tasks seem difficult, and humility when we succeed. May our achievements bring honour to You and benefit those around us.</a:t>
            </a:r>
          </a:p>
          <a:p>
            <a:pPr algn="ctr" fontAlgn="t"/>
            <a:endParaRPr lang="en-GB" sz="2600" dirty="0"/>
          </a:p>
          <a:p>
            <a:pPr algn="ctr" fontAlgn="t"/>
            <a:r>
              <a:rPr lang="en-GB" sz="2600" dirty="0"/>
              <a:t>Amen</a:t>
            </a:r>
          </a:p>
        </p:txBody>
      </p:sp>
    </p:spTree>
    <p:extLst>
      <p:ext uri="{BB962C8B-B14F-4D97-AF65-F5344CB8AC3E}">
        <p14:creationId xmlns:p14="http://schemas.microsoft.com/office/powerpoint/2010/main" val="154209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FB89-736F-DFDF-E1B4-6FE927D6EA1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3C0A679-3C44-B008-8D3E-90ED235E4FD1}"/>
              </a:ext>
            </a:extLst>
          </p:cNvPr>
          <p:cNvPicPr>
            <a:picLocks noChangeAspect="1"/>
          </p:cNvPicPr>
          <p:nvPr/>
        </p:nvPicPr>
        <p:blipFill>
          <a:blip r:embed="rId3"/>
          <a:stretch>
            <a:fillRect/>
          </a:stretch>
        </p:blipFill>
        <p:spPr>
          <a:xfrm>
            <a:off x="5568" y="24089"/>
            <a:ext cx="12180864" cy="6809822"/>
          </a:xfrm>
          <a:prstGeom prst="rect">
            <a:avLst/>
          </a:prstGeom>
        </p:spPr>
      </p:pic>
      <p:pic>
        <p:nvPicPr>
          <p:cNvPr id="6" name="Picture 5">
            <a:extLst>
              <a:ext uri="{FF2B5EF4-FFF2-40B4-BE49-F238E27FC236}">
                <a16:creationId xmlns:a16="http://schemas.microsoft.com/office/drawing/2014/main" id="{8A3AAA4D-4B6E-63B9-7C85-DBA5931ED642}"/>
              </a:ext>
            </a:extLst>
          </p:cNvPr>
          <p:cNvPicPr>
            <a:picLocks noChangeAspect="1"/>
          </p:cNvPicPr>
          <p:nvPr/>
        </p:nvPicPr>
        <p:blipFill>
          <a:blip r:embed="rId4"/>
          <a:srcRect t="23019" b="22515"/>
          <a:stretch>
            <a:fillRect/>
          </a:stretch>
        </p:blipFill>
        <p:spPr>
          <a:xfrm>
            <a:off x="1519447" y="1623988"/>
            <a:ext cx="9060738" cy="3696035"/>
          </a:xfrm>
          <a:prstGeom prst="rect">
            <a:avLst/>
          </a:prstGeom>
        </p:spPr>
      </p:pic>
      <p:sp>
        <p:nvSpPr>
          <p:cNvPr id="2" name="TextBox 1">
            <a:extLst>
              <a:ext uri="{FF2B5EF4-FFF2-40B4-BE49-F238E27FC236}">
                <a16:creationId xmlns:a16="http://schemas.microsoft.com/office/drawing/2014/main" id="{68A455BE-052D-DA76-36D0-FBE3B27711BA}"/>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FC587B03-7265-203C-1E5C-D4BFB3BFC5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73445"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B32B7210-093B-2A98-ECE8-C2C896469A19}"/>
              </a:ext>
            </a:extLst>
          </p:cNvPr>
          <p:cNvPicPr>
            <a:picLocks noChangeAspect="1"/>
          </p:cNvPicPr>
          <p:nvPr/>
        </p:nvPicPr>
        <p:blipFill>
          <a:blip r:embed="rId6"/>
          <a:stretch>
            <a:fillRect/>
          </a:stretch>
        </p:blipFill>
        <p:spPr>
          <a:xfrm>
            <a:off x="9829220" y="5663682"/>
            <a:ext cx="2036240" cy="966322"/>
          </a:xfrm>
          <a:prstGeom prst="rect">
            <a:avLst/>
          </a:prstGeom>
        </p:spPr>
      </p:pic>
      <p:sp>
        <p:nvSpPr>
          <p:cNvPr id="10" name="TextBox 9">
            <a:hlinkClick r:id="rId7" action="ppaction://hlinksldjump"/>
            <a:extLst>
              <a:ext uri="{FF2B5EF4-FFF2-40B4-BE49-F238E27FC236}">
                <a16:creationId xmlns:a16="http://schemas.microsoft.com/office/drawing/2014/main" id="{FE3A76B9-1EB6-AD83-603D-26C7A0B72A7F}"/>
              </a:ext>
            </a:extLst>
          </p:cNvPr>
          <p:cNvSpPr txBox="1"/>
          <p:nvPr/>
        </p:nvSpPr>
        <p:spPr>
          <a:xfrm>
            <a:off x="10645676"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299F1A2F-9CE9-E1BF-6EBB-47945466CE3F}"/>
              </a:ext>
            </a:extLst>
          </p:cNvPr>
          <p:cNvSpPr/>
          <p:nvPr/>
        </p:nvSpPr>
        <p:spPr>
          <a:xfrm>
            <a:off x="199943" y="367748"/>
            <a:ext cx="9886450" cy="6122504"/>
          </a:xfrm>
          <a:prstGeom prst="roundRect">
            <a:avLst/>
          </a:prstGeom>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dirty="0"/>
              <a:t>Prayer for Success</a:t>
            </a:r>
          </a:p>
          <a:p>
            <a:pPr algn="ctr" fontAlgn="t"/>
            <a:endParaRPr lang="en-GB" sz="2600" dirty="0"/>
          </a:p>
          <a:p>
            <a:pPr algn="ctr" fontAlgn="t"/>
            <a:r>
              <a:rPr lang="en-GB" sz="2600" dirty="0"/>
              <a:t>Heavenly Father</a:t>
            </a:r>
          </a:p>
          <a:p>
            <a:pPr algn="ctr" fontAlgn="t"/>
            <a:endParaRPr lang="en-GB" sz="2600" dirty="0"/>
          </a:p>
          <a:p>
            <a:pPr algn="ctr" fontAlgn="t"/>
            <a:r>
              <a:rPr lang="en-GB" sz="2600" dirty="0"/>
              <a:t>As we strive for success in our studies, sports, friendships, and future ambitions, guide our thoughts and actions. Help us to remember that true success is not only measured by results but by kindness, integrity, and </a:t>
            </a:r>
            <a:r>
              <a:rPr lang="en-GB" sz="2600" dirty="0" err="1"/>
              <a:t>perseverance.Give</a:t>
            </a:r>
            <a:r>
              <a:rPr lang="en-GB" sz="2600" dirty="0"/>
              <a:t> us the courage to keep trying, even after setbacks, and help us celebrate the successes of others as well as our own.</a:t>
            </a:r>
          </a:p>
          <a:p>
            <a:pPr algn="ctr" fontAlgn="t"/>
            <a:endParaRPr lang="en-GB" sz="2600" dirty="0"/>
          </a:p>
          <a:p>
            <a:pPr algn="ctr" fontAlgn="t"/>
            <a:r>
              <a:rPr lang="en-GB" sz="2600" dirty="0"/>
              <a:t>Amen</a:t>
            </a:r>
          </a:p>
        </p:txBody>
      </p:sp>
    </p:spTree>
    <p:extLst>
      <p:ext uri="{BB962C8B-B14F-4D97-AF65-F5344CB8AC3E}">
        <p14:creationId xmlns:p14="http://schemas.microsoft.com/office/powerpoint/2010/main" val="1208504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29001-5D5B-4B17-EC5B-5BCE36836DFE}"/>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92CF2BE-2E9D-CD6B-A05F-09DFD62586DD}"/>
              </a:ext>
            </a:extLst>
          </p:cNvPr>
          <p:cNvPicPr>
            <a:picLocks noChangeAspect="1"/>
          </p:cNvPicPr>
          <p:nvPr/>
        </p:nvPicPr>
        <p:blipFill>
          <a:blip r:embed="rId3"/>
          <a:stretch>
            <a:fillRect/>
          </a:stretch>
        </p:blipFill>
        <p:spPr>
          <a:xfrm>
            <a:off x="5568" y="24089"/>
            <a:ext cx="12180864" cy="6809822"/>
          </a:xfrm>
          <a:prstGeom prst="rect">
            <a:avLst/>
          </a:prstGeom>
        </p:spPr>
      </p:pic>
      <p:pic>
        <p:nvPicPr>
          <p:cNvPr id="6" name="Picture 5">
            <a:extLst>
              <a:ext uri="{FF2B5EF4-FFF2-40B4-BE49-F238E27FC236}">
                <a16:creationId xmlns:a16="http://schemas.microsoft.com/office/drawing/2014/main" id="{8A16F05C-1E00-CE2D-D595-CCFAF8866336}"/>
              </a:ext>
            </a:extLst>
          </p:cNvPr>
          <p:cNvPicPr>
            <a:picLocks noChangeAspect="1"/>
          </p:cNvPicPr>
          <p:nvPr/>
        </p:nvPicPr>
        <p:blipFill>
          <a:blip r:embed="rId4"/>
          <a:srcRect t="22667" b="22164"/>
          <a:stretch>
            <a:fillRect/>
          </a:stretch>
        </p:blipFill>
        <p:spPr>
          <a:xfrm>
            <a:off x="1490986" y="1646867"/>
            <a:ext cx="9060738" cy="3743743"/>
          </a:xfrm>
          <a:prstGeom prst="rect">
            <a:avLst/>
          </a:prstGeom>
        </p:spPr>
      </p:pic>
      <p:sp>
        <p:nvSpPr>
          <p:cNvPr id="3" name="Rectangle: Rounded Corners 2">
            <a:extLst>
              <a:ext uri="{FF2B5EF4-FFF2-40B4-BE49-F238E27FC236}">
                <a16:creationId xmlns:a16="http://schemas.microsoft.com/office/drawing/2014/main" id="{6EEE45E5-3AD5-BA9C-408E-3BD254D32940}"/>
              </a:ext>
            </a:extLst>
          </p:cNvPr>
          <p:cNvSpPr/>
          <p:nvPr/>
        </p:nvSpPr>
        <p:spPr>
          <a:xfrm>
            <a:off x="212135" y="343894"/>
            <a:ext cx="9915953" cy="6170212"/>
          </a:xfrm>
          <a:prstGeom prst="roundRect">
            <a:avLst/>
          </a:prstGeom>
          <a:solidFill>
            <a:srgbClr val="00B0F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dirty="0"/>
              <a:t>Prayer for Achievement, Success, and Sacrifice</a:t>
            </a:r>
          </a:p>
          <a:p>
            <a:pPr algn="ctr" fontAlgn="t"/>
            <a:endParaRPr lang="en-GB" sz="2600" dirty="0"/>
          </a:p>
          <a:p>
            <a:pPr algn="ctr" fontAlgn="t"/>
            <a:r>
              <a:rPr lang="en-GB" sz="2600" dirty="0"/>
              <a:t>Gracious God</a:t>
            </a:r>
          </a:p>
          <a:p>
            <a:pPr algn="ctr" fontAlgn="t"/>
            <a:endParaRPr lang="en-GB" sz="2600" dirty="0"/>
          </a:p>
          <a:p>
            <a:pPr algn="ctr" fontAlgn="t"/>
            <a:r>
              <a:rPr lang="en-GB" sz="2600" dirty="0"/>
              <a:t>As members of this school community, help us to work hard, aim high, and never give up on our dreams. Remind us that achievement comes through effort, success requires perseverance, and worthwhile goals often involve </a:t>
            </a:r>
            <a:r>
              <a:rPr lang="en-GB" sz="2600" dirty="0" err="1"/>
              <a:t>sacrifice.When</a:t>
            </a:r>
            <a:r>
              <a:rPr lang="en-GB" sz="2600" dirty="0"/>
              <a:t> we succeed, keep us humble. When we struggle, make us resilient. When we are called to make sacrifices, give us generous hearts. May all that we do help us become the people You created us to be.</a:t>
            </a:r>
          </a:p>
          <a:p>
            <a:pPr algn="ctr" fontAlgn="t"/>
            <a:endParaRPr lang="en-GB" sz="2600" dirty="0"/>
          </a:p>
          <a:p>
            <a:pPr algn="ctr" fontAlgn="t"/>
            <a:r>
              <a:rPr lang="en-GB" sz="2600" dirty="0"/>
              <a:t>Amen</a:t>
            </a:r>
          </a:p>
        </p:txBody>
      </p:sp>
      <p:pic>
        <p:nvPicPr>
          <p:cNvPr id="1032" name="Picture 8" descr="The Holy Trinity Church of England Secondary School - Headteacher's Welcome">
            <a:extLst>
              <a:ext uri="{FF2B5EF4-FFF2-40B4-BE49-F238E27FC236}">
                <a16:creationId xmlns:a16="http://schemas.microsoft.com/office/drawing/2014/main" id="{9C66EFF4-D77D-CC56-A001-FF92CDEF99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61253"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9212C0B9-1DD9-A3B2-F105-CC3D9A6A1E43}"/>
              </a:ext>
            </a:extLst>
          </p:cNvPr>
          <p:cNvPicPr>
            <a:picLocks noChangeAspect="1"/>
          </p:cNvPicPr>
          <p:nvPr/>
        </p:nvPicPr>
        <p:blipFill>
          <a:blip r:embed="rId6"/>
          <a:stretch>
            <a:fillRect/>
          </a:stretch>
        </p:blipFill>
        <p:spPr>
          <a:xfrm>
            <a:off x="9817028" y="5663682"/>
            <a:ext cx="2036240" cy="966322"/>
          </a:xfrm>
          <a:prstGeom prst="rect">
            <a:avLst/>
          </a:prstGeom>
        </p:spPr>
      </p:pic>
      <p:sp>
        <p:nvSpPr>
          <p:cNvPr id="10" name="TextBox 9">
            <a:hlinkClick r:id="rId7" action="ppaction://hlinksldjump"/>
            <a:extLst>
              <a:ext uri="{FF2B5EF4-FFF2-40B4-BE49-F238E27FC236}">
                <a16:creationId xmlns:a16="http://schemas.microsoft.com/office/drawing/2014/main" id="{48A09525-3C8F-2769-D9F9-2543773BBB19}"/>
              </a:ext>
            </a:extLst>
          </p:cNvPr>
          <p:cNvSpPr txBox="1"/>
          <p:nvPr/>
        </p:nvSpPr>
        <p:spPr>
          <a:xfrm>
            <a:off x="10633484"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Tree>
    <p:extLst>
      <p:ext uri="{BB962C8B-B14F-4D97-AF65-F5344CB8AC3E}">
        <p14:creationId xmlns:p14="http://schemas.microsoft.com/office/powerpoint/2010/main" val="246339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15E61-FE64-8A75-A7D9-521AD6A071F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68C779A-1C92-5BE9-0039-230CFC682FE2}"/>
              </a:ext>
            </a:extLst>
          </p:cNvPr>
          <p:cNvPicPr>
            <a:picLocks noChangeAspect="1"/>
          </p:cNvPicPr>
          <p:nvPr/>
        </p:nvPicPr>
        <p:blipFill>
          <a:blip r:embed="rId3"/>
          <a:stretch>
            <a:fillRect/>
          </a:stretch>
        </p:blipFill>
        <p:spPr>
          <a:xfrm>
            <a:off x="5568" y="24089"/>
            <a:ext cx="12180864" cy="6809822"/>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4143634F-9D3D-CABF-146B-6AA650204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3445"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B5BD159-9E49-5385-A2FE-AB91B167E93E}"/>
              </a:ext>
            </a:extLst>
          </p:cNvPr>
          <p:cNvSpPr txBox="1"/>
          <p:nvPr/>
        </p:nvSpPr>
        <p:spPr>
          <a:xfrm>
            <a:off x="7459663" y="1157555"/>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A7C62A8C-8F9F-02BD-48A9-81311CA04632}"/>
              </a:ext>
            </a:extLst>
          </p:cNvPr>
          <p:cNvPicPr>
            <a:picLocks noChangeAspect="1"/>
          </p:cNvPicPr>
          <p:nvPr/>
        </p:nvPicPr>
        <p:blipFill>
          <a:blip r:embed="rId5"/>
          <a:stretch>
            <a:fillRect/>
          </a:stretch>
        </p:blipFill>
        <p:spPr>
          <a:xfrm>
            <a:off x="9829220" y="5663682"/>
            <a:ext cx="2036240" cy="966322"/>
          </a:xfrm>
          <a:prstGeom prst="rect">
            <a:avLst/>
          </a:prstGeom>
        </p:spPr>
      </p:pic>
      <p:pic>
        <p:nvPicPr>
          <p:cNvPr id="8" name="Picture 7">
            <a:extLst>
              <a:ext uri="{FF2B5EF4-FFF2-40B4-BE49-F238E27FC236}">
                <a16:creationId xmlns:a16="http://schemas.microsoft.com/office/drawing/2014/main" id="{ADA59CA2-856A-C9F6-BA60-3F8C4D327EFD}"/>
              </a:ext>
            </a:extLst>
          </p:cNvPr>
          <p:cNvPicPr>
            <a:picLocks noChangeAspect="1"/>
          </p:cNvPicPr>
          <p:nvPr/>
        </p:nvPicPr>
        <p:blipFill>
          <a:blip r:embed="rId6"/>
          <a:stretch>
            <a:fillRect/>
          </a:stretch>
        </p:blipFill>
        <p:spPr>
          <a:xfrm>
            <a:off x="1566279" y="1557366"/>
            <a:ext cx="9059441" cy="3743268"/>
          </a:xfrm>
          <a:prstGeom prst="rect">
            <a:avLst/>
          </a:prstGeom>
        </p:spPr>
      </p:pic>
      <p:sp>
        <p:nvSpPr>
          <p:cNvPr id="3" name="Rectangle: Rounded Corners 2">
            <a:extLst>
              <a:ext uri="{FF2B5EF4-FFF2-40B4-BE49-F238E27FC236}">
                <a16:creationId xmlns:a16="http://schemas.microsoft.com/office/drawing/2014/main" id="{6990BD36-241E-22F1-E808-2BBF4F084FFF}"/>
              </a:ext>
            </a:extLst>
          </p:cNvPr>
          <p:cNvSpPr/>
          <p:nvPr/>
        </p:nvSpPr>
        <p:spPr>
          <a:xfrm>
            <a:off x="199944" y="227996"/>
            <a:ext cx="9782917" cy="6351995"/>
          </a:xfrm>
          <a:prstGeom prst="roundRect">
            <a:avLst/>
          </a:prstGeom>
          <a:solidFill>
            <a:srgbClr val="FF0066"/>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dirty="0"/>
              <a:t>Prayer for Sacrifice</a:t>
            </a:r>
          </a:p>
          <a:p>
            <a:pPr algn="ctr" fontAlgn="t"/>
            <a:endParaRPr lang="en-GB" sz="2600" dirty="0"/>
          </a:p>
          <a:p>
            <a:pPr algn="ctr" fontAlgn="t"/>
            <a:r>
              <a:rPr lang="en-GB" sz="2600" dirty="0"/>
              <a:t>God of love</a:t>
            </a:r>
          </a:p>
          <a:p>
            <a:pPr algn="ctr" fontAlgn="t"/>
            <a:endParaRPr lang="en-GB" sz="2600" dirty="0"/>
          </a:p>
          <a:p>
            <a:pPr algn="ctr" fontAlgn="t"/>
            <a:r>
              <a:rPr lang="en-GB" sz="2600" dirty="0"/>
              <a:t>Thank You for those who make sacrifices for us—our families, teachers, friends, and all who support and encourage us. Help us to appreciate the effort and dedication that often go </a:t>
            </a:r>
            <a:r>
              <a:rPr lang="en-GB" sz="2600" dirty="0" err="1"/>
              <a:t>unseen.Teach</a:t>
            </a:r>
            <a:r>
              <a:rPr lang="en-GB" sz="2600" dirty="0"/>
              <a:t> us to make sacrifices for the good of others, giving our time, talents, and energy generously. May we learn that through serving others we grow in compassion, character, and faith.</a:t>
            </a:r>
          </a:p>
          <a:p>
            <a:pPr algn="ctr" fontAlgn="t"/>
            <a:endParaRPr lang="en-GB" sz="2600" dirty="0"/>
          </a:p>
          <a:p>
            <a:pPr algn="ctr" fontAlgn="t"/>
            <a:r>
              <a:rPr lang="en-GB" sz="2600" dirty="0"/>
              <a:t>Amen</a:t>
            </a:r>
          </a:p>
        </p:txBody>
      </p:sp>
      <p:sp>
        <p:nvSpPr>
          <p:cNvPr id="10" name="TextBox 9">
            <a:hlinkClick r:id="rId7" action="ppaction://hlinksldjump"/>
            <a:extLst>
              <a:ext uri="{FF2B5EF4-FFF2-40B4-BE49-F238E27FC236}">
                <a16:creationId xmlns:a16="http://schemas.microsoft.com/office/drawing/2014/main" id="{27BF9931-6835-70AA-D3FC-E777F0BB9957}"/>
              </a:ext>
            </a:extLst>
          </p:cNvPr>
          <p:cNvSpPr txBox="1"/>
          <p:nvPr/>
        </p:nvSpPr>
        <p:spPr>
          <a:xfrm>
            <a:off x="10303834" y="3149809"/>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Tree>
    <p:extLst>
      <p:ext uri="{BB962C8B-B14F-4D97-AF65-F5344CB8AC3E}">
        <p14:creationId xmlns:p14="http://schemas.microsoft.com/office/powerpoint/2010/main" val="4253027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031675FD12EA4F91DA9223F3400AD8" ma:contentTypeVersion="38" ma:contentTypeDescription="Create a new document." ma:contentTypeScope="" ma:versionID="267f7f109a6ca73c1fda308dca9d5244">
  <xsd:schema xmlns:xsd="http://www.w3.org/2001/XMLSchema" xmlns:xs="http://www.w3.org/2001/XMLSchema" xmlns:p="http://schemas.microsoft.com/office/2006/metadata/properties" xmlns:ns1="http://schemas.microsoft.com/sharepoint/v3" xmlns:ns2="99b3c7d5-2370-4508-91b6-50cb63f9baab" xmlns:ns3="11da2bf0-ce11-40bc-8e46-71a986b8e803" targetNamespace="http://schemas.microsoft.com/office/2006/metadata/properties" ma:root="true" ma:fieldsID="abe44da05a869645f967166a6a06ed35" ns1:_="" ns2:_="" ns3:_="">
    <xsd:import namespace="http://schemas.microsoft.com/sharepoint/v3"/>
    <xsd:import namespace="99b3c7d5-2370-4508-91b6-50cb63f9baab"/>
    <xsd:import namespace="11da2bf0-ce11-40bc-8e46-71a986b8e80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1:PublishingStartDate" minOccurs="0"/>
                <xsd:element ref="ns1:PublishingExpirationDate" minOccurs="0"/>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Teachers" minOccurs="0"/>
                <xsd:element ref="ns2:Students" minOccurs="0"/>
                <xsd:element ref="ns2:Student_Groups" minOccurs="0"/>
                <xsd:element ref="ns2:Distribution_Groups" minOccurs="0"/>
                <xsd:element ref="ns2:LMS_Mappings" minOccurs="0"/>
                <xsd:element ref="ns2:Invited_Teachers" minOccurs="0"/>
                <xsd:element ref="ns2:Invited_Students" minOccurs="0"/>
                <xsd:element ref="ns2:Self_Registration_Enabled" minOccurs="0"/>
                <xsd:element ref="ns2:Has_Teacher_Only_SectionGroup" minOccurs="0"/>
                <xsd:element ref="ns2:Is_Collaboration_Space_Locked" minOccurs="0"/>
                <xsd:element ref="ns2:IsNotebookLocked" minOccurs="0"/>
                <xsd:element ref="ns2:Teams_Channel_Section_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3"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24"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9b3c7d5-2370-4508-91b6-50cb63f9ba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5d2f2c-9a4c-41a7-ab2f-56dfb70416e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NotebookType" ma:index="25" nillable="true" ma:displayName="Notebook Type" ma:internalName="NotebookType">
      <xsd:simpleType>
        <xsd:restriction base="dms:Text"/>
      </xsd:simpleType>
    </xsd:element>
    <xsd:element name="FolderType" ma:index="26" nillable="true" ma:displayName="Folder Type" ma:internalName="FolderType">
      <xsd:simpleType>
        <xsd:restriction base="dms:Text"/>
      </xsd:simpleType>
    </xsd:element>
    <xsd:element name="CultureName" ma:index="27" nillable="true" ma:displayName="Culture Name" ma:internalName="CultureName">
      <xsd:simpleType>
        <xsd:restriction base="dms:Text"/>
      </xsd:simpleType>
    </xsd:element>
    <xsd:element name="AppVersion" ma:index="28" nillable="true" ma:displayName="App Version" ma:internalName="AppVersion">
      <xsd:simpleType>
        <xsd:restriction base="dms:Text"/>
      </xsd:simpleType>
    </xsd:element>
    <xsd:element name="TeamsChannelId" ma:index="29" nillable="true" ma:displayName="Teams Channel Id" ma:internalName="TeamsChannelId">
      <xsd:simpleType>
        <xsd:restriction base="dms:Text"/>
      </xsd:simpleType>
    </xsd:element>
    <xsd:element name="Owner" ma:index="3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31" nillable="true" ma:displayName="Math Settings" ma:internalName="Math_Settings">
      <xsd:simpleType>
        <xsd:restriction base="dms:Text"/>
      </xsd:simpleType>
    </xsd:element>
    <xsd:element name="DefaultSectionNames" ma:index="32" nillable="true" ma:displayName="Default Section Names" ma:internalName="DefaultSectionNames">
      <xsd:simpleType>
        <xsd:restriction base="dms:Note">
          <xsd:maxLength value="255"/>
        </xsd:restriction>
      </xsd:simpleType>
    </xsd:element>
    <xsd:element name="Templates" ma:index="33" nillable="true" ma:displayName="Templates" ma:internalName="Templates">
      <xsd:simpleType>
        <xsd:restriction base="dms:Note">
          <xsd:maxLength value="255"/>
        </xsd:restriction>
      </xsd:simpleType>
    </xsd:element>
    <xsd:element name="Teachers" ma:index="34"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5"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6"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Invited_Teachers" ma:index="39" nillable="true" ma:displayName="Invited Teachers" ma:internalName="Invited_Teachers">
      <xsd:simpleType>
        <xsd:restriction base="dms:Note">
          <xsd:maxLength value="255"/>
        </xsd:restriction>
      </xsd:simpleType>
    </xsd:element>
    <xsd:element name="Invited_Students" ma:index="40" nillable="true" ma:displayName="Invited Students" ma:internalName="Invited_Students">
      <xsd:simpleType>
        <xsd:restriction base="dms:Note">
          <xsd:maxLength value="255"/>
        </xsd:restriction>
      </xsd:simpleType>
    </xsd:element>
    <xsd:element name="Self_Registration_Enabled" ma:index="41" nillable="true" ma:displayName="Self Registration Enabled" ma:internalName="Self_Registration_Enabled">
      <xsd:simpleType>
        <xsd:restriction base="dms:Boolean"/>
      </xsd:simpleType>
    </xsd:element>
    <xsd:element name="Has_Teacher_Only_SectionGroup" ma:index="42" nillable="true" ma:displayName="Has Teacher Only SectionGroup" ma:internalName="Has_Teacher_Only_SectionGroup">
      <xsd:simpleType>
        <xsd:restriction base="dms:Boolean"/>
      </xsd:simpleType>
    </xsd:element>
    <xsd:element name="Is_Collaboration_Space_Locked" ma:index="43" nillable="true" ma:displayName="Is Collaboration Space Locked" ma:internalName="Is_Collaboration_Space_Locked">
      <xsd:simpleType>
        <xsd:restriction base="dms:Boolean"/>
      </xsd:simpleType>
    </xsd:element>
    <xsd:element name="IsNotebookLocked" ma:index="44" nillable="true" ma:displayName="Is Notebook Locked" ma:internalName="IsNotebookLocked">
      <xsd:simpleType>
        <xsd:restriction base="dms:Boolean"/>
      </xsd:simpleType>
    </xsd:element>
    <xsd:element name="Teams_Channel_Section_Location" ma:index="45" nillable="true" ma:displayName="Teams Channel Section Location" ma:internalName="Teams_Channel_Section_Location">
      <xsd:simpleType>
        <xsd:restriction base="dms:Text"/>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da2bf0-ce11-40bc-8e46-71a986b8e80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c06c1b4-644c-4d6d-856e-b16a912fdf0d}" ma:internalName="TaxCatchAll" ma:showField="CatchAllData" ma:web="11da2bf0-ce11-40bc-8e46-71a986b8e80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pVersion xmlns="99b3c7d5-2370-4508-91b6-50cb63f9baab" xsi:nil="true"/>
    <TeamsChannelId xmlns="99b3c7d5-2370-4508-91b6-50cb63f9baab" xsi:nil="true"/>
    <FolderType xmlns="99b3c7d5-2370-4508-91b6-50cb63f9baab" xsi:nil="true"/>
    <LMS_Mappings xmlns="99b3c7d5-2370-4508-91b6-50cb63f9baab" xsi:nil="true"/>
    <Templates xmlns="99b3c7d5-2370-4508-91b6-50cb63f9baab" xsi:nil="true"/>
    <NotebookType xmlns="99b3c7d5-2370-4508-91b6-50cb63f9baab" xsi:nil="true"/>
    <Teachers xmlns="99b3c7d5-2370-4508-91b6-50cb63f9baab">
      <UserInfo>
        <DisplayName/>
        <AccountId xsi:nil="true"/>
        <AccountType/>
      </UserInfo>
    </Teachers>
    <Invited_Teachers xmlns="99b3c7d5-2370-4508-91b6-50cb63f9baab" xsi:nil="true"/>
    <IsNotebookLocked xmlns="99b3c7d5-2370-4508-91b6-50cb63f9baab" xsi:nil="true"/>
    <DefaultSectionNames xmlns="99b3c7d5-2370-4508-91b6-50cb63f9baab" xsi:nil="true"/>
    <Owner xmlns="99b3c7d5-2370-4508-91b6-50cb63f9baab">
      <UserInfo>
        <DisplayName/>
        <AccountId xsi:nil="true"/>
        <AccountType/>
      </UserInfo>
    </Owner>
    <Invited_Students xmlns="99b3c7d5-2370-4508-91b6-50cb63f9baab" xsi:nil="true"/>
    <TaxCatchAll xmlns="11da2bf0-ce11-40bc-8e46-71a986b8e803" xsi:nil="true"/>
    <PublishingExpirationDate xmlns="http://schemas.microsoft.com/sharepoint/v3" xsi:nil="true"/>
    <Is_Collaboration_Space_Locked xmlns="99b3c7d5-2370-4508-91b6-50cb63f9baab" xsi:nil="true"/>
    <Teams_Channel_Section_Location xmlns="99b3c7d5-2370-4508-91b6-50cb63f9baab" xsi:nil="true"/>
    <lcf76f155ced4ddcb4097134ff3c332f xmlns="99b3c7d5-2370-4508-91b6-50cb63f9baab">
      <Terms xmlns="http://schemas.microsoft.com/office/infopath/2007/PartnerControls"/>
    </lcf76f155ced4ddcb4097134ff3c332f>
    <PublishingStartDate xmlns="http://schemas.microsoft.com/sharepoint/v3" xsi:nil="true"/>
    <CultureName xmlns="99b3c7d5-2370-4508-91b6-50cb63f9baab" xsi:nil="true"/>
    <Students xmlns="99b3c7d5-2370-4508-91b6-50cb63f9baab">
      <UserInfo>
        <DisplayName/>
        <AccountId xsi:nil="true"/>
        <AccountType/>
      </UserInfo>
    </Students>
    <Student_Groups xmlns="99b3c7d5-2370-4508-91b6-50cb63f9baab">
      <UserInfo>
        <DisplayName/>
        <AccountId xsi:nil="true"/>
        <AccountType/>
      </UserInfo>
    </Student_Groups>
    <Math_Settings xmlns="99b3c7d5-2370-4508-91b6-50cb63f9baab" xsi:nil="true"/>
    <Self_Registration_Enabled xmlns="99b3c7d5-2370-4508-91b6-50cb63f9baab" xsi:nil="true"/>
    <Has_Teacher_Only_SectionGroup xmlns="99b3c7d5-2370-4508-91b6-50cb63f9baab" xsi:nil="true"/>
    <Distribution_Groups xmlns="99b3c7d5-2370-4508-91b6-50cb63f9baab" xsi:nil="true"/>
  </documentManagement>
</p:properties>
</file>

<file path=customXml/itemProps1.xml><?xml version="1.0" encoding="utf-8"?>
<ds:datastoreItem xmlns:ds="http://schemas.openxmlformats.org/officeDocument/2006/customXml" ds:itemID="{318C64B1-98B6-4D74-9556-C75D5B1F3DE4}">
  <ds:schemaRefs>
    <ds:schemaRef ds:uri="http://schemas.microsoft.com/sharepoint/v3/contenttype/forms"/>
  </ds:schemaRefs>
</ds:datastoreItem>
</file>

<file path=customXml/itemProps2.xml><?xml version="1.0" encoding="utf-8"?>
<ds:datastoreItem xmlns:ds="http://schemas.openxmlformats.org/officeDocument/2006/customXml" ds:itemID="{09ECFB1A-E5C1-453F-A35D-7A207C42FF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9b3c7d5-2370-4508-91b6-50cb63f9baab"/>
    <ds:schemaRef ds:uri="11da2bf0-ce11-40bc-8e46-71a986b8e8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FA5211-458D-4BD8-9B1C-CD1D15E4EFF3}">
  <ds:schemaRefs>
    <ds:schemaRef ds:uri="http://schemas.openxmlformats.org/package/2006/metadata/core-properties"/>
    <ds:schemaRef ds:uri="11da2bf0-ce11-40bc-8e46-71a986b8e803"/>
    <ds:schemaRef ds:uri="http://schemas.microsoft.com/office/2006/documentManagement/types"/>
    <ds:schemaRef ds:uri="http://purl.org/dc/elements/1.1/"/>
    <ds:schemaRef ds:uri="http://purl.org/dc/terms/"/>
    <ds:schemaRef ds:uri="http://www.w3.org/XML/1998/namespace"/>
    <ds:schemaRef ds:uri="http://schemas.microsoft.com/sharepoint/v3"/>
    <ds:schemaRef ds:uri="http://schemas.microsoft.com/office/infopath/2007/PartnerControls"/>
    <ds:schemaRef ds:uri="99b3c7d5-2370-4508-91b6-50cb63f9baa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15202</TotalTime>
  <Words>901</Words>
  <Application>Microsoft Office PowerPoint</Application>
  <PresentationFormat>Widescreen</PresentationFormat>
  <Paragraphs>83</Paragraphs>
  <Slides>9</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9</vt:i4>
      </vt:variant>
    </vt:vector>
  </HeadingPairs>
  <TitlesOfParts>
    <vt:vector size="22" baseType="lpstr">
      <vt:lpstr>Abadi</vt:lpstr>
      <vt:lpstr>ADLaM Display</vt:lpstr>
      <vt:lpstr>Alasassy Caps</vt:lpstr>
      <vt:lpstr>Aptos</vt:lpstr>
      <vt:lpstr>Aptos Display</vt:lpstr>
      <vt:lpstr>Aptos SemiBold</vt:lpstr>
      <vt:lpstr>Arial</vt:lpstr>
      <vt:lpstr>Baguet Script</vt:lpstr>
      <vt:lpstr>Biome</vt:lpstr>
      <vt:lpstr>Calibri</vt:lpstr>
      <vt:lpstr>Cavolini</vt:lpstr>
      <vt:lpstr>Lucida Calligraphy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Bradley DEYSEL</dc:creator>
  <cp:lastModifiedBy>Bradley DEYSEL</cp:lastModifiedBy>
  <cp:revision>914</cp:revision>
  <cp:lastPrinted>2024-09-30T15:28:11Z</cp:lastPrinted>
  <dcterms:created xsi:type="dcterms:W3CDTF">2022-07-08T05:33:16Z</dcterms:created>
  <dcterms:modified xsi:type="dcterms:W3CDTF">2026-07-10T13:31:08Z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0x01010020031675FD12EA4F91DA9223F3400AD8</vt:lpwstr>
  </property>
  <property fmtid="{D5CDD505-2E9C-101B-9397-08002B2CF9AE}" pid="3" name="MediaServiceImageTags">
    <vt:lpwstr/>
  </property>
</Properties>
</file>