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E_91128D71.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42" r:id="rId4"/>
  </p:sldMasterIdLst>
  <p:notesMasterIdLst>
    <p:notesMasterId r:id="rId14"/>
  </p:notesMasterIdLst>
  <p:sldIdLst>
    <p:sldId id="259" r:id="rId5"/>
    <p:sldId id="260" r:id="rId6"/>
    <p:sldId id="270" r:id="rId7"/>
    <p:sldId id="300" r:id="rId8"/>
    <p:sldId id="316" r:id="rId9"/>
    <p:sldId id="313" r:id="rId10"/>
    <p:sldId id="307" r:id="rId11"/>
    <p:sldId id="314" r:id="rId12"/>
    <p:sldId id="315"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BDC0F07-6318-4C70-8766-911311D16806}">
          <p14:sldIdLst>
            <p14:sldId id="259"/>
            <p14:sldId id="260"/>
            <p14:sldId id="270"/>
            <p14:sldId id="300"/>
            <p14:sldId id="316"/>
            <p14:sldId id="313"/>
            <p14:sldId id="307"/>
            <p14:sldId id="314"/>
            <p14:sldId id="31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D19CC2-6645-9BD9-B44F-198EBD641C23}" name="Bradley DEYSEL" initials="BD" userId="S::bdeysel@holytrinitycrawley.org.uk::eb652434-ba0d-4f6d-bc67-94b5b671a75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adley DEYSEL"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FF"/>
    <a:srgbClr val="FFCC00"/>
    <a:srgbClr val="008000"/>
    <a:srgbClr val="FFCC66"/>
    <a:srgbClr val="33CCCC"/>
    <a:srgbClr val="00CCFF"/>
    <a:srgbClr val="00FFFF"/>
    <a:srgbClr val="A3CAF5"/>
    <a:srgbClr val="A6D3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E059ED-82F6-4627-997B-2D34D25A48CA}" v="315" dt="2026-06-30T08:40:37.5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82" d="100"/>
          <a:sy n="82" d="100"/>
        </p:scale>
        <p:origin x="682" y="77"/>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dley DEYSEL" userId="eb652434-ba0d-4f6d-bc67-94b5b671a75a" providerId="ADAL" clId="{4582205B-D3F2-4DB7-BBCB-488FEECED662}"/>
    <pc:docChg chg="undo custSel addSld delSld modSld delMainMaster modMainMaster modSection">
      <pc:chgData name="Bradley DEYSEL" userId="eb652434-ba0d-4f6d-bc67-94b5b671a75a" providerId="ADAL" clId="{4582205B-D3F2-4DB7-BBCB-488FEECED662}" dt="2026-06-30T08:40:50.640" v="38825" actId="1076"/>
      <pc:docMkLst>
        <pc:docMk/>
      </pc:docMkLst>
      <pc:sldChg chg="addSp delSp modSp mod addAnim delAnim modAnim">
        <pc:chgData name="Bradley DEYSEL" userId="eb652434-ba0d-4f6d-bc67-94b5b671a75a" providerId="ADAL" clId="{4582205B-D3F2-4DB7-BBCB-488FEECED662}" dt="2026-06-30T08:40:00.432" v="38749" actId="207"/>
        <pc:sldMkLst>
          <pc:docMk/>
          <pc:sldMk cId="144535696" sldId="259"/>
        </pc:sldMkLst>
        <pc:spChg chg="mod ord">
          <ac:chgData name="Bradley DEYSEL" userId="eb652434-ba0d-4f6d-bc67-94b5b671a75a" providerId="ADAL" clId="{4582205B-D3F2-4DB7-BBCB-488FEECED662}" dt="2026-06-30T08:39:42.789" v="38745" actId="1076"/>
          <ac:spMkLst>
            <pc:docMk/>
            <pc:sldMk cId="144535696" sldId="259"/>
            <ac:spMk id="3" creationId="{8422FA88-B0DB-E6C0-CF92-273010F3BB38}"/>
          </ac:spMkLst>
        </pc:spChg>
        <pc:spChg chg="mod">
          <ac:chgData name="Bradley DEYSEL" userId="eb652434-ba0d-4f6d-bc67-94b5b671a75a" providerId="ADAL" clId="{4582205B-D3F2-4DB7-BBCB-488FEECED662}" dt="2026-06-30T08:39:39.648" v="38744" actId="1076"/>
          <ac:spMkLst>
            <pc:docMk/>
            <pc:sldMk cId="144535696" sldId="259"/>
            <ac:spMk id="8" creationId="{9C534AD6-3C17-FB99-FD1F-42F056C33E46}"/>
          </ac:spMkLst>
        </pc:spChg>
        <pc:spChg chg="add mod ord">
          <ac:chgData name="Bradley DEYSEL" userId="eb652434-ba0d-4f6d-bc67-94b5b671a75a" providerId="ADAL" clId="{4582205B-D3F2-4DB7-BBCB-488FEECED662}" dt="2026-06-17T10:33:39.017" v="34801" actId="166"/>
          <ac:spMkLst>
            <pc:docMk/>
            <pc:sldMk cId="144535696" sldId="259"/>
            <ac:spMk id="9" creationId="{4D9E3826-3294-BE4E-4839-F729039245C0}"/>
          </ac:spMkLst>
        </pc:spChg>
        <pc:spChg chg="add mod ord">
          <ac:chgData name="Bradley DEYSEL" userId="eb652434-ba0d-4f6d-bc67-94b5b671a75a" providerId="ADAL" clId="{4582205B-D3F2-4DB7-BBCB-488FEECED662}" dt="2026-06-30T08:39:35.653" v="38743" actId="1076"/>
          <ac:spMkLst>
            <pc:docMk/>
            <pc:sldMk cId="144535696" sldId="259"/>
            <ac:spMk id="11" creationId="{F4636E1E-3167-53C0-2E9D-4EFEF83700D1}"/>
          </ac:spMkLst>
        </pc:spChg>
        <pc:spChg chg="mod ord">
          <ac:chgData name="Bradley DEYSEL" userId="eb652434-ba0d-4f6d-bc67-94b5b671a75a" providerId="ADAL" clId="{4582205B-D3F2-4DB7-BBCB-488FEECED662}" dt="2026-06-30T08:40:00.432" v="38749" actId="207"/>
          <ac:spMkLst>
            <pc:docMk/>
            <pc:sldMk cId="144535696" sldId="259"/>
            <ac:spMk id="13" creationId="{73045F38-A2B5-3B54-3340-C8BF6DD25123}"/>
          </ac:spMkLst>
        </pc:spChg>
        <pc:spChg chg="mod">
          <ac:chgData name="Bradley DEYSEL" userId="eb652434-ba0d-4f6d-bc67-94b5b671a75a" providerId="ADAL" clId="{4582205B-D3F2-4DB7-BBCB-488FEECED662}" dt="2026-06-22T12:28:59.481" v="38268" actId="20577"/>
          <ac:spMkLst>
            <pc:docMk/>
            <pc:sldMk cId="144535696" sldId="259"/>
            <ac:spMk id="18" creationId="{33652432-D9B4-EA27-DF1A-0C85550A3990}"/>
          </ac:spMkLst>
        </pc:spChg>
        <pc:picChg chg="add mod ord">
          <ac:chgData name="Bradley DEYSEL" userId="eb652434-ba0d-4f6d-bc67-94b5b671a75a" providerId="ADAL" clId="{4582205B-D3F2-4DB7-BBCB-488FEECED662}" dt="2026-06-30T08:39:32.448" v="38742" actId="1076"/>
          <ac:picMkLst>
            <pc:docMk/>
            <pc:sldMk cId="144535696" sldId="259"/>
            <ac:picMk id="5" creationId="{00C2ECCD-1161-9519-D934-2DE952A24204}"/>
          </ac:picMkLst>
        </pc:picChg>
        <pc:picChg chg="add mod modCrop">
          <ac:chgData name="Bradley DEYSEL" userId="eb652434-ba0d-4f6d-bc67-94b5b671a75a" providerId="ADAL" clId="{4582205B-D3F2-4DB7-BBCB-488FEECED662}" dt="2026-06-17T10:33:25.817" v="34800" actId="1582"/>
          <ac:picMkLst>
            <pc:docMk/>
            <pc:sldMk cId="144535696" sldId="259"/>
            <ac:picMk id="10" creationId="{01ECA759-BA3E-15EB-A56D-9C1A98C50705}"/>
          </ac:picMkLst>
        </pc:picChg>
      </pc:sldChg>
      <pc:sldChg chg="addSp delSp modSp mod delAnim modAnim">
        <pc:chgData name="Bradley DEYSEL" userId="eb652434-ba0d-4f6d-bc67-94b5b671a75a" providerId="ADAL" clId="{4582205B-D3F2-4DB7-BBCB-488FEECED662}" dt="2026-06-30T08:40:50.640" v="38825" actId="1076"/>
        <pc:sldMkLst>
          <pc:docMk/>
          <pc:sldMk cId="1675910266" sldId="260"/>
        </pc:sldMkLst>
        <pc:spChg chg="mod ord">
          <ac:chgData name="Bradley DEYSEL" userId="eb652434-ba0d-4f6d-bc67-94b5b671a75a" providerId="ADAL" clId="{4582205B-D3F2-4DB7-BBCB-488FEECED662}" dt="2026-06-18T13:51:01.161" v="38106" actId="207"/>
          <ac:spMkLst>
            <pc:docMk/>
            <pc:sldMk cId="1675910266" sldId="260"/>
            <ac:spMk id="3" creationId="{9F448480-4F0C-BC4B-BBC9-3B6399D4E3DE}"/>
          </ac:spMkLst>
        </pc:spChg>
        <pc:spChg chg="add mod ord">
          <ac:chgData name="Bradley DEYSEL" userId="eb652434-ba0d-4f6d-bc67-94b5b671a75a" providerId="ADAL" clId="{4582205B-D3F2-4DB7-BBCB-488FEECED662}" dt="2026-06-30T08:40:50.016" v="38824" actId="1076"/>
          <ac:spMkLst>
            <pc:docMk/>
            <pc:sldMk cId="1675910266" sldId="260"/>
            <ac:spMk id="5" creationId="{DE5D4CA3-6F92-7598-A1D1-D6D6B1BD57D0}"/>
          </ac:spMkLst>
        </pc:spChg>
        <pc:spChg chg="mod">
          <ac:chgData name="Bradley DEYSEL" userId="eb652434-ba0d-4f6d-bc67-94b5b671a75a" providerId="ADAL" clId="{4582205B-D3F2-4DB7-BBCB-488FEECED662}" dt="2026-06-18T13:51:12.585" v="38107" actId="1076"/>
          <ac:spMkLst>
            <pc:docMk/>
            <pc:sldMk cId="1675910266" sldId="260"/>
            <ac:spMk id="6" creationId="{F9CC3219-A1BF-2EBB-CA99-AA632926573C}"/>
          </ac:spMkLst>
        </pc:spChg>
        <pc:spChg chg="add mod ord">
          <ac:chgData name="Bradley DEYSEL" userId="eb652434-ba0d-4f6d-bc67-94b5b671a75a" providerId="ADAL" clId="{4582205B-D3F2-4DB7-BBCB-488FEECED662}" dt="2026-06-30T08:40:37.507" v="38822" actId="20577"/>
          <ac:spMkLst>
            <pc:docMk/>
            <pc:sldMk cId="1675910266" sldId="260"/>
            <ac:spMk id="7" creationId="{A5A559F5-8DA5-8A37-A801-18E5663D21D5}"/>
          </ac:spMkLst>
        </pc:spChg>
        <pc:spChg chg="mod ord">
          <ac:chgData name="Bradley DEYSEL" userId="eb652434-ba0d-4f6d-bc67-94b5b671a75a" providerId="ADAL" clId="{4582205B-D3F2-4DB7-BBCB-488FEECED662}" dt="2026-06-18T13:51:15.774" v="38108" actId="1076"/>
          <ac:spMkLst>
            <pc:docMk/>
            <pc:sldMk cId="1675910266" sldId="260"/>
            <ac:spMk id="9" creationId="{6E81EC16-4899-BF9D-E5F4-5142C0A16CA5}"/>
          </ac:spMkLst>
        </pc:spChg>
        <pc:spChg chg="mod ord">
          <ac:chgData name="Bradley DEYSEL" userId="eb652434-ba0d-4f6d-bc67-94b5b671a75a" providerId="ADAL" clId="{4582205B-D3F2-4DB7-BBCB-488FEECED662}" dt="2026-06-30T08:40:46.304" v="38823" actId="1076"/>
          <ac:spMkLst>
            <pc:docMk/>
            <pc:sldMk cId="1675910266" sldId="260"/>
            <ac:spMk id="13" creationId="{3338FDFF-8508-81AA-A640-2603C135C885}"/>
          </ac:spMkLst>
        </pc:spChg>
        <pc:spChg chg="mod">
          <ac:chgData name="Bradley DEYSEL" userId="eb652434-ba0d-4f6d-bc67-94b5b671a75a" providerId="ADAL" clId="{4582205B-D3F2-4DB7-BBCB-488FEECED662}" dt="2026-06-22T12:29:12.986" v="38281" actId="20577"/>
          <ac:spMkLst>
            <pc:docMk/>
            <pc:sldMk cId="1675910266" sldId="260"/>
            <ac:spMk id="44" creationId="{671D59B2-B9F4-C44E-44AD-96EA77F916BE}"/>
          </ac:spMkLst>
        </pc:spChg>
        <pc:picChg chg="add mod ord">
          <ac:chgData name="Bradley DEYSEL" userId="eb652434-ba0d-4f6d-bc67-94b5b671a75a" providerId="ADAL" clId="{4582205B-D3F2-4DB7-BBCB-488FEECED662}" dt="2026-06-30T08:40:50.640" v="38825" actId="1076"/>
          <ac:picMkLst>
            <pc:docMk/>
            <pc:sldMk cId="1675910266" sldId="260"/>
            <ac:picMk id="8" creationId="{8CF79735-132F-5B28-3250-149322AB32FE}"/>
          </ac:picMkLst>
        </pc:picChg>
        <pc:picChg chg="add mod">
          <ac:chgData name="Bradley DEYSEL" userId="eb652434-ba0d-4f6d-bc67-94b5b671a75a" providerId="ADAL" clId="{4582205B-D3F2-4DB7-BBCB-488FEECED662}" dt="2026-06-18T13:51:36.024" v="38152" actId="14100"/>
          <ac:picMkLst>
            <pc:docMk/>
            <pc:sldMk cId="1675910266" sldId="260"/>
            <ac:picMk id="10" creationId="{493B4677-FA99-A1AA-2463-808300734580}"/>
          </ac:picMkLst>
        </pc:picChg>
      </pc:sldChg>
      <pc:sldChg chg="addSp delSp modSp mod modCm">
        <pc:chgData name="Bradley DEYSEL" userId="eb652434-ba0d-4f6d-bc67-94b5b671a75a" providerId="ADAL" clId="{4582205B-D3F2-4DB7-BBCB-488FEECED662}" dt="2026-06-17T14:45:44.797" v="35115" actId="208"/>
        <pc:sldMkLst>
          <pc:docMk/>
          <pc:sldMk cId="2433912177" sldId="270"/>
        </pc:sldMkLst>
        <pc:spChg chg="mod ord">
          <ac:chgData name="Bradley DEYSEL" userId="eb652434-ba0d-4f6d-bc67-94b5b671a75a" providerId="ADAL" clId="{4582205B-D3F2-4DB7-BBCB-488FEECED662}" dt="2026-06-17T14:45:44.797" v="35115" actId="208"/>
          <ac:spMkLst>
            <pc:docMk/>
            <pc:sldMk cId="2433912177" sldId="270"/>
            <ac:spMk id="6" creationId="{B17699E2-DF46-2034-F941-3D2D723E9D6B}"/>
          </ac:spMkLst>
        </pc:spChg>
        <pc:spChg chg="mod">
          <ac:chgData name="Bradley DEYSEL" userId="eb652434-ba0d-4f6d-bc67-94b5b671a75a" providerId="ADAL" clId="{4582205B-D3F2-4DB7-BBCB-488FEECED662}" dt="2026-06-17T11:02:45.492" v="34887" actId="1582"/>
          <ac:spMkLst>
            <pc:docMk/>
            <pc:sldMk cId="2433912177" sldId="270"/>
            <ac:spMk id="10" creationId="{E5D9A191-F16B-4EA9-BFBB-107EC652BF44}"/>
          </ac:spMkLst>
        </pc:spChg>
        <pc:picChg chg="add mod ord">
          <ac:chgData name="Bradley DEYSEL" userId="eb652434-ba0d-4f6d-bc67-94b5b671a75a" providerId="ADAL" clId="{4582205B-D3F2-4DB7-BBCB-488FEECED662}" dt="2026-06-17T11:02:45.492" v="34887" actId="1582"/>
          <ac:picMkLst>
            <pc:docMk/>
            <pc:sldMk cId="2433912177" sldId="270"/>
            <ac:picMk id="4" creationId="{4191764F-E408-E2D4-C615-627771E999F8}"/>
          </ac:picMkLst>
        </pc:picChg>
        <pc:picChg chg="add mod">
          <ac:chgData name="Bradley DEYSEL" userId="eb652434-ba0d-4f6d-bc67-94b5b671a75a" providerId="ADAL" clId="{4582205B-D3F2-4DB7-BBCB-488FEECED662}" dt="2026-06-17T14:44:32.143" v="35018" actId="14100"/>
          <ac:picMkLst>
            <pc:docMk/>
            <pc:sldMk cId="2433912177" sldId="270"/>
            <ac:picMk id="5" creationId="{FA519C57-B6F3-7318-2289-61BDF1936AB1}"/>
          </ac:picMkLst>
        </pc:picChg>
        <pc:picChg chg="mod">
          <ac:chgData name="Bradley DEYSEL" userId="eb652434-ba0d-4f6d-bc67-94b5b671a75a" providerId="ADAL" clId="{4582205B-D3F2-4DB7-BBCB-488FEECED662}" dt="2026-06-17T11:02:45.492" v="34887" actId="1582"/>
          <ac:picMkLst>
            <pc:docMk/>
            <pc:sldMk cId="2433912177" sldId="270"/>
            <ac:picMk id="32" creationId="{B14035E1-DF97-4C47-B901-97F6388E0983}"/>
          </ac:picMkLst>
        </pc:picChg>
        <pc:picChg chg="mod">
          <ac:chgData name="Bradley DEYSEL" userId="eb652434-ba0d-4f6d-bc67-94b5b671a75a" providerId="ADAL" clId="{4582205B-D3F2-4DB7-BBCB-488FEECED662}" dt="2026-06-17T11:02:45.492" v="34887" actId="1582"/>
          <ac:picMkLst>
            <pc:docMk/>
            <pc:sldMk cId="2433912177" sldId="270"/>
            <ac:picMk id="1032" creationId="{0089AFA7-B29F-4839-9E97-1399A8A8D6D3}"/>
          </ac:picMkLst>
        </pc:picChg>
        <pc:extLst>
          <p:ext xmlns:p="http://schemas.openxmlformats.org/presentationml/2006/main" uri="{D6D511B9-2390-475A-947B-AFAB55BFBCF1}">
            <pc226:cmChg xmlns:pc226="http://schemas.microsoft.com/office/powerpoint/2022/06/main/command" chg="mod">
              <pc226:chgData name="Bradley DEYSEL" userId="eb652434-ba0d-4f6d-bc67-94b5b671a75a" providerId="ADAL" clId="{4582205B-D3F2-4DB7-BBCB-488FEECED662}" dt="2026-06-17T14:45:10.816" v="35112" actId="20577"/>
              <pc2:cmMkLst xmlns:pc2="http://schemas.microsoft.com/office/powerpoint/2019/9/main/command">
                <pc:docMk/>
                <pc:sldMk cId="2433912177" sldId="270"/>
                <pc2:cmMk id="{64DC6164-E6BD-419D-9CF5-C732E592C419}"/>
              </pc2:cmMkLst>
            </pc226:cmChg>
          </p:ext>
        </pc:extLst>
      </pc:sldChg>
      <pc:sldChg chg="addSp delSp modSp mod delAnim modAnim">
        <pc:chgData name="Bradley DEYSEL" userId="eb652434-ba0d-4f6d-bc67-94b5b671a75a" providerId="ADAL" clId="{4582205B-D3F2-4DB7-BBCB-488FEECED662}" dt="2026-06-17T14:49:56.759" v="35659" actId="207"/>
        <pc:sldMkLst>
          <pc:docMk/>
          <pc:sldMk cId="299848669" sldId="300"/>
        </pc:sldMkLst>
        <pc:spChg chg="mod ord">
          <ac:chgData name="Bradley DEYSEL" userId="eb652434-ba0d-4f6d-bc67-94b5b671a75a" providerId="ADAL" clId="{4582205B-D3F2-4DB7-BBCB-488FEECED662}" dt="2026-06-17T14:49:56.759" v="35659" actId="207"/>
          <ac:spMkLst>
            <pc:docMk/>
            <pc:sldMk cId="299848669" sldId="300"/>
            <ac:spMk id="3" creationId="{65A7FE24-EE17-2E9F-8372-5E909F541540}"/>
          </ac:spMkLst>
        </pc:spChg>
        <pc:picChg chg="add ord">
          <ac:chgData name="Bradley DEYSEL" userId="eb652434-ba0d-4f6d-bc67-94b5b671a75a" providerId="ADAL" clId="{4582205B-D3F2-4DB7-BBCB-488FEECED662}" dt="2026-06-17T10:31:27.858" v="34750" actId="167"/>
          <ac:picMkLst>
            <pc:docMk/>
            <pc:sldMk cId="299848669" sldId="300"/>
            <ac:picMk id="5" creationId="{305872F5-0B1A-B4AD-272C-CB9AE4527EB2}"/>
          </ac:picMkLst>
        </pc:picChg>
        <pc:picChg chg="add mod modCrop">
          <ac:chgData name="Bradley DEYSEL" userId="eb652434-ba0d-4f6d-bc67-94b5b671a75a" providerId="ADAL" clId="{4582205B-D3F2-4DB7-BBCB-488FEECED662}" dt="2026-06-17T10:59:25.050" v="34880" actId="1582"/>
          <ac:picMkLst>
            <pc:docMk/>
            <pc:sldMk cId="299848669" sldId="300"/>
            <ac:picMk id="11" creationId="{975C40F4-236F-D5A1-3AFB-0E2A9BFE1C69}"/>
          </ac:picMkLst>
        </pc:picChg>
      </pc:sldChg>
      <pc:sldChg chg="addSp delSp modSp mod">
        <pc:chgData name="Bradley DEYSEL" userId="eb652434-ba0d-4f6d-bc67-94b5b671a75a" providerId="ADAL" clId="{4582205B-D3F2-4DB7-BBCB-488FEECED662}" dt="2026-06-17T10:54:40.534" v="34851" actId="20577"/>
        <pc:sldMkLst>
          <pc:docMk/>
          <pc:sldMk cId="1208504242" sldId="307"/>
        </pc:sldMkLst>
        <pc:spChg chg="add del mod ord">
          <ac:chgData name="Bradley DEYSEL" userId="eb652434-ba0d-4f6d-bc67-94b5b671a75a" providerId="ADAL" clId="{4582205B-D3F2-4DB7-BBCB-488FEECED662}" dt="2026-06-17T10:54:40.534" v="34851" actId="20577"/>
          <ac:spMkLst>
            <pc:docMk/>
            <pc:sldMk cId="1208504242" sldId="307"/>
            <ac:spMk id="3" creationId="{299F1A2F-9CE9-E1BF-6EBB-47945466CE3F}"/>
          </ac:spMkLst>
        </pc:spChg>
        <pc:picChg chg="add ord">
          <ac:chgData name="Bradley DEYSEL" userId="eb652434-ba0d-4f6d-bc67-94b5b671a75a" providerId="ADAL" clId="{4582205B-D3F2-4DB7-BBCB-488FEECED662}" dt="2026-06-17T10:32:13.675" v="34771" actId="167"/>
          <ac:picMkLst>
            <pc:docMk/>
            <pc:sldMk cId="1208504242" sldId="307"/>
            <ac:picMk id="5" creationId="{67B5C1C8-836F-F239-D732-60376ECCA750}"/>
          </ac:picMkLst>
        </pc:picChg>
      </pc:sldChg>
      <pc:sldChg chg="addSp delSp modSp add mod">
        <pc:chgData name="Bradley DEYSEL" userId="eb652434-ba0d-4f6d-bc67-94b5b671a75a" providerId="ADAL" clId="{4582205B-D3F2-4DB7-BBCB-488FEECED662}" dt="2026-06-17T10:55:00.426" v="34859" actId="20577"/>
        <pc:sldMkLst>
          <pc:docMk/>
          <pc:sldMk cId="1542090510" sldId="313"/>
        </pc:sldMkLst>
        <pc:spChg chg="add mod">
          <ac:chgData name="Bradley DEYSEL" userId="eb652434-ba0d-4f6d-bc67-94b5b671a75a" providerId="ADAL" clId="{4582205B-D3F2-4DB7-BBCB-488FEECED662}" dt="2026-06-17T10:55:00.426" v="34859" actId="20577"/>
          <ac:spMkLst>
            <pc:docMk/>
            <pc:sldMk cId="1542090510" sldId="313"/>
            <ac:spMk id="3" creationId="{16D5139E-2DDF-1929-520D-8D65CE091AA3}"/>
          </ac:spMkLst>
        </pc:spChg>
        <pc:picChg chg="add ord">
          <ac:chgData name="Bradley DEYSEL" userId="eb652434-ba0d-4f6d-bc67-94b5b671a75a" providerId="ADAL" clId="{4582205B-D3F2-4DB7-BBCB-488FEECED662}" dt="2026-06-17T10:32:07.875" v="34769" actId="167"/>
          <ac:picMkLst>
            <pc:docMk/>
            <pc:sldMk cId="1542090510" sldId="313"/>
            <ac:picMk id="5" creationId="{D9FE99AA-DC7D-6DA9-D265-2C31972D4761}"/>
          </ac:picMkLst>
        </pc:picChg>
      </pc:sldChg>
      <pc:sldChg chg="addSp delSp modSp add mod">
        <pc:chgData name="Bradley DEYSEL" userId="eb652434-ba0d-4f6d-bc67-94b5b671a75a" providerId="ADAL" clId="{4582205B-D3F2-4DB7-BBCB-488FEECED662}" dt="2026-06-17T10:54:19.776" v="34842" actId="20577"/>
        <pc:sldMkLst>
          <pc:docMk/>
          <pc:sldMk cId="2463395295" sldId="314"/>
        </pc:sldMkLst>
        <pc:spChg chg="mod ord">
          <ac:chgData name="Bradley DEYSEL" userId="eb652434-ba0d-4f6d-bc67-94b5b671a75a" providerId="ADAL" clId="{4582205B-D3F2-4DB7-BBCB-488FEECED662}" dt="2026-06-17T10:54:19.776" v="34842" actId="20577"/>
          <ac:spMkLst>
            <pc:docMk/>
            <pc:sldMk cId="2463395295" sldId="314"/>
            <ac:spMk id="3" creationId="{6EEE45E5-3AD5-BA9C-408E-3BD254D32940}"/>
          </ac:spMkLst>
        </pc:spChg>
        <pc:picChg chg="add ord">
          <ac:chgData name="Bradley DEYSEL" userId="eb652434-ba0d-4f6d-bc67-94b5b671a75a" providerId="ADAL" clId="{4582205B-D3F2-4DB7-BBCB-488FEECED662}" dt="2026-06-17T10:32:19.587" v="34773" actId="167"/>
          <ac:picMkLst>
            <pc:docMk/>
            <pc:sldMk cId="2463395295" sldId="314"/>
            <ac:picMk id="5" creationId="{540457A4-52FB-12E3-F5F5-19A3AE978452}"/>
          </ac:picMkLst>
        </pc:picChg>
      </pc:sldChg>
      <pc:sldChg chg="addSp delSp modSp add mod replId">
        <pc:chgData name="Bradley DEYSEL" userId="eb652434-ba0d-4f6d-bc67-94b5b671a75a" providerId="ADAL" clId="{4582205B-D3F2-4DB7-BBCB-488FEECED662}" dt="2026-06-17T10:53:50.743" v="34830" actId="1076"/>
        <pc:sldMkLst>
          <pc:docMk/>
          <pc:sldMk cId="4253027699" sldId="315"/>
        </pc:sldMkLst>
        <pc:spChg chg="mod">
          <ac:chgData name="Bradley DEYSEL" userId="eb652434-ba0d-4f6d-bc67-94b5b671a75a" providerId="ADAL" clId="{4582205B-D3F2-4DB7-BBCB-488FEECED662}" dt="2026-06-17T10:53:46.587" v="34829" actId="14100"/>
          <ac:spMkLst>
            <pc:docMk/>
            <pc:sldMk cId="4253027699" sldId="315"/>
            <ac:spMk id="3" creationId="{6990BD36-241E-22F1-E808-2BBF4F084FFF}"/>
          </ac:spMkLst>
        </pc:spChg>
        <pc:spChg chg="mod">
          <ac:chgData name="Bradley DEYSEL" userId="eb652434-ba0d-4f6d-bc67-94b5b671a75a" providerId="ADAL" clId="{4582205B-D3F2-4DB7-BBCB-488FEECED662}" dt="2026-06-17T10:53:50.743" v="34830" actId="1076"/>
          <ac:spMkLst>
            <pc:docMk/>
            <pc:sldMk cId="4253027699" sldId="315"/>
            <ac:spMk id="10" creationId="{27BF9931-6835-70AA-D3FC-E777F0BB9957}"/>
          </ac:spMkLst>
        </pc:spChg>
        <pc:picChg chg="add ord">
          <ac:chgData name="Bradley DEYSEL" userId="eb652434-ba0d-4f6d-bc67-94b5b671a75a" providerId="ADAL" clId="{4582205B-D3F2-4DB7-BBCB-488FEECED662}" dt="2026-06-17T10:32:24.987" v="34775" actId="167"/>
          <ac:picMkLst>
            <pc:docMk/>
            <pc:sldMk cId="4253027699" sldId="315"/>
            <ac:picMk id="5" creationId="{77B5DCAE-30D7-9799-FB04-310F1A06F611}"/>
          </ac:picMkLst>
        </pc:picChg>
      </pc:sldChg>
      <pc:sldChg chg="addSp delSp modSp add mod delAnim modAnim">
        <pc:chgData name="Bradley DEYSEL" userId="eb652434-ba0d-4f6d-bc67-94b5b671a75a" providerId="ADAL" clId="{4582205B-D3F2-4DB7-BBCB-488FEECED662}" dt="2026-06-22T12:49:51.524" v="38693" actId="14100"/>
        <pc:sldMkLst>
          <pc:docMk/>
          <pc:sldMk cId="2210244378" sldId="316"/>
        </pc:sldMkLst>
        <pc:spChg chg="add del mod">
          <ac:chgData name="Bradley DEYSEL" userId="eb652434-ba0d-4f6d-bc67-94b5b671a75a" providerId="ADAL" clId="{4582205B-D3F2-4DB7-BBCB-488FEECED662}" dt="2026-06-22T12:49:51.524" v="38693" actId="14100"/>
          <ac:spMkLst>
            <pc:docMk/>
            <pc:sldMk cId="2210244378" sldId="316"/>
            <ac:spMk id="3" creationId="{79AFD03A-111C-4523-863A-56ED9F93514D}"/>
          </ac:spMkLst>
        </pc:spChg>
        <pc:spChg chg="add del mod">
          <ac:chgData name="Bradley DEYSEL" userId="eb652434-ba0d-4f6d-bc67-94b5b671a75a" providerId="ADAL" clId="{4582205B-D3F2-4DB7-BBCB-488FEECED662}" dt="2026-06-01T13:56:05.961" v="34712" actId="1076"/>
          <ac:spMkLst>
            <pc:docMk/>
            <pc:sldMk cId="2210244378" sldId="316"/>
            <ac:spMk id="10" creationId="{F37871AE-FD87-0F0C-F144-4D52E1EC091D}"/>
          </ac:spMkLst>
        </pc:spChg>
        <pc:picChg chg="add del ord">
          <ac:chgData name="Bradley DEYSEL" userId="eb652434-ba0d-4f6d-bc67-94b5b671a75a" providerId="ADAL" clId="{4582205B-D3F2-4DB7-BBCB-488FEECED662}" dt="2026-06-17T10:31:55.576" v="34766" actId="478"/>
          <ac:picMkLst>
            <pc:docMk/>
            <pc:sldMk cId="2210244378" sldId="316"/>
            <ac:picMk id="4" creationId="{6714FC47-F540-C93A-2CA9-B28CD88B4025}"/>
          </ac:picMkLst>
        </pc:picChg>
      </pc:sldChg>
    </pc:docChg>
  </pc:docChgLst>
</pc:chgInfo>
</file>

<file path=ppt/comments/modernComment_10E_91128D71.xml><?xml version="1.0" encoding="utf-8"?>
<p188:cmLst xmlns:a="http://schemas.openxmlformats.org/drawingml/2006/main" xmlns:r="http://schemas.openxmlformats.org/officeDocument/2006/relationships" xmlns:p188="http://schemas.microsoft.com/office/powerpoint/2018/8/main">
  <p188:cm id="{64DC6164-E6BD-419D-9CF5-C732E592C419}" authorId="{FDD19CC2-6645-9BD9-B44F-198EBD641C23}" created="2026-01-08T09:51:43.817">
    <ac:txMkLst xmlns:ac="http://schemas.microsoft.com/office/drawing/2013/main/command">
      <pc:docMk xmlns:pc="http://schemas.microsoft.com/office/powerpoint/2013/main/command"/>
      <pc:sldMk xmlns:pc="http://schemas.microsoft.com/office/powerpoint/2013/main/command" cId="2433912177" sldId="270"/>
      <ac:spMk id="6" creationId="{B17699E2-DF46-2034-F941-3D2D723E9D6B}"/>
      <ac:txMk cp="0">
        <ac:context len="327" hash="3442743316"/>
      </ac:txMk>
    </ac:txMkLst>
    <p188:pos x="2941139" y="3006869"/>
    <p188:txBody>
      <a:bodyPr/>
      <a:lstStyle/>
      <a:p>
        <a:r>
          <a:rPr lang="en-GB"/>
          <a:t>Out of harmony or balance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E6122AC-A7CE-4997-83DD-BF7273D88653}" type="datetimeFigureOut">
              <a:rPr lang="en-GB" smtClean="0"/>
              <a:t>30/06/2026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917CF97-7BAA-4248-8F22-4D6A27E6F739}" type="slidenum">
              <a:rPr lang="en-GB" smtClean="0"/>
              <a:t>‹#›</a:t>
            </a:fld>
            <a:endParaRPr lang="en-GB"/>
          </a:p>
        </p:txBody>
      </p:sp>
    </p:spTree>
    <p:extLst>
      <p:ext uri="{BB962C8B-B14F-4D97-AF65-F5344CB8AC3E}">
        <p14:creationId xmlns:p14="http://schemas.microsoft.com/office/powerpoint/2010/main" val="408501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17CF97-7BAA-4248-8F22-4D6A27E6F739}" type="slidenum">
              <a:rPr lang="en-GB" smtClean="0"/>
              <a:t>1</a:t>
            </a:fld>
            <a:endParaRPr lang="en-GB"/>
          </a:p>
        </p:txBody>
      </p:sp>
    </p:spTree>
    <p:extLst>
      <p:ext uri="{BB962C8B-B14F-4D97-AF65-F5344CB8AC3E}">
        <p14:creationId xmlns:p14="http://schemas.microsoft.com/office/powerpoint/2010/main" val="3881318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917CF97-7BAA-4248-8F22-4D6A27E6F739}" type="slidenum">
              <a:rPr lang="en-GB" smtClean="0"/>
              <a:t>2</a:t>
            </a:fld>
            <a:endParaRPr lang="en-GB"/>
          </a:p>
        </p:txBody>
      </p:sp>
    </p:spTree>
    <p:extLst>
      <p:ext uri="{BB962C8B-B14F-4D97-AF65-F5344CB8AC3E}">
        <p14:creationId xmlns:p14="http://schemas.microsoft.com/office/powerpoint/2010/main" val="3466728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917CF97-7BAA-4248-8F22-4D6A27E6F739}" type="slidenum">
              <a:rPr lang="en-GB" smtClean="0"/>
              <a:t>3</a:t>
            </a:fld>
            <a:endParaRPr lang="en-GB"/>
          </a:p>
        </p:txBody>
      </p:sp>
    </p:spTree>
    <p:extLst>
      <p:ext uri="{BB962C8B-B14F-4D97-AF65-F5344CB8AC3E}">
        <p14:creationId xmlns:p14="http://schemas.microsoft.com/office/powerpoint/2010/main" val="2557769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8BC2-489B-FA62-9DB8-29CCE0CDE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84758-552D-70E5-3D0A-88AB05303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91A88-FBC8-F17F-ABF5-678320684AF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E47957-F63F-4B91-90C6-0540C45B1067}"/>
              </a:ext>
            </a:extLst>
          </p:cNvPr>
          <p:cNvSpPr>
            <a:spLocks noGrp="1"/>
          </p:cNvSpPr>
          <p:nvPr>
            <p:ph type="sldNum" sz="quarter" idx="5"/>
          </p:nvPr>
        </p:nvSpPr>
        <p:spPr/>
        <p:txBody>
          <a:bodyPr/>
          <a:lstStyle/>
          <a:p>
            <a:fld id="{2917CF97-7BAA-4248-8F22-4D6A27E6F739}" type="slidenum">
              <a:rPr lang="en-GB" smtClean="0"/>
              <a:t>4</a:t>
            </a:fld>
            <a:endParaRPr lang="en-GB"/>
          </a:p>
        </p:txBody>
      </p:sp>
    </p:spTree>
    <p:extLst>
      <p:ext uri="{BB962C8B-B14F-4D97-AF65-F5344CB8AC3E}">
        <p14:creationId xmlns:p14="http://schemas.microsoft.com/office/powerpoint/2010/main" val="3449784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17E2E-2AF6-7C20-6CB8-7F87BEB0E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75C4F-CF2F-D184-37A4-FCEDDE49A3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AF8E0-C551-051F-E0E7-2CB793D2164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E7FC8DF-1AFE-998E-1024-455C1F8E193F}"/>
              </a:ext>
            </a:extLst>
          </p:cNvPr>
          <p:cNvSpPr>
            <a:spLocks noGrp="1"/>
          </p:cNvSpPr>
          <p:nvPr>
            <p:ph type="sldNum" sz="quarter" idx="5"/>
          </p:nvPr>
        </p:nvSpPr>
        <p:spPr/>
        <p:txBody>
          <a:bodyPr/>
          <a:lstStyle/>
          <a:p>
            <a:fld id="{2917CF97-7BAA-4248-8F22-4D6A27E6F739}" type="slidenum">
              <a:rPr lang="en-GB" smtClean="0"/>
              <a:t>5</a:t>
            </a:fld>
            <a:endParaRPr lang="en-GB"/>
          </a:p>
        </p:txBody>
      </p:sp>
    </p:spTree>
    <p:extLst>
      <p:ext uri="{BB962C8B-B14F-4D97-AF65-F5344CB8AC3E}">
        <p14:creationId xmlns:p14="http://schemas.microsoft.com/office/powerpoint/2010/main" val="4285603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08DD6-F558-6465-A2FD-6A8E1DE07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6018B-C0D8-C613-E6DB-99494AB3A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DFC62-26B8-B293-F841-B07B474049C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242250F-C98B-0700-32F8-C22CEA0786F1}"/>
              </a:ext>
            </a:extLst>
          </p:cNvPr>
          <p:cNvSpPr>
            <a:spLocks noGrp="1"/>
          </p:cNvSpPr>
          <p:nvPr>
            <p:ph type="sldNum" sz="quarter" idx="5"/>
          </p:nvPr>
        </p:nvSpPr>
        <p:spPr/>
        <p:txBody>
          <a:bodyPr/>
          <a:lstStyle/>
          <a:p>
            <a:fld id="{2917CF97-7BAA-4248-8F22-4D6A27E6F739}" type="slidenum">
              <a:rPr lang="en-GB" smtClean="0"/>
              <a:t>6</a:t>
            </a:fld>
            <a:endParaRPr lang="en-GB"/>
          </a:p>
        </p:txBody>
      </p:sp>
    </p:spTree>
    <p:extLst>
      <p:ext uri="{BB962C8B-B14F-4D97-AF65-F5344CB8AC3E}">
        <p14:creationId xmlns:p14="http://schemas.microsoft.com/office/powerpoint/2010/main" val="2742635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8BC2-489B-FA62-9DB8-29CCE0CDE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84758-552D-70E5-3D0A-88AB05303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91A88-FBC8-F17F-ABF5-678320684AF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E47957-F63F-4B91-90C6-0540C45B1067}"/>
              </a:ext>
            </a:extLst>
          </p:cNvPr>
          <p:cNvSpPr>
            <a:spLocks noGrp="1"/>
          </p:cNvSpPr>
          <p:nvPr>
            <p:ph type="sldNum" sz="quarter" idx="5"/>
          </p:nvPr>
        </p:nvSpPr>
        <p:spPr/>
        <p:txBody>
          <a:bodyPr/>
          <a:lstStyle/>
          <a:p>
            <a:fld id="{2917CF97-7BAA-4248-8F22-4D6A27E6F739}" type="slidenum">
              <a:rPr lang="en-GB" smtClean="0"/>
              <a:t>7</a:t>
            </a:fld>
            <a:endParaRPr lang="en-GB"/>
          </a:p>
        </p:txBody>
      </p:sp>
    </p:spTree>
    <p:extLst>
      <p:ext uri="{BB962C8B-B14F-4D97-AF65-F5344CB8AC3E}">
        <p14:creationId xmlns:p14="http://schemas.microsoft.com/office/powerpoint/2010/main" val="3449784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4E2C9-4C6B-27D0-F543-5FE17735E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98E119-9107-7CC9-69ED-CB86075AA4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C3B45-E0BA-1900-111E-568B15678B2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F13EE90-A74C-D52B-1E60-4CB48DCA9B92}"/>
              </a:ext>
            </a:extLst>
          </p:cNvPr>
          <p:cNvSpPr>
            <a:spLocks noGrp="1"/>
          </p:cNvSpPr>
          <p:nvPr>
            <p:ph type="sldNum" sz="quarter" idx="5"/>
          </p:nvPr>
        </p:nvSpPr>
        <p:spPr/>
        <p:txBody>
          <a:bodyPr/>
          <a:lstStyle/>
          <a:p>
            <a:fld id="{2917CF97-7BAA-4248-8F22-4D6A27E6F739}" type="slidenum">
              <a:rPr lang="en-GB" smtClean="0"/>
              <a:t>8</a:t>
            </a:fld>
            <a:endParaRPr lang="en-GB"/>
          </a:p>
        </p:txBody>
      </p:sp>
    </p:spTree>
    <p:extLst>
      <p:ext uri="{BB962C8B-B14F-4D97-AF65-F5344CB8AC3E}">
        <p14:creationId xmlns:p14="http://schemas.microsoft.com/office/powerpoint/2010/main" val="1943867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59BBD-6369-2784-3F66-32D931C605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813C2-EC8B-FA24-A89F-05527EF0B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E5C548-887B-77E4-D181-E061D9CA496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DE1BE34-5FA9-385A-424B-5241D9F30D54}"/>
              </a:ext>
            </a:extLst>
          </p:cNvPr>
          <p:cNvSpPr>
            <a:spLocks noGrp="1"/>
          </p:cNvSpPr>
          <p:nvPr>
            <p:ph type="sldNum" sz="quarter" idx="5"/>
          </p:nvPr>
        </p:nvSpPr>
        <p:spPr/>
        <p:txBody>
          <a:bodyPr/>
          <a:lstStyle/>
          <a:p>
            <a:fld id="{2917CF97-7BAA-4248-8F22-4D6A27E6F739}" type="slidenum">
              <a:rPr lang="en-GB" smtClean="0"/>
              <a:t>9</a:t>
            </a:fld>
            <a:endParaRPr lang="en-GB"/>
          </a:p>
        </p:txBody>
      </p:sp>
    </p:spTree>
    <p:extLst>
      <p:ext uri="{BB962C8B-B14F-4D97-AF65-F5344CB8AC3E}">
        <p14:creationId xmlns:p14="http://schemas.microsoft.com/office/powerpoint/2010/main" val="1403587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2578A-C97A-6C63-F46D-4A3B80FF51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975377-E543-5EB1-A61D-93A88D9A80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330A91E-B87F-7DC8-6BE3-267FBDD59FAE}"/>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5" name="Footer Placeholder 4">
            <a:extLst>
              <a:ext uri="{FF2B5EF4-FFF2-40B4-BE49-F238E27FC236}">
                <a16:creationId xmlns:a16="http://schemas.microsoft.com/office/drawing/2014/main" id="{F2130238-5A5C-92E5-C43F-551FEBE885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68AAB5-A79D-AF49-5E1C-226078BE3B06}"/>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3812777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3D761-60C3-FC6A-72F8-137BDE9FB7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046F5B-68B5-41CD-7C5D-3905438D81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7B048C-0276-182B-8B79-634F6E466C86}"/>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5" name="Footer Placeholder 4">
            <a:extLst>
              <a:ext uri="{FF2B5EF4-FFF2-40B4-BE49-F238E27FC236}">
                <a16:creationId xmlns:a16="http://schemas.microsoft.com/office/drawing/2014/main" id="{B695736D-3AC6-A8F0-53A0-23E8987D78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8475E3-6C81-DDC8-6EC1-39AC10B1BF1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3423952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E5E182-22A1-EE6A-FED5-1EA9F7A06C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F8AE12-8304-4224-54EB-4B231D534C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A76287-B871-D7B4-B337-78500CC82EBC}"/>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5" name="Footer Placeholder 4">
            <a:extLst>
              <a:ext uri="{FF2B5EF4-FFF2-40B4-BE49-F238E27FC236}">
                <a16:creationId xmlns:a16="http://schemas.microsoft.com/office/drawing/2014/main" id="{576D3E1D-C0BE-A0D8-DC2D-8F0A19BAAE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FCEFEF-7E23-17A5-5D05-407F6E8283B5}"/>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937663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86DFE-1A2C-EE0A-2AA9-3E23ECECBD8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E92795-E311-711E-27B4-7D599C4EB2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7A42DB-4726-9B2B-F110-1D660EE271AC}"/>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5" name="Footer Placeholder 4">
            <a:extLst>
              <a:ext uri="{FF2B5EF4-FFF2-40B4-BE49-F238E27FC236}">
                <a16:creationId xmlns:a16="http://schemas.microsoft.com/office/drawing/2014/main" id="{A33EA52E-2103-9AA1-D12D-E616F01337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906144-51FA-4B7C-8235-A7FD348F0ABC}"/>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404041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912B1-5111-928B-7ACE-A76AD6AE8D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712B141-6066-46B0-3889-5860F3FD88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996215-5093-11A7-788C-B04B9B4C1365}"/>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5" name="Footer Placeholder 4">
            <a:extLst>
              <a:ext uri="{FF2B5EF4-FFF2-40B4-BE49-F238E27FC236}">
                <a16:creationId xmlns:a16="http://schemas.microsoft.com/office/drawing/2014/main" id="{D51A1FC9-6EEE-B0E3-C5CE-87D3D617CA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B51676-91F5-0AF6-7065-BA3014517199}"/>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92609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20365-E02F-C8DF-FFDC-47B529EE94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1EF98A-BC80-6B20-9B02-19E83E0758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6FBB18-498D-CBA0-8755-EBDA7A76F4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72C8B4-09A5-4ECD-05B8-EF33E8AB2F6A}"/>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6" name="Footer Placeholder 5">
            <a:extLst>
              <a:ext uri="{FF2B5EF4-FFF2-40B4-BE49-F238E27FC236}">
                <a16:creationId xmlns:a16="http://schemas.microsoft.com/office/drawing/2014/main" id="{E300C8D6-0C44-1695-EEBC-9923C1085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A3E27F-48B1-B8F1-3F8F-F2571B8EB1CD}"/>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689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FD10B-CF43-B67F-5473-EF3CE7D043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1C08FB-2029-8818-B5E1-4BFB5CDF12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C78B65-6E34-9730-B64B-0CAE5579AC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7AF65C2-EA83-B8B4-876C-5D0C8FBD49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ABB489-E5C2-DA31-87E6-30FB0B6E96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28C780-B263-9775-58EA-5B9A47AD7FB1}"/>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8" name="Footer Placeholder 7">
            <a:extLst>
              <a:ext uri="{FF2B5EF4-FFF2-40B4-BE49-F238E27FC236}">
                <a16:creationId xmlns:a16="http://schemas.microsoft.com/office/drawing/2014/main" id="{DEB45D4B-4558-5C27-AC59-A62AE20CEB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5BDDEB4-1E42-7883-B531-50CEEA518FEB}"/>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960688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13C4B-A39F-100A-55C8-494FCD9827A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567F796-4F85-F802-4177-8B50FC13B2A9}"/>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4" name="Footer Placeholder 3">
            <a:extLst>
              <a:ext uri="{FF2B5EF4-FFF2-40B4-BE49-F238E27FC236}">
                <a16:creationId xmlns:a16="http://schemas.microsoft.com/office/drawing/2014/main" id="{ABA60EE0-CC86-C116-AFBA-51F9D43CE04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153187-A06A-2412-781B-AB108B2AFDA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2641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EDDFCE-6D22-2F2A-4174-C8119422CEE0}"/>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3" name="Footer Placeholder 2">
            <a:extLst>
              <a:ext uri="{FF2B5EF4-FFF2-40B4-BE49-F238E27FC236}">
                <a16:creationId xmlns:a16="http://schemas.microsoft.com/office/drawing/2014/main" id="{466AAAF0-9522-E912-9811-9E6695EE72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7C0611F-C57D-4453-6358-6B97D9D51E61}"/>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143905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F921-E05E-46DD-4CA6-E61F30B388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C4C0976-2EE0-E384-081F-D3BF408958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AB8E31B-6121-B60B-B896-FDE42C383A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D3ECD0-05E3-AEDE-10EE-DE91D701424E}"/>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6" name="Footer Placeholder 5">
            <a:extLst>
              <a:ext uri="{FF2B5EF4-FFF2-40B4-BE49-F238E27FC236}">
                <a16:creationId xmlns:a16="http://schemas.microsoft.com/office/drawing/2014/main" id="{034387DE-BF95-274A-AD4A-0B5DCCA665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22C84F-AB3E-6EA7-7674-06428C461F8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927265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4AB1D-8718-C4FC-B477-5E40275102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CC37FA-69B7-AE4D-B2C5-7E15A2F4E1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D970AA2-7B97-2D92-EC59-3AB44D656D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3705B6-E381-C76F-1550-E8628689F054}"/>
              </a:ext>
            </a:extLst>
          </p:cNvPr>
          <p:cNvSpPr>
            <a:spLocks noGrp="1"/>
          </p:cNvSpPr>
          <p:nvPr>
            <p:ph type="dt" sz="half" idx="10"/>
          </p:nvPr>
        </p:nvSpPr>
        <p:spPr/>
        <p:txBody>
          <a:bodyPr/>
          <a:lstStyle/>
          <a:p>
            <a:fld id="{9A841FA5-6617-46D7-9EB7-B62344BD408E}" type="datetimeFigureOut">
              <a:rPr lang="en-GB" smtClean="0"/>
              <a:t>30/06/2026</a:t>
            </a:fld>
            <a:endParaRPr lang="en-GB"/>
          </a:p>
        </p:txBody>
      </p:sp>
      <p:sp>
        <p:nvSpPr>
          <p:cNvPr id="6" name="Footer Placeholder 5">
            <a:extLst>
              <a:ext uri="{FF2B5EF4-FFF2-40B4-BE49-F238E27FC236}">
                <a16:creationId xmlns:a16="http://schemas.microsoft.com/office/drawing/2014/main" id="{EBEA4907-11EA-D903-E7AF-FB32944EBB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FE44B2-ED51-783E-1C0C-F03A4E235A0D}"/>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818147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E17AD6-ED0B-CA3E-7B66-D0699824AD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D862D9-1029-52C0-753D-CE978B50CF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CEAA1D-E34F-A942-CC75-AFDD17DCE8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841FA5-6617-46D7-9EB7-B62344BD408E}" type="datetimeFigureOut">
              <a:rPr lang="en-GB" smtClean="0"/>
              <a:t>30/06/2026</a:t>
            </a:fld>
            <a:endParaRPr lang="en-GB"/>
          </a:p>
        </p:txBody>
      </p:sp>
      <p:sp>
        <p:nvSpPr>
          <p:cNvPr id="5" name="Footer Placeholder 4">
            <a:extLst>
              <a:ext uri="{FF2B5EF4-FFF2-40B4-BE49-F238E27FC236}">
                <a16:creationId xmlns:a16="http://schemas.microsoft.com/office/drawing/2014/main" id="{1DEA0878-E1D0-0D64-F4D0-412CF225F2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2ED056C-06EC-675C-EDD6-7A6A847F9E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C35187-C2A3-44C0-A037-C52CD3C9CD43}" type="slidenum">
              <a:rPr lang="en-GB" smtClean="0"/>
              <a:t>‹#›</a:t>
            </a:fld>
            <a:endParaRPr lang="en-GB"/>
          </a:p>
        </p:txBody>
      </p:sp>
    </p:spTree>
    <p:extLst>
      <p:ext uri="{BB962C8B-B14F-4D97-AF65-F5344CB8AC3E}">
        <p14:creationId xmlns:p14="http://schemas.microsoft.com/office/powerpoint/2010/main" val="2319897684"/>
      </p:ext>
    </p:extLst>
  </p:cSld>
  <p:clrMap bg1="lt1" tx1="dk1" bg2="lt2" tx2="dk2" accent1="accent1" accent2="accent2" accent3="accent3" accent4="accent4" accent5="accent5" accent6="accent6" hlink="hlink" folHlink="folHlink"/>
  <p:sldLayoutIdLst>
    <p:sldLayoutId id="2147485143" r:id="rId1"/>
    <p:sldLayoutId id="2147485144" r:id="rId2"/>
    <p:sldLayoutId id="2147485145" r:id="rId3"/>
    <p:sldLayoutId id="2147485146" r:id="rId4"/>
    <p:sldLayoutId id="2147485147" r:id="rId5"/>
    <p:sldLayoutId id="2147485148" r:id="rId6"/>
    <p:sldLayoutId id="2147485149" r:id="rId7"/>
    <p:sldLayoutId id="2147485150" r:id="rId8"/>
    <p:sldLayoutId id="2147485151" r:id="rId9"/>
    <p:sldLayoutId id="2147485152" r:id="rId10"/>
    <p:sldLayoutId id="21474851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youtu.be/sn2_Te1qAjU" TargetMode="External"/><Relationship Id="rId13" Type="http://schemas.openxmlformats.org/officeDocument/2006/relationships/hyperlink" Target="https://www.fifa.com/en/tournaments/mens/worldcup/canadamexicousa2026/articles/world-cup-2026-quiz" TargetMode="External"/><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3.xml"/><Relationship Id="rId11" Type="http://schemas.openxmlformats.org/officeDocument/2006/relationships/slide" Target="slide6.xml"/><Relationship Id="rId5" Type="http://schemas.openxmlformats.org/officeDocument/2006/relationships/image" Target="../media/image3.png"/><Relationship Id="rId10" Type="http://schemas.openxmlformats.org/officeDocument/2006/relationships/slide" Target="slide8.xml"/><Relationship Id="rId4" Type="http://schemas.openxmlformats.org/officeDocument/2006/relationships/image" Target="../media/image2.jpe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7.xml"/><Relationship Id="rId3" Type="http://schemas.openxmlformats.org/officeDocument/2006/relationships/image" Target="../media/image6.png"/><Relationship Id="rId7" Type="http://schemas.openxmlformats.org/officeDocument/2006/relationships/image" Target="../media/image4.png"/><Relationship Id="rId12" Type="http://schemas.openxmlformats.org/officeDocument/2006/relationships/slide" Target="slide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hyperlink" Target="https://www.merriam-webster.com/word-of-the-day" TargetMode="External"/><Relationship Id="rId4" Type="http://schemas.openxmlformats.org/officeDocument/2006/relationships/image" Target="../media/image3.png"/><Relationship Id="rId9" Type="http://schemas.openxmlformats.org/officeDocument/2006/relationships/hyperlink" Target="https://generalknowledgequiz.co.uk/history-quiz-question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microsoft.com/office/2018/10/relationships/comments" Target="../comments/modernComment_10E_91128D71.xml"/><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3.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C2ECCD-1161-9519-D934-2DE952A24204}"/>
              </a:ext>
            </a:extLst>
          </p:cNvPr>
          <p:cNvPicPr>
            <a:picLocks noChangeAspect="1"/>
          </p:cNvPicPr>
          <p:nvPr/>
        </p:nvPicPr>
        <p:blipFill>
          <a:blip r:embed="rId3"/>
          <a:stretch>
            <a:fillRect/>
          </a:stretch>
        </p:blipFill>
        <p:spPr>
          <a:xfrm>
            <a:off x="0" y="19359"/>
            <a:ext cx="12174766" cy="6855365"/>
          </a:xfrm>
          <a:prstGeom prst="rect">
            <a:avLst/>
          </a:prstGeom>
        </p:spPr>
      </p:pic>
      <p:pic>
        <p:nvPicPr>
          <p:cNvPr id="1038" name="Picture 14" descr="day-1-1">
            <a:extLst>
              <a:ext uri="{FF2B5EF4-FFF2-40B4-BE49-F238E27FC236}">
                <a16:creationId xmlns:a16="http://schemas.microsoft.com/office/drawing/2014/main" id="{354155A9-0D03-49BB-8F63-AB4CA996C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7" y="19359"/>
            <a:ext cx="1168387" cy="13127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83489" y="11896"/>
            <a:ext cx="1455728" cy="1312754"/>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Rectangle: Rounded Corners 15">
            <a:extLst>
              <a:ext uri="{FF2B5EF4-FFF2-40B4-BE49-F238E27FC236}">
                <a16:creationId xmlns:a16="http://schemas.microsoft.com/office/drawing/2014/main" id="{B84F166B-2995-3A3C-555D-1617C7F89036}"/>
              </a:ext>
            </a:extLst>
          </p:cNvPr>
          <p:cNvSpPr/>
          <p:nvPr/>
        </p:nvSpPr>
        <p:spPr>
          <a:xfrm>
            <a:off x="1699765" y="33952"/>
            <a:ext cx="8706317" cy="827064"/>
          </a:xfrm>
          <a:prstGeom prst="roundRect">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Lucida Calligraphy" panose="03010101010101010101" pitchFamily="66" charset="0"/>
              </a:rPr>
              <a:t>The theme for this half term: </a:t>
            </a:r>
            <a:r>
              <a:rPr lang="en-GB" sz="1600" dirty="0">
                <a:latin typeface="Lucida Calligraphy" panose="03010101010101010101" pitchFamily="66" charset="0"/>
              </a:rPr>
              <a:t>School Vision Statement: To be a centre of excellence, inspired by Christian values, where every member of our school community fulfils their potential</a:t>
            </a:r>
            <a:endParaRPr lang="en-GB" sz="1600" b="1" dirty="0">
              <a:solidFill>
                <a:schemeClr val="bg1"/>
              </a:solidFill>
              <a:latin typeface="Lucida Calligraphy" panose="03010101010101010101" pitchFamily="66" charset="0"/>
            </a:endParaRPr>
          </a:p>
        </p:txBody>
      </p:sp>
      <p:sp>
        <p:nvSpPr>
          <p:cNvPr id="17" name="Rectangle: Rounded Corners 16">
            <a:extLst>
              <a:ext uri="{FF2B5EF4-FFF2-40B4-BE49-F238E27FC236}">
                <a16:creationId xmlns:a16="http://schemas.microsoft.com/office/drawing/2014/main" id="{57BD8A17-5EAE-60F2-2A55-78F46AED1A48}"/>
              </a:ext>
            </a:extLst>
          </p:cNvPr>
          <p:cNvSpPr/>
          <p:nvPr/>
        </p:nvSpPr>
        <p:spPr>
          <a:xfrm>
            <a:off x="1696658" y="913937"/>
            <a:ext cx="8706316" cy="441585"/>
          </a:xfrm>
          <a:prstGeom prst="roundRect">
            <a:avLst/>
          </a:prstGeom>
          <a:solidFill>
            <a:srgbClr val="FFC00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2060"/>
                </a:solidFill>
                <a:latin typeface="Lucida Calligraphy" panose="03010101010101010101" pitchFamily="66" charset="0"/>
              </a:rPr>
              <a:t>The Equality and Diversity theme for this half term: </a:t>
            </a:r>
            <a:r>
              <a:rPr lang="en-GB" sz="1600" b="1" dirty="0">
                <a:solidFill>
                  <a:srgbClr val="7030A0"/>
                </a:solidFill>
                <a:latin typeface="Lucida Calligraphy" panose="03010101010101010101" pitchFamily="66" charset="0"/>
              </a:rPr>
              <a:t>Celebrating Diversity </a:t>
            </a:r>
          </a:p>
        </p:txBody>
      </p:sp>
      <p:sp>
        <p:nvSpPr>
          <p:cNvPr id="18" name="Rectangle: Rounded Corners 17">
            <a:extLst>
              <a:ext uri="{FF2B5EF4-FFF2-40B4-BE49-F238E27FC236}">
                <a16:creationId xmlns:a16="http://schemas.microsoft.com/office/drawing/2014/main" id="{33652432-D9B4-EA27-DF1A-0C85550A3990}"/>
              </a:ext>
            </a:extLst>
          </p:cNvPr>
          <p:cNvSpPr/>
          <p:nvPr/>
        </p:nvSpPr>
        <p:spPr>
          <a:xfrm>
            <a:off x="1696658" y="1408443"/>
            <a:ext cx="8706317" cy="460570"/>
          </a:xfrm>
          <a:prstGeom prst="roundRect">
            <a:avLst/>
          </a:prstGeom>
          <a:solidFill>
            <a:srgbClr val="00B05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b="1" dirty="0">
                <a:solidFill>
                  <a:schemeClr val="tx1"/>
                </a:solidFill>
                <a:latin typeface="Lucida Calligraphy" panose="03010101010101010101" pitchFamily="66" charset="0"/>
              </a:rPr>
              <a:t>The theme for this week: </a:t>
            </a:r>
            <a:r>
              <a:rPr lang="en-GB" sz="1900" b="1" dirty="0">
                <a:solidFill>
                  <a:srgbClr val="FFFF00"/>
                </a:solidFill>
                <a:latin typeface="Lucida Calligraphy" panose="03010101010101010101" pitchFamily="66" charset="0"/>
              </a:rPr>
              <a:t>Looking back (Reflecting)</a:t>
            </a:r>
          </a:p>
        </p:txBody>
      </p:sp>
      <p:sp>
        <p:nvSpPr>
          <p:cNvPr id="8" name="TextBox 7">
            <a:hlinkClick r:id="rId6" action="ppaction://hlinksldjump"/>
            <a:extLst>
              <a:ext uri="{FF2B5EF4-FFF2-40B4-BE49-F238E27FC236}">
                <a16:creationId xmlns:a16="http://schemas.microsoft.com/office/drawing/2014/main" id="{9C534AD6-3C17-FB99-FD1F-42F056C33E46}"/>
              </a:ext>
            </a:extLst>
          </p:cNvPr>
          <p:cNvSpPr txBox="1"/>
          <p:nvPr/>
        </p:nvSpPr>
        <p:spPr>
          <a:xfrm>
            <a:off x="187246" y="3034434"/>
            <a:ext cx="2597288" cy="2331184"/>
          </a:xfrm>
          <a:prstGeom prst="horizontalScroll">
            <a:avLst/>
          </a:prstGeom>
          <a:solidFill>
            <a:srgbClr val="FFFF00"/>
          </a:solidFill>
          <a:ln w="28575">
            <a:solidFill>
              <a:srgbClr val="C00000"/>
            </a:solidFill>
          </a:ln>
        </p:spPr>
        <p:style>
          <a:lnRef idx="2">
            <a:schemeClr val="accent3">
              <a:shade val="15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3600" b="1" dirty="0">
                <a:solidFill>
                  <a:srgbClr val="C00000"/>
                </a:solidFill>
                <a:latin typeface="Baguet Script"/>
              </a:rPr>
              <a:t>Click for the verses of the day</a:t>
            </a:r>
            <a:endParaRPr lang="en-US" sz="3600" dirty="0">
              <a:solidFill>
                <a:srgbClr val="C00000"/>
              </a:solidFill>
              <a:latin typeface="Baguet Script"/>
            </a:endParaRPr>
          </a:p>
        </p:txBody>
      </p:sp>
      <p:pic>
        <p:nvPicPr>
          <p:cNvPr id="6" name="Picture 5">
            <a:extLst>
              <a:ext uri="{FF2B5EF4-FFF2-40B4-BE49-F238E27FC236}">
                <a16:creationId xmlns:a16="http://schemas.microsoft.com/office/drawing/2014/main" id="{659CED1F-68F5-A92B-24AE-2D1A64777429}"/>
              </a:ext>
            </a:extLst>
          </p:cNvPr>
          <p:cNvPicPr>
            <a:picLocks noChangeAspect="1"/>
          </p:cNvPicPr>
          <p:nvPr/>
        </p:nvPicPr>
        <p:blipFill>
          <a:blip r:embed="rId7"/>
          <a:stretch>
            <a:fillRect/>
          </a:stretch>
        </p:blipFill>
        <p:spPr>
          <a:xfrm>
            <a:off x="9990731" y="5643948"/>
            <a:ext cx="2036240" cy="1044683"/>
          </a:xfrm>
          <a:prstGeom prst="rect">
            <a:avLst/>
          </a:prstGeom>
        </p:spPr>
      </p:pic>
      <p:sp>
        <p:nvSpPr>
          <p:cNvPr id="11" name="TextBox 10">
            <a:extLst>
              <a:ext uri="{FF2B5EF4-FFF2-40B4-BE49-F238E27FC236}">
                <a16:creationId xmlns:a16="http://schemas.microsoft.com/office/drawing/2014/main" id="{F4636E1E-3167-53C0-2E9D-4EFEF83700D1}"/>
              </a:ext>
            </a:extLst>
          </p:cNvPr>
          <p:cNvSpPr txBox="1"/>
          <p:nvPr/>
        </p:nvSpPr>
        <p:spPr>
          <a:xfrm>
            <a:off x="173646" y="5560711"/>
            <a:ext cx="9030403" cy="954107"/>
          </a:xfrm>
          <a:prstGeom prst="rect">
            <a:avLst/>
          </a:prstGeom>
          <a:ln w="28575">
            <a:solidFill>
              <a:srgbClr val="FFFF00"/>
            </a:solidFill>
          </a:ln>
        </p:spPr>
        <p:style>
          <a:lnRef idx="2">
            <a:schemeClr val="dk1">
              <a:shade val="15000"/>
            </a:schemeClr>
          </a:lnRef>
          <a:fillRef idx="1">
            <a:schemeClr val="dk1"/>
          </a:fillRef>
          <a:effectRef idx="0">
            <a:schemeClr val="dk1"/>
          </a:effectRef>
          <a:fontRef idx="minor">
            <a:schemeClr val="lt1"/>
          </a:fontRef>
        </p:style>
        <p:txBody>
          <a:bodyPr wrap="square" lIns="91440" tIns="45720" rIns="91440" bIns="45720" anchor="t">
            <a:spAutoFit/>
          </a:bodyPr>
          <a:lstStyle/>
          <a:p>
            <a:pPr algn="ctr"/>
            <a:r>
              <a:rPr lang="en-GB" sz="2800" b="1" dirty="0">
                <a:solidFill>
                  <a:srgbClr val="FFFF00"/>
                </a:solidFill>
              </a:rPr>
              <a:t>Watch:  Some tips for moving forward with confidence:</a:t>
            </a:r>
          </a:p>
          <a:p>
            <a:pPr algn="ctr"/>
            <a:r>
              <a:rPr lang="en-GB" sz="2800" b="1" dirty="0">
                <a:solidFill>
                  <a:schemeClr val="bg1"/>
                </a:solidFill>
                <a:hlinkClick r:id="rId8">
                  <a:extLst>
                    <a:ext uri="{A12FA001-AC4F-418D-AE19-62706E023703}">
                      <ahyp:hlinkClr xmlns:ahyp="http://schemas.microsoft.com/office/drawing/2018/hyperlinkcolor" val="tx"/>
                    </a:ext>
                  </a:extLst>
                </a:hlinkClick>
              </a:rPr>
              <a:t>https://youtu.be/sn2_Te1qAjU</a:t>
            </a:r>
            <a:endParaRPr lang="en-GB" sz="2800" b="1" dirty="0">
              <a:solidFill>
                <a:schemeClr val="bg1"/>
              </a:solidFill>
            </a:endParaRPr>
          </a:p>
        </p:txBody>
      </p:sp>
      <p:pic>
        <p:nvPicPr>
          <p:cNvPr id="10" name="Picture 9">
            <a:extLst>
              <a:ext uri="{FF2B5EF4-FFF2-40B4-BE49-F238E27FC236}">
                <a16:creationId xmlns:a16="http://schemas.microsoft.com/office/drawing/2014/main" id="{01ECA759-BA3E-15EB-A56D-9C1A98C50705}"/>
              </a:ext>
            </a:extLst>
          </p:cNvPr>
          <p:cNvPicPr>
            <a:picLocks noChangeAspect="1"/>
          </p:cNvPicPr>
          <p:nvPr/>
        </p:nvPicPr>
        <p:blipFill>
          <a:blip r:embed="rId9"/>
          <a:srcRect l="13240" t="20537" r="14376" b="20940"/>
          <a:stretch>
            <a:fillRect/>
          </a:stretch>
        </p:blipFill>
        <p:spPr>
          <a:xfrm>
            <a:off x="6161812" y="1969645"/>
            <a:ext cx="5930971" cy="3200879"/>
          </a:xfrm>
          <a:prstGeom prst="rect">
            <a:avLst/>
          </a:prstGeom>
          <a:ln w="28575">
            <a:solidFill>
              <a:schemeClr val="bg1"/>
            </a:solidFill>
          </a:ln>
        </p:spPr>
      </p:pic>
      <p:sp>
        <p:nvSpPr>
          <p:cNvPr id="9" name="TextBox 8">
            <a:hlinkClick r:id="rId10" action="ppaction://hlinksldjump"/>
            <a:extLst>
              <a:ext uri="{FF2B5EF4-FFF2-40B4-BE49-F238E27FC236}">
                <a16:creationId xmlns:a16="http://schemas.microsoft.com/office/drawing/2014/main" id="{4D9E3826-3294-BE4E-4839-F729039245C0}"/>
              </a:ext>
            </a:extLst>
          </p:cNvPr>
          <p:cNvSpPr txBox="1"/>
          <p:nvPr/>
        </p:nvSpPr>
        <p:spPr>
          <a:xfrm>
            <a:off x="9351844" y="4722954"/>
            <a:ext cx="2586228" cy="1967746"/>
          </a:xfrm>
          <a:prstGeom prst="cloud">
            <a:avLst/>
          </a:prstGeom>
          <a:ln w="38100">
            <a:solidFill>
              <a:srgbClr val="FF006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FF0066"/>
                </a:solidFill>
                <a:latin typeface="Cavolini" panose="020B0502040204020203" pitchFamily="66" charset="0"/>
                <a:cs typeface="Cavolini" panose="020B0502040204020203" pitchFamily="66" charset="0"/>
              </a:rPr>
              <a:t>Click for an extra prayer</a:t>
            </a:r>
            <a:endParaRPr lang="en-US" sz="2600" dirty="0">
              <a:solidFill>
                <a:srgbClr val="FF0066"/>
              </a:solidFill>
              <a:latin typeface="Cavolini" panose="020B0502040204020203" pitchFamily="66" charset="0"/>
              <a:cs typeface="Cavolini" panose="020B0502040204020203" pitchFamily="66" charset="0"/>
            </a:endParaRPr>
          </a:p>
        </p:txBody>
      </p:sp>
      <p:sp>
        <p:nvSpPr>
          <p:cNvPr id="3" name="TextBox 2">
            <a:hlinkClick r:id="rId11" action="ppaction://hlinksldjump"/>
            <a:extLst>
              <a:ext uri="{FF2B5EF4-FFF2-40B4-BE49-F238E27FC236}">
                <a16:creationId xmlns:a16="http://schemas.microsoft.com/office/drawing/2014/main" id="{8422FA88-B0DB-E6C0-CF92-273010F3BB38}"/>
              </a:ext>
            </a:extLst>
          </p:cNvPr>
          <p:cNvSpPr txBox="1"/>
          <p:nvPr/>
        </p:nvSpPr>
        <p:spPr>
          <a:xfrm>
            <a:off x="3122412" y="3766309"/>
            <a:ext cx="2701521" cy="1358682"/>
          </a:xfrm>
          <a:prstGeom prst="cloud">
            <a:avLst/>
          </a:prstGeom>
          <a:ln w="3810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0070C0"/>
                </a:solidFill>
                <a:latin typeface="Cavolini" panose="020B0502040204020203" pitchFamily="66" charset="0"/>
                <a:cs typeface="Cavolini" panose="020B0502040204020203" pitchFamily="66" charset="0"/>
              </a:rPr>
              <a:t>Click for a prayer</a:t>
            </a:r>
            <a:endParaRPr lang="en-US" sz="2600" dirty="0">
              <a:solidFill>
                <a:srgbClr val="0070C0"/>
              </a:solidFill>
              <a:latin typeface="Cavolini" panose="020B0502040204020203" pitchFamily="66" charset="0"/>
              <a:cs typeface="Cavolini" panose="020B0502040204020203" pitchFamily="66" charset="0"/>
            </a:endParaRPr>
          </a:p>
        </p:txBody>
      </p:sp>
      <p:sp>
        <p:nvSpPr>
          <p:cNvPr id="13" name="Flowchart: Terminator 12">
            <a:hlinkClick r:id="rId12" action="ppaction://hlinksldjump"/>
            <a:extLst>
              <a:ext uri="{FF2B5EF4-FFF2-40B4-BE49-F238E27FC236}">
                <a16:creationId xmlns:a16="http://schemas.microsoft.com/office/drawing/2014/main" id="{73045F38-A2B5-3B54-3340-C8BF6DD25123}"/>
              </a:ext>
            </a:extLst>
          </p:cNvPr>
          <p:cNvSpPr/>
          <p:nvPr/>
        </p:nvSpPr>
        <p:spPr>
          <a:xfrm>
            <a:off x="99217" y="1980060"/>
            <a:ext cx="6261554" cy="1034947"/>
          </a:xfrm>
          <a:prstGeom prst="flowChartTerminator">
            <a:avLst/>
          </a:prstGeom>
          <a:solidFill>
            <a:srgbClr val="3399FF"/>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n>
                  <a:solidFill>
                    <a:schemeClr val="tx1"/>
                  </a:solidFill>
                </a:ln>
                <a:solidFill>
                  <a:schemeClr val="tx1"/>
                </a:solidFill>
                <a:latin typeface="Abadi" panose="020F0502020204030204" pitchFamily="34" charset="0"/>
                <a:ea typeface="ADLaM Display" panose="02010000000000000000" pitchFamily="2" charset="0"/>
                <a:cs typeface="ADLaM Display" panose="02010000000000000000" pitchFamily="2" charset="0"/>
              </a:rPr>
              <a:t>Click below for a World Cup Quiz</a:t>
            </a:r>
          </a:p>
          <a:p>
            <a:pPr algn="ctr"/>
            <a:r>
              <a:rPr lang="en-GB" sz="2800" dirty="0">
                <a:solidFill>
                  <a:srgbClr val="FFFF00"/>
                </a:solidFill>
                <a:hlinkClick r:id="rId13">
                  <a:extLst>
                    <a:ext uri="{A12FA001-AC4F-418D-AE19-62706E023703}">
                      <ahyp:hlinkClr xmlns:ahyp="http://schemas.microsoft.com/office/drawing/2018/hyperlinkcolor" val="tx"/>
                    </a:ext>
                  </a:extLst>
                </a:hlinkClick>
              </a:rPr>
              <a:t>The FIFA World Cup quiz</a:t>
            </a:r>
            <a:endParaRPr lang="en-US" sz="2800" dirty="0">
              <a:ln>
                <a:solidFill>
                  <a:schemeClr val="tx1"/>
                </a:solidFill>
              </a:ln>
              <a:solidFill>
                <a:srgbClr val="FFFF00"/>
              </a:solidFill>
              <a:latin typeface="Abadi" panose="020F0502020204030204" pitchFamily="34" charset="0"/>
              <a:ea typeface="ADLaM Display" panose="02010000000000000000" pitchFamily="2" charset="0"/>
              <a:cs typeface="ADLaM Display" panose="02010000000000000000" pitchFamily="2" charset="0"/>
            </a:endParaRPr>
          </a:p>
        </p:txBody>
      </p:sp>
    </p:spTree>
    <p:extLst>
      <p:ext uri="{BB962C8B-B14F-4D97-AF65-F5344CB8AC3E}">
        <p14:creationId xmlns:p14="http://schemas.microsoft.com/office/powerpoint/2010/main" val="14453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80">
                                          <p:stCondLst>
                                            <p:cond delay="0"/>
                                          </p:stCondLst>
                                        </p:cTn>
                                        <p:tgtEl>
                                          <p:spTgt spid="10"/>
                                        </p:tgtEl>
                                      </p:cBhvr>
                                    </p:animEffect>
                                    <p:anim calcmode="lin" valueType="num">
                                      <p:cBhvr>
                                        <p:cTn id="4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4" dur="26">
                                          <p:stCondLst>
                                            <p:cond delay="650"/>
                                          </p:stCondLst>
                                        </p:cTn>
                                        <p:tgtEl>
                                          <p:spTgt spid="10"/>
                                        </p:tgtEl>
                                      </p:cBhvr>
                                      <p:to x="100000" y="60000"/>
                                    </p:animScale>
                                    <p:animScale>
                                      <p:cBhvr>
                                        <p:cTn id="55" dur="166" decel="50000">
                                          <p:stCondLst>
                                            <p:cond delay="676"/>
                                          </p:stCondLst>
                                        </p:cTn>
                                        <p:tgtEl>
                                          <p:spTgt spid="10"/>
                                        </p:tgtEl>
                                      </p:cBhvr>
                                      <p:to x="100000" y="100000"/>
                                    </p:animScale>
                                    <p:animScale>
                                      <p:cBhvr>
                                        <p:cTn id="56" dur="26">
                                          <p:stCondLst>
                                            <p:cond delay="1312"/>
                                          </p:stCondLst>
                                        </p:cTn>
                                        <p:tgtEl>
                                          <p:spTgt spid="10"/>
                                        </p:tgtEl>
                                      </p:cBhvr>
                                      <p:to x="100000" y="80000"/>
                                    </p:animScale>
                                    <p:animScale>
                                      <p:cBhvr>
                                        <p:cTn id="57" dur="166" decel="50000">
                                          <p:stCondLst>
                                            <p:cond delay="1338"/>
                                          </p:stCondLst>
                                        </p:cTn>
                                        <p:tgtEl>
                                          <p:spTgt spid="10"/>
                                        </p:tgtEl>
                                      </p:cBhvr>
                                      <p:to x="100000" y="100000"/>
                                    </p:animScale>
                                    <p:animScale>
                                      <p:cBhvr>
                                        <p:cTn id="58" dur="26">
                                          <p:stCondLst>
                                            <p:cond delay="1642"/>
                                          </p:stCondLst>
                                        </p:cTn>
                                        <p:tgtEl>
                                          <p:spTgt spid="10"/>
                                        </p:tgtEl>
                                      </p:cBhvr>
                                      <p:to x="100000" y="90000"/>
                                    </p:animScale>
                                    <p:animScale>
                                      <p:cBhvr>
                                        <p:cTn id="59" dur="166" decel="50000">
                                          <p:stCondLst>
                                            <p:cond delay="1668"/>
                                          </p:stCondLst>
                                        </p:cTn>
                                        <p:tgtEl>
                                          <p:spTgt spid="10"/>
                                        </p:tgtEl>
                                      </p:cBhvr>
                                      <p:to x="100000" y="100000"/>
                                    </p:animScale>
                                    <p:animScale>
                                      <p:cBhvr>
                                        <p:cTn id="60" dur="26">
                                          <p:stCondLst>
                                            <p:cond delay="1808"/>
                                          </p:stCondLst>
                                        </p:cTn>
                                        <p:tgtEl>
                                          <p:spTgt spid="10"/>
                                        </p:tgtEl>
                                      </p:cBhvr>
                                      <p:to x="100000" y="95000"/>
                                    </p:animScale>
                                    <p:animScale>
                                      <p:cBhvr>
                                        <p:cTn id="61" dur="166" decel="50000">
                                          <p:stCondLst>
                                            <p:cond delay="1834"/>
                                          </p:stCondLst>
                                        </p:cTn>
                                        <p:tgtEl>
                                          <p:spTgt spid="10"/>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3"/>
                                        </p:tgtEl>
                                        <p:attrNameLst>
                                          <p:attrName>style.visibility</p:attrName>
                                        </p:attrNameLst>
                                      </p:cBhvr>
                                      <p:to>
                                        <p:strVal val="visible"/>
                                      </p:to>
                                    </p:set>
                                    <p:animEffect transition="in" filter="dissolve">
                                      <p:cBhvr>
                                        <p:cTn id="66" dur="500"/>
                                        <p:tgtEl>
                                          <p:spTgt spid="3"/>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dissolve">
                                      <p:cBhvr>
                                        <p:cTn id="7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8" grpId="0" animBg="1"/>
      <p:bldP spid="11" grpId="0" animBg="1"/>
      <p:bldP spid="9" grpId="0" animBg="1"/>
      <p:bldP spid="3"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F79735-132F-5B28-3250-149322AB32FE}"/>
              </a:ext>
            </a:extLst>
          </p:cNvPr>
          <p:cNvPicPr>
            <a:picLocks noChangeAspect="1"/>
          </p:cNvPicPr>
          <p:nvPr/>
        </p:nvPicPr>
        <p:blipFill>
          <a:blip r:embed="rId3"/>
          <a:stretch>
            <a:fillRect/>
          </a:stretch>
        </p:blipFill>
        <p:spPr>
          <a:xfrm>
            <a:off x="41305" y="0"/>
            <a:ext cx="12179809" cy="6858000"/>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58861" y="-37847"/>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19" name="Picture 2" descr="Music-Marketing-Tips-Day-2">
            <a:extLst>
              <a:ext uri="{FF2B5EF4-FFF2-40B4-BE49-F238E27FC236}">
                <a16:creationId xmlns:a16="http://schemas.microsoft.com/office/drawing/2014/main" id="{A3E9EBCF-A45C-4F7F-99A0-A130068AFD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01" y="0"/>
            <a:ext cx="1237838" cy="140096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6" action="ppaction://hlinksldjump"/>
            <a:extLst>
              <a:ext uri="{FF2B5EF4-FFF2-40B4-BE49-F238E27FC236}">
                <a16:creationId xmlns:a16="http://schemas.microsoft.com/office/drawing/2014/main" id="{F9CC3219-A1BF-2EBB-CA99-AA632926573C}"/>
              </a:ext>
            </a:extLst>
          </p:cNvPr>
          <p:cNvSpPr txBox="1"/>
          <p:nvPr/>
        </p:nvSpPr>
        <p:spPr>
          <a:xfrm>
            <a:off x="129320" y="3990315"/>
            <a:ext cx="3843028" cy="1467326"/>
          </a:xfrm>
          <a:prstGeom prst="verticalScroll">
            <a:avLst/>
          </a:prstGeom>
          <a:solidFill>
            <a:srgbClr val="FFFF00"/>
          </a:solidFill>
          <a:ln>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solidFill>
                  <a:srgbClr val="C00000"/>
                </a:solidFill>
                <a:latin typeface="Baguet Script"/>
              </a:rPr>
              <a:t>Click for the verses of the day</a:t>
            </a:r>
            <a:endParaRPr lang="en-US" sz="3600" dirty="0">
              <a:solidFill>
                <a:srgbClr val="C00000"/>
              </a:solidFill>
              <a:latin typeface="Baguet Script"/>
            </a:endParaRPr>
          </a:p>
        </p:txBody>
      </p:sp>
      <p:sp>
        <p:nvSpPr>
          <p:cNvPr id="43" name="Rectangle: Rounded Corners 42">
            <a:extLst>
              <a:ext uri="{FF2B5EF4-FFF2-40B4-BE49-F238E27FC236}">
                <a16:creationId xmlns:a16="http://schemas.microsoft.com/office/drawing/2014/main" id="{5905E635-A618-1E64-0C3E-B7DC71686C9A}"/>
              </a:ext>
            </a:extLst>
          </p:cNvPr>
          <p:cNvSpPr/>
          <p:nvPr/>
        </p:nvSpPr>
        <p:spPr>
          <a:xfrm>
            <a:off x="1691987" y="920821"/>
            <a:ext cx="8714095" cy="441585"/>
          </a:xfrm>
          <a:prstGeom prst="roundRect">
            <a:avLst/>
          </a:prstGeom>
          <a:solidFill>
            <a:srgbClr val="FFC00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2060"/>
                </a:solidFill>
                <a:latin typeface="Lucida Calligraphy" panose="03010101010101010101" pitchFamily="66" charset="0"/>
              </a:rPr>
              <a:t>The Equality and Diversity theme for this half term: Celebrating Diversity</a:t>
            </a:r>
            <a:endParaRPr lang="en-GB" sz="1600" b="1" dirty="0">
              <a:solidFill>
                <a:srgbClr val="7030A0"/>
              </a:solidFill>
              <a:latin typeface="Lucida Calligraphy" panose="03010101010101010101" pitchFamily="66" charset="0"/>
            </a:endParaRPr>
          </a:p>
        </p:txBody>
      </p:sp>
      <p:sp>
        <p:nvSpPr>
          <p:cNvPr id="44" name="Rectangle: Rounded Corners 43">
            <a:extLst>
              <a:ext uri="{FF2B5EF4-FFF2-40B4-BE49-F238E27FC236}">
                <a16:creationId xmlns:a16="http://schemas.microsoft.com/office/drawing/2014/main" id="{671D59B2-B9F4-C44E-44AD-96EA77F916BE}"/>
              </a:ext>
            </a:extLst>
          </p:cNvPr>
          <p:cNvSpPr/>
          <p:nvPr/>
        </p:nvSpPr>
        <p:spPr>
          <a:xfrm>
            <a:off x="1691987" y="1415028"/>
            <a:ext cx="8714095" cy="406962"/>
          </a:xfrm>
          <a:prstGeom prst="roundRect">
            <a:avLst/>
          </a:prstGeom>
          <a:solidFill>
            <a:srgbClr val="00B05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b="1" dirty="0">
                <a:solidFill>
                  <a:schemeClr val="tx1"/>
                </a:solidFill>
                <a:latin typeface="Lucida Calligraphy" panose="03010101010101010101" pitchFamily="66" charset="0"/>
              </a:rPr>
              <a:t>The theme for this week: </a:t>
            </a:r>
            <a:r>
              <a:rPr lang="en-GB" sz="1900" b="1" dirty="0">
                <a:solidFill>
                  <a:srgbClr val="FFFF00"/>
                </a:solidFill>
                <a:latin typeface="Lucida Calligraphy" panose="03010101010101010101" pitchFamily="66" charset="0"/>
              </a:rPr>
              <a:t>Looking Back (Reflecting)</a:t>
            </a:r>
          </a:p>
        </p:txBody>
      </p:sp>
      <p:pic>
        <p:nvPicPr>
          <p:cNvPr id="1027" name="Picture 1026">
            <a:extLst>
              <a:ext uri="{FF2B5EF4-FFF2-40B4-BE49-F238E27FC236}">
                <a16:creationId xmlns:a16="http://schemas.microsoft.com/office/drawing/2014/main" id="{845A182D-AFE5-EB9F-6800-1CB31AACEB59}"/>
              </a:ext>
            </a:extLst>
          </p:cNvPr>
          <p:cNvPicPr>
            <a:picLocks noChangeAspect="1"/>
          </p:cNvPicPr>
          <p:nvPr/>
        </p:nvPicPr>
        <p:blipFill>
          <a:blip r:embed="rId7"/>
          <a:stretch>
            <a:fillRect/>
          </a:stretch>
        </p:blipFill>
        <p:spPr>
          <a:xfrm>
            <a:off x="9990731" y="5643948"/>
            <a:ext cx="2036240" cy="1044683"/>
          </a:xfrm>
          <a:prstGeom prst="rect">
            <a:avLst/>
          </a:prstGeom>
        </p:spPr>
      </p:pic>
      <p:sp>
        <p:nvSpPr>
          <p:cNvPr id="14" name="Rectangle: Rounded Corners 13">
            <a:extLst>
              <a:ext uri="{FF2B5EF4-FFF2-40B4-BE49-F238E27FC236}">
                <a16:creationId xmlns:a16="http://schemas.microsoft.com/office/drawing/2014/main" id="{09B990AF-886B-77A0-E492-184C5A47772F}"/>
              </a:ext>
            </a:extLst>
          </p:cNvPr>
          <p:cNvSpPr/>
          <p:nvPr/>
        </p:nvSpPr>
        <p:spPr>
          <a:xfrm>
            <a:off x="1691987" y="70824"/>
            <a:ext cx="8706317" cy="827064"/>
          </a:xfrm>
          <a:prstGeom prst="roundRect">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Lucida Calligraphy" panose="03010101010101010101" pitchFamily="66" charset="0"/>
              </a:rPr>
              <a:t>The theme for this half term: </a:t>
            </a:r>
            <a:r>
              <a:rPr lang="en-GB" sz="1600" dirty="0">
                <a:latin typeface="Lucida Calligraphy" panose="03010101010101010101" pitchFamily="66" charset="0"/>
              </a:rPr>
              <a:t>School Vision Statement: To be a centre of excellence, inspired by Christian values, where every member of our school community fulfils their potential</a:t>
            </a:r>
            <a:endParaRPr lang="en-GB" sz="1600" b="1" dirty="0">
              <a:solidFill>
                <a:schemeClr val="bg1"/>
              </a:solidFill>
              <a:latin typeface="Lucida Calligraphy" panose="03010101010101010101" pitchFamily="66" charset="0"/>
            </a:endParaRPr>
          </a:p>
        </p:txBody>
      </p:sp>
      <p:sp>
        <p:nvSpPr>
          <p:cNvPr id="7" name="TextBox 6">
            <a:extLst>
              <a:ext uri="{FF2B5EF4-FFF2-40B4-BE49-F238E27FC236}">
                <a16:creationId xmlns:a16="http://schemas.microsoft.com/office/drawing/2014/main" id="{A5A559F5-8DA5-8A37-A801-18E5663D21D5}"/>
              </a:ext>
            </a:extLst>
          </p:cNvPr>
          <p:cNvSpPr txBox="1"/>
          <p:nvPr/>
        </p:nvSpPr>
        <p:spPr>
          <a:xfrm>
            <a:off x="209143" y="5642915"/>
            <a:ext cx="6473709" cy="954107"/>
          </a:xfrm>
          <a:prstGeom prst="rect">
            <a:avLst/>
          </a:prstGeom>
          <a:ln w="28575">
            <a:solidFill>
              <a:srgbClr val="FFFF00"/>
            </a:solidFill>
          </a:ln>
        </p:spPr>
        <p:style>
          <a:lnRef idx="2">
            <a:schemeClr val="dk1">
              <a:shade val="15000"/>
            </a:schemeClr>
          </a:lnRef>
          <a:fillRef idx="1">
            <a:schemeClr val="dk1"/>
          </a:fillRef>
          <a:effectRef idx="0">
            <a:schemeClr val="dk1"/>
          </a:effectRef>
          <a:fontRef idx="minor">
            <a:schemeClr val="lt1"/>
          </a:fontRef>
        </p:style>
        <p:txBody>
          <a:bodyPr wrap="square" lIns="91440" tIns="45720" rIns="91440" bIns="45720" anchor="t">
            <a:spAutoFit/>
          </a:bodyPr>
          <a:lstStyle/>
          <a:p>
            <a:pPr algn="ctr"/>
            <a:r>
              <a:rPr lang="en-GB" sz="2800" b="1" dirty="0">
                <a:solidFill>
                  <a:srgbClr val="FFFF00"/>
                </a:solidFill>
              </a:rPr>
              <a:t>Watch: Click for an interesting analogy….</a:t>
            </a:r>
            <a:endParaRPr lang="en-GB" sz="2800" b="1" dirty="0">
              <a:solidFill>
                <a:schemeClr val="bg1"/>
              </a:solidFill>
            </a:endParaRPr>
          </a:p>
        </p:txBody>
      </p:sp>
      <p:sp>
        <p:nvSpPr>
          <p:cNvPr id="3" name="TextBox 2">
            <a:hlinkClick r:id="rId8" action="ppaction://hlinksldjump"/>
            <a:extLst>
              <a:ext uri="{FF2B5EF4-FFF2-40B4-BE49-F238E27FC236}">
                <a16:creationId xmlns:a16="http://schemas.microsoft.com/office/drawing/2014/main" id="{9F448480-4F0C-BC4B-BBC9-3B6399D4E3DE}"/>
              </a:ext>
            </a:extLst>
          </p:cNvPr>
          <p:cNvSpPr txBox="1"/>
          <p:nvPr/>
        </p:nvSpPr>
        <p:spPr>
          <a:xfrm>
            <a:off x="84260" y="1898742"/>
            <a:ext cx="7529519" cy="1947565"/>
          </a:xfrm>
          <a:prstGeom prst="flowChartTerminator">
            <a:avLst/>
          </a:prstGeom>
          <a:ln>
            <a:solidFill>
              <a:schemeClr val="bg1"/>
            </a:solidFill>
          </a:ln>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solidFill>
                  <a:schemeClr val="bg1"/>
                </a:solidFill>
                <a:latin typeface="Aptos SemiBold" panose="020F0502020204030204" pitchFamily="34" charset="0"/>
                <a:ea typeface="ADLaM Display" panose="02010000000000000000" pitchFamily="2" charset="0"/>
                <a:cs typeface="ADLaM Display" panose="02010000000000000000" pitchFamily="2" charset="0"/>
              </a:rPr>
              <a:t>Click below for the challenge of the day</a:t>
            </a:r>
          </a:p>
          <a:p>
            <a:pPr algn="ctr"/>
            <a:r>
              <a:rPr lang="en-GB" sz="2800" dirty="0">
                <a:solidFill>
                  <a:srgbClr val="FFFF00"/>
                </a:solidFill>
                <a:hlinkClick r:id="rId9">
                  <a:extLst>
                    <a:ext uri="{A12FA001-AC4F-418D-AE19-62706E023703}">
                      <ahyp:hlinkClr xmlns:ahyp="http://schemas.microsoft.com/office/drawing/2018/hyperlinkcolor" val="tx"/>
                    </a:ext>
                  </a:extLst>
                </a:hlinkClick>
              </a:rPr>
              <a:t>20 History Quiz Questions Multiple Choice </a:t>
            </a:r>
            <a:r>
              <a:rPr lang="en-GB" sz="2800" dirty="0" err="1">
                <a:solidFill>
                  <a:srgbClr val="FFFF00"/>
                </a:solidFill>
                <a:hlinkClick r:id="rId9">
                  <a:extLst>
                    <a:ext uri="{A12FA001-AC4F-418D-AE19-62706E023703}">
                      <ahyp:hlinkClr xmlns:ahyp="http://schemas.microsoft.com/office/drawing/2018/hyperlinkcolor" val="tx"/>
                    </a:ext>
                  </a:extLst>
                </a:hlinkClick>
              </a:rPr>
              <a:t>Histirocal</a:t>
            </a:r>
            <a:r>
              <a:rPr lang="en-GB" sz="2800" dirty="0">
                <a:solidFill>
                  <a:srgbClr val="FFFF00"/>
                </a:solidFill>
                <a:hlinkClick r:id="rId9">
                  <a:extLst>
                    <a:ext uri="{A12FA001-AC4F-418D-AE19-62706E023703}">
                      <ahyp:hlinkClr xmlns:ahyp="http://schemas.microsoft.com/office/drawing/2018/hyperlinkcolor" val="tx"/>
                    </a:ext>
                  </a:extLst>
                </a:hlinkClick>
              </a:rPr>
              <a:t> Trivia</a:t>
            </a:r>
            <a:endParaRPr lang="en-US" sz="2800" dirty="0">
              <a:solidFill>
                <a:srgbClr val="FFFF00"/>
              </a:solidFill>
              <a:latin typeface="Aptos SemiBold" panose="020F0502020204030204" pitchFamily="34" charset="0"/>
              <a:ea typeface="ADLaM Display" panose="02010000000000000000" pitchFamily="2" charset="0"/>
              <a:cs typeface="ADLaM Display" panose="02010000000000000000" pitchFamily="2" charset="0"/>
            </a:endParaRPr>
          </a:p>
        </p:txBody>
      </p:sp>
      <p:sp>
        <p:nvSpPr>
          <p:cNvPr id="9" name="Speech Bubble: Rectangle with Corners Rounded 8">
            <a:extLst>
              <a:ext uri="{FF2B5EF4-FFF2-40B4-BE49-F238E27FC236}">
                <a16:creationId xmlns:a16="http://schemas.microsoft.com/office/drawing/2014/main" id="{6E81EC16-4899-BF9D-E5F4-5142C0A16CA5}"/>
              </a:ext>
            </a:extLst>
          </p:cNvPr>
          <p:cNvSpPr/>
          <p:nvPr/>
        </p:nvSpPr>
        <p:spPr>
          <a:xfrm>
            <a:off x="3934038" y="4230052"/>
            <a:ext cx="3000488" cy="960213"/>
          </a:xfrm>
          <a:prstGeom prst="wedgeRoundRectCallout">
            <a:avLst/>
          </a:prstGeom>
          <a:solidFill>
            <a:srgbClr val="00B0F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hlinkClick r:id="rId10">
                  <a:extLst>
                    <a:ext uri="{A12FA001-AC4F-418D-AE19-62706E023703}">
                      <ahyp:hlinkClr xmlns:ahyp="http://schemas.microsoft.com/office/drawing/2018/hyperlinkcolor" val="tx"/>
                    </a:ext>
                  </a:extLst>
                </a:hlinkClick>
              </a:rPr>
              <a:t>Word of the Day:</a:t>
            </a:r>
          </a:p>
          <a:p>
            <a:pPr algn="ctr"/>
            <a:r>
              <a:rPr lang="en-GB"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hlinkClick r:id="rId10">
                  <a:extLst>
                    <a:ext uri="{A12FA001-AC4F-418D-AE19-62706E023703}">
                      <ahyp:hlinkClr xmlns:ahyp="http://schemas.microsoft.com/office/drawing/2018/hyperlinkcolor" val="tx"/>
                    </a:ext>
                  </a:extLst>
                </a:hlinkClick>
              </a:rPr>
              <a:t> Merriam-Webster</a:t>
            </a:r>
            <a:endParaRPr lang="en-GB"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endParaRPr>
          </a:p>
        </p:txBody>
      </p:sp>
      <p:pic>
        <p:nvPicPr>
          <p:cNvPr id="10" name="Picture 9" descr="Pin by Sha on inspirational quotes | Inspirational quotes, Thoughts ...">
            <a:extLst>
              <a:ext uri="{FF2B5EF4-FFF2-40B4-BE49-F238E27FC236}">
                <a16:creationId xmlns:a16="http://schemas.microsoft.com/office/drawing/2014/main" id="{493B4677-FA99-A1AA-2463-808300734580}"/>
              </a:ext>
            </a:extLst>
          </p:cNvPr>
          <p:cNvPicPr>
            <a:picLocks noChangeAspect="1"/>
          </p:cNvPicPr>
          <p:nvPr/>
        </p:nvPicPr>
        <p:blipFill>
          <a:blip r:embed="rId11"/>
          <a:stretch>
            <a:fillRect/>
          </a:stretch>
        </p:blipFill>
        <p:spPr>
          <a:xfrm>
            <a:off x="8444204" y="1891430"/>
            <a:ext cx="3570319" cy="3441370"/>
          </a:xfrm>
          <a:prstGeom prst="rect">
            <a:avLst/>
          </a:prstGeom>
        </p:spPr>
      </p:pic>
      <p:sp>
        <p:nvSpPr>
          <p:cNvPr id="5" name="TextBox 4">
            <a:hlinkClick r:id="rId12" action="ppaction://hlinksldjump"/>
            <a:extLst>
              <a:ext uri="{FF2B5EF4-FFF2-40B4-BE49-F238E27FC236}">
                <a16:creationId xmlns:a16="http://schemas.microsoft.com/office/drawing/2014/main" id="{DE5D4CA3-6F92-7598-A1D1-D6D6B1BD57D0}"/>
              </a:ext>
            </a:extLst>
          </p:cNvPr>
          <p:cNvSpPr txBox="1"/>
          <p:nvPr/>
        </p:nvSpPr>
        <p:spPr>
          <a:xfrm>
            <a:off x="9554641" y="4641152"/>
            <a:ext cx="2596054" cy="1967746"/>
          </a:xfrm>
          <a:prstGeom prst="cloud">
            <a:avLst/>
          </a:prstGeom>
          <a:ln w="38100">
            <a:solidFill>
              <a:srgbClr val="FF006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FF0066"/>
                </a:solidFill>
                <a:latin typeface="Cavolini" panose="03000502040302020204" pitchFamily="66" charset="0"/>
                <a:cs typeface="Cavolini" panose="03000502040302020204" pitchFamily="66" charset="0"/>
              </a:rPr>
              <a:t>Click for an extra prayer</a:t>
            </a:r>
          </a:p>
        </p:txBody>
      </p:sp>
      <p:sp>
        <p:nvSpPr>
          <p:cNvPr id="13" name="TextBox 12">
            <a:hlinkClick r:id="rId13" action="ppaction://hlinksldjump"/>
            <a:extLst>
              <a:ext uri="{FF2B5EF4-FFF2-40B4-BE49-F238E27FC236}">
                <a16:creationId xmlns:a16="http://schemas.microsoft.com/office/drawing/2014/main" id="{3338FDFF-8508-81AA-A640-2603C135C885}"/>
              </a:ext>
            </a:extLst>
          </p:cNvPr>
          <p:cNvSpPr txBox="1"/>
          <p:nvPr/>
        </p:nvSpPr>
        <p:spPr>
          <a:xfrm>
            <a:off x="6741398" y="4963574"/>
            <a:ext cx="2778034" cy="1358682"/>
          </a:xfrm>
          <a:prstGeom prst="cloud">
            <a:avLst/>
          </a:prstGeom>
          <a:ln w="3810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0070C0"/>
                </a:solidFill>
                <a:latin typeface="Cavolini" panose="03000502040302020204" pitchFamily="66" charset="0"/>
                <a:cs typeface="Cavolini" panose="03000502040302020204" pitchFamily="66" charset="0"/>
              </a:rPr>
              <a:t>Click for a prayer</a:t>
            </a:r>
          </a:p>
        </p:txBody>
      </p:sp>
    </p:spTree>
    <p:extLst>
      <p:ext uri="{BB962C8B-B14F-4D97-AF65-F5344CB8AC3E}">
        <p14:creationId xmlns:p14="http://schemas.microsoft.com/office/powerpoint/2010/main" val="167591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1000"/>
                                        <p:tgtEl>
                                          <p:spTgt spid="43"/>
                                        </p:tgtEl>
                                      </p:cBhvr>
                                    </p:animEffect>
                                    <p:anim calcmode="lin" valueType="num">
                                      <p:cBhvr>
                                        <p:cTn id="15" dur="1000" fill="hold"/>
                                        <p:tgtEl>
                                          <p:spTgt spid="43"/>
                                        </p:tgtEl>
                                        <p:attrNameLst>
                                          <p:attrName>ppt_x</p:attrName>
                                        </p:attrNameLst>
                                      </p:cBhvr>
                                      <p:tavLst>
                                        <p:tav tm="0">
                                          <p:val>
                                            <p:strVal val="#ppt_x"/>
                                          </p:val>
                                        </p:tav>
                                        <p:tav tm="100000">
                                          <p:val>
                                            <p:strVal val="#ppt_x"/>
                                          </p:val>
                                        </p:tav>
                                      </p:tavLst>
                                    </p:anim>
                                    <p:anim calcmode="lin" valueType="num">
                                      <p:cBhvr>
                                        <p:cTn id="16"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1000"/>
                                        <p:tgtEl>
                                          <p:spTgt spid="44"/>
                                        </p:tgtEl>
                                      </p:cBhvr>
                                    </p:animEffect>
                                    <p:anim calcmode="lin" valueType="num">
                                      <p:cBhvr>
                                        <p:cTn id="22" dur="1000" fill="hold"/>
                                        <p:tgtEl>
                                          <p:spTgt spid="44"/>
                                        </p:tgtEl>
                                        <p:attrNameLst>
                                          <p:attrName>ppt_x</p:attrName>
                                        </p:attrNameLst>
                                      </p:cBhvr>
                                      <p:tavLst>
                                        <p:tav tm="0">
                                          <p:val>
                                            <p:strVal val="#ppt_x"/>
                                          </p:val>
                                        </p:tav>
                                        <p:tav tm="100000">
                                          <p:val>
                                            <p:strVal val="#ppt_x"/>
                                          </p:val>
                                        </p:tav>
                                      </p:tavLst>
                                    </p:anim>
                                    <p:anim calcmode="lin" valueType="num">
                                      <p:cBhvr>
                                        <p:cTn id="23"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dissolv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1000" fill="hold"/>
                                        <p:tgtEl>
                                          <p:spTgt spid="6"/>
                                        </p:tgtEl>
                                        <p:attrNameLst>
                                          <p:attrName>ppt_w</p:attrName>
                                        </p:attrNameLst>
                                      </p:cBhvr>
                                      <p:tavLst>
                                        <p:tav tm="0">
                                          <p:val>
                                            <p:fltVal val="0"/>
                                          </p:val>
                                        </p:tav>
                                        <p:tav tm="100000">
                                          <p:val>
                                            <p:strVal val="#ppt_w"/>
                                          </p:val>
                                        </p:tav>
                                      </p:tavLst>
                                    </p:anim>
                                    <p:anim calcmode="lin" valueType="num">
                                      <p:cBhvr>
                                        <p:cTn id="34" dur="1000" fill="hold"/>
                                        <p:tgtEl>
                                          <p:spTgt spid="6"/>
                                        </p:tgtEl>
                                        <p:attrNameLst>
                                          <p:attrName>ppt_h</p:attrName>
                                        </p:attrNameLst>
                                      </p:cBhvr>
                                      <p:tavLst>
                                        <p:tav tm="0">
                                          <p:val>
                                            <p:fltVal val="0"/>
                                          </p:val>
                                        </p:tav>
                                        <p:tav tm="100000">
                                          <p:val>
                                            <p:strVal val="#ppt_h"/>
                                          </p:val>
                                        </p:tav>
                                      </p:tavLst>
                                    </p:anim>
                                    <p:anim calcmode="lin" valueType="num">
                                      <p:cBhvr>
                                        <p:cTn id="35" dur="1000" fill="hold"/>
                                        <p:tgtEl>
                                          <p:spTgt spid="6"/>
                                        </p:tgtEl>
                                        <p:attrNameLst>
                                          <p:attrName>style.rotation</p:attrName>
                                        </p:attrNameLst>
                                      </p:cBhvr>
                                      <p:tavLst>
                                        <p:tav tm="0">
                                          <p:val>
                                            <p:fltVal val="90"/>
                                          </p:val>
                                        </p:tav>
                                        <p:tav tm="100000">
                                          <p:val>
                                            <p:fltVal val="0"/>
                                          </p:val>
                                        </p:tav>
                                      </p:tavLst>
                                    </p:anim>
                                    <p:animEffect transition="in" filter="fade">
                                      <p:cBhvr>
                                        <p:cTn id="36" dur="10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500" fill="hold"/>
                                        <p:tgtEl>
                                          <p:spTgt spid="9"/>
                                        </p:tgtEl>
                                        <p:attrNameLst>
                                          <p:attrName>ppt_w</p:attrName>
                                        </p:attrNameLst>
                                      </p:cBhvr>
                                      <p:tavLst>
                                        <p:tav tm="0">
                                          <p:val>
                                            <p:fltVal val="0"/>
                                          </p:val>
                                        </p:tav>
                                        <p:tav tm="100000">
                                          <p:val>
                                            <p:strVal val="#ppt_w"/>
                                          </p:val>
                                        </p:tav>
                                      </p:tavLst>
                                    </p:anim>
                                    <p:anim calcmode="lin" valueType="num">
                                      <p:cBhvr>
                                        <p:cTn id="49"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down)">
                                      <p:cBhvr>
                                        <p:cTn id="54" dur="580">
                                          <p:stCondLst>
                                            <p:cond delay="0"/>
                                          </p:stCondLst>
                                        </p:cTn>
                                        <p:tgtEl>
                                          <p:spTgt spid="10"/>
                                        </p:tgtEl>
                                      </p:cBhvr>
                                    </p:animEffect>
                                    <p:anim calcmode="lin" valueType="num">
                                      <p:cBhvr>
                                        <p:cTn id="5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0" dur="26">
                                          <p:stCondLst>
                                            <p:cond delay="650"/>
                                          </p:stCondLst>
                                        </p:cTn>
                                        <p:tgtEl>
                                          <p:spTgt spid="10"/>
                                        </p:tgtEl>
                                      </p:cBhvr>
                                      <p:to x="100000" y="60000"/>
                                    </p:animScale>
                                    <p:animScale>
                                      <p:cBhvr>
                                        <p:cTn id="61" dur="166" decel="50000">
                                          <p:stCondLst>
                                            <p:cond delay="676"/>
                                          </p:stCondLst>
                                        </p:cTn>
                                        <p:tgtEl>
                                          <p:spTgt spid="10"/>
                                        </p:tgtEl>
                                      </p:cBhvr>
                                      <p:to x="100000" y="100000"/>
                                    </p:animScale>
                                    <p:animScale>
                                      <p:cBhvr>
                                        <p:cTn id="62" dur="26">
                                          <p:stCondLst>
                                            <p:cond delay="1312"/>
                                          </p:stCondLst>
                                        </p:cTn>
                                        <p:tgtEl>
                                          <p:spTgt spid="10"/>
                                        </p:tgtEl>
                                      </p:cBhvr>
                                      <p:to x="100000" y="80000"/>
                                    </p:animScale>
                                    <p:animScale>
                                      <p:cBhvr>
                                        <p:cTn id="63" dur="166" decel="50000">
                                          <p:stCondLst>
                                            <p:cond delay="1338"/>
                                          </p:stCondLst>
                                        </p:cTn>
                                        <p:tgtEl>
                                          <p:spTgt spid="10"/>
                                        </p:tgtEl>
                                      </p:cBhvr>
                                      <p:to x="100000" y="100000"/>
                                    </p:animScale>
                                    <p:animScale>
                                      <p:cBhvr>
                                        <p:cTn id="64" dur="26">
                                          <p:stCondLst>
                                            <p:cond delay="1642"/>
                                          </p:stCondLst>
                                        </p:cTn>
                                        <p:tgtEl>
                                          <p:spTgt spid="10"/>
                                        </p:tgtEl>
                                      </p:cBhvr>
                                      <p:to x="100000" y="90000"/>
                                    </p:animScale>
                                    <p:animScale>
                                      <p:cBhvr>
                                        <p:cTn id="65" dur="166" decel="50000">
                                          <p:stCondLst>
                                            <p:cond delay="1668"/>
                                          </p:stCondLst>
                                        </p:cTn>
                                        <p:tgtEl>
                                          <p:spTgt spid="10"/>
                                        </p:tgtEl>
                                      </p:cBhvr>
                                      <p:to x="100000" y="100000"/>
                                    </p:animScale>
                                    <p:animScale>
                                      <p:cBhvr>
                                        <p:cTn id="66" dur="26">
                                          <p:stCondLst>
                                            <p:cond delay="1808"/>
                                          </p:stCondLst>
                                        </p:cTn>
                                        <p:tgtEl>
                                          <p:spTgt spid="10"/>
                                        </p:tgtEl>
                                      </p:cBhvr>
                                      <p:to x="100000" y="95000"/>
                                    </p:animScale>
                                    <p:animScale>
                                      <p:cBhvr>
                                        <p:cTn id="67" dur="166" decel="50000">
                                          <p:stCondLst>
                                            <p:cond delay="1834"/>
                                          </p:stCondLst>
                                        </p:cTn>
                                        <p:tgtEl>
                                          <p:spTgt spid="10"/>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dissolve">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dissolve">
                                      <p:cBhvr>
                                        <p:cTn id="7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3" grpId="0" animBg="1"/>
      <p:bldP spid="44" grpId="0" animBg="1"/>
      <p:bldP spid="14" grpId="0" animBg="1"/>
      <p:bldP spid="7" grpId="0" animBg="1"/>
      <p:bldP spid="3" grpId="0" animBg="1"/>
      <p:bldP spid="9" grpId="0" animBg="1"/>
      <p:bldP spid="5"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91764F-E408-E2D4-C615-627771E999F8}"/>
              </a:ext>
            </a:extLst>
          </p:cNvPr>
          <p:cNvPicPr>
            <a:picLocks noChangeAspect="1"/>
          </p:cNvPicPr>
          <p:nvPr/>
        </p:nvPicPr>
        <p:blipFill>
          <a:blip r:embed="rId4"/>
          <a:stretch>
            <a:fillRect/>
          </a:stretch>
        </p:blipFill>
        <p:spPr>
          <a:xfrm>
            <a:off x="6095" y="0"/>
            <a:ext cx="12179809" cy="6858000"/>
          </a:xfrm>
          <a:prstGeom prst="rect">
            <a:avLst/>
          </a:prstGeom>
          <a:ln w="38100">
            <a:solidFill>
              <a:srgbClr val="FFC000"/>
            </a:solidFill>
          </a:ln>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58861" y="-37847"/>
            <a:ext cx="1518612" cy="1359228"/>
          </a:xfrm>
          <a:prstGeom prst="roundRect">
            <a:avLst>
              <a:gd name="adj" fmla="val 23460"/>
            </a:avLst>
          </a:prstGeom>
          <a:ln w="38100">
            <a:solidFill>
              <a:srgbClr val="FFC000"/>
            </a:solid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0" name="TextBox 9">
            <a:hlinkClick r:id="rId6" action="ppaction://hlinksldjump"/>
            <a:extLst>
              <a:ext uri="{FF2B5EF4-FFF2-40B4-BE49-F238E27FC236}">
                <a16:creationId xmlns:a16="http://schemas.microsoft.com/office/drawing/2014/main" id="{E5D9A191-F16B-4EA9-BFBB-107EC652BF44}"/>
              </a:ext>
            </a:extLst>
          </p:cNvPr>
          <p:cNvSpPr txBox="1"/>
          <p:nvPr/>
        </p:nvSpPr>
        <p:spPr>
          <a:xfrm>
            <a:off x="8504685" y="209226"/>
            <a:ext cx="1195735" cy="769441"/>
          </a:xfrm>
          <a:prstGeom prst="rect">
            <a:avLst/>
          </a:prstGeom>
          <a:ln w="38100">
            <a:solidFill>
              <a:srgbClr val="FFC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2200" b="1" dirty="0"/>
              <a:t>Click to go back</a:t>
            </a:r>
          </a:p>
        </p:txBody>
      </p:sp>
      <p:pic>
        <p:nvPicPr>
          <p:cNvPr id="32" name="Picture 31">
            <a:extLst>
              <a:ext uri="{FF2B5EF4-FFF2-40B4-BE49-F238E27FC236}">
                <a16:creationId xmlns:a16="http://schemas.microsoft.com/office/drawing/2014/main" id="{B14035E1-DF97-4C47-B901-97F6388E0983}"/>
              </a:ext>
            </a:extLst>
          </p:cNvPr>
          <p:cNvPicPr>
            <a:picLocks noChangeAspect="1"/>
          </p:cNvPicPr>
          <p:nvPr/>
        </p:nvPicPr>
        <p:blipFill>
          <a:blip r:embed="rId7"/>
          <a:stretch>
            <a:fillRect/>
          </a:stretch>
        </p:blipFill>
        <p:spPr>
          <a:xfrm>
            <a:off x="9846525" y="5738327"/>
            <a:ext cx="2036240" cy="1066370"/>
          </a:xfrm>
          <a:prstGeom prst="rect">
            <a:avLst/>
          </a:prstGeom>
          <a:ln w="38100">
            <a:solidFill>
              <a:srgbClr val="FFC000"/>
            </a:solidFill>
          </a:ln>
          <a:effectLst>
            <a:innerShdw blurRad="63500" dist="50800" dir="13500000">
              <a:prstClr val="black">
                <a:alpha val="50000"/>
              </a:prstClr>
            </a:innerShdw>
          </a:effectLst>
        </p:spPr>
      </p:pic>
      <p:sp>
        <p:nvSpPr>
          <p:cNvPr id="6" name="Rectangle: Rounded Corners 5">
            <a:extLst>
              <a:ext uri="{FF2B5EF4-FFF2-40B4-BE49-F238E27FC236}">
                <a16:creationId xmlns:a16="http://schemas.microsoft.com/office/drawing/2014/main" id="{B17699E2-DF46-2034-F941-3D2D723E9D6B}"/>
              </a:ext>
            </a:extLst>
          </p:cNvPr>
          <p:cNvSpPr/>
          <p:nvPr/>
        </p:nvSpPr>
        <p:spPr>
          <a:xfrm>
            <a:off x="5691673" y="1321381"/>
            <a:ext cx="6191092" cy="4760843"/>
          </a:xfrm>
          <a:prstGeom prst="roundRect">
            <a:avLst/>
          </a:prstGeom>
          <a:solidFill>
            <a:srgbClr val="92D050"/>
          </a:solid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This verse is part of God’s message to the Israelites during their exile in Babylon, a time of hardship and uncertainty. God encourages His people not to dwell on past failures because He is about to do something new in their lives</a:t>
            </a:r>
          </a:p>
          <a:p>
            <a:pPr algn="ctr"/>
            <a:endParaRPr lang="en-GB" sz="2400" dirty="0">
              <a:solidFill>
                <a:schemeClr val="tx1"/>
              </a:solidFill>
            </a:endParaRPr>
          </a:p>
          <a:p>
            <a:pPr algn="ctr"/>
            <a:r>
              <a:rPr lang="en-GB" sz="2400" dirty="0">
                <a:solidFill>
                  <a:srgbClr val="0000FF"/>
                </a:solidFill>
              </a:rPr>
              <a:t>Question of the day:</a:t>
            </a:r>
          </a:p>
          <a:p>
            <a:pPr algn="ctr"/>
            <a:r>
              <a:rPr lang="en-GB" sz="2400" dirty="0">
                <a:solidFill>
                  <a:srgbClr val="C00000"/>
                </a:solidFill>
              </a:rPr>
              <a:t>What is one thing in your past you can learn from to change your future?</a:t>
            </a:r>
          </a:p>
        </p:txBody>
      </p:sp>
      <p:pic>
        <p:nvPicPr>
          <p:cNvPr id="5" name="Picture 4" descr="Leaving the Old Behind With God | Isaiah 43:18–19 | Daily Devotion with ...">
            <a:extLst>
              <a:ext uri="{FF2B5EF4-FFF2-40B4-BE49-F238E27FC236}">
                <a16:creationId xmlns:a16="http://schemas.microsoft.com/office/drawing/2014/main" id="{FA519C57-B6F3-7318-2289-61BDF1936AB1}"/>
              </a:ext>
            </a:extLst>
          </p:cNvPr>
          <p:cNvPicPr>
            <a:picLocks noChangeAspect="1"/>
          </p:cNvPicPr>
          <p:nvPr/>
        </p:nvPicPr>
        <p:blipFill>
          <a:blip r:embed="rId8"/>
          <a:stretch>
            <a:fillRect/>
          </a:stretch>
        </p:blipFill>
        <p:spPr>
          <a:xfrm>
            <a:off x="226255" y="906116"/>
            <a:ext cx="5318666" cy="5591371"/>
          </a:xfrm>
          <a:prstGeom prst="rect">
            <a:avLst/>
          </a:prstGeom>
          <a:ln w="38100">
            <a:solidFill>
              <a:srgbClr val="FFC000"/>
            </a:solidFill>
          </a:ln>
        </p:spPr>
      </p:pic>
    </p:spTree>
    <p:extLst>
      <p:ext uri="{BB962C8B-B14F-4D97-AF65-F5344CB8AC3E}">
        <p14:creationId xmlns:p14="http://schemas.microsoft.com/office/powerpoint/2010/main" val="2433912177"/>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FB89-736F-DFDF-E1B4-6FE927D6EA1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05872F5-0B1A-B4AD-272C-CB9AE4527EB2}"/>
              </a:ext>
            </a:extLst>
          </p:cNvPr>
          <p:cNvPicPr>
            <a:picLocks noChangeAspect="1"/>
          </p:cNvPicPr>
          <p:nvPr/>
        </p:nvPicPr>
        <p:blipFill>
          <a:blip r:embed="rId3"/>
          <a:stretch>
            <a:fillRect/>
          </a:stretch>
        </p:blipFill>
        <p:spPr>
          <a:xfrm>
            <a:off x="6095" y="0"/>
            <a:ext cx="12179809" cy="6858000"/>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FC587B03-7265-203C-1E5C-D4BFB3BFC5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4600"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86BB900B-873C-36EC-C873-B78F19A940D2}"/>
              </a:ext>
            </a:extLst>
          </p:cNvPr>
          <p:cNvSpPr txBox="1"/>
          <p:nvPr/>
        </p:nvSpPr>
        <p:spPr>
          <a:xfrm>
            <a:off x="7400818"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C0161A86-0690-EAA8-53D8-C2E2E6C725E6}"/>
              </a:ext>
            </a:extLst>
          </p:cNvPr>
          <p:cNvSpPr txBox="1"/>
          <p:nvPr/>
        </p:nvSpPr>
        <p:spPr>
          <a:xfrm>
            <a:off x="7335837"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B32B7210-093B-2A98-ECE8-C2C896469A19}"/>
              </a:ext>
            </a:extLst>
          </p:cNvPr>
          <p:cNvPicPr>
            <a:picLocks noChangeAspect="1"/>
          </p:cNvPicPr>
          <p:nvPr/>
        </p:nvPicPr>
        <p:blipFill>
          <a:blip r:embed="rId5"/>
          <a:stretch>
            <a:fillRect/>
          </a:stretch>
        </p:blipFill>
        <p:spPr>
          <a:xfrm>
            <a:off x="9896972" y="5680709"/>
            <a:ext cx="2036240" cy="1052334"/>
          </a:xfrm>
          <a:prstGeom prst="rect">
            <a:avLst/>
          </a:prstGeom>
        </p:spPr>
      </p:pic>
      <p:sp>
        <p:nvSpPr>
          <p:cNvPr id="10" name="TextBox 9">
            <a:hlinkClick r:id="rId6" action="ppaction://hlinksldjump"/>
            <a:extLst>
              <a:ext uri="{FF2B5EF4-FFF2-40B4-BE49-F238E27FC236}">
                <a16:creationId xmlns:a16="http://schemas.microsoft.com/office/drawing/2014/main" id="{FE3A76B9-1EB6-AD83-603D-26C7A0B72A7F}"/>
              </a:ext>
            </a:extLst>
          </p:cNvPr>
          <p:cNvSpPr txBox="1"/>
          <p:nvPr/>
        </p:nvSpPr>
        <p:spPr>
          <a:xfrm>
            <a:off x="7204360" y="73603"/>
            <a:ext cx="1612905"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65A7FE24-EE17-2E9F-8372-5E909F541540}"/>
              </a:ext>
            </a:extLst>
          </p:cNvPr>
          <p:cNvSpPr/>
          <p:nvPr/>
        </p:nvSpPr>
        <p:spPr>
          <a:xfrm>
            <a:off x="6391468" y="999519"/>
            <a:ext cx="5632111" cy="5233330"/>
          </a:xfrm>
          <a:prstGeom prst="roundRect">
            <a:avLst/>
          </a:prstGeom>
          <a:solidFill>
            <a:srgbClr val="92D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7030A0"/>
                </a:solidFill>
              </a:rPr>
              <a:t>God is clear that once we turn to Him and accept Him, choosing to believe His word, we become new ‘creations’.  That is, our spirits and minds will think and react differently to other people and world around us.</a:t>
            </a:r>
          </a:p>
          <a:p>
            <a:pPr algn="ctr"/>
            <a:endParaRPr lang="en-GB" sz="2400" dirty="0">
              <a:solidFill>
                <a:srgbClr val="7030A0"/>
              </a:solidFill>
            </a:endParaRPr>
          </a:p>
          <a:p>
            <a:pPr algn="ctr"/>
            <a:r>
              <a:rPr lang="en-GB" sz="2400" dirty="0">
                <a:solidFill>
                  <a:srgbClr val="C00000"/>
                </a:solidFill>
              </a:rPr>
              <a:t>Question of the day:</a:t>
            </a:r>
          </a:p>
          <a:p>
            <a:pPr algn="ctr"/>
            <a:r>
              <a:rPr lang="en-GB" sz="2400" dirty="0">
                <a:solidFill>
                  <a:schemeClr val="tx1"/>
                </a:solidFill>
              </a:rPr>
              <a:t>What do you think you would expect to change if you either believe in God, or started to  believe in God?</a:t>
            </a:r>
          </a:p>
        </p:txBody>
      </p:sp>
      <p:pic>
        <p:nvPicPr>
          <p:cNvPr id="11" name="Picture 10">
            <a:extLst>
              <a:ext uri="{FF2B5EF4-FFF2-40B4-BE49-F238E27FC236}">
                <a16:creationId xmlns:a16="http://schemas.microsoft.com/office/drawing/2014/main" id="{975C40F4-236F-D5A1-3AFB-0E2A9BFE1C69}"/>
              </a:ext>
            </a:extLst>
          </p:cNvPr>
          <p:cNvPicPr>
            <a:picLocks noChangeAspect="1"/>
          </p:cNvPicPr>
          <p:nvPr/>
        </p:nvPicPr>
        <p:blipFill>
          <a:blip r:embed="rId7"/>
          <a:srcRect r="10904" b="4838"/>
          <a:stretch>
            <a:fillRect/>
          </a:stretch>
        </p:blipFill>
        <p:spPr>
          <a:xfrm>
            <a:off x="146582" y="1232747"/>
            <a:ext cx="6104399" cy="4756652"/>
          </a:xfrm>
          <a:prstGeom prst="rect">
            <a:avLst/>
          </a:prstGeom>
          <a:ln w="28575">
            <a:solidFill>
              <a:srgbClr val="FFFF00"/>
            </a:solidFill>
          </a:ln>
        </p:spPr>
      </p:pic>
    </p:spTree>
    <p:extLst>
      <p:ext uri="{BB962C8B-B14F-4D97-AF65-F5344CB8AC3E}">
        <p14:creationId xmlns:p14="http://schemas.microsoft.com/office/powerpoint/2010/main" val="299848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803E8-FC6A-D0A6-7BFE-95DE08898C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714FC47-F540-C93A-2CA9-B28CD88B4025}"/>
              </a:ext>
            </a:extLst>
          </p:cNvPr>
          <p:cNvPicPr>
            <a:picLocks noChangeAspect="1"/>
          </p:cNvPicPr>
          <p:nvPr/>
        </p:nvPicPr>
        <p:blipFill>
          <a:blip r:embed="rId3"/>
          <a:stretch>
            <a:fillRect/>
          </a:stretch>
        </p:blipFill>
        <p:spPr>
          <a:xfrm>
            <a:off x="8617" y="-1"/>
            <a:ext cx="12174766" cy="6855365"/>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C67E0898-478F-E22A-D53F-AA874FF22A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4600"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8687715-9C21-5D28-52A3-5FE68FF363B8}"/>
              </a:ext>
            </a:extLst>
          </p:cNvPr>
          <p:cNvSpPr txBox="1"/>
          <p:nvPr/>
        </p:nvSpPr>
        <p:spPr>
          <a:xfrm>
            <a:off x="7400818"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7292CD57-1D4A-F044-B2BB-23AC7E930713}"/>
              </a:ext>
            </a:extLst>
          </p:cNvPr>
          <p:cNvSpPr txBox="1"/>
          <p:nvPr/>
        </p:nvSpPr>
        <p:spPr>
          <a:xfrm>
            <a:off x="7335837"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5D213B0D-D7A5-2326-227E-E05EC0D8131C}"/>
              </a:ext>
            </a:extLst>
          </p:cNvPr>
          <p:cNvPicPr>
            <a:picLocks noChangeAspect="1"/>
          </p:cNvPicPr>
          <p:nvPr/>
        </p:nvPicPr>
        <p:blipFill>
          <a:blip r:embed="rId5"/>
          <a:stretch>
            <a:fillRect/>
          </a:stretch>
        </p:blipFill>
        <p:spPr>
          <a:xfrm>
            <a:off x="9896972" y="5680709"/>
            <a:ext cx="2036240" cy="1052334"/>
          </a:xfrm>
          <a:prstGeom prst="rect">
            <a:avLst/>
          </a:prstGeom>
        </p:spPr>
      </p:pic>
      <p:sp>
        <p:nvSpPr>
          <p:cNvPr id="10" name="TextBox 9">
            <a:hlinkClick r:id="rId6" action="ppaction://hlinksldjump"/>
            <a:extLst>
              <a:ext uri="{FF2B5EF4-FFF2-40B4-BE49-F238E27FC236}">
                <a16:creationId xmlns:a16="http://schemas.microsoft.com/office/drawing/2014/main" id="{F37871AE-FD87-0F0C-F144-4D52E1EC091D}"/>
              </a:ext>
            </a:extLst>
          </p:cNvPr>
          <p:cNvSpPr txBox="1"/>
          <p:nvPr/>
        </p:nvSpPr>
        <p:spPr>
          <a:xfrm>
            <a:off x="10214552" y="3329879"/>
            <a:ext cx="140108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79AFD03A-111C-4523-863A-56ED9F93514D}"/>
              </a:ext>
            </a:extLst>
          </p:cNvPr>
          <p:cNvSpPr/>
          <p:nvPr/>
        </p:nvSpPr>
        <p:spPr>
          <a:xfrm>
            <a:off x="378960" y="167951"/>
            <a:ext cx="9436843" cy="6565091"/>
          </a:xfrm>
          <a:prstGeom prst="roundRect">
            <a:avLst/>
          </a:prstGeom>
          <a:solidFill>
            <a:srgbClr val="92D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b="1" dirty="0">
                <a:solidFill>
                  <a:schemeClr val="tx1"/>
                </a:solidFill>
                <a:latin typeface="+mj-lt"/>
                <a:cs typeface="Biome" panose="020B0503030204020804" pitchFamily="34" charset="0"/>
              </a:rPr>
              <a:t>Think about this.  (This is not an exact science but an indication…)</a:t>
            </a:r>
          </a:p>
          <a:p>
            <a:pPr algn="ctr"/>
            <a:endParaRPr lang="en-GB" sz="1900" b="1" dirty="0">
              <a:solidFill>
                <a:schemeClr val="tx1"/>
              </a:solidFill>
              <a:latin typeface="+mj-lt"/>
              <a:cs typeface="Biome" panose="020B0503030204020804" pitchFamily="34" charset="0"/>
            </a:endParaRPr>
          </a:p>
          <a:p>
            <a:pPr algn="ctr"/>
            <a:r>
              <a:rPr lang="en-GB" sz="1900" b="1" dirty="0">
                <a:solidFill>
                  <a:schemeClr val="tx1"/>
                </a:solidFill>
                <a:latin typeface="+mj-lt"/>
                <a:cs typeface="Biome" panose="020B0503030204020804" pitchFamily="34" charset="0"/>
              </a:rPr>
              <a:t>A book contains 1000 pages all in black ink.  One of the dots on one of the ‘i’s is </a:t>
            </a:r>
            <a:r>
              <a:rPr lang="en-GB" sz="1900" b="1" dirty="0">
                <a:solidFill>
                  <a:srgbClr val="FF0000"/>
                </a:solidFill>
                <a:latin typeface="+mj-lt"/>
                <a:cs typeface="Biome" panose="020B0503030204020804" pitchFamily="34" charset="0"/>
              </a:rPr>
              <a:t>red</a:t>
            </a:r>
            <a:r>
              <a:rPr lang="en-GB" sz="1900" b="1" dirty="0">
                <a:solidFill>
                  <a:schemeClr val="tx1"/>
                </a:solidFill>
                <a:latin typeface="+mj-lt"/>
                <a:cs typeface="Biome" panose="020B0503030204020804" pitchFamily="34" charset="0"/>
              </a:rPr>
              <a:t>.  Could you find it?  Yes.  Just read the book.  What about if there were 2 books?  What about 10 books.  That’s 10 000 pages.  Could you find it?  Yes.  It would just take a long time. 1000 books?  What about 1 million books and still only one red dot?  Still achievable but extremely time consuming.  Let’s fill the earth with books – that’s around 200 000 000 000 000 000 000 (two hundred million trillion).  Keen on finding the one red dot now?  What about two earths filled with books?  One thousand earths?  One million earths?  1.3 million earths would fill the sun.  Find the dot now?  What about two suns filled with earths?  1000 suns?  One million suns?  What about 66 billion suns (which would fill the largest black hole).  66 billion suns, each with 1.3 million earths; each earth filled with two hundred million trillion books and only one red dot?  What about two black holes?  1000 black holes?  What about enough black holes to fill the universe – that’s more than 450 trillion.  What about two universes?  1000 universes?  1 million universes?  10 billion universes?  Oh, and you only have a few billion years so you would have to read trillions and trillions of books every second to succeed.  What is the probability you will find the one red dot?</a:t>
            </a:r>
          </a:p>
          <a:p>
            <a:pPr algn="ctr"/>
            <a:endParaRPr lang="en-GB" sz="1900" b="1" dirty="0">
              <a:solidFill>
                <a:schemeClr val="tx1"/>
              </a:solidFill>
              <a:latin typeface="+mj-lt"/>
              <a:cs typeface="Biome" panose="020B0503030204020804" pitchFamily="34" charset="0"/>
            </a:endParaRPr>
          </a:p>
          <a:p>
            <a:pPr algn="ctr"/>
            <a:r>
              <a:rPr lang="en-GB" sz="1900" b="1" dirty="0">
                <a:solidFill>
                  <a:schemeClr val="tx1"/>
                </a:solidFill>
                <a:latin typeface="+mj-lt"/>
                <a:cs typeface="Biome" panose="020B0503030204020804" pitchFamily="34" charset="0"/>
              </a:rPr>
              <a:t>Scientists say it is more likely that you will find that one, red dot in the time given than for the universe and life to have started from a random, undirected process…</a:t>
            </a:r>
          </a:p>
        </p:txBody>
      </p:sp>
    </p:spTree>
    <p:extLst>
      <p:ext uri="{BB962C8B-B14F-4D97-AF65-F5344CB8AC3E}">
        <p14:creationId xmlns:p14="http://schemas.microsoft.com/office/powerpoint/2010/main" val="2210244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FC792-BC52-A998-F23F-851701CDA51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9FE99AA-DC7D-6DA9-D265-2C31972D4761}"/>
              </a:ext>
            </a:extLst>
          </p:cNvPr>
          <p:cNvPicPr>
            <a:picLocks noChangeAspect="1"/>
          </p:cNvPicPr>
          <p:nvPr/>
        </p:nvPicPr>
        <p:blipFill>
          <a:blip r:embed="rId3"/>
          <a:stretch>
            <a:fillRect/>
          </a:stretch>
        </p:blipFill>
        <p:spPr>
          <a:xfrm>
            <a:off x="8617" y="-1"/>
            <a:ext cx="12174766" cy="6855365"/>
          </a:xfrm>
          <a:prstGeom prst="rect">
            <a:avLst/>
          </a:prstGeom>
        </p:spPr>
      </p:pic>
      <p:sp>
        <p:nvSpPr>
          <p:cNvPr id="2" name="TextBox 1">
            <a:extLst>
              <a:ext uri="{FF2B5EF4-FFF2-40B4-BE49-F238E27FC236}">
                <a16:creationId xmlns:a16="http://schemas.microsoft.com/office/drawing/2014/main" id="{5B099C2C-1A8A-7F39-9112-2D9E18D1FD64}"/>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pic>
        <p:nvPicPr>
          <p:cNvPr id="1032" name="Picture 8" descr="The Holy Trinity Church of England Secondary School - Headteacher's Welcome">
            <a:extLst>
              <a:ext uri="{FF2B5EF4-FFF2-40B4-BE49-F238E27FC236}">
                <a16:creationId xmlns:a16="http://schemas.microsoft.com/office/drawing/2014/main" id="{E6B43DBE-D8FF-7AC5-80D1-A51772BD08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1253"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73A9A6B-6272-FDAC-D608-553195AE98DD}"/>
              </a:ext>
            </a:extLst>
          </p:cNvPr>
          <p:cNvSpPr txBox="1"/>
          <p:nvPr/>
        </p:nvSpPr>
        <p:spPr>
          <a:xfrm>
            <a:off x="1546949" y="1150689"/>
            <a:ext cx="560438" cy="1015663"/>
          </a:xfrm>
          <a:prstGeom prst="rect">
            <a:avLst/>
          </a:prstGeom>
          <a:noFill/>
        </p:spPr>
        <p:txBody>
          <a:bodyPr wrap="square" rtlCol="0">
            <a:spAutoFit/>
          </a:bodyPr>
          <a:lstStyle/>
          <a:p>
            <a:endParaRPr lang="en-GB" sz="6000" dirty="0">
              <a:solidFill>
                <a:srgbClr val="FFFF00"/>
              </a:solidFill>
            </a:endParaRPr>
          </a:p>
        </p:txBody>
      </p:sp>
      <p:sp>
        <p:nvSpPr>
          <p:cNvPr id="16" name="TextBox 15">
            <a:extLst>
              <a:ext uri="{FF2B5EF4-FFF2-40B4-BE49-F238E27FC236}">
                <a16:creationId xmlns:a16="http://schemas.microsoft.com/office/drawing/2014/main" id="{4AF8D610-7345-1769-5502-D1BE5ED64AE4}"/>
              </a:ext>
            </a:extLst>
          </p:cNvPr>
          <p:cNvSpPr txBox="1"/>
          <p:nvPr/>
        </p:nvSpPr>
        <p:spPr>
          <a:xfrm>
            <a:off x="7447471"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F90A213F-2E66-3FEF-F886-0059B4A10777}"/>
              </a:ext>
            </a:extLst>
          </p:cNvPr>
          <p:cNvSpPr txBox="1"/>
          <p:nvPr/>
        </p:nvSpPr>
        <p:spPr>
          <a:xfrm>
            <a:off x="7382490"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8881E060-727F-A7FF-B5FB-7533F9E32FD2}"/>
              </a:ext>
            </a:extLst>
          </p:cNvPr>
          <p:cNvPicPr>
            <a:picLocks noChangeAspect="1"/>
          </p:cNvPicPr>
          <p:nvPr/>
        </p:nvPicPr>
        <p:blipFill>
          <a:blip r:embed="rId5"/>
          <a:stretch>
            <a:fillRect/>
          </a:stretch>
        </p:blipFill>
        <p:spPr>
          <a:xfrm>
            <a:off x="9817028"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9FBFE1C3-9E99-883B-B08B-26C046ECE0EE}"/>
              </a:ext>
            </a:extLst>
          </p:cNvPr>
          <p:cNvSpPr txBox="1"/>
          <p:nvPr/>
        </p:nvSpPr>
        <p:spPr>
          <a:xfrm>
            <a:off x="10739551" y="3149809"/>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16D5139E-2DDF-1929-520D-8D65CE091AA3}"/>
              </a:ext>
            </a:extLst>
          </p:cNvPr>
          <p:cNvSpPr/>
          <p:nvPr/>
        </p:nvSpPr>
        <p:spPr>
          <a:xfrm>
            <a:off x="212135" y="343894"/>
            <a:ext cx="9401375" cy="6170212"/>
          </a:xfrm>
          <a:prstGeom prst="roundRect">
            <a:avLst/>
          </a:prstGeom>
          <a:solidFill>
            <a:srgbClr val="00206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600" b="1" dirty="0"/>
              <a:t>Prayer of Gratitude for the Past</a:t>
            </a:r>
          </a:p>
          <a:p>
            <a:pPr algn="ctr" fontAlgn="t"/>
            <a:endParaRPr lang="en-GB" sz="2600" b="1" dirty="0"/>
          </a:p>
          <a:p>
            <a:pPr algn="ctr" fontAlgn="t"/>
            <a:r>
              <a:rPr lang="en-GB" sz="2600" dirty="0"/>
              <a:t>Loving God</a:t>
            </a:r>
          </a:p>
          <a:p>
            <a:pPr algn="ctr" fontAlgn="t"/>
            <a:br>
              <a:rPr lang="en-GB" sz="2600" dirty="0"/>
            </a:br>
            <a:r>
              <a:rPr lang="en-GB" sz="2600" dirty="0"/>
              <a:t>As we look back on the days behind us,</a:t>
            </a:r>
            <a:br>
              <a:rPr lang="en-GB" sz="2600" dirty="0"/>
            </a:br>
            <a:r>
              <a:rPr lang="en-GB" sz="2600" dirty="0"/>
              <a:t>we thank You for the good moments—</a:t>
            </a:r>
            <a:br>
              <a:rPr lang="en-GB" sz="2600" dirty="0"/>
            </a:br>
            <a:r>
              <a:rPr lang="en-GB" sz="2600" dirty="0"/>
              <a:t>for laughter with friends,</a:t>
            </a:r>
            <a:br>
              <a:rPr lang="en-GB" sz="2600" dirty="0"/>
            </a:br>
            <a:r>
              <a:rPr lang="en-GB" sz="2600" dirty="0"/>
              <a:t>for things we achieved,</a:t>
            </a:r>
            <a:br>
              <a:rPr lang="en-GB" sz="2600" dirty="0"/>
            </a:br>
            <a:r>
              <a:rPr lang="en-GB" sz="2600" dirty="0"/>
              <a:t>and for times we felt supported and loved.</a:t>
            </a:r>
          </a:p>
          <a:p>
            <a:pPr algn="ctr" fontAlgn="t"/>
            <a:r>
              <a:rPr lang="en-GB" sz="2600" dirty="0"/>
              <a:t>Help us to remember these blessings</a:t>
            </a:r>
            <a:br>
              <a:rPr lang="en-GB" sz="2600" dirty="0"/>
            </a:br>
            <a:r>
              <a:rPr lang="en-GB" sz="2600" dirty="0"/>
              <a:t>when life becomes difficult,</a:t>
            </a:r>
            <a:br>
              <a:rPr lang="en-GB" sz="2600" dirty="0"/>
            </a:br>
            <a:r>
              <a:rPr lang="en-GB" sz="2600" dirty="0"/>
              <a:t>and to carry gratitude in our hearts</a:t>
            </a:r>
            <a:br>
              <a:rPr lang="en-GB" sz="2600" dirty="0"/>
            </a:br>
            <a:r>
              <a:rPr lang="en-GB" sz="2600" dirty="0"/>
              <a:t>as we move forward.</a:t>
            </a:r>
          </a:p>
          <a:p>
            <a:pPr algn="ctr" fontAlgn="t"/>
            <a:br>
              <a:rPr lang="en-GB" sz="2600" dirty="0"/>
            </a:br>
            <a:r>
              <a:rPr lang="en-GB" sz="2600" dirty="0"/>
              <a:t>Amen</a:t>
            </a:r>
          </a:p>
        </p:txBody>
      </p:sp>
    </p:spTree>
    <p:extLst>
      <p:ext uri="{BB962C8B-B14F-4D97-AF65-F5344CB8AC3E}">
        <p14:creationId xmlns:p14="http://schemas.microsoft.com/office/powerpoint/2010/main" val="154209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FB89-736F-DFDF-E1B4-6FE927D6EA1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7B5C1C8-836F-F239-D732-60376ECCA750}"/>
              </a:ext>
            </a:extLst>
          </p:cNvPr>
          <p:cNvPicPr>
            <a:picLocks noChangeAspect="1"/>
          </p:cNvPicPr>
          <p:nvPr/>
        </p:nvPicPr>
        <p:blipFill>
          <a:blip r:embed="rId3"/>
          <a:stretch>
            <a:fillRect/>
          </a:stretch>
        </p:blipFill>
        <p:spPr>
          <a:xfrm>
            <a:off x="6095" y="0"/>
            <a:ext cx="12179809" cy="6858000"/>
          </a:xfrm>
          <a:prstGeom prst="rect">
            <a:avLst/>
          </a:prstGeom>
        </p:spPr>
      </p:pic>
      <p:sp>
        <p:nvSpPr>
          <p:cNvPr id="2" name="TextBox 1">
            <a:extLst>
              <a:ext uri="{FF2B5EF4-FFF2-40B4-BE49-F238E27FC236}">
                <a16:creationId xmlns:a16="http://schemas.microsoft.com/office/drawing/2014/main" id="{68A455BE-052D-DA76-36D0-FBE3B27711BA}"/>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pic>
        <p:nvPicPr>
          <p:cNvPr id="1032" name="Picture 8" descr="The Holy Trinity Church of England Secondary School - Headteacher's Welcome">
            <a:extLst>
              <a:ext uri="{FF2B5EF4-FFF2-40B4-BE49-F238E27FC236}">
                <a16:creationId xmlns:a16="http://schemas.microsoft.com/office/drawing/2014/main" id="{FC587B03-7265-203C-1E5C-D4BFB3BFC5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3445"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B32B7210-093B-2A98-ECE8-C2C896469A19}"/>
              </a:ext>
            </a:extLst>
          </p:cNvPr>
          <p:cNvPicPr>
            <a:picLocks noChangeAspect="1"/>
          </p:cNvPicPr>
          <p:nvPr/>
        </p:nvPicPr>
        <p:blipFill>
          <a:blip r:embed="rId5"/>
          <a:stretch>
            <a:fillRect/>
          </a:stretch>
        </p:blipFill>
        <p:spPr>
          <a:xfrm>
            <a:off x="9829220"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FE3A76B9-1EB6-AD83-603D-26C7A0B72A7F}"/>
              </a:ext>
            </a:extLst>
          </p:cNvPr>
          <p:cNvSpPr txBox="1"/>
          <p:nvPr/>
        </p:nvSpPr>
        <p:spPr>
          <a:xfrm>
            <a:off x="10645676" y="3103241"/>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299F1A2F-9CE9-E1BF-6EBB-47945466CE3F}"/>
              </a:ext>
            </a:extLst>
          </p:cNvPr>
          <p:cNvSpPr/>
          <p:nvPr/>
        </p:nvSpPr>
        <p:spPr>
          <a:xfrm>
            <a:off x="199942" y="367748"/>
            <a:ext cx="10352979" cy="6122504"/>
          </a:xfrm>
          <a:prstGeom prst="roundRect">
            <a:avLst/>
          </a:prstGeom>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600" b="1" dirty="0"/>
              <a:t>Prayer for Learning from Mistakes</a:t>
            </a:r>
          </a:p>
          <a:p>
            <a:pPr algn="ctr" fontAlgn="t"/>
            <a:endParaRPr lang="en-GB" sz="2600" b="1" dirty="0"/>
          </a:p>
          <a:p>
            <a:pPr algn="ctr" fontAlgn="t"/>
            <a:r>
              <a:rPr lang="en-GB" sz="2600" dirty="0"/>
              <a:t>God of patience</a:t>
            </a:r>
          </a:p>
          <a:p>
            <a:pPr algn="ctr" fontAlgn="t"/>
            <a:br>
              <a:rPr lang="en-GB" sz="2600" dirty="0"/>
            </a:br>
            <a:r>
              <a:rPr lang="en-GB" sz="2600" dirty="0"/>
              <a:t>When we look back, we see times</a:t>
            </a:r>
            <a:br>
              <a:rPr lang="en-GB" sz="2600" dirty="0"/>
            </a:br>
            <a:r>
              <a:rPr lang="en-GB" sz="2600" dirty="0"/>
              <a:t>when we made mistakes or chose the wrong path.</a:t>
            </a:r>
            <a:br>
              <a:rPr lang="en-GB" sz="2600" dirty="0"/>
            </a:br>
            <a:r>
              <a:rPr lang="en-GB" sz="2600" dirty="0"/>
              <a:t>Help us not to feel stuck in regret,</a:t>
            </a:r>
            <a:br>
              <a:rPr lang="en-GB" sz="2600" dirty="0"/>
            </a:br>
            <a:r>
              <a:rPr lang="en-GB" sz="2600" dirty="0"/>
              <a:t>but to learn and grow from those moments.</a:t>
            </a:r>
          </a:p>
          <a:p>
            <a:pPr algn="ctr" fontAlgn="t"/>
            <a:r>
              <a:rPr lang="en-GB" sz="2600" dirty="0"/>
              <a:t>Give us the courage to say sorry,</a:t>
            </a:r>
            <a:br>
              <a:rPr lang="en-GB" sz="2600" dirty="0"/>
            </a:br>
            <a:r>
              <a:rPr lang="en-GB" sz="2600" dirty="0"/>
              <a:t>the strength to do better next time,</a:t>
            </a:r>
            <a:br>
              <a:rPr lang="en-GB" sz="2600" dirty="0"/>
            </a:br>
            <a:r>
              <a:rPr lang="en-GB" sz="2600" dirty="0"/>
              <a:t>and the wisdom to keep moving forward with hope.</a:t>
            </a:r>
          </a:p>
          <a:p>
            <a:pPr algn="ctr" fontAlgn="t"/>
            <a:br>
              <a:rPr lang="en-GB" sz="2600" dirty="0"/>
            </a:br>
            <a:r>
              <a:rPr lang="en-GB" sz="2600" dirty="0"/>
              <a:t>Amen</a:t>
            </a:r>
          </a:p>
        </p:txBody>
      </p:sp>
    </p:spTree>
    <p:extLst>
      <p:ext uri="{BB962C8B-B14F-4D97-AF65-F5344CB8AC3E}">
        <p14:creationId xmlns:p14="http://schemas.microsoft.com/office/powerpoint/2010/main" val="1208504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29001-5D5B-4B17-EC5B-5BCE36836DF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40457A4-52FB-12E3-F5F5-19A3AE978452}"/>
              </a:ext>
            </a:extLst>
          </p:cNvPr>
          <p:cNvPicPr>
            <a:picLocks noChangeAspect="1"/>
          </p:cNvPicPr>
          <p:nvPr/>
        </p:nvPicPr>
        <p:blipFill>
          <a:blip r:embed="rId3"/>
          <a:stretch>
            <a:fillRect/>
          </a:stretch>
        </p:blipFill>
        <p:spPr>
          <a:xfrm>
            <a:off x="6095" y="0"/>
            <a:ext cx="12179809" cy="6858000"/>
          </a:xfrm>
          <a:prstGeom prst="rect">
            <a:avLst/>
          </a:prstGeom>
        </p:spPr>
      </p:pic>
      <p:sp>
        <p:nvSpPr>
          <p:cNvPr id="2" name="TextBox 1">
            <a:extLst>
              <a:ext uri="{FF2B5EF4-FFF2-40B4-BE49-F238E27FC236}">
                <a16:creationId xmlns:a16="http://schemas.microsoft.com/office/drawing/2014/main" id="{BF68EA38-2EDF-8AFE-2A2D-FA42236FEA23}"/>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sp>
        <p:nvSpPr>
          <p:cNvPr id="3" name="Rectangle: Rounded Corners 2">
            <a:extLst>
              <a:ext uri="{FF2B5EF4-FFF2-40B4-BE49-F238E27FC236}">
                <a16:creationId xmlns:a16="http://schemas.microsoft.com/office/drawing/2014/main" id="{6EEE45E5-3AD5-BA9C-408E-3BD254D32940}"/>
              </a:ext>
            </a:extLst>
          </p:cNvPr>
          <p:cNvSpPr/>
          <p:nvPr/>
        </p:nvSpPr>
        <p:spPr>
          <a:xfrm>
            <a:off x="212135" y="343894"/>
            <a:ext cx="10082617" cy="6170212"/>
          </a:xfrm>
          <a:prstGeom prst="roundRect">
            <a:avLst/>
          </a:prstGeom>
          <a:solidFill>
            <a:srgbClr val="00B0F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600" b="1" dirty="0"/>
              <a:t>Prayer for Healing and Letting Go</a:t>
            </a:r>
          </a:p>
          <a:p>
            <a:pPr algn="ctr" fontAlgn="t"/>
            <a:endParaRPr lang="en-GB" sz="2600" b="1" dirty="0"/>
          </a:p>
          <a:p>
            <a:pPr algn="ctr" fontAlgn="t"/>
            <a:r>
              <a:rPr lang="en-GB" sz="2600" dirty="0"/>
              <a:t>God of Healing</a:t>
            </a:r>
          </a:p>
          <a:p>
            <a:pPr algn="ctr" fontAlgn="t"/>
            <a:br>
              <a:rPr lang="en-GB" sz="2600" dirty="0"/>
            </a:br>
            <a:r>
              <a:rPr lang="en-GB" sz="2600" dirty="0"/>
              <a:t>Some memories we carry are painful,</a:t>
            </a:r>
            <a:br>
              <a:rPr lang="en-GB" sz="2600" dirty="0"/>
            </a:br>
            <a:r>
              <a:rPr lang="en-GB" sz="2600" dirty="0"/>
              <a:t>and looking back can sometimes hurt.</a:t>
            </a:r>
          </a:p>
          <a:p>
            <a:pPr algn="ctr" fontAlgn="t"/>
            <a:r>
              <a:rPr lang="en-GB" sz="2600" dirty="0"/>
              <a:t>Help us to release what weighs us down,</a:t>
            </a:r>
            <a:br>
              <a:rPr lang="en-GB" sz="2600" dirty="0"/>
            </a:br>
            <a:r>
              <a:rPr lang="en-GB" sz="2600" dirty="0"/>
              <a:t>to forgive others and ourselves,</a:t>
            </a:r>
            <a:br>
              <a:rPr lang="en-GB" sz="2600" dirty="0"/>
            </a:br>
            <a:r>
              <a:rPr lang="en-GB" sz="2600" dirty="0"/>
              <a:t>and to trust that You are with us</a:t>
            </a:r>
            <a:br>
              <a:rPr lang="en-GB" sz="2600" dirty="0"/>
            </a:br>
            <a:r>
              <a:rPr lang="en-GB" sz="2600" dirty="0"/>
              <a:t>even in the hard parts of our story.</a:t>
            </a:r>
          </a:p>
          <a:p>
            <a:pPr algn="ctr" fontAlgn="t"/>
            <a:r>
              <a:rPr lang="en-GB" sz="2600" dirty="0"/>
              <a:t>Bring us peace as we look back,</a:t>
            </a:r>
            <a:br>
              <a:rPr lang="en-GB" sz="2600" dirty="0"/>
            </a:br>
            <a:r>
              <a:rPr lang="en-GB" sz="2600" dirty="0"/>
              <a:t>and hope as we look ahead.</a:t>
            </a:r>
          </a:p>
          <a:p>
            <a:pPr algn="ctr" fontAlgn="t"/>
            <a:br>
              <a:rPr lang="en-GB" sz="2600" dirty="0"/>
            </a:br>
            <a:r>
              <a:rPr lang="en-GB" sz="2600" dirty="0"/>
              <a:t>Amen</a:t>
            </a:r>
          </a:p>
        </p:txBody>
      </p:sp>
      <p:pic>
        <p:nvPicPr>
          <p:cNvPr id="1032" name="Picture 8" descr="The Holy Trinity Church of England Secondary School - Headteacher's Welcome">
            <a:extLst>
              <a:ext uri="{FF2B5EF4-FFF2-40B4-BE49-F238E27FC236}">
                <a16:creationId xmlns:a16="http://schemas.microsoft.com/office/drawing/2014/main" id="{9C66EFF4-D77D-CC56-A001-FF92CDEF99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1253"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9212C0B9-1DD9-A3B2-F105-CC3D9A6A1E43}"/>
              </a:ext>
            </a:extLst>
          </p:cNvPr>
          <p:cNvPicPr>
            <a:picLocks noChangeAspect="1"/>
          </p:cNvPicPr>
          <p:nvPr/>
        </p:nvPicPr>
        <p:blipFill>
          <a:blip r:embed="rId5"/>
          <a:stretch>
            <a:fillRect/>
          </a:stretch>
        </p:blipFill>
        <p:spPr>
          <a:xfrm>
            <a:off x="9817028"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48A09525-3C8F-2769-D9F9-2543773BBB19}"/>
              </a:ext>
            </a:extLst>
          </p:cNvPr>
          <p:cNvSpPr txBox="1"/>
          <p:nvPr/>
        </p:nvSpPr>
        <p:spPr>
          <a:xfrm>
            <a:off x="10633484" y="3103241"/>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Tree>
    <p:extLst>
      <p:ext uri="{BB962C8B-B14F-4D97-AF65-F5344CB8AC3E}">
        <p14:creationId xmlns:p14="http://schemas.microsoft.com/office/powerpoint/2010/main" val="2463395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15E61-FE64-8A75-A7D9-521AD6A071F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7B5DCAE-30D7-9799-FB04-310F1A06F611}"/>
              </a:ext>
            </a:extLst>
          </p:cNvPr>
          <p:cNvPicPr>
            <a:picLocks noChangeAspect="1"/>
          </p:cNvPicPr>
          <p:nvPr/>
        </p:nvPicPr>
        <p:blipFill>
          <a:blip r:embed="rId3"/>
          <a:stretch>
            <a:fillRect/>
          </a:stretch>
        </p:blipFill>
        <p:spPr>
          <a:xfrm>
            <a:off x="6095" y="0"/>
            <a:ext cx="12179809" cy="6858000"/>
          </a:xfrm>
          <a:prstGeom prst="rect">
            <a:avLst/>
          </a:prstGeom>
        </p:spPr>
      </p:pic>
      <p:sp>
        <p:nvSpPr>
          <p:cNvPr id="2" name="TextBox 1">
            <a:extLst>
              <a:ext uri="{FF2B5EF4-FFF2-40B4-BE49-F238E27FC236}">
                <a16:creationId xmlns:a16="http://schemas.microsoft.com/office/drawing/2014/main" id="{37E91198-2AD6-8473-B0DA-B4958222B4CC}"/>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sp>
        <p:nvSpPr>
          <p:cNvPr id="3" name="Rectangle: Rounded Corners 2">
            <a:extLst>
              <a:ext uri="{FF2B5EF4-FFF2-40B4-BE49-F238E27FC236}">
                <a16:creationId xmlns:a16="http://schemas.microsoft.com/office/drawing/2014/main" id="{6990BD36-241E-22F1-E808-2BBF4F084FFF}"/>
              </a:ext>
            </a:extLst>
          </p:cNvPr>
          <p:cNvSpPr/>
          <p:nvPr/>
        </p:nvSpPr>
        <p:spPr>
          <a:xfrm>
            <a:off x="199944" y="227996"/>
            <a:ext cx="9531885" cy="6351995"/>
          </a:xfrm>
          <a:prstGeom prst="roundRect">
            <a:avLst/>
          </a:prstGeom>
          <a:solidFill>
            <a:srgbClr val="FF0066"/>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600" b="1" dirty="0"/>
              <a:t>Prayer for Growth and Purpose</a:t>
            </a:r>
          </a:p>
          <a:p>
            <a:pPr algn="ctr" fontAlgn="t"/>
            <a:endParaRPr lang="en-GB" sz="2600" b="1" dirty="0"/>
          </a:p>
          <a:p>
            <a:pPr algn="ctr" fontAlgn="t"/>
            <a:r>
              <a:rPr lang="en-GB" sz="2600" dirty="0"/>
              <a:t>Faithful God</a:t>
            </a:r>
          </a:p>
          <a:p>
            <a:pPr algn="ctr" fontAlgn="t"/>
            <a:br>
              <a:rPr lang="en-GB" sz="2600" dirty="0"/>
            </a:br>
            <a:r>
              <a:rPr lang="en-GB" sz="2600" dirty="0"/>
              <a:t>when we look back over our journey,</a:t>
            </a:r>
            <a:br>
              <a:rPr lang="en-GB" sz="2600" dirty="0"/>
            </a:br>
            <a:r>
              <a:rPr lang="en-GB" sz="2600" dirty="0"/>
              <a:t>we see how much we have changed and grown.</a:t>
            </a:r>
          </a:p>
          <a:p>
            <a:pPr algn="ctr" fontAlgn="t"/>
            <a:r>
              <a:rPr lang="en-GB" sz="2600" dirty="0"/>
              <a:t>Thank You for guiding us,</a:t>
            </a:r>
            <a:br>
              <a:rPr lang="en-GB" sz="2600" dirty="0"/>
            </a:br>
            <a:r>
              <a:rPr lang="en-GB" sz="2600" dirty="0"/>
              <a:t>even when we didn’t realise it.</a:t>
            </a:r>
            <a:br>
              <a:rPr lang="en-GB" sz="2600" dirty="0"/>
            </a:br>
            <a:r>
              <a:rPr lang="en-GB" sz="2600" dirty="0"/>
              <a:t>Help us to see how our past</a:t>
            </a:r>
            <a:br>
              <a:rPr lang="en-GB" sz="2600" dirty="0"/>
            </a:br>
            <a:r>
              <a:rPr lang="en-GB" sz="2600" dirty="0"/>
              <a:t>shapes who we are becoming,</a:t>
            </a:r>
            <a:br>
              <a:rPr lang="en-GB" sz="2600" dirty="0"/>
            </a:br>
            <a:r>
              <a:rPr lang="en-GB" sz="2600" dirty="0"/>
              <a:t>and guide us to use our experiences</a:t>
            </a:r>
            <a:br>
              <a:rPr lang="en-GB" sz="2600" dirty="0"/>
            </a:br>
            <a:r>
              <a:rPr lang="en-GB" sz="2600" dirty="0"/>
              <a:t>to make a difference in the world.</a:t>
            </a:r>
          </a:p>
          <a:p>
            <a:pPr algn="ctr" fontAlgn="t"/>
            <a:r>
              <a:rPr lang="en-GB" sz="2600" dirty="0"/>
              <a:t>Lead us forward with purpose and confidence.</a:t>
            </a:r>
          </a:p>
          <a:p>
            <a:pPr algn="ctr" fontAlgn="t"/>
            <a:br>
              <a:rPr lang="en-GB" sz="2600" dirty="0"/>
            </a:br>
            <a:r>
              <a:rPr lang="en-GB" sz="2600" dirty="0"/>
              <a:t>Amen</a:t>
            </a:r>
          </a:p>
        </p:txBody>
      </p:sp>
      <p:pic>
        <p:nvPicPr>
          <p:cNvPr id="1032" name="Picture 8" descr="The Holy Trinity Church of England Secondary School - Headteacher's Welcome">
            <a:extLst>
              <a:ext uri="{FF2B5EF4-FFF2-40B4-BE49-F238E27FC236}">
                <a16:creationId xmlns:a16="http://schemas.microsoft.com/office/drawing/2014/main" id="{4143634F-9D3D-CABF-146B-6AA6502049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3445"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6B5BD159-9E49-5385-A2FE-AB91B167E93E}"/>
              </a:ext>
            </a:extLst>
          </p:cNvPr>
          <p:cNvSpPr txBox="1"/>
          <p:nvPr/>
        </p:nvSpPr>
        <p:spPr>
          <a:xfrm>
            <a:off x="7459663" y="1157555"/>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A7C62A8C-8F9F-02BD-48A9-81311CA04632}"/>
              </a:ext>
            </a:extLst>
          </p:cNvPr>
          <p:cNvPicPr>
            <a:picLocks noChangeAspect="1"/>
          </p:cNvPicPr>
          <p:nvPr/>
        </p:nvPicPr>
        <p:blipFill>
          <a:blip r:embed="rId5"/>
          <a:stretch>
            <a:fillRect/>
          </a:stretch>
        </p:blipFill>
        <p:spPr>
          <a:xfrm>
            <a:off x="9829220"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27BF9931-6835-70AA-D3FC-E777F0BB9957}"/>
              </a:ext>
            </a:extLst>
          </p:cNvPr>
          <p:cNvSpPr txBox="1"/>
          <p:nvPr/>
        </p:nvSpPr>
        <p:spPr>
          <a:xfrm>
            <a:off x="10303834" y="3149809"/>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Tree>
    <p:extLst>
      <p:ext uri="{BB962C8B-B14F-4D97-AF65-F5344CB8AC3E}">
        <p14:creationId xmlns:p14="http://schemas.microsoft.com/office/powerpoint/2010/main" val="4253027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031675FD12EA4F91DA9223F3400AD8" ma:contentTypeVersion="38" ma:contentTypeDescription="Create a new document." ma:contentTypeScope="" ma:versionID="267f7f109a6ca73c1fda308dca9d5244">
  <xsd:schema xmlns:xsd="http://www.w3.org/2001/XMLSchema" xmlns:xs="http://www.w3.org/2001/XMLSchema" xmlns:p="http://schemas.microsoft.com/office/2006/metadata/properties" xmlns:ns1="http://schemas.microsoft.com/sharepoint/v3" xmlns:ns2="99b3c7d5-2370-4508-91b6-50cb63f9baab" xmlns:ns3="11da2bf0-ce11-40bc-8e46-71a986b8e803" targetNamespace="http://schemas.microsoft.com/office/2006/metadata/properties" ma:root="true" ma:fieldsID="abe44da05a869645f967166a6a06ed35" ns1:_="" ns2:_="" ns3:_="">
    <xsd:import namespace="http://schemas.microsoft.com/sharepoint/v3"/>
    <xsd:import namespace="99b3c7d5-2370-4508-91b6-50cb63f9baab"/>
    <xsd:import namespace="11da2bf0-ce11-40bc-8e46-71a986b8e80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1:PublishingStartDate" minOccurs="0"/>
                <xsd:element ref="ns1:PublishingExpirationDate" minOccurs="0"/>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Teachers" minOccurs="0"/>
                <xsd:element ref="ns2:Students" minOccurs="0"/>
                <xsd:element ref="ns2:Student_Groups" minOccurs="0"/>
                <xsd:element ref="ns2:Distribution_Groups" minOccurs="0"/>
                <xsd:element ref="ns2:LMS_Mappings" minOccurs="0"/>
                <xsd:element ref="ns2:Invited_Teachers" minOccurs="0"/>
                <xsd:element ref="ns2:Invited_Students" minOccurs="0"/>
                <xsd:element ref="ns2:Self_Registration_Enabled" minOccurs="0"/>
                <xsd:element ref="ns2:Has_Teacher_Only_SectionGroup" minOccurs="0"/>
                <xsd:element ref="ns2:Is_Collaboration_Space_Locked" minOccurs="0"/>
                <xsd:element ref="ns2:IsNotebookLocked" minOccurs="0"/>
                <xsd:element ref="ns2:Teams_Channel_Section_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3"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24"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9b3c7d5-2370-4508-91b6-50cb63f9ba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d5d2f2c-9a4c-41a7-ab2f-56dfb70416e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NotebookType" ma:index="25" nillable="true" ma:displayName="Notebook Type" ma:internalName="NotebookType">
      <xsd:simpleType>
        <xsd:restriction base="dms:Text"/>
      </xsd:simpleType>
    </xsd:element>
    <xsd:element name="FolderType" ma:index="26" nillable="true" ma:displayName="Folder Type" ma:internalName="FolderType">
      <xsd:simpleType>
        <xsd:restriction base="dms:Text"/>
      </xsd:simpleType>
    </xsd:element>
    <xsd:element name="CultureName" ma:index="27" nillable="true" ma:displayName="Culture Name" ma:internalName="CultureName">
      <xsd:simpleType>
        <xsd:restriction base="dms:Text"/>
      </xsd:simpleType>
    </xsd:element>
    <xsd:element name="AppVersion" ma:index="28" nillable="true" ma:displayName="App Version" ma:internalName="AppVersion">
      <xsd:simpleType>
        <xsd:restriction base="dms:Text"/>
      </xsd:simpleType>
    </xsd:element>
    <xsd:element name="TeamsChannelId" ma:index="29" nillable="true" ma:displayName="Teams Channel Id" ma:internalName="TeamsChannelId">
      <xsd:simpleType>
        <xsd:restriction base="dms:Text"/>
      </xsd:simpleType>
    </xsd:element>
    <xsd:element name="Owner" ma:index="3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31" nillable="true" ma:displayName="Math Settings" ma:internalName="Math_Settings">
      <xsd:simpleType>
        <xsd:restriction base="dms:Text"/>
      </xsd:simpleType>
    </xsd:element>
    <xsd:element name="DefaultSectionNames" ma:index="32" nillable="true" ma:displayName="Default Section Names" ma:internalName="DefaultSectionNames">
      <xsd:simpleType>
        <xsd:restriction base="dms:Note">
          <xsd:maxLength value="255"/>
        </xsd:restriction>
      </xsd:simpleType>
    </xsd:element>
    <xsd:element name="Templates" ma:index="33" nillable="true" ma:displayName="Templates" ma:internalName="Templates">
      <xsd:simpleType>
        <xsd:restriction base="dms:Note">
          <xsd:maxLength value="255"/>
        </xsd:restriction>
      </xsd:simpleType>
    </xsd:element>
    <xsd:element name="Teachers" ma:index="34"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5"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6"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Invited_Teachers" ma:index="39" nillable="true" ma:displayName="Invited Teachers" ma:internalName="Invited_Teachers">
      <xsd:simpleType>
        <xsd:restriction base="dms:Note">
          <xsd:maxLength value="255"/>
        </xsd:restriction>
      </xsd:simpleType>
    </xsd:element>
    <xsd:element name="Invited_Students" ma:index="40" nillable="true" ma:displayName="Invited Students" ma:internalName="Invited_Students">
      <xsd:simpleType>
        <xsd:restriction base="dms:Note">
          <xsd:maxLength value="255"/>
        </xsd:restriction>
      </xsd:simpleType>
    </xsd:element>
    <xsd:element name="Self_Registration_Enabled" ma:index="41" nillable="true" ma:displayName="Self Registration Enabled" ma:internalName="Self_Registration_Enabled">
      <xsd:simpleType>
        <xsd:restriction base="dms:Boolean"/>
      </xsd:simpleType>
    </xsd:element>
    <xsd:element name="Has_Teacher_Only_SectionGroup" ma:index="42" nillable="true" ma:displayName="Has Teacher Only SectionGroup" ma:internalName="Has_Teacher_Only_SectionGroup">
      <xsd:simpleType>
        <xsd:restriction base="dms:Boolean"/>
      </xsd:simpleType>
    </xsd:element>
    <xsd:element name="Is_Collaboration_Space_Locked" ma:index="43" nillable="true" ma:displayName="Is Collaboration Space Locked" ma:internalName="Is_Collaboration_Space_Locked">
      <xsd:simpleType>
        <xsd:restriction base="dms:Boolean"/>
      </xsd:simpleType>
    </xsd:element>
    <xsd:element name="IsNotebookLocked" ma:index="44" nillable="true" ma:displayName="Is Notebook Locked" ma:internalName="IsNotebookLocked">
      <xsd:simpleType>
        <xsd:restriction base="dms:Boolean"/>
      </xsd:simpleType>
    </xsd:element>
    <xsd:element name="Teams_Channel_Section_Location" ma:index="45" nillable="true" ma:displayName="Teams Channel Section Location" ma:internalName="Teams_Channel_Section_Location">
      <xsd:simpleType>
        <xsd:restriction base="dms:Text"/>
      </xsd:simpleType>
    </xsd:element>
    <xsd:element name="MediaServiceSearchProperties" ma:index="4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da2bf0-ce11-40bc-8e46-71a986b8e80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c06c1b4-644c-4d6d-856e-b16a912fdf0d}" ma:internalName="TaxCatchAll" ma:showField="CatchAllData" ma:web="11da2bf0-ce11-40bc-8e46-71a986b8e80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pVersion xmlns="99b3c7d5-2370-4508-91b6-50cb63f9baab" xsi:nil="true"/>
    <TeamsChannelId xmlns="99b3c7d5-2370-4508-91b6-50cb63f9baab" xsi:nil="true"/>
    <FolderType xmlns="99b3c7d5-2370-4508-91b6-50cb63f9baab" xsi:nil="true"/>
    <LMS_Mappings xmlns="99b3c7d5-2370-4508-91b6-50cb63f9baab" xsi:nil="true"/>
    <Templates xmlns="99b3c7d5-2370-4508-91b6-50cb63f9baab" xsi:nil="true"/>
    <NotebookType xmlns="99b3c7d5-2370-4508-91b6-50cb63f9baab" xsi:nil="true"/>
    <Teachers xmlns="99b3c7d5-2370-4508-91b6-50cb63f9baab">
      <UserInfo>
        <DisplayName/>
        <AccountId xsi:nil="true"/>
        <AccountType/>
      </UserInfo>
    </Teachers>
    <Invited_Teachers xmlns="99b3c7d5-2370-4508-91b6-50cb63f9baab" xsi:nil="true"/>
    <IsNotebookLocked xmlns="99b3c7d5-2370-4508-91b6-50cb63f9baab" xsi:nil="true"/>
    <DefaultSectionNames xmlns="99b3c7d5-2370-4508-91b6-50cb63f9baab" xsi:nil="true"/>
    <Owner xmlns="99b3c7d5-2370-4508-91b6-50cb63f9baab">
      <UserInfo>
        <DisplayName/>
        <AccountId xsi:nil="true"/>
        <AccountType/>
      </UserInfo>
    </Owner>
    <Invited_Students xmlns="99b3c7d5-2370-4508-91b6-50cb63f9baab" xsi:nil="true"/>
    <TaxCatchAll xmlns="11da2bf0-ce11-40bc-8e46-71a986b8e803" xsi:nil="true"/>
    <PublishingExpirationDate xmlns="http://schemas.microsoft.com/sharepoint/v3" xsi:nil="true"/>
    <Is_Collaboration_Space_Locked xmlns="99b3c7d5-2370-4508-91b6-50cb63f9baab" xsi:nil="true"/>
    <Teams_Channel_Section_Location xmlns="99b3c7d5-2370-4508-91b6-50cb63f9baab" xsi:nil="true"/>
    <lcf76f155ced4ddcb4097134ff3c332f xmlns="99b3c7d5-2370-4508-91b6-50cb63f9baab">
      <Terms xmlns="http://schemas.microsoft.com/office/infopath/2007/PartnerControls"/>
    </lcf76f155ced4ddcb4097134ff3c332f>
    <PublishingStartDate xmlns="http://schemas.microsoft.com/sharepoint/v3" xsi:nil="true"/>
    <CultureName xmlns="99b3c7d5-2370-4508-91b6-50cb63f9baab" xsi:nil="true"/>
    <Students xmlns="99b3c7d5-2370-4508-91b6-50cb63f9baab">
      <UserInfo>
        <DisplayName/>
        <AccountId xsi:nil="true"/>
        <AccountType/>
      </UserInfo>
    </Students>
    <Student_Groups xmlns="99b3c7d5-2370-4508-91b6-50cb63f9baab">
      <UserInfo>
        <DisplayName/>
        <AccountId xsi:nil="true"/>
        <AccountType/>
      </UserInfo>
    </Student_Groups>
    <Math_Settings xmlns="99b3c7d5-2370-4508-91b6-50cb63f9baab" xsi:nil="true"/>
    <Self_Registration_Enabled xmlns="99b3c7d5-2370-4508-91b6-50cb63f9baab" xsi:nil="true"/>
    <Has_Teacher_Only_SectionGroup xmlns="99b3c7d5-2370-4508-91b6-50cb63f9baab" xsi:nil="true"/>
    <Distribution_Groups xmlns="99b3c7d5-2370-4508-91b6-50cb63f9baab" xsi:nil="true"/>
  </documentManagement>
</p:properties>
</file>

<file path=customXml/itemProps1.xml><?xml version="1.0" encoding="utf-8"?>
<ds:datastoreItem xmlns:ds="http://schemas.openxmlformats.org/officeDocument/2006/customXml" ds:itemID="{09ECFB1A-E5C1-453F-A35D-7A207C42FF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9b3c7d5-2370-4508-91b6-50cb63f9baab"/>
    <ds:schemaRef ds:uri="11da2bf0-ce11-40bc-8e46-71a986b8e8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8C64B1-98B6-4D74-9556-C75D5B1F3DE4}">
  <ds:schemaRefs>
    <ds:schemaRef ds:uri="http://schemas.microsoft.com/sharepoint/v3/contenttype/forms"/>
  </ds:schemaRefs>
</ds:datastoreItem>
</file>

<file path=customXml/itemProps3.xml><?xml version="1.0" encoding="utf-8"?>
<ds:datastoreItem xmlns:ds="http://schemas.openxmlformats.org/officeDocument/2006/customXml" ds:itemID="{BEFA5211-458D-4BD8-9B1C-CD1D15E4EFF3}">
  <ds:schemaRefs>
    <ds:schemaRef ds:uri="http://schemas.openxmlformats.org/package/2006/metadata/core-properties"/>
    <ds:schemaRef ds:uri="11da2bf0-ce11-40bc-8e46-71a986b8e803"/>
    <ds:schemaRef ds:uri="http://schemas.microsoft.com/office/2006/documentManagement/types"/>
    <ds:schemaRef ds:uri="http://purl.org/dc/elements/1.1/"/>
    <ds:schemaRef ds:uri="http://purl.org/dc/terms/"/>
    <ds:schemaRef ds:uri="http://www.w3.org/XML/1998/namespace"/>
    <ds:schemaRef ds:uri="http://schemas.microsoft.com/sharepoint/v3"/>
    <ds:schemaRef ds:uri="http://schemas.microsoft.com/office/infopath/2007/PartnerControls"/>
    <ds:schemaRef ds:uri="99b3c7d5-2370-4508-91b6-50cb63f9baa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14967</TotalTime>
  <Words>1136</Words>
  <Application>Microsoft Office PowerPoint</Application>
  <PresentationFormat>Widescreen</PresentationFormat>
  <Paragraphs>84</Paragraphs>
  <Slides>9</Slides>
  <Notes>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vt:i4>
      </vt:variant>
    </vt:vector>
  </HeadingPairs>
  <TitlesOfParts>
    <vt:vector size="21" baseType="lpstr">
      <vt:lpstr>Abadi</vt:lpstr>
      <vt:lpstr>ADLaM Display</vt:lpstr>
      <vt:lpstr>Aptos</vt:lpstr>
      <vt:lpstr>Aptos Display</vt:lpstr>
      <vt:lpstr>Aptos SemiBold</vt:lpstr>
      <vt:lpstr>Arial</vt:lpstr>
      <vt:lpstr>Baguet Script</vt:lpstr>
      <vt:lpstr>Biome</vt:lpstr>
      <vt:lpstr>Calibri</vt:lpstr>
      <vt:lpstr>Cavolini</vt:lpstr>
      <vt:lpstr>Lucida Calligraphy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Bradley DEYSEL</dc:creator>
  <cp:lastModifiedBy>Bradley DEYSEL</cp:lastModifiedBy>
  <cp:revision>914</cp:revision>
  <cp:lastPrinted>2024-09-30T15:28:11Z</cp:lastPrinted>
  <dcterms:created xsi:type="dcterms:W3CDTF">2022-07-08T05:33:16Z</dcterms:created>
  <dcterms:modified xsi:type="dcterms:W3CDTF">2026-06-30T08:40:57Z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0x01010020031675FD12EA4F91DA9223F3400AD8</vt:lpwstr>
  </property>
  <property fmtid="{D5CDD505-2E9C-101B-9397-08002B2CF9AE}" pid="3" name="MediaServiceImageTags">
    <vt:lpwstr/>
  </property>
</Properties>
</file>