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E_91128D71.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42" r:id="rId4"/>
  </p:sldMasterIdLst>
  <p:notesMasterIdLst>
    <p:notesMasterId r:id="rId10"/>
  </p:notesMasterIdLst>
  <p:sldIdLst>
    <p:sldId id="259" r:id="rId5"/>
    <p:sldId id="270" r:id="rId6"/>
    <p:sldId id="316" r:id="rId7"/>
    <p:sldId id="313" r:id="rId8"/>
    <p:sldId id="307" r:id="rId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BDC0F07-6318-4C70-8766-911311D16806}">
          <p14:sldIdLst>
            <p14:sldId id="259"/>
            <p14:sldId id="270"/>
            <p14:sldId id="316"/>
            <p14:sldId id="313"/>
            <p14:sldId id="30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D19CC2-6645-9BD9-B44F-198EBD641C23}" name="Bradley DEYSEL" initials="BD" userId="S::bdeysel@holytrinitycrawley.org.uk::eb652434-ba0d-4f6d-bc67-94b5b671a75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radley DEYSEL"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FF"/>
    <a:srgbClr val="FFCC00"/>
    <a:srgbClr val="008000"/>
    <a:srgbClr val="FFCC66"/>
    <a:srgbClr val="33CCCC"/>
    <a:srgbClr val="00CCFF"/>
    <a:srgbClr val="00FFFF"/>
    <a:srgbClr val="A3CAF5"/>
    <a:srgbClr val="A6D3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E2315D-B0E2-428F-92BF-A8FC18D37DBE}" v="55" dt="2026-06-22T09:43:28.0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82" d="100"/>
          <a:sy n="82" d="100"/>
        </p:scale>
        <p:origin x="682" y="77"/>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dley DEYSEL" userId="eb652434-ba0d-4f6d-bc67-94b5b671a75a" providerId="ADAL" clId="{4582205B-D3F2-4DB7-BBCB-488FEECED662}"/>
    <pc:docChg chg="undo custSel addSld delSld modSld delMainMaster modMainMaster modSection">
      <pc:chgData name="Bradley DEYSEL" userId="eb652434-ba0d-4f6d-bc67-94b5b671a75a" providerId="ADAL" clId="{4582205B-D3F2-4DB7-BBCB-488FEECED662}" dt="2026-06-22T09:43:31.844" v="36294" actId="1076"/>
      <pc:docMkLst>
        <pc:docMk/>
      </pc:docMkLst>
      <pc:sldChg chg="addSp delSp modSp mod addAnim delAnim modAnim">
        <pc:chgData name="Bradley DEYSEL" userId="eb652434-ba0d-4f6d-bc67-94b5b671a75a" providerId="ADAL" clId="{4582205B-D3F2-4DB7-BBCB-488FEECED662}" dt="2026-06-22T09:43:31.844" v="36294" actId="1076"/>
        <pc:sldMkLst>
          <pc:docMk/>
          <pc:sldMk cId="144535696" sldId="259"/>
        </pc:sldMkLst>
        <pc:spChg chg="mod ord">
          <ac:chgData name="Bradley DEYSEL" userId="eb652434-ba0d-4f6d-bc67-94b5b671a75a" providerId="ADAL" clId="{4582205B-D3F2-4DB7-BBCB-488FEECED662}" dt="2026-06-22T09:37:55.458" v="36239" actId="1076"/>
          <ac:spMkLst>
            <pc:docMk/>
            <pc:sldMk cId="144535696" sldId="259"/>
            <ac:spMk id="3" creationId="{8422FA88-B0DB-E6C0-CF92-273010F3BB38}"/>
          </ac:spMkLst>
        </pc:spChg>
        <pc:spChg chg="mod">
          <ac:chgData name="Bradley DEYSEL" userId="eb652434-ba0d-4f6d-bc67-94b5b671a75a" providerId="ADAL" clId="{4582205B-D3F2-4DB7-BBCB-488FEECED662}" dt="2026-06-08T10:08:20.212" v="35696" actId="1076"/>
          <ac:spMkLst>
            <pc:docMk/>
            <pc:sldMk cId="144535696" sldId="259"/>
            <ac:spMk id="8" creationId="{9C534AD6-3C17-FB99-FD1F-42F056C33E46}"/>
          </ac:spMkLst>
        </pc:spChg>
        <pc:spChg chg="add mod ord">
          <ac:chgData name="Bradley DEYSEL" userId="eb652434-ba0d-4f6d-bc67-94b5b671a75a" providerId="ADAL" clId="{4582205B-D3F2-4DB7-BBCB-488FEECED662}" dt="2026-06-08T12:00:22.027" v="36237"/>
          <ac:spMkLst>
            <pc:docMk/>
            <pc:sldMk cId="144535696" sldId="259"/>
            <ac:spMk id="9" creationId="{4D9E3826-3294-BE4E-4839-F729039245C0}"/>
          </ac:spMkLst>
        </pc:spChg>
        <pc:spChg chg="add mod ord">
          <ac:chgData name="Bradley DEYSEL" userId="eb652434-ba0d-4f6d-bc67-94b5b671a75a" providerId="ADAL" clId="{4582205B-D3F2-4DB7-BBCB-488FEECED662}" dt="2026-06-22T09:43:31.844" v="36294" actId="1076"/>
          <ac:spMkLst>
            <pc:docMk/>
            <pc:sldMk cId="144535696" sldId="259"/>
            <ac:spMk id="11" creationId="{F4636E1E-3167-53C0-2E9D-4EFEF83700D1}"/>
          </ac:spMkLst>
        </pc:spChg>
        <pc:spChg chg="mod ord">
          <ac:chgData name="Bradley DEYSEL" userId="eb652434-ba0d-4f6d-bc67-94b5b671a75a" providerId="ADAL" clId="{4582205B-D3F2-4DB7-BBCB-488FEECED662}" dt="2026-06-08T10:08:14.521" v="35694" actId="1076"/>
          <ac:spMkLst>
            <pc:docMk/>
            <pc:sldMk cId="144535696" sldId="259"/>
            <ac:spMk id="13" creationId="{73045F38-A2B5-3B54-3340-C8BF6DD25123}"/>
          </ac:spMkLst>
        </pc:spChg>
        <pc:spChg chg="mod">
          <ac:chgData name="Bradley DEYSEL" userId="eb652434-ba0d-4f6d-bc67-94b5b671a75a" providerId="ADAL" clId="{4582205B-D3F2-4DB7-BBCB-488FEECED662}" dt="2026-06-05T14:31:36.122" v="34754" actId="207"/>
          <ac:spMkLst>
            <pc:docMk/>
            <pc:sldMk cId="144535696" sldId="259"/>
            <ac:spMk id="18" creationId="{33652432-D9B4-EA27-DF1A-0C85550A3990}"/>
          </ac:spMkLst>
        </pc:spChg>
        <pc:picChg chg="add mod modCrop">
          <ac:chgData name="Bradley DEYSEL" userId="eb652434-ba0d-4f6d-bc67-94b5b671a75a" providerId="ADAL" clId="{4582205B-D3F2-4DB7-BBCB-488FEECED662}" dt="2026-06-08T10:08:26.935" v="35698" actId="14100"/>
          <ac:picMkLst>
            <pc:docMk/>
            <pc:sldMk cId="144535696" sldId="259"/>
            <ac:picMk id="4" creationId="{1A003E09-B96A-BDBD-9557-60FA006ECED6}"/>
          </ac:picMkLst>
        </pc:picChg>
        <pc:picChg chg="add mod ord">
          <ac:chgData name="Bradley DEYSEL" userId="eb652434-ba0d-4f6d-bc67-94b5b671a75a" providerId="ADAL" clId="{4582205B-D3F2-4DB7-BBCB-488FEECED662}" dt="2026-06-05T14:32:48.237" v="34759" actId="167"/>
          <ac:picMkLst>
            <pc:docMk/>
            <pc:sldMk cId="144535696" sldId="259"/>
            <ac:picMk id="5" creationId="{6C2DB395-C180-46A3-D1B2-24192851F4FC}"/>
          </ac:picMkLst>
        </pc:picChg>
      </pc:sldChg>
      <pc:sldChg chg="addSp delSp modSp mod modCm">
        <pc:chgData name="Bradley DEYSEL" userId="eb652434-ba0d-4f6d-bc67-94b5b671a75a" providerId="ADAL" clId="{4582205B-D3F2-4DB7-BBCB-488FEECED662}" dt="2026-06-08T10:03:21.627" v="35676" actId="207"/>
        <pc:sldMkLst>
          <pc:docMk/>
          <pc:sldMk cId="2433912177" sldId="270"/>
        </pc:sldMkLst>
        <pc:spChg chg="mod ord">
          <ac:chgData name="Bradley DEYSEL" userId="eb652434-ba0d-4f6d-bc67-94b5b671a75a" providerId="ADAL" clId="{4582205B-D3F2-4DB7-BBCB-488FEECED662}" dt="2026-06-08T10:03:21.627" v="35676" actId="207"/>
          <ac:spMkLst>
            <pc:docMk/>
            <pc:sldMk cId="2433912177" sldId="270"/>
            <ac:spMk id="6" creationId="{B17699E2-DF46-2034-F941-3D2D723E9D6B}"/>
          </ac:spMkLst>
        </pc:spChg>
        <pc:picChg chg="add mod ord">
          <ac:chgData name="Bradley DEYSEL" userId="eb652434-ba0d-4f6d-bc67-94b5b671a75a" providerId="ADAL" clId="{4582205B-D3F2-4DB7-BBCB-488FEECED662}" dt="2026-06-05T14:32:56.236" v="34762" actId="167"/>
          <ac:picMkLst>
            <pc:docMk/>
            <pc:sldMk cId="2433912177" sldId="270"/>
            <ac:picMk id="4" creationId="{54236FFF-6CE7-33D6-6762-60181A5143E2}"/>
          </ac:picMkLst>
        </pc:picChg>
        <pc:picChg chg="add mod">
          <ac:chgData name="Bradley DEYSEL" userId="eb652434-ba0d-4f6d-bc67-94b5b671a75a" providerId="ADAL" clId="{4582205B-D3F2-4DB7-BBCB-488FEECED662}" dt="2026-06-05T14:37:23.362" v="34796" actId="14100"/>
          <ac:picMkLst>
            <pc:docMk/>
            <pc:sldMk cId="2433912177" sldId="270"/>
            <ac:picMk id="7" creationId="{9BC33F34-DE9D-3036-DEAD-B1664D1BEF9D}"/>
          </ac:picMkLst>
        </pc:picChg>
        <pc:extLst>
          <p:ext xmlns:p="http://schemas.openxmlformats.org/presentationml/2006/main" uri="{D6D511B9-2390-475A-947B-AFAB55BFBCF1}">
            <pc226:cmChg xmlns:pc226="http://schemas.microsoft.com/office/powerpoint/2022/06/main/command" chg="mod">
              <pc226:chgData name="Bradley DEYSEL" userId="eb652434-ba0d-4f6d-bc67-94b5b671a75a" providerId="ADAL" clId="{4582205B-D3F2-4DB7-BBCB-488FEECED662}" dt="2026-06-08T10:01:42.424" v="35669" actId="20577"/>
              <pc2:cmMkLst xmlns:pc2="http://schemas.microsoft.com/office/powerpoint/2019/9/main/command">
                <pc:docMk/>
                <pc:sldMk cId="2433912177" sldId="270"/>
                <pc2:cmMk id="{64DC6164-E6BD-419D-9CF5-C732E592C419}"/>
              </pc2:cmMkLst>
            </pc226:cmChg>
          </p:ext>
        </pc:extLst>
      </pc:sldChg>
      <pc:sldChg chg="addSp delSp modSp mod">
        <pc:chgData name="Bradley DEYSEL" userId="eb652434-ba0d-4f6d-bc67-94b5b671a75a" providerId="ADAL" clId="{4582205B-D3F2-4DB7-BBCB-488FEECED662}" dt="2026-06-08T12:00:33.058" v="36238"/>
        <pc:sldMkLst>
          <pc:docMk/>
          <pc:sldMk cId="1208504242" sldId="307"/>
        </pc:sldMkLst>
        <pc:spChg chg="add del mod ord">
          <ac:chgData name="Bradley DEYSEL" userId="eb652434-ba0d-4f6d-bc67-94b5b671a75a" providerId="ADAL" clId="{4582205B-D3F2-4DB7-BBCB-488FEECED662}" dt="2026-06-05T14:39:17.627" v="34830" actId="20577"/>
          <ac:spMkLst>
            <pc:docMk/>
            <pc:sldMk cId="1208504242" sldId="307"/>
            <ac:spMk id="3" creationId="{299F1A2F-9CE9-E1BF-6EBB-47945466CE3F}"/>
          </ac:spMkLst>
        </pc:spChg>
        <pc:spChg chg="mod">
          <ac:chgData name="Bradley DEYSEL" userId="eb652434-ba0d-4f6d-bc67-94b5b671a75a" providerId="ADAL" clId="{4582205B-D3F2-4DB7-BBCB-488FEECED662}" dt="2026-06-08T12:00:33.058" v="36238"/>
          <ac:spMkLst>
            <pc:docMk/>
            <pc:sldMk cId="1208504242" sldId="307"/>
            <ac:spMk id="10" creationId="{FE3A76B9-1EB6-AD83-603D-26C7A0B72A7F}"/>
          </ac:spMkLst>
        </pc:spChg>
        <pc:picChg chg="add mod ord">
          <ac:chgData name="Bradley DEYSEL" userId="eb652434-ba0d-4f6d-bc67-94b5b671a75a" providerId="ADAL" clId="{4582205B-D3F2-4DB7-BBCB-488FEECED662}" dt="2026-06-05T14:33:41.017" v="34786" actId="167"/>
          <ac:picMkLst>
            <pc:docMk/>
            <pc:sldMk cId="1208504242" sldId="307"/>
            <ac:picMk id="5" creationId="{D61E4DEB-5B19-BF80-BEDF-52EEF3B0D4CB}"/>
          </ac:picMkLst>
        </pc:picChg>
      </pc:sldChg>
      <pc:sldChg chg="addSp delSp modSp add mod">
        <pc:chgData name="Bradley DEYSEL" userId="eb652434-ba0d-4f6d-bc67-94b5b671a75a" providerId="ADAL" clId="{4582205B-D3F2-4DB7-BBCB-488FEECED662}" dt="2026-06-05T14:38:58.682" v="34814" actId="20577"/>
        <pc:sldMkLst>
          <pc:docMk/>
          <pc:sldMk cId="1542090510" sldId="313"/>
        </pc:sldMkLst>
        <pc:spChg chg="add mod">
          <ac:chgData name="Bradley DEYSEL" userId="eb652434-ba0d-4f6d-bc67-94b5b671a75a" providerId="ADAL" clId="{4582205B-D3F2-4DB7-BBCB-488FEECED662}" dt="2026-06-05T14:38:58.682" v="34814" actId="20577"/>
          <ac:spMkLst>
            <pc:docMk/>
            <pc:sldMk cId="1542090510" sldId="313"/>
            <ac:spMk id="3" creationId="{16D5139E-2DDF-1929-520D-8D65CE091AA3}"/>
          </ac:spMkLst>
        </pc:spChg>
        <pc:picChg chg="add mod ord">
          <ac:chgData name="Bradley DEYSEL" userId="eb652434-ba0d-4f6d-bc67-94b5b671a75a" providerId="ADAL" clId="{4582205B-D3F2-4DB7-BBCB-488FEECED662}" dt="2026-06-05T14:33:35.384" v="34783" actId="167"/>
          <ac:picMkLst>
            <pc:docMk/>
            <pc:sldMk cId="1542090510" sldId="313"/>
            <ac:picMk id="4" creationId="{CC747699-E32B-A50A-1C3B-C90AC18F7E3C}"/>
          </ac:picMkLst>
        </pc:picChg>
      </pc:sldChg>
      <pc:sldChg chg="addSp delSp modSp add mod delAnim modAnim">
        <pc:chgData name="Bradley DEYSEL" userId="eb652434-ba0d-4f6d-bc67-94b5b671a75a" providerId="ADAL" clId="{4582205B-D3F2-4DB7-BBCB-488FEECED662}" dt="2026-06-08T11:58:34.818" v="36236"/>
        <pc:sldMkLst>
          <pc:docMk/>
          <pc:sldMk cId="2210244378" sldId="316"/>
        </pc:sldMkLst>
        <pc:spChg chg="add mod">
          <ac:chgData name="Bradley DEYSEL" userId="eb652434-ba0d-4f6d-bc67-94b5b671a75a" providerId="ADAL" clId="{4582205B-D3F2-4DB7-BBCB-488FEECED662}" dt="2026-06-08T11:55:49.575" v="36169" actId="20577"/>
          <ac:spMkLst>
            <pc:docMk/>
            <pc:sldMk cId="2210244378" sldId="316"/>
            <ac:spMk id="2" creationId="{BEEF5B01-8E9B-3BE3-2367-CA73A0C0D97D}"/>
          </ac:spMkLst>
        </pc:spChg>
        <pc:spChg chg="add del mod">
          <ac:chgData name="Bradley DEYSEL" userId="eb652434-ba0d-4f6d-bc67-94b5b671a75a" providerId="ADAL" clId="{4582205B-D3F2-4DB7-BBCB-488FEECED662}" dt="2026-06-08T11:35:11.105" v="35769" actId="14100"/>
          <ac:spMkLst>
            <pc:docMk/>
            <pc:sldMk cId="2210244378" sldId="316"/>
            <ac:spMk id="3" creationId="{79AFD03A-111C-4523-863A-56ED9F93514D}"/>
          </ac:spMkLst>
        </pc:spChg>
        <pc:spChg chg="add mod">
          <ac:chgData name="Bradley DEYSEL" userId="eb652434-ba0d-4f6d-bc67-94b5b671a75a" providerId="ADAL" clId="{4582205B-D3F2-4DB7-BBCB-488FEECED662}" dt="2026-06-08T11:48:47.864" v="36063" actId="2711"/>
          <ac:spMkLst>
            <pc:docMk/>
            <pc:sldMk cId="2210244378" sldId="316"/>
            <ac:spMk id="5" creationId="{1CC89D45-26B4-33D1-B614-B359F0E29006}"/>
          </ac:spMkLst>
        </pc:spChg>
        <pc:spChg chg="add mod">
          <ac:chgData name="Bradley DEYSEL" userId="eb652434-ba0d-4f6d-bc67-94b5b671a75a" providerId="ADAL" clId="{4582205B-D3F2-4DB7-BBCB-488FEECED662}" dt="2026-06-08T11:48:47.864" v="36063" actId="2711"/>
          <ac:spMkLst>
            <pc:docMk/>
            <pc:sldMk cId="2210244378" sldId="316"/>
            <ac:spMk id="6" creationId="{74D4E36A-E07F-B9C1-97E2-565028865559}"/>
          </ac:spMkLst>
        </pc:spChg>
        <pc:spChg chg="add mod">
          <ac:chgData name="Bradley DEYSEL" userId="eb652434-ba0d-4f6d-bc67-94b5b671a75a" providerId="ADAL" clId="{4582205B-D3F2-4DB7-BBCB-488FEECED662}" dt="2026-06-08T11:49:03.290" v="36064" actId="1076"/>
          <ac:spMkLst>
            <pc:docMk/>
            <pc:sldMk cId="2210244378" sldId="316"/>
            <ac:spMk id="7" creationId="{835CE9BD-8F73-6C17-3B69-A0BAC1857CF9}"/>
          </ac:spMkLst>
        </pc:spChg>
        <pc:spChg chg="add mod">
          <ac:chgData name="Bradley DEYSEL" userId="eb652434-ba0d-4f6d-bc67-94b5b671a75a" providerId="ADAL" clId="{4582205B-D3F2-4DB7-BBCB-488FEECED662}" dt="2026-06-08T11:50:38.042" v="36068" actId="20577"/>
          <ac:spMkLst>
            <pc:docMk/>
            <pc:sldMk cId="2210244378" sldId="316"/>
            <ac:spMk id="8" creationId="{44E78AD6-F4EF-2F3C-47DC-3F70DCEB6891}"/>
          </ac:spMkLst>
        </pc:spChg>
        <pc:spChg chg="add del mod">
          <ac:chgData name="Bradley DEYSEL" userId="eb652434-ba0d-4f6d-bc67-94b5b671a75a" providerId="ADAL" clId="{4582205B-D3F2-4DB7-BBCB-488FEECED662}" dt="2026-06-08T11:56:38.803" v="36207" actId="1076"/>
          <ac:spMkLst>
            <pc:docMk/>
            <pc:sldMk cId="2210244378" sldId="316"/>
            <ac:spMk id="10" creationId="{F37871AE-FD87-0F0C-F144-4D52E1EC091D}"/>
          </ac:spMkLst>
        </pc:spChg>
        <pc:spChg chg="add mod">
          <ac:chgData name="Bradley DEYSEL" userId="eb652434-ba0d-4f6d-bc67-94b5b671a75a" providerId="ADAL" clId="{4582205B-D3F2-4DB7-BBCB-488FEECED662}" dt="2026-06-08T11:50:59.454" v="36082" actId="20577"/>
          <ac:spMkLst>
            <pc:docMk/>
            <pc:sldMk cId="2210244378" sldId="316"/>
            <ac:spMk id="12" creationId="{E9A59EAE-27C3-36DF-9EA1-AB2BF93C5FF1}"/>
          </ac:spMkLst>
        </pc:spChg>
        <pc:spChg chg="add mod">
          <ac:chgData name="Bradley DEYSEL" userId="eb652434-ba0d-4f6d-bc67-94b5b671a75a" providerId="ADAL" clId="{4582205B-D3F2-4DB7-BBCB-488FEECED662}" dt="2026-06-08T11:51:12.060" v="36087" actId="1076"/>
          <ac:spMkLst>
            <pc:docMk/>
            <pc:sldMk cId="2210244378" sldId="316"/>
            <ac:spMk id="13" creationId="{D5B7A947-16BB-27E7-AD12-EC2899CCDAA3}"/>
          </ac:spMkLst>
        </pc:spChg>
        <pc:spChg chg="add mod">
          <ac:chgData name="Bradley DEYSEL" userId="eb652434-ba0d-4f6d-bc67-94b5b671a75a" providerId="ADAL" clId="{4582205B-D3F2-4DB7-BBCB-488FEECED662}" dt="2026-06-08T11:58:20.786" v="36227" actId="1076"/>
          <ac:spMkLst>
            <pc:docMk/>
            <pc:sldMk cId="2210244378" sldId="316"/>
            <ac:spMk id="14" creationId="{43A4E7FC-8809-D9FA-6FC2-B2D9E1341A62}"/>
          </ac:spMkLst>
        </pc:spChg>
        <pc:spChg chg="add mod">
          <ac:chgData name="Bradley DEYSEL" userId="eb652434-ba0d-4f6d-bc67-94b5b671a75a" providerId="ADAL" clId="{4582205B-D3F2-4DB7-BBCB-488FEECED662}" dt="2026-06-08T11:54:19.698" v="36129" actId="1076"/>
          <ac:spMkLst>
            <pc:docMk/>
            <pc:sldMk cId="2210244378" sldId="316"/>
            <ac:spMk id="15" creationId="{6F521DDB-1AB2-58CF-6F4B-2BAAD69E19A9}"/>
          </ac:spMkLst>
        </pc:spChg>
        <pc:spChg chg="add mod">
          <ac:chgData name="Bradley DEYSEL" userId="eb652434-ba0d-4f6d-bc67-94b5b671a75a" providerId="ADAL" clId="{4582205B-D3F2-4DB7-BBCB-488FEECED662}" dt="2026-06-08T11:53:23.560" v="36120" actId="1076"/>
          <ac:spMkLst>
            <pc:docMk/>
            <pc:sldMk cId="2210244378" sldId="316"/>
            <ac:spMk id="17" creationId="{EE8F1AF5-B1B8-9495-DF74-1B851EBC7D51}"/>
          </ac:spMkLst>
        </pc:spChg>
        <pc:spChg chg="add mod">
          <ac:chgData name="Bradley DEYSEL" userId="eb652434-ba0d-4f6d-bc67-94b5b671a75a" providerId="ADAL" clId="{4582205B-D3F2-4DB7-BBCB-488FEECED662}" dt="2026-06-08T11:52:40.120" v="36110" actId="1076"/>
          <ac:spMkLst>
            <pc:docMk/>
            <pc:sldMk cId="2210244378" sldId="316"/>
            <ac:spMk id="18" creationId="{E3A448DE-6A58-2A6A-CD80-235CBEA81B2E}"/>
          </ac:spMkLst>
        </pc:spChg>
        <pc:spChg chg="add mod">
          <ac:chgData name="Bradley DEYSEL" userId="eb652434-ba0d-4f6d-bc67-94b5b671a75a" providerId="ADAL" clId="{4582205B-D3F2-4DB7-BBCB-488FEECED662}" dt="2026-06-08T11:55:46.636" v="36165" actId="1076"/>
          <ac:spMkLst>
            <pc:docMk/>
            <pc:sldMk cId="2210244378" sldId="316"/>
            <ac:spMk id="19" creationId="{610C9F38-88CD-63A1-77D5-285FE5A52A14}"/>
          </ac:spMkLst>
        </pc:spChg>
        <pc:spChg chg="add mod">
          <ac:chgData name="Bradley DEYSEL" userId="eb652434-ba0d-4f6d-bc67-94b5b671a75a" providerId="ADAL" clId="{4582205B-D3F2-4DB7-BBCB-488FEECED662}" dt="2026-06-08T11:52:49.190" v="36111" actId="1076"/>
          <ac:spMkLst>
            <pc:docMk/>
            <pc:sldMk cId="2210244378" sldId="316"/>
            <ac:spMk id="20" creationId="{C979864D-D403-A496-B37B-7667BB6E7864}"/>
          </ac:spMkLst>
        </pc:spChg>
        <pc:spChg chg="add mod">
          <ac:chgData name="Bradley DEYSEL" userId="eb652434-ba0d-4f6d-bc67-94b5b671a75a" providerId="ADAL" clId="{4582205B-D3F2-4DB7-BBCB-488FEECED662}" dt="2026-06-08T11:53:26.925" v="36121" actId="1076"/>
          <ac:spMkLst>
            <pc:docMk/>
            <pc:sldMk cId="2210244378" sldId="316"/>
            <ac:spMk id="21" creationId="{6A8C7DBF-5966-3392-2AAB-DF7031FC9409}"/>
          </ac:spMkLst>
        </pc:spChg>
        <pc:spChg chg="add mod">
          <ac:chgData name="Bradley DEYSEL" userId="eb652434-ba0d-4f6d-bc67-94b5b671a75a" providerId="ADAL" clId="{4582205B-D3F2-4DB7-BBCB-488FEECED662}" dt="2026-06-08T11:54:13.138" v="36128" actId="1076"/>
          <ac:spMkLst>
            <pc:docMk/>
            <pc:sldMk cId="2210244378" sldId="316"/>
            <ac:spMk id="22" creationId="{8DF62BB8-98E1-F8DC-E362-FF1D2E1FE064}"/>
          </ac:spMkLst>
        </pc:spChg>
        <pc:spChg chg="add mod">
          <ac:chgData name="Bradley DEYSEL" userId="eb652434-ba0d-4f6d-bc67-94b5b671a75a" providerId="ADAL" clId="{4582205B-D3F2-4DB7-BBCB-488FEECED662}" dt="2026-06-08T11:55:15.225" v="36150" actId="1076"/>
          <ac:spMkLst>
            <pc:docMk/>
            <pc:sldMk cId="2210244378" sldId="316"/>
            <ac:spMk id="23" creationId="{2B8E31B1-E360-7B2F-EDB5-74C0907223C9}"/>
          </ac:spMkLst>
        </pc:spChg>
        <pc:spChg chg="add mod">
          <ac:chgData name="Bradley DEYSEL" userId="eb652434-ba0d-4f6d-bc67-94b5b671a75a" providerId="ADAL" clId="{4582205B-D3F2-4DB7-BBCB-488FEECED662}" dt="2026-06-08T11:55:41.171" v="36164" actId="1076"/>
          <ac:spMkLst>
            <pc:docMk/>
            <pc:sldMk cId="2210244378" sldId="316"/>
            <ac:spMk id="24" creationId="{ADBAABEF-E6E9-6FDF-6B53-9C059BAE72DD}"/>
          </ac:spMkLst>
        </pc:spChg>
        <pc:spChg chg="add mod">
          <ac:chgData name="Bradley DEYSEL" userId="eb652434-ba0d-4f6d-bc67-94b5b671a75a" providerId="ADAL" clId="{4582205B-D3F2-4DB7-BBCB-488FEECED662}" dt="2026-06-08T11:57:15.792" v="36212" actId="1582"/>
          <ac:spMkLst>
            <pc:docMk/>
            <pc:sldMk cId="2210244378" sldId="316"/>
            <ac:spMk id="25" creationId="{2F884EFE-F291-A8CE-5C0A-DFD2C19B4EEA}"/>
          </ac:spMkLst>
        </pc:spChg>
        <pc:picChg chg="add del mod ord">
          <ac:chgData name="Bradley DEYSEL" userId="eb652434-ba0d-4f6d-bc67-94b5b671a75a" providerId="ADAL" clId="{4582205B-D3F2-4DB7-BBCB-488FEECED662}" dt="2026-06-08T11:56:36.230" v="36206" actId="1076"/>
          <ac:picMkLst>
            <pc:docMk/>
            <pc:sldMk cId="2210244378" sldId="316"/>
            <ac:picMk id="4" creationId="{0C9E5476-21A6-1F85-AE87-7AAE32E0FFC7}"/>
          </ac:picMkLst>
        </pc:picChg>
      </pc:sldChg>
    </pc:docChg>
  </pc:docChgLst>
</pc:chgInfo>
</file>

<file path=ppt/comments/modernComment_10E_91128D71.xml><?xml version="1.0" encoding="utf-8"?>
<p188:cmLst xmlns:a="http://schemas.openxmlformats.org/drawingml/2006/main" xmlns:r="http://schemas.openxmlformats.org/officeDocument/2006/relationships" xmlns:p188="http://schemas.microsoft.com/office/powerpoint/2018/8/main">
  <p188:cm id="{64DC6164-E6BD-419D-9CF5-C732E592C419}" authorId="{FDD19CC2-6645-9BD9-B44F-198EBD641C23}" created="2026-01-08T09:51:43.817">
    <ac:txMkLst xmlns:ac="http://schemas.microsoft.com/office/drawing/2013/main/command">
      <pc:docMk xmlns:pc="http://schemas.microsoft.com/office/powerpoint/2013/main/command"/>
      <pc:sldMk xmlns:pc="http://schemas.microsoft.com/office/powerpoint/2013/main/command" cId="2433912177" sldId="270"/>
      <ac:spMk id="6" creationId="{B17699E2-DF46-2034-F941-3D2D723E9D6B}"/>
      <ac:txMk cp="0">
        <ac:context len="399" hash="1492937486"/>
      </ac:txMk>
    </ac:txMkLst>
    <p188:pos x="2941139" y="3006869"/>
    <p188:txBody>
      <a:bodyPr/>
      <a:lstStyle/>
      <a:p>
        <a:r>
          <a:rPr lang="en-GB"/>
          <a:t>Out of harmony or balance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E6122AC-A7CE-4997-83DD-BF7273D88653}" type="datetimeFigureOut">
              <a:rPr lang="en-GB" smtClean="0"/>
              <a:t>22/06/2026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917CF97-7BAA-4248-8F22-4D6A27E6F739}" type="slidenum">
              <a:rPr lang="en-GB" smtClean="0"/>
              <a:t>‹#›</a:t>
            </a:fld>
            <a:endParaRPr lang="en-GB"/>
          </a:p>
        </p:txBody>
      </p:sp>
    </p:spTree>
    <p:extLst>
      <p:ext uri="{BB962C8B-B14F-4D97-AF65-F5344CB8AC3E}">
        <p14:creationId xmlns:p14="http://schemas.microsoft.com/office/powerpoint/2010/main" val="408501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917CF97-7BAA-4248-8F22-4D6A27E6F739}" type="slidenum">
              <a:rPr lang="en-GB" smtClean="0"/>
              <a:t>1</a:t>
            </a:fld>
            <a:endParaRPr lang="en-GB"/>
          </a:p>
        </p:txBody>
      </p:sp>
    </p:spTree>
    <p:extLst>
      <p:ext uri="{BB962C8B-B14F-4D97-AF65-F5344CB8AC3E}">
        <p14:creationId xmlns:p14="http://schemas.microsoft.com/office/powerpoint/2010/main" val="3881318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917CF97-7BAA-4248-8F22-4D6A27E6F739}" type="slidenum">
              <a:rPr lang="en-GB" smtClean="0"/>
              <a:t>2</a:t>
            </a:fld>
            <a:endParaRPr lang="en-GB"/>
          </a:p>
        </p:txBody>
      </p:sp>
    </p:spTree>
    <p:extLst>
      <p:ext uri="{BB962C8B-B14F-4D97-AF65-F5344CB8AC3E}">
        <p14:creationId xmlns:p14="http://schemas.microsoft.com/office/powerpoint/2010/main" val="2557769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17E2E-2AF6-7C20-6CB8-7F87BEB0E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075C4F-CF2F-D184-37A4-FCEDDE49A3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3AF8E0-C551-051F-E0E7-2CB793D2164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E7FC8DF-1AFE-998E-1024-455C1F8E193F}"/>
              </a:ext>
            </a:extLst>
          </p:cNvPr>
          <p:cNvSpPr>
            <a:spLocks noGrp="1"/>
          </p:cNvSpPr>
          <p:nvPr>
            <p:ph type="sldNum" sz="quarter" idx="5"/>
          </p:nvPr>
        </p:nvSpPr>
        <p:spPr/>
        <p:txBody>
          <a:bodyPr/>
          <a:lstStyle/>
          <a:p>
            <a:fld id="{2917CF97-7BAA-4248-8F22-4D6A27E6F739}" type="slidenum">
              <a:rPr lang="en-GB" smtClean="0"/>
              <a:t>3</a:t>
            </a:fld>
            <a:endParaRPr lang="en-GB"/>
          </a:p>
        </p:txBody>
      </p:sp>
    </p:spTree>
    <p:extLst>
      <p:ext uri="{BB962C8B-B14F-4D97-AF65-F5344CB8AC3E}">
        <p14:creationId xmlns:p14="http://schemas.microsoft.com/office/powerpoint/2010/main" val="4285603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08DD6-F558-6465-A2FD-6A8E1DE07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86018B-C0D8-C613-E6DB-99494AB3A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6DFC62-26B8-B293-F841-B07B474049C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242250F-C98B-0700-32F8-C22CEA0786F1}"/>
              </a:ext>
            </a:extLst>
          </p:cNvPr>
          <p:cNvSpPr>
            <a:spLocks noGrp="1"/>
          </p:cNvSpPr>
          <p:nvPr>
            <p:ph type="sldNum" sz="quarter" idx="5"/>
          </p:nvPr>
        </p:nvSpPr>
        <p:spPr/>
        <p:txBody>
          <a:bodyPr/>
          <a:lstStyle/>
          <a:p>
            <a:fld id="{2917CF97-7BAA-4248-8F22-4D6A27E6F739}" type="slidenum">
              <a:rPr lang="en-GB" smtClean="0"/>
              <a:t>4</a:t>
            </a:fld>
            <a:endParaRPr lang="en-GB"/>
          </a:p>
        </p:txBody>
      </p:sp>
    </p:spTree>
    <p:extLst>
      <p:ext uri="{BB962C8B-B14F-4D97-AF65-F5344CB8AC3E}">
        <p14:creationId xmlns:p14="http://schemas.microsoft.com/office/powerpoint/2010/main" val="2742635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8BC2-489B-FA62-9DB8-29CCE0CDE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84758-552D-70E5-3D0A-88AB05303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A91A88-FBC8-F17F-ABF5-678320684AF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E47957-F63F-4B91-90C6-0540C45B1067}"/>
              </a:ext>
            </a:extLst>
          </p:cNvPr>
          <p:cNvSpPr>
            <a:spLocks noGrp="1"/>
          </p:cNvSpPr>
          <p:nvPr>
            <p:ph type="sldNum" sz="quarter" idx="5"/>
          </p:nvPr>
        </p:nvSpPr>
        <p:spPr/>
        <p:txBody>
          <a:bodyPr/>
          <a:lstStyle/>
          <a:p>
            <a:fld id="{2917CF97-7BAA-4248-8F22-4D6A27E6F739}" type="slidenum">
              <a:rPr lang="en-GB" smtClean="0"/>
              <a:t>5</a:t>
            </a:fld>
            <a:endParaRPr lang="en-GB"/>
          </a:p>
        </p:txBody>
      </p:sp>
    </p:spTree>
    <p:extLst>
      <p:ext uri="{BB962C8B-B14F-4D97-AF65-F5344CB8AC3E}">
        <p14:creationId xmlns:p14="http://schemas.microsoft.com/office/powerpoint/2010/main" val="3449784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2578A-C97A-6C63-F46D-4A3B80FF51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975377-E543-5EB1-A61D-93A88D9A80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330A91E-B87F-7DC8-6BE3-267FBDD59FAE}"/>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5" name="Footer Placeholder 4">
            <a:extLst>
              <a:ext uri="{FF2B5EF4-FFF2-40B4-BE49-F238E27FC236}">
                <a16:creationId xmlns:a16="http://schemas.microsoft.com/office/drawing/2014/main" id="{F2130238-5A5C-92E5-C43F-551FEBE885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68AAB5-A79D-AF49-5E1C-226078BE3B06}"/>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3812777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3D761-60C3-FC6A-72F8-137BDE9FB7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046F5B-68B5-41CD-7C5D-3905438D81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7B048C-0276-182B-8B79-634F6E466C86}"/>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5" name="Footer Placeholder 4">
            <a:extLst>
              <a:ext uri="{FF2B5EF4-FFF2-40B4-BE49-F238E27FC236}">
                <a16:creationId xmlns:a16="http://schemas.microsoft.com/office/drawing/2014/main" id="{B695736D-3AC6-A8F0-53A0-23E8987D78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8475E3-6C81-DDC8-6EC1-39AC10B1BF1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3423952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2E5E182-22A1-EE6A-FED5-1EA9F7A06C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F8AE12-8304-4224-54EB-4B231D534C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A76287-B871-D7B4-B337-78500CC82EBC}"/>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5" name="Footer Placeholder 4">
            <a:extLst>
              <a:ext uri="{FF2B5EF4-FFF2-40B4-BE49-F238E27FC236}">
                <a16:creationId xmlns:a16="http://schemas.microsoft.com/office/drawing/2014/main" id="{576D3E1D-C0BE-A0D8-DC2D-8F0A19BAAE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FCEFEF-7E23-17A5-5D05-407F6E8283B5}"/>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937663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86DFE-1A2C-EE0A-2AA9-3E23ECECBD8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E92795-E311-711E-27B4-7D599C4EB2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7A42DB-4726-9B2B-F110-1D660EE271AC}"/>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5" name="Footer Placeholder 4">
            <a:extLst>
              <a:ext uri="{FF2B5EF4-FFF2-40B4-BE49-F238E27FC236}">
                <a16:creationId xmlns:a16="http://schemas.microsoft.com/office/drawing/2014/main" id="{A33EA52E-2103-9AA1-D12D-E616F01337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906144-51FA-4B7C-8235-A7FD348F0ABC}"/>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404041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912B1-5111-928B-7ACE-A76AD6AE8D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712B141-6066-46B0-3889-5860F3FD88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996215-5093-11A7-788C-B04B9B4C1365}"/>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5" name="Footer Placeholder 4">
            <a:extLst>
              <a:ext uri="{FF2B5EF4-FFF2-40B4-BE49-F238E27FC236}">
                <a16:creationId xmlns:a16="http://schemas.microsoft.com/office/drawing/2014/main" id="{D51A1FC9-6EEE-B0E3-C5CE-87D3D617CA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B51676-91F5-0AF6-7065-BA3014517199}"/>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92609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20365-E02F-C8DF-FFDC-47B529EE94C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1EF98A-BC80-6B20-9B02-19E83E0758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6FBB18-498D-CBA0-8755-EBDA7A76F4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72C8B4-09A5-4ECD-05B8-EF33E8AB2F6A}"/>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6" name="Footer Placeholder 5">
            <a:extLst>
              <a:ext uri="{FF2B5EF4-FFF2-40B4-BE49-F238E27FC236}">
                <a16:creationId xmlns:a16="http://schemas.microsoft.com/office/drawing/2014/main" id="{E300C8D6-0C44-1695-EEBC-9923C10851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AA3E27F-48B1-B8F1-3F8F-F2571B8EB1CD}"/>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689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FD10B-CF43-B67F-5473-EF3CE7D0435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1C08FB-2029-8818-B5E1-4BFB5CDF12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C78B65-6E34-9730-B64B-0CAE5579AC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7AF65C2-EA83-B8B4-876C-5D0C8FBD49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ABB489-E5C2-DA31-87E6-30FB0B6E96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28C780-B263-9775-58EA-5B9A47AD7FB1}"/>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8" name="Footer Placeholder 7">
            <a:extLst>
              <a:ext uri="{FF2B5EF4-FFF2-40B4-BE49-F238E27FC236}">
                <a16:creationId xmlns:a16="http://schemas.microsoft.com/office/drawing/2014/main" id="{DEB45D4B-4558-5C27-AC59-A62AE20CEB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5BDDEB4-1E42-7883-B531-50CEEA518FEB}"/>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960688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13C4B-A39F-100A-55C8-494FCD9827A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567F796-4F85-F802-4177-8B50FC13B2A9}"/>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4" name="Footer Placeholder 3">
            <a:extLst>
              <a:ext uri="{FF2B5EF4-FFF2-40B4-BE49-F238E27FC236}">
                <a16:creationId xmlns:a16="http://schemas.microsoft.com/office/drawing/2014/main" id="{ABA60EE0-CC86-C116-AFBA-51F9D43CE04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D153187-A06A-2412-781B-AB108B2AFDA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2641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EDDFCE-6D22-2F2A-4174-C8119422CEE0}"/>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3" name="Footer Placeholder 2">
            <a:extLst>
              <a:ext uri="{FF2B5EF4-FFF2-40B4-BE49-F238E27FC236}">
                <a16:creationId xmlns:a16="http://schemas.microsoft.com/office/drawing/2014/main" id="{466AAAF0-9522-E912-9811-9E6695EE728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7C0611F-C57D-4453-6358-6B97D9D51E61}"/>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1143905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F921-E05E-46DD-4CA6-E61F30B388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C4C0976-2EE0-E384-081F-D3BF408958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AB8E31B-6121-B60B-B896-FDE42C383A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D3ECD0-05E3-AEDE-10EE-DE91D701424E}"/>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6" name="Footer Placeholder 5">
            <a:extLst>
              <a:ext uri="{FF2B5EF4-FFF2-40B4-BE49-F238E27FC236}">
                <a16:creationId xmlns:a16="http://schemas.microsoft.com/office/drawing/2014/main" id="{034387DE-BF95-274A-AD4A-0B5DCCA665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22C84F-AB3E-6EA7-7674-06428C461F80}"/>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927265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4AB1D-8718-C4FC-B477-5E40275102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CC37FA-69B7-AE4D-B2C5-7E15A2F4E1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D970AA2-7B97-2D92-EC59-3AB44D656D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3705B6-E381-C76F-1550-E8628689F054}"/>
              </a:ext>
            </a:extLst>
          </p:cNvPr>
          <p:cNvSpPr>
            <a:spLocks noGrp="1"/>
          </p:cNvSpPr>
          <p:nvPr>
            <p:ph type="dt" sz="half" idx="10"/>
          </p:nvPr>
        </p:nvSpPr>
        <p:spPr/>
        <p:txBody>
          <a:bodyPr/>
          <a:lstStyle/>
          <a:p>
            <a:fld id="{9A841FA5-6617-46D7-9EB7-B62344BD408E}" type="datetimeFigureOut">
              <a:rPr lang="en-GB" smtClean="0"/>
              <a:t>22/06/2026</a:t>
            </a:fld>
            <a:endParaRPr lang="en-GB"/>
          </a:p>
        </p:txBody>
      </p:sp>
      <p:sp>
        <p:nvSpPr>
          <p:cNvPr id="6" name="Footer Placeholder 5">
            <a:extLst>
              <a:ext uri="{FF2B5EF4-FFF2-40B4-BE49-F238E27FC236}">
                <a16:creationId xmlns:a16="http://schemas.microsoft.com/office/drawing/2014/main" id="{EBEA4907-11EA-D903-E7AF-FB32944EBBD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FE44B2-ED51-783E-1C0C-F03A4E235A0D}"/>
              </a:ext>
            </a:extLst>
          </p:cNvPr>
          <p:cNvSpPr>
            <a:spLocks noGrp="1"/>
          </p:cNvSpPr>
          <p:nvPr>
            <p:ph type="sldNum" sz="quarter" idx="12"/>
          </p:nvPr>
        </p:nvSpPr>
        <p:spPr/>
        <p:txBody>
          <a:bodyPr/>
          <a:lstStyle/>
          <a:p>
            <a:fld id="{72C35187-C2A3-44C0-A037-C52CD3C9CD43}" type="slidenum">
              <a:rPr lang="en-GB" smtClean="0"/>
              <a:t>‹#›</a:t>
            </a:fld>
            <a:endParaRPr lang="en-GB"/>
          </a:p>
        </p:txBody>
      </p:sp>
    </p:spTree>
    <p:extLst>
      <p:ext uri="{BB962C8B-B14F-4D97-AF65-F5344CB8AC3E}">
        <p14:creationId xmlns:p14="http://schemas.microsoft.com/office/powerpoint/2010/main" val="2818147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E17AD6-ED0B-CA3E-7B66-D0699824AD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D862D9-1029-52C0-753D-CE978B50CF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CEAA1D-E34F-A942-CC75-AFDD17DCE8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841FA5-6617-46D7-9EB7-B62344BD408E}" type="datetimeFigureOut">
              <a:rPr lang="en-GB" smtClean="0"/>
              <a:t>22/06/2026</a:t>
            </a:fld>
            <a:endParaRPr lang="en-GB"/>
          </a:p>
        </p:txBody>
      </p:sp>
      <p:sp>
        <p:nvSpPr>
          <p:cNvPr id="5" name="Footer Placeholder 4">
            <a:extLst>
              <a:ext uri="{FF2B5EF4-FFF2-40B4-BE49-F238E27FC236}">
                <a16:creationId xmlns:a16="http://schemas.microsoft.com/office/drawing/2014/main" id="{1DEA0878-E1D0-0D64-F4D0-412CF225F2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2ED056C-06EC-675C-EDD6-7A6A847F9E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C35187-C2A3-44C0-A037-C52CD3C9CD43}" type="slidenum">
              <a:rPr lang="en-GB" smtClean="0"/>
              <a:t>‹#›</a:t>
            </a:fld>
            <a:endParaRPr lang="en-GB"/>
          </a:p>
        </p:txBody>
      </p:sp>
    </p:spTree>
    <p:extLst>
      <p:ext uri="{BB962C8B-B14F-4D97-AF65-F5344CB8AC3E}">
        <p14:creationId xmlns:p14="http://schemas.microsoft.com/office/powerpoint/2010/main" val="2319897684"/>
      </p:ext>
    </p:extLst>
  </p:cSld>
  <p:clrMap bg1="lt1" tx1="dk1" bg2="lt2" tx2="dk2" accent1="accent1" accent2="accent2" accent3="accent3" accent4="accent4" accent5="accent5" accent6="accent6" hlink="hlink" folHlink="folHlink"/>
  <p:sldLayoutIdLst>
    <p:sldLayoutId id="2147485143" r:id="rId1"/>
    <p:sldLayoutId id="2147485144" r:id="rId2"/>
    <p:sldLayoutId id="2147485145" r:id="rId3"/>
    <p:sldLayoutId id="2147485146" r:id="rId4"/>
    <p:sldLayoutId id="2147485147" r:id="rId5"/>
    <p:sldLayoutId id="2147485148" r:id="rId6"/>
    <p:sldLayoutId id="2147485149" r:id="rId7"/>
    <p:sldLayoutId id="2147485150" r:id="rId8"/>
    <p:sldLayoutId id="2147485151" r:id="rId9"/>
    <p:sldLayoutId id="2147485152" r:id="rId10"/>
    <p:sldLayoutId id="21474851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2.xml"/><Relationship Id="rId11" Type="http://schemas.openxmlformats.org/officeDocument/2006/relationships/slide" Target="slide3.xml"/><Relationship Id="rId5" Type="http://schemas.openxmlformats.org/officeDocument/2006/relationships/image" Target="../media/image3.png"/><Relationship Id="rId10" Type="http://schemas.openxmlformats.org/officeDocument/2006/relationships/hyperlink" Target="https://youtu.be/IDiTlVE2Tls" TargetMode="External"/><Relationship Id="rId4" Type="http://schemas.openxmlformats.org/officeDocument/2006/relationships/image" Target="../media/image2.jpeg"/><Relationship Id="rId9" Type="http://schemas.openxmlformats.org/officeDocument/2006/relationships/slide" Target="slide4.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18/10/relationships/comments" Target="../comments/modernComment_10E_91128D71.xm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3.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2DB395-C180-46A3-D1B2-24192851F4FC}"/>
              </a:ext>
            </a:extLst>
          </p:cNvPr>
          <p:cNvPicPr>
            <a:picLocks noChangeAspect="1"/>
          </p:cNvPicPr>
          <p:nvPr/>
        </p:nvPicPr>
        <p:blipFill>
          <a:blip r:embed="rId3"/>
          <a:stretch>
            <a:fillRect/>
          </a:stretch>
        </p:blipFill>
        <p:spPr>
          <a:xfrm>
            <a:off x="8617" y="0"/>
            <a:ext cx="12174766" cy="6858000"/>
          </a:xfrm>
          <a:prstGeom prst="rect">
            <a:avLst/>
          </a:prstGeom>
        </p:spPr>
      </p:pic>
      <p:pic>
        <p:nvPicPr>
          <p:cNvPr id="1038" name="Picture 14" descr="day-1-1">
            <a:extLst>
              <a:ext uri="{FF2B5EF4-FFF2-40B4-BE49-F238E27FC236}">
                <a16:creationId xmlns:a16="http://schemas.microsoft.com/office/drawing/2014/main" id="{354155A9-0D03-49BB-8F63-AB4CA996C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7" y="19359"/>
            <a:ext cx="1168387" cy="13127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83489" y="11896"/>
            <a:ext cx="1455728" cy="1312754"/>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Rectangle: Rounded Corners 15">
            <a:extLst>
              <a:ext uri="{FF2B5EF4-FFF2-40B4-BE49-F238E27FC236}">
                <a16:creationId xmlns:a16="http://schemas.microsoft.com/office/drawing/2014/main" id="{B84F166B-2995-3A3C-555D-1617C7F89036}"/>
              </a:ext>
            </a:extLst>
          </p:cNvPr>
          <p:cNvSpPr/>
          <p:nvPr/>
        </p:nvSpPr>
        <p:spPr>
          <a:xfrm>
            <a:off x="1699765" y="33952"/>
            <a:ext cx="8706317" cy="827064"/>
          </a:xfrm>
          <a:prstGeom prst="roundRect">
            <a:avLst/>
          </a:prstGeom>
          <a:solidFill>
            <a:srgbClr val="00B0F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Lucida Calligraphy" panose="03010101010101010101" pitchFamily="66" charset="0"/>
              </a:rPr>
              <a:t>The theme for this half term: </a:t>
            </a:r>
            <a:r>
              <a:rPr lang="en-GB" sz="1600" dirty="0">
                <a:latin typeface="Lucida Calligraphy" panose="03010101010101010101" pitchFamily="66" charset="0"/>
              </a:rPr>
              <a:t>School Vision Statement: To be a centre of excellence, inspired by Christian values, where every member of our school community fulfils their potential</a:t>
            </a:r>
            <a:endParaRPr lang="en-GB" sz="1600" b="1" dirty="0">
              <a:solidFill>
                <a:schemeClr val="bg1"/>
              </a:solidFill>
              <a:latin typeface="Lucida Calligraphy" panose="03010101010101010101" pitchFamily="66" charset="0"/>
            </a:endParaRPr>
          </a:p>
        </p:txBody>
      </p:sp>
      <p:sp>
        <p:nvSpPr>
          <p:cNvPr id="17" name="Rectangle: Rounded Corners 16">
            <a:extLst>
              <a:ext uri="{FF2B5EF4-FFF2-40B4-BE49-F238E27FC236}">
                <a16:creationId xmlns:a16="http://schemas.microsoft.com/office/drawing/2014/main" id="{57BD8A17-5EAE-60F2-2A55-78F46AED1A48}"/>
              </a:ext>
            </a:extLst>
          </p:cNvPr>
          <p:cNvSpPr/>
          <p:nvPr/>
        </p:nvSpPr>
        <p:spPr>
          <a:xfrm>
            <a:off x="1696658" y="913937"/>
            <a:ext cx="8706316" cy="441585"/>
          </a:xfrm>
          <a:prstGeom prst="roundRect">
            <a:avLst/>
          </a:prstGeom>
          <a:solidFill>
            <a:srgbClr val="FFC00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2060"/>
                </a:solidFill>
                <a:latin typeface="Lucida Calligraphy" panose="03010101010101010101" pitchFamily="66" charset="0"/>
              </a:rPr>
              <a:t>The Equality and Diversity theme for this half term: </a:t>
            </a:r>
            <a:r>
              <a:rPr lang="en-GB" sz="1600" b="1" dirty="0">
                <a:solidFill>
                  <a:srgbClr val="7030A0"/>
                </a:solidFill>
                <a:latin typeface="Lucida Calligraphy" panose="03010101010101010101" pitchFamily="66" charset="0"/>
              </a:rPr>
              <a:t>Celebrating Diversity </a:t>
            </a:r>
          </a:p>
        </p:txBody>
      </p:sp>
      <p:sp>
        <p:nvSpPr>
          <p:cNvPr id="18" name="Rectangle: Rounded Corners 17">
            <a:extLst>
              <a:ext uri="{FF2B5EF4-FFF2-40B4-BE49-F238E27FC236}">
                <a16:creationId xmlns:a16="http://schemas.microsoft.com/office/drawing/2014/main" id="{33652432-D9B4-EA27-DF1A-0C85550A3990}"/>
              </a:ext>
            </a:extLst>
          </p:cNvPr>
          <p:cNvSpPr/>
          <p:nvPr/>
        </p:nvSpPr>
        <p:spPr>
          <a:xfrm>
            <a:off x="1696658" y="1408443"/>
            <a:ext cx="8706317" cy="460570"/>
          </a:xfrm>
          <a:prstGeom prst="roundRect">
            <a:avLst/>
          </a:prstGeom>
          <a:solidFill>
            <a:srgbClr val="00B05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900" b="1" dirty="0">
                <a:solidFill>
                  <a:schemeClr val="tx1"/>
                </a:solidFill>
                <a:latin typeface="Lucida Calligraphy" panose="03010101010101010101" pitchFamily="66" charset="0"/>
              </a:rPr>
              <a:t>The theme for this week: </a:t>
            </a:r>
            <a:r>
              <a:rPr lang="en-GB" sz="1900" b="1" dirty="0">
                <a:solidFill>
                  <a:srgbClr val="FFFF00"/>
                </a:solidFill>
                <a:latin typeface="Lucida Calligraphy" panose="03010101010101010101" pitchFamily="66" charset="0"/>
              </a:rPr>
              <a:t>Christian Values</a:t>
            </a:r>
          </a:p>
        </p:txBody>
      </p:sp>
      <p:sp>
        <p:nvSpPr>
          <p:cNvPr id="8" name="TextBox 7">
            <a:hlinkClick r:id="rId6" action="ppaction://hlinksldjump"/>
            <a:extLst>
              <a:ext uri="{FF2B5EF4-FFF2-40B4-BE49-F238E27FC236}">
                <a16:creationId xmlns:a16="http://schemas.microsoft.com/office/drawing/2014/main" id="{9C534AD6-3C17-FB99-FD1F-42F056C33E46}"/>
              </a:ext>
            </a:extLst>
          </p:cNvPr>
          <p:cNvSpPr txBox="1"/>
          <p:nvPr/>
        </p:nvSpPr>
        <p:spPr>
          <a:xfrm>
            <a:off x="250776" y="2756442"/>
            <a:ext cx="2597288" cy="2331184"/>
          </a:xfrm>
          <a:prstGeom prst="horizontalScroll">
            <a:avLst/>
          </a:prstGeom>
          <a:solidFill>
            <a:srgbClr val="FFFF00"/>
          </a:solidFill>
          <a:ln w="28575">
            <a:solidFill>
              <a:srgbClr val="C00000"/>
            </a:solidFill>
          </a:ln>
        </p:spPr>
        <p:style>
          <a:lnRef idx="2">
            <a:schemeClr val="accent3">
              <a:shade val="15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3600" b="1" dirty="0">
                <a:solidFill>
                  <a:srgbClr val="C00000"/>
                </a:solidFill>
                <a:latin typeface="Baguet Script"/>
              </a:rPr>
              <a:t>Click for the verses of the day</a:t>
            </a:r>
            <a:endParaRPr lang="en-US" sz="3600" dirty="0">
              <a:solidFill>
                <a:srgbClr val="C00000"/>
              </a:solidFill>
              <a:latin typeface="Baguet Script"/>
            </a:endParaRPr>
          </a:p>
        </p:txBody>
      </p:sp>
      <p:pic>
        <p:nvPicPr>
          <p:cNvPr id="6" name="Picture 5">
            <a:extLst>
              <a:ext uri="{FF2B5EF4-FFF2-40B4-BE49-F238E27FC236}">
                <a16:creationId xmlns:a16="http://schemas.microsoft.com/office/drawing/2014/main" id="{659CED1F-68F5-A92B-24AE-2D1A64777429}"/>
              </a:ext>
            </a:extLst>
          </p:cNvPr>
          <p:cNvPicPr>
            <a:picLocks noChangeAspect="1"/>
          </p:cNvPicPr>
          <p:nvPr/>
        </p:nvPicPr>
        <p:blipFill>
          <a:blip r:embed="rId7"/>
          <a:stretch>
            <a:fillRect/>
          </a:stretch>
        </p:blipFill>
        <p:spPr>
          <a:xfrm>
            <a:off x="9990731" y="5643948"/>
            <a:ext cx="2036240" cy="1044683"/>
          </a:xfrm>
          <a:prstGeom prst="rect">
            <a:avLst/>
          </a:prstGeom>
        </p:spPr>
      </p:pic>
      <p:sp>
        <p:nvSpPr>
          <p:cNvPr id="9" name="TextBox 8">
            <a:hlinkClick r:id="rId8" action="ppaction://hlinksldjump"/>
            <a:extLst>
              <a:ext uri="{FF2B5EF4-FFF2-40B4-BE49-F238E27FC236}">
                <a16:creationId xmlns:a16="http://schemas.microsoft.com/office/drawing/2014/main" id="{4D9E3826-3294-BE4E-4839-F729039245C0}"/>
              </a:ext>
            </a:extLst>
          </p:cNvPr>
          <p:cNvSpPr txBox="1"/>
          <p:nvPr/>
        </p:nvSpPr>
        <p:spPr>
          <a:xfrm>
            <a:off x="3319281" y="2779439"/>
            <a:ext cx="2586228" cy="1967746"/>
          </a:xfrm>
          <a:prstGeom prst="cloud">
            <a:avLst/>
          </a:prstGeom>
          <a:ln w="38100">
            <a:solidFill>
              <a:srgbClr val="FF0066"/>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FF0066"/>
                </a:solidFill>
                <a:latin typeface="Cavolini" panose="020B0502040204020203" pitchFamily="66" charset="0"/>
                <a:cs typeface="Cavolini" panose="020B0502040204020203" pitchFamily="66" charset="0"/>
              </a:rPr>
              <a:t>Click for an extra prayer</a:t>
            </a:r>
            <a:endParaRPr lang="en-US" sz="2600" dirty="0">
              <a:solidFill>
                <a:srgbClr val="FF0066"/>
              </a:solidFill>
              <a:latin typeface="Cavolini" panose="020B0502040204020203" pitchFamily="66" charset="0"/>
              <a:cs typeface="Cavolini" panose="020B0502040204020203" pitchFamily="66" charset="0"/>
            </a:endParaRPr>
          </a:p>
        </p:txBody>
      </p:sp>
      <p:sp>
        <p:nvSpPr>
          <p:cNvPr id="3" name="TextBox 2">
            <a:hlinkClick r:id="rId9" action="ppaction://hlinksldjump"/>
            <a:extLst>
              <a:ext uri="{FF2B5EF4-FFF2-40B4-BE49-F238E27FC236}">
                <a16:creationId xmlns:a16="http://schemas.microsoft.com/office/drawing/2014/main" id="{8422FA88-B0DB-E6C0-CF92-273010F3BB38}"/>
              </a:ext>
            </a:extLst>
          </p:cNvPr>
          <p:cNvSpPr txBox="1"/>
          <p:nvPr/>
        </p:nvSpPr>
        <p:spPr>
          <a:xfrm>
            <a:off x="8916705" y="5248267"/>
            <a:ext cx="2586228" cy="1358682"/>
          </a:xfrm>
          <a:prstGeom prst="cloud">
            <a:avLst/>
          </a:prstGeom>
          <a:ln w="38100">
            <a:solidFill>
              <a:srgbClr val="0070C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600" b="1" dirty="0">
                <a:solidFill>
                  <a:srgbClr val="0070C0"/>
                </a:solidFill>
                <a:latin typeface="Cavolini" panose="020B0502040204020203" pitchFamily="66" charset="0"/>
                <a:cs typeface="Cavolini" panose="020B0502040204020203" pitchFamily="66" charset="0"/>
              </a:rPr>
              <a:t>Click for a prayer</a:t>
            </a:r>
            <a:endParaRPr lang="en-US" sz="2600" dirty="0">
              <a:solidFill>
                <a:srgbClr val="0070C0"/>
              </a:solidFill>
              <a:latin typeface="Cavolini" panose="020B0502040204020203" pitchFamily="66" charset="0"/>
              <a:cs typeface="Cavolini" panose="020B0502040204020203" pitchFamily="66" charset="0"/>
            </a:endParaRPr>
          </a:p>
        </p:txBody>
      </p:sp>
      <p:sp>
        <p:nvSpPr>
          <p:cNvPr id="11" name="TextBox 10">
            <a:extLst>
              <a:ext uri="{FF2B5EF4-FFF2-40B4-BE49-F238E27FC236}">
                <a16:creationId xmlns:a16="http://schemas.microsoft.com/office/drawing/2014/main" id="{F4636E1E-3167-53C0-2E9D-4EFEF83700D1}"/>
              </a:ext>
            </a:extLst>
          </p:cNvPr>
          <p:cNvSpPr txBox="1"/>
          <p:nvPr/>
        </p:nvSpPr>
        <p:spPr>
          <a:xfrm>
            <a:off x="295082" y="5426028"/>
            <a:ext cx="8335159" cy="954107"/>
          </a:xfrm>
          <a:prstGeom prst="rect">
            <a:avLst/>
          </a:prstGeom>
          <a:ln w="28575">
            <a:solidFill>
              <a:srgbClr val="FFFF00"/>
            </a:solidFill>
          </a:ln>
        </p:spPr>
        <p:style>
          <a:lnRef idx="2">
            <a:schemeClr val="dk1">
              <a:shade val="15000"/>
            </a:schemeClr>
          </a:lnRef>
          <a:fillRef idx="1">
            <a:schemeClr val="dk1"/>
          </a:fillRef>
          <a:effectRef idx="0">
            <a:schemeClr val="dk1"/>
          </a:effectRef>
          <a:fontRef idx="minor">
            <a:schemeClr val="lt1"/>
          </a:fontRef>
        </p:style>
        <p:txBody>
          <a:bodyPr wrap="square" lIns="91440" tIns="45720" rIns="91440" bIns="45720" anchor="t">
            <a:spAutoFit/>
          </a:bodyPr>
          <a:lstStyle/>
          <a:p>
            <a:pPr algn="ctr"/>
            <a:r>
              <a:rPr lang="en-GB" sz="2800" b="1" dirty="0">
                <a:solidFill>
                  <a:srgbClr val="FFFF00"/>
                </a:solidFill>
              </a:rPr>
              <a:t>Watch: What things does God consider important?</a:t>
            </a:r>
          </a:p>
          <a:p>
            <a:pPr algn="ctr"/>
            <a:r>
              <a:rPr lang="en-GB" sz="2800" b="1" dirty="0">
                <a:solidFill>
                  <a:schemeClr val="bg1"/>
                </a:solidFill>
                <a:hlinkClick r:id="rId10">
                  <a:extLst>
                    <a:ext uri="{A12FA001-AC4F-418D-AE19-62706E023703}">
                      <ahyp:hlinkClr xmlns:ahyp="http://schemas.microsoft.com/office/drawing/2018/hyperlinkcolor" val="tx"/>
                    </a:ext>
                  </a:extLst>
                </a:hlinkClick>
              </a:rPr>
              <a:t>https://youtu.be/IDiTlVE2Tls</a:t>
            </a:r>
            <a:endParaRPr lang="en-GB" sz="2800" b="1" dirty="0">
              <a:solidFill>
                <a:schemeClr val="bg1"/>
              </a:solidFill>
            </a:endParaRPr>
          </a:p>
        </p:txBody>
      </p:sp>
      <p:sp>
        <p:nvSpPr>
          <p:cNvPr id="13" name="Flowchart: Terminator 12">
            <a:hlinkClick r:id="rId11" action="ppaction://hlinksldjump"/>
            <a:extLst>
              <a:ext uri="{FF2B5EF4-FFF2-40B4-BE49-F238E27FC236}">
                <a16:creationId xmlns:a16="http://schemas.microsoft.com/office/drawing/2014/main" id="{73045F38-A2B5-3B54-3340-C8BF6DD25123}"/>
              </a:ext>
            </a:extLst>
          </p:cNvPr>
          <p:cNvSpPr/>
          <p:nvPr/>
        </p:nvSpPr>
        <p:spPr>
          <a:xfrm>
            <a:off x="8617" y="1958722"/>
            <a:ext cx="6261554" cy="628351"/>
          </a:xfrm>
          <a:prstGeom prst="flowChartTerminator">
            <a:avLst/>
          </a:prstGeom>
          <a:solidFill>
            <a:srgbClr val="3399FF"/>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ln>
                  <a:solidFill>
                    <a:schemeClr val="tx1"/>
                  </a:solidFill>
                </a:ln>
                <a:solidFill>
                  <a:schemeClr val="tx1"/>
                </a:solidFill>
                <a:latin typeface="Abadi" panose="020F0502020204030204" pitchFamily="34" charset="0"/>
                <a:ea typeface="ADLaM Display" panose="02010000000000000000" pitchFamily="2" charset="0"/>
                <a:cs typeface="ADLaM Display" panose="02010000000000000000" pitchFamily="2" charset="0"/>
              </a:rPr>
              <a:t>Click for the challenge of the day</a:t>
            </a:r>
          </a:p>
        </p:txBody>
      </p:sp>
      <p:pic>
        <p:nvPicPr>
          <p:cNvPr id="4" name="Picture 3">
            <a:extLst>
              <a:ext uri="{FF2B5EF4-FFF2-40B4-BE49-F238E27FC236}">
                <a16:creationId xmlns:a16="http://schemas.microsoft.com/office/drawing/2014/main" id="{1A003E09-B96A-BDBD-9557-60FA006ECED6}"/>
              </a:ext>
            </a:extLst>
          </p:cNvPr>
          <p:cNvPicPr>
            <a:picLocks noChangeAspect="1"/>
          </p:cNvPicPr>
          <p:nvPr/>
        </p:nvPicPr>
        <p:blipFill>
          <a:blip r:embed="rId12"/>
          <a:srcRect l="16038" t="37961" r="15555" b="13194"/>
          <a:stretch>
            <a:fillRect/>
          </a:stretch>
        </p:blipFill>
        <p:spPr>
          <a:xfrm>
            <a:off x="6741387" y="2001885"/>
            <a:ext cx="5351395" cy="3054723"/>
          </a:xfrm>
          <a:prstGeom prst="rect">
            <a:avLst/>
          </a:prstGeom>
        </p:spPr>
      </p:pic>
    </p:spTree>
    <p:extLst>
      <p:ext uri="{BB962C8B-B14F-4D97-AF65-F5344CB8AC3E}">
        <p14:creationId xmlns:p14="http://schemas.microsoft.com/office/powerpoint/2010/main" val="14453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wipe(down)">
                                      <p:cBhvr>
                                        <p:cTn id="48" dur="580">
                                          <p:stCondLst>
                                            <p:cond delay="0"/>
                                          </p:stCondLst>
                                        </p:cTn>
                                        <p:tgtEl>
                                          <p:spTgt spid="4"/>
                                        </p:tgtEl>
                                      </p:cBhvr>
                                    </p:animEffect>
                                    <p:anim calcmode="lin" valueType="num">
                                      <p:cBhvr>
                                        <p:cTn id="49"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54" dur="26">
                                          <p:stCondLst>
                                            <p:cond delay="650"/>
                                          </p:stCondLst>
                                        </p:cTn>
                                        <p:tgtEl>
                                          <p:spTgt spid="4"/>
                                        </p:tgtEl>
                                      </p:cBhvr>
                                      <p:to x="100000" y="60000"/>
                                    </p:animScale>
                                    <p:animScale>
                                      <p:cBhvr>
                                        <p:cTn id="55" dur="166" decel="50000">
                                          <p:stCondLst>
                                            <p:cond delay="676"/>
                                          </p:stCondLst>
                                        </p:cTn>
                                        <p:tgtEl>
                                          <p:spTgt spid="4"/>
                                        </p:tgtEl>
                                      </p:cBhvr>
                                      <p:to x="100000" y="100000"/>
                                    </p:animScale>
                                    <p:animScale>
                                      <p:cBhvr>
                                        <p:cTn id="56" dur="26">
                                          <p:stCondLst>
                                            <p:cond delay="1312"/>
                                          </p:stCondLst>
                                        </p:cTn>
                                        <p:tgtEl>
                                          <p:spTgt spid="4"/>
                                        </p:tgtEl>
                                      </p:cBhvr>
                                      <p:to x="100000" y="80000"/>
                                    </p:animScale>
                                    <p:animScale>
                                      <p:cBhvr>
                                        <p:cTn id="57" dur="166" decel="50000">
                                          <p:stCondLst>
                                            <p:cond delay="1338"/>
                                          </p:stCondLst>
                                        </p:cTn>
                                        <p:tgtEl>
                                          <p:spTgt spid="4"/>
                                        </p:tgtEl>
                                      </p:cBhvr>
                                      <p:to x="100000" y="100000"/>
                                    </p:animScale>
                                    <p:animScale>
                                      <p:cBhvr>
                                        <p:cTn id="58" dur="26">
                                          <p:stCondLst>
                                            <p:cond delay="1642"/>
                                          </p:stCondLst>
                                        </p:cTn>
                                        <p:tgtEl>
                                          <p:spTgt spid="4"/>
                                        </p:tgtEl>
                                      </p:cBhvr>
                                      <p:to x="100000" y="90000"/>
                                    </p:animScale>
                                    <p:animScale>
                                      <p:cBhvr>
                                        <p:cTn id="59" dur="166" decel="50000">
                                          <p:stCondLst>
                                            <p:cond delay="1668"/>
                                          </p:stCondLst>
                                        </p:cTn>
                                        <p:tgtEl>
                                          <p:spTgt spid="4"/>
                                        </p:tgtEl>
                                      </p:cBhvr>
                                      <p:to x="100000" y="100000"/>
                                    </p:animScale>
                                    <p:animScale>
                                      <p:cBhvr>
                                        <p:cTn id="60" dur="26">
                                          <p:stCondLst>
                                            <p:cond delay="1808"/>
                                          </p:stCondLst>
                                        </p:cTn>
                                        <p:tgtEl>
                                          <p:spTgt spid="4"/>
                                        </p:tgtEl>
                                      </p:cBhvr>
                                      <p:to x="100000" y="95000"/>
                                    </p:animScale>
                                    <p:animScale>
                                      <p:cBhvr>
                                        <p:cTn id="61" dur="166" decel="50000">
                                          <p:stCondLst>
                                            <p:cond delay="1834"/>
                                          </p:stCondLst>
                                        </p:cTn>
                                        <p:tgtEl>
                                          <p:spTgt spid="4"/>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3"/>
                                        </p:tgtEl>
                                        <p:attrNameLst>
                                          <p:attrName>style.visibility</p:attrName>
                                        </p:attrNameLst>
                                      </p:cBhvr>
                                      <p:to>
                                        <p:strVal val="visible"/>
                                      </p:to>
                                    </p:set>
                                    <p:animEffect transition="in" filter="dissolve">
                                      <p:cBhvr>
                                        <p:cTn id="66" dur="500"/>
                                        <p:tgtEl>
                                          <p:spTgt spid="3"/>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dissolve">
                                      <p:cBhvr>
                                        <p:cTn id="7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8" grpId="0" animBg="1"/>
      <p:bldP spid="9" grpId="0" animBg="1"/>
      <p:bldP spid="3" grpId="0" animBg="1"/>
      <p:bldP spid="11"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236FFF-6CE7-33D6-6762-60181A5143E2}"/>
              </a:ext>
            </a:extLst>
          </p:cNvPr>
          <p:cNvPicPr>
            <a:picLocks noChangeAspect="1"/>
          </p:cNvPicPr>
          <p:nvPr/>
        </p:nvPicPr>
        <p:blipFill>
          <a:blip r:embed="rId4"/>
          <a:stretch>
            <a:fillRect/>
          </a:stretch>
        </p:blipFill>
        <p:spPr>
          <a:xfrm>
            <a:off x="12191" y="-37847"/>
            <a:ext cx="12179809" cy="6858000"/>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0089AFA7-B29F-4839-9E97-1399A8A8D6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58861" y="-37847"/>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0" name="TextBox 9">
            <a:hlinkClick r:id="rId6" action="ppaction://hlinksldjump"/>
            <a:extLst>
              <a:ext uri="{FF2B5EF4-FFF2-40B4-BE49-F238E27FC236}">
                <a16:creationId xmlns:a16="http://schemas.microsoft.com/office/drawing/2014/main" id="{E5D9A191-F16B-4EA9-BFBB-107EC652BF44}"/>
              </a:ext>
            </a:extLst>
          </p:cNvPr>
          <p:cNvSpPr txBox="1"/>
          <p:nvPr/>
        </p:nvSpPr>
        <p:spPr>
          <a:xfrm>
            <a:off x="8504685" y="209226"/>
            <a:ext cx="1195735"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sz="2200" b="1" dirty="0"/>
              <a:t>Click to go back</a:t>
            </a:r>
          </a:p>
        </p:txBody>
      </p:sp>
      <p:pic>
        <p:nvPicPr>
          <p:cNvPr id="32" name="Picture 31">
            <a:extLst>
              <a:ext uri="{FF2B5EF4-FFF2-40B4-BE49-F238E27FC236}">
                <a16:creationId xmlns:a16="http://schemas.microsoft.com/office/drawing/2014/main" id="{B14035E1-DF97-4C47-B901-97F6388E0983}"/>
              </a:ext>
            </a:extLst>
          </p:cNvPr>
          <p:cNvPicPr>
            <a:picLocks noChangeAspect="1"/>
          </p:cNvPicPr>
          <p:nvPr/>
        </p:nvPicPr>
        <p:blipFill>
          <a:blip r:embed="rId7"/>
          <a:stretch>
            <a:fillRect/>
          </a:stretch>
        </p:blipFill>
        <p:spPr>
          <a:xfrm>
            <a:off x="9846525" y="5738327"/>
            <a:ext cx="2036240" cy="1066370"/>
          </a:xfrm>
          <a:prstGeom prst="rect">
            <a:avLst/>
          </a:prstGeom>
          <a:effectLst>
            <a:innerShdw blurRad="63500" dist="50800" dir="13500000">
              <a:prstClr val="black">
                <a:alpha val="50000"/>
              </a:prstClr>
            </a:innerShdw>
          </a:effectLst>
        </p:spPr>
      </p:pic>
      <p:sp>
        <p:nvSpPr>
          <p:cNvPr id="6" name="Rectangle: Rounded Corners 5">
            <a:extLst>
              <a:ext uri="{FF2B5EF4-FFF2-40B4-BE49-F238E27FC236}">
                <a16:creationId xmlns:a16="http://schemas.microsoft.com/office/drawing/2014/main" id="{B17699E2-DF46-2034-F941-3D2D723E9D6B}"/>
              </a:ext>
            </a:extLst>
          </p:cNvPr>
          <p:cNvSpPr/>
          <p:nvPr/>
        </p:nvSpPr>
        <p:spPr>
          <a:xfrm>
            <a:off x="5365102" y="1321381"/>
            <a:ext cx="6728187" cy="4760843"/>
          </a:xfrm>
          <a:prstGeom prst="roundRect">
            <a:avLst/>
          </a:prstGeom>
          <a:solidFill>
            <a:srgbClr val="92D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These days, importance is placed on very different things to what is displayed in that list.  Here, Paul is writing to the believers in Philippi and encouraging them to think about things which build character and last forever.</a:t>
            </a:r>
          </a:p>
          <a:p>
            <a:pPr algn="ctr"/>
            <a:endParaRPr lang="en-GB" sz="2400" dirty="0">
              <a:solidFill>
                <a:schemeClr val="tx1"/>
              </a:solidFill>
            </a:endParaRPr>
          </a:p>
          <a:p>
            <a:pPr algn="ctr"/>
            <a:r>
              <a:rPr lang="en-GB" sz="2400" dirty="0">
                <a:solidFill>
                  <a:srgbClr val="0070C0"/>
                </a:solidFill>
              </a:rPr>
              <a:t>Question of the day:</a:t>
            </a:r>
          </a:p>
          <a:p>
            <a:pPr algn="ctr"/>
            <a:r>
              <a:rPr lang="en-GB" sz="2400" dirty="0">
                <a:solidFill>
                  <a:srgbClr val="C00000"/>
                </a:solidFill>
              </a:rPr>
              <a:t>Can you make up a list which is opposite to the list displayed?  E.g. Instead of ‘</a:t>
            </a:r>
            <a:r>
              <a:rPr lang="en-GB" sz="2400" dirty="0">
                <a:solidFill>
                  <a:srgbClr val="0000FF"/>
                </a:solidFill>
              </a:rPr>
              <a:t>Whatever is true</a:t>
            </a:r>
            <a:r>
              <a:rPr lang="en-GB" sz="2400" dirty="0">
                <a:solidFill>
                  <a:srgbClr val="C00000"/>
                </a:solidFill>
              </a:rPr>
              <a:t>’ you could write, ‘</a:t>
            </a:r>
            <a:r>
              <a:rPr lang="en-GB" sz="2400" dirty="0">
                <a:solidFill>
                  <a:schemeClr val="bg1"/>
                </a:solidFill>
              </a:rPr>
              <a:t>Whatever is gossip or rumour</a:t>
            </a:r>
            <a:r>
              <a:rPr lang="en-GB" sz="2400" dirty="0">
                <a:solidFill>
                  <a:srgbClr val="C00000"/>
                </a:solidFill>
              </a:rPr>
              <a:t>’ </a:t>
            </a:r>
          </a:p>
        </p:txBody>
      </p:sp>
      <p:pic>
        <p:nvPicPr>
          <p:cNvPr id="7" name="Picture 6">
            <a:extLst>
              <a:ext uri="{FF2B5EF4-FFF2-40B4-BE49-F238E27FC236}">
                <a16:creationId xmlns:a16="http://schemas.microsoft.com/office/drawing/2014/main" id="{9BC33F34-DE9D-3036-DEAD-B1664D1BEF9D}"/>
              </a:ext>
            </a:extLst>
          </p:cNvPr>
          <p:cNvPicPr>
            <a:picLocks noChangeAspect="1"/>
          </p:cNvPicPr>
          <p:nvPr/>
        </p:nvPicPr>
        <p:blipFill>
          <a:blip r:embed="rId8"/>
          <a:stretch>
            <a:fillRect/>
          </a:stretch>
        </p:blipFill>
        <p:spPr>
          <a:xfrm>
            <a:off x="114527" y="156462"/>
            <a:ext cx="5136048" cy="6524256"/>
          </a:xfrm>
          <a:custGeom>
            <a:avLst/>
            <a:gdLst>
              <a:gd name="csX0" fmla="*/ 0 w 5136048"/>
              <a:gd name="csY0" fmla="*/ 0 h 6524256"/>
              <a:gd name="csX1" fmla="*/ 693366 w 5136048"/>
              <a:gd name="csY1" fmla="*/ 0 h 6524256"/>
              <a:gd name="csX2" fmla="*/ 1386733 w 5136048"/>
              <a:gd name="csY2" fmla="*/ 0 h 6524256"/>
              <a:gd name="csX3" fmla="*/ 1874658 w 5136048"/>
              <a:gd name="csY3" fmla="*/ 0 h 6524256"/>
              <a:gd name="csX4" fmla="*/ 2413943 w 5136048"/>
              <a:gd name="csY4" fmla="*/ 0 h 6524256"/>
              <a:gd name="csX5" fmla="*/ 3107309 w 5136048"/>
              <a:gd name="csY5" fmla="*/ 0 h 6524256"/>
              <a:gd name="csX6" fmla="*/ 3646594 w 5136048"/>
              <a:gd name="csY6" fmla="*/ 0 h 6524256"/>
              <a:gd name="csX7" fmla="*/ 4288600 w 5136048"/>
              <a:gd name="csY7" fmla="*/ 0 h 6524256"/>
              <a:gd name="csX8" fmla="*/ 5136048 w 5136048"/>
              <a:gd name="csY8" fmla="*/ 0 h 6524256"/>
              <a:gd name="csX9" fmla="*/ 5136048 w 5136048"/>
              <a:gd name="csY9" fmla="*/ 717668 h 6524256"/>
              <a:gd name="csX10" fmla="*/ 5136048 w 5136048"/>
              <a:gd name="csY10" fmla="*/ 1174366 h 6524256"/>
              <a:gd name="csX11" fmla="*/ 5136048 w 5136048"/>
              <a:gd name="csY11" fmla="*/ 1696307 h 6524256"/>
              <a:gd name="csX12" fmla="*/ 5136048 w 5136048"/>
              <a:gd name="csY12" fmla="*/ 2153004 h 6524256"/>
              <a:gd name="csX13" fmla="*/ 5136048 w 5136048"/>
              <a:gd name="csY13" fmla="*/ 2609702 h 6524256"/>
              <a:gd name="csX14" fmla="*/ 5136048 w 5136048"/>
              <a:gd name="csY14" fmla="*/ 3196885 h 6524256"/>
              <a:gd name="csX15" fmla="*/ 5136048 w 5136048"/>
              <a:gd name="csY15" fmla="*/ 3849311 h 6524256"/>
              <a:gd name="csX16" fmla="*/ 5136048 w 5136048"/>
              <a:gd name="csY16" fmla="*/ 4436494 h 6524256"/>
              <a:gd name="csX17" fmla="*/ 5136048 w 5136048"/>
              <a:gd name="csY17" fmla="*/ 4958435 h 6524256"/>
              <a:gd name="csX18" fmla="*/ 5136048 w 5136048"/>
              <a:gd name="csY18" fmla="*/ 5545618 h 6524256"/>
              <a:gd name="csX19" fmla="*/ 5136048 w 5136048"/>
              <a:gd name="csY19" fmla="*/ 6524256 h 6524256"/>
              <a:gd name="csX20" fmla="*/ 4442682 w 5136048"/>
              <a:gd name="csY20" fmla="*/ 6524256 h 6524256"/>
              <a:gd name="csX21" fmla="*/ 3903396 w 5136048"/>
              <a:gd name="csY21" fmla="*/ 6524256 h 6524256"/>
              <a:gd name="csX22" fmla="*/ 3312751 w 5136048"/>
              <a:gd name="csY22" fmla="*/ 6524256 h 6524256"/>
              <a:gd name="csX23" fmla="*/ 2824826 w 5136048"/>
              <a:gd name="csY23" fmla="*/ 6524256 h 6524256"/>
              <a:gd name="csX24" fmla="*/ 2131460 w 5136048"/>
              <a:gd name="csY24" fmla="*/ 6524256 h 6524256"/>
              <a:gd name="csX25" fmla="*/ 1592175 w 5136048"/>
              <a:gd name="csY25" fmla="*/ 6524256 h 6524256"/>
              <a:gd name="csX26" fmla="*/ 1052890 w 5136048"/>
              <a:gd name="csY26" fmla="*/ 6524256 h 6524256"/>
              <a:gd name="csX27" fmla="*/ 564965 w 5136048"/>
              <a:gd name="csY27" fmla="*/ 6524256 h 6524256"/>
              <a:gd name="csX28" fmla="*/ 0 w 5136048"/>
              <a:gd name="csY28" fmla="*/ 6524256 h 6524256"/>
              <a:gd name="csX29" fmla="*/ 0 w 5136048"/>
              <a:gd name="csY29" fmla="*/ 5937073 h 6524256"/>
              <a:gd name="csX30" fmla="*/ 0 w 5136048"/>
              <a:gd name="csY30" fmla="*/ 5219405 h 6524256"/>
              <a:gd name="csX31" fmla="*/ 0 w 5136048"/>
              <a:gd name="csY31" fmla="*/ 4501737 h 6524256"/>
              <a:gd name="csX32" fmla="*/ 0 w 5136048"/>
              <a:gd name="csY32" fmla="*/ 3979796 h 6524256"/>
              <a:gd name="csX33" fmla="*/ 0 w 5136048"/>
              <a:gd name="csY33" fmla="*/ 3196885 h 6524256"/>
              <a:gd name="csX34" fmla="*/ 0 w 5136048"/>
              <a:gd name="csY34" fmla="*/ 2609702 h 6524256"/>
              <a:gd name="csX35" fmla="*/ 0 w 5136048"/>
              <a:gd name="csY35" fmla="*/ 2087762 h 6524256"/>
              <a:gd name="csX36" fmla="*/ 0 w 5136048"/>
              <a:gd name="csY36" fmla="*/ 1500579 h 6524256"/>
              <a:gd name="csX37" fmla="*/ 0 w 5136048"/>
              <a:gd name="csY37" fmla="*/ 782911 h 6524256"/>
              <a:gd name="csX38" fmla="*/ 0 w 5136048"/>
              <a:gd name="csY38" fmla="*/ 0 h 65242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5136048" h="6524256" fill="none" extrusionOk="0">
                <a:moveTo>
                  <a:pt x="0" y="0"/>
                </a:moveTo>
                <a:cubicBezTo>
                  <a:pt x="320257" y="30213"/>
                  <a:pt x="514675" y="27575"/>
                  <a:pt x="693366" y="0"/>
                </a:cubicBezTo>
                <a:cubicBezTo>
                  <a:pt x="872057" y="-27575"/>
                  <a:pt x="1066532" y="-13859"/>
                  <a:pt x="1386733" y="0"/>
                </a:cubicBezTo>
                <a:cubicBezTo>
                  <a:pt x="1706934" y="13859"/>
                  <a:pt x="1761079" y="-4258"/>
                  <a:pt x="1874658" y="0"/>
                </a:cubicBezTo>
                <a:cubicBezTo>
                  <a:pt x="1988238" y="4258"/>
                  <a:pt x="2250794" y="-23529"/>
                  <a:pt x="2413943" y="0"/>
                </a:cubicBezTo>
                <a:cubicBezTo>
                  <a:pt x="2577092" y="23529"/>
                  <a:pt x="2938331" y="-11588"/>
                  <a:pt x="3107309" y="0"/>
                </a:cubicBezTo>
                <a:cubicBezTo>
                  <a:pt x="3276287" y="11588"/>
                  <a:pt x="3392927" y="25443"/>
                  <a:pt x="3646594" y="0"/>
                </a:cubicBezTo>
                <a:cubicBezTo>
                  <a:pt x="3900261" y="-25443"/>
                  <a:pt x="4049918" y="7629"/>
                  <a:pt x="4288600" y="0"/>
                </a:cubicBezTo>
                <a:cubicBezTo>
                  <a:pt x="4527282" y="-7629"/>
                  <a:pt x="4833082" y="14947"/>
                  <a:pt x="5136048" y="0"/>
                </a:cubicBezTo>
                <a:cubicBezTo>
                  <a:pt x="5100167" y="350580"/>
                  <a:pt x="5126609" y="528778"/>
                  <a:pt x="5136048" y="717668"/>
                </a:cubicBezTo>
                <a:cubicBezTo>
                  <a:pt x="5145487" y="906558"/>
                  <a:pt x="5138090" y="972762"/>
                  <a:pt x="5136048" y="1174366"/>
                </a:cubicBezTo>
                <a:cubicBezTo>
                  <a:pt x="5134006" y="1375970"/>
                  <a:pt x="5150740" y="1475247"/>
                  <a:pt x="5136048" y="1696307"/>
                </a:cubicBezTo>
                <a:cubicBezTo>
                  <a:pt x="5121356" y="1917367"/>
                  <a:pt x="5115200" y="1976527"/>
                  <a:pt x="5136048" y="2153004"/>
                </a:cubicBezTo>
                <a:cubicBezTo>
                  <a:pt x="5156896" y="2329481"/>
                  <a:pt x="5120117" y="2420712"/>
                  <a:pt x="5136048" y="2609702"/>
                </a:cubicBezTo>
                <a:cubicBezTo>
                  <a:pt x="5151979" y="2798692"/>
                  <a:pt x="5116953" y="2926715"/>
                  <a:pt x="5136048" y="3196885"/>
                </a:cubicBezTo>
                <a:cubicBezTo>
                  <a:pt x="5155143" y="3467055"/>
                  <a:pt x="5156976" y="3598678"/>
                  <a:pt x="5136048" y="3849311"/>
                </a:cubicBezTo>
                <a:cubicBezTo>
                  <a:pt x="5115120" y="4099944"/>
                  <a:pt x="5126094" y="4306779"/>
                  <a:pt x="5136048" y="4436494"/>
                </a:cubicBezTo>
                <a:cubicBezTo>
                  <a:pt x="5146002" y="4566209"/>
                  <a:pt x="5157739" y="4729278"/>
                  <a:pt x="5136048" y="4958435"/>
                </a:cubicBezTo>
                <a:cubicBezTo>
                  <a:pt x="5114357" y="5187592"/>
                  <a:pt x="5164807" y="5265682"/>
                  <a:pt x="5136048" y="5545618"/>
                </a:cubicBezTo>
                <a:cubicBezTo>
                  <a:pt x="5107289" y="5825554"/>
                  <a:pt x="5148875" y="6286727"/>
                  <a:pt x="5136048" y="6524256"/>
                </a:cubicBezTo>
                <a:cubicBezTo>
                  <a:pt x="4905681" y="6512352"/>
                  <a:pt x="4646676" y="6553137"/>
                  <a:pt x="4442682" y="6524256"/>
                </a:cubicBezTo>
                <a:cubicBezTo>
                  <a:pt x="4238688" y="6495375"/>
                  <a:pt x="4096086" y="6534800"/>
                  <a:pt x="3903396" y="6524256"/>
                </a:cubicBezTo>
                <a:cubicBezTo>
                  <a:pt x="3710706" y="6513712"/>
                  <a:pt x="3580707" y="6532433"/>
                  <a:pt x="3312751" y="6524256"/>
                </a:cubicBezTo>
                <a:cubicBezTo>
                  <a:pt x="3044796" y="6516079"/>
                  <a:pt x="2968248" y="6515342"/>
                  <a:pt x="2824826" y="6524256"/>
                </a:cubicBezTo>
                <a:cubicBezTo>
                  <a:pt x="2681405" y="6533170"/>
                  <a:pt x="2324434" y="6517579"/>
                  <a:pt x="2131460" y="6524256"/>
                </a:cubicBezTo>
                <a:cubicBezTo>
                  <a:pt x="1938486" y="6530933"/>
                  <a:pt x="1734514" y="6499819"/>
                  <a:pt x="1592175" y="6524256"/>
                </a:cubicBezTo>
                <a:cubicBezTo>
                  <a:pt x="1449837" y="6548693"/>
                  <a:pt x="1218859" y="6511784"/>
                  <a:pt x="1052890" y="6524256"/>
                </a:cubicBezTo>
                <a:cubicBezTo>
                  <a:pt x="886922" y="6536728"/>
                  <a:pt x="796942" y="6536433"/>
                  <a:pt x="564965" y="6524256"/>
                </a:cubicBezTo>
                <a:cubicBezTo>
                  <a:pt x="332988" y="6512079"/>
                  <a:pt x="164982" y="6514918"/>
                  <a:pt x="0" y="6524256"/>
                </a:cubicBezTo>
                <a:cubicBezTo>
                  <a:pt x="12037" y="6290036"/>
                  <a:pt x="-19767" y="6153645"/>
                  <a:pt x="0" y="5937073"/>
                </a:cubicBezTo>
                <a:cubicBezTo>
                  <a:pt x="19767" y="5720501"/>
                  <a:pt x="-27959" y="5458617"/>
                  <a:pt x="0" y="5219405"/>
                </a:cubicBezTo>
                <a:cubicBezTo>
                  <a:pt x="27959" y="4980193"/>
                  <a:pt x="7598" y="4666437"/>
                  <a:pt x="0" y="4501737"/>
                </a:cubicBezTo>
                <a:cubicBezTo>
                  <a:pt x="-7598" y="4337037"/>
                  <a:pt x="-5402" y="4154011"/>
                  <a:pt x="0" y="3979796"/>
                </a:cubicBezTo>
                <a:cubicBezTo>
                  <a:pt x="5402" y="3805581"/>
                  <a:pt x="-23874" y="3503382"/>
                  <a:pt x="0" y="3196885"/>
                </a:cubicBezTo>
                <a:cubicBezTo>
                  <a:pt x="23874" y="2890388"/>
                  <a:pt x="-15463" y="2728881"/>
                  <a:pt x="0" y="2609702"/>
                </a:cubicBezTo>
                <a:cubicBezTo>
                  <a:pt x="15463" y="2490523"/>
                  <a:pt x="18925" y="2234722"/>
                  <a:pt x="0" y="2087762"/>
                </a:cubicBezTo>
                <a:cubicBezTo>
                  <a:pt x="-18925" y="1940802"/>
                  <a:pt x="-10314" y="1758347"/>
                  <a:pt x="0" y="1500579"/>
                </a:cubicBezTo>
                <a:cubicBezTo>
                  <a:pt x="10314" y="1242811"/>
                  <a:pt x="25434" y="1127268"/>
                  <a:pt x="0" y="782911"/>
                </a:cubicBezTo>
                <a:cubicBezTo>
                  <a:pt x="-25434" y="438554"/>
                  <a:pt x="-13064" y="334237"/>
                  <a:pt x="0" y="0"/>
                </a:cubicBezTo>
                <a:close/>
              </a:path>
              <a:path w="5136048" h="6524256" stroke="0" extrusionOk="0">
                <a:moveTo>
                  <a:pt x="0" y="0"/>
                </a:moveTo>
                <a:cubicBezTo>
                  <a:pt x="316398" y="-17782"/>
                  <a:pt x="356776" y="2596"/>
                  <a:pt x="642006" y="0"/>
                </a:cubicBezTo>
                <a:cubicBezTo>
                  <a:pt x="927236" y="-2596"/>
                  <a:pt x="892004" y="-14865"/>
                  <a:pt x="1129931" y="0"/>
                </a:cubicBezTo>
                <a:cubicBezTo>
                  <a:pt x="1367858" y="14865"/>
                  <a:pt x="1577291" y="6184"/>
                  <a:pt x="1771937" y="0"/>
                </a:cubicBezTo>
                <a:cubicBezTo>
                  <a:pt x="1966583" y="-6184"/>
                  <a:pt x="2326953" y="30275"/>
                  <a:pt x="2516664" y="0"/>
                </a:cubicBezTo>
                <a:cubicBezTo>
                  <a:pt x="2706375" y="-30275"/>
                  <a:pt x="2936983" y="29652"/>
                  <a:pt x="3261390" y="0"/>
                </a:cubicBezTo>
                <a:cubicBezTo>
                  <a:pt x="3585797" y="-29652"/>
                  <a:pt x="3658326" y="-3202"/>
                  <a:pt x="3852036" y="0"/>
                </a:cubicBezTo>
                <a:cubicBezTo>
                  <a:pt x="4045746" y="3202"/>
                  <a:pt x="4210529" y="-11614"/>
                  <a:pt x="4391321" y="0"/>
                </a:cubicBezTo>
                <a:cubicBezTo>
                  <a:pt x="4572114" y="11614"/>
                  <a:pt x="4914907" y="-27440"/>
                  <a:pt x="5136048" y="0"/>
                </a:cubicBezTo>
                <a:cubicBezTo>
                  <a:pt x="5118158" y="288756"/>
                  <a:pt x="5155694" y="510000"/>
                  <a:pt x="5136048" y="652426"/>
                </a:cubicBezTo>
                <a:cubicBezTo>
                  <a:pt x="5116402" y="794852"/>
                  <a:pt x="5142660" y="1032511"/>
                  <a:pt x="5136048" y="1239609"/>
                </a:cubicBezTo>
                <a:cubicBezTo>
                  <a:pt x="5129436" y="1446707"/>
                  <a:pt x="5137124" y="1539060"/>
                  <a:pt x="5136048" y="1826792"/>
                </a:cubicBezTo>
                <a:cubicBezTo>
                  <a:pt x="5134972" y="2114524"/>
                  <a:pt x="5125988" y="2295159"/>
                  <a:pt x="5136048" y="2479217"/>
                </a:cubicBezTo>
                <a:cubicBezTo>
                  <a:pt x="5146108" y="2663275"/>
                  <a:pt x="5142485" y="2888919"/>
                  <a:pt x="5136048" y="3131643"/>
                </a:cubicBezTo>
                <a:cubicBezTo>
                  <a:pt x="5129611" y="3374367"/>
                  <a:pt x="5105464" y="3558195"/>
                  <a:pt x="5136048" y="3784068"/>
                </a:cubicBezTo>
                <a:cubicBezTo>
                  <a:pt x="5166632" y="4009941"/>
                  <a:pt x="5160431" y="4350258"/>
                  <a:pt x="5136048" y="4501737"/>
                </a:cubicBezTo>
                <a:cubicBezTo>
                  <a:pt x="5111665" y="4653216"/>
                  <a:pt x="5133246" y="5015974"/>
                  <a:pt x="5136048" y="5219405"/>
                </a:cubicBezTo>
                <a:cubicBezTo>
                  <a:pt x="5138850" y="5422836"/>
                  <a:pt x="5139685" y="5762237"/>
                  <a:pt x="5136048" y="5937073"/>
                </a:cubicBezTo>
                <a:cubicBezTo>
                  <a:pt x="5132411" y="6111909"/>
                  <a:pt x="5155278" y="6354480"/>
                  <a:pt x="5136048" y="6524256"/>
                </a:cubicBezTo>
                <a:cubicBezTo>
                  <a:pt x="4918476" y="6512616"/>
                  <a:pt x="4663044" y="6513168"/>
                  <a:pt x="4494042" y="6524256"/>
                </a:cubicBezTo>
                <a:cubicBezTo>
                  <a:pt x="4325040" y="6535344"/>
                  <a:pt x="4140685" y="6528251"/>
                  <a:pt x="3852036" y="6524256"/>
                </a:cubicBezTo>
                <a:cubicBezTo>
                  <a:pt x="3563387" y="6520261"/>
                  <a:pt x="3548131" y="6551679"/>
                  <a:pt x="3261390" y="6524256"/>
                </a:cubicBezTo>
                <a:cubicBezTo>
                  <a:pt x="2974649" y="6496833"/>
                  <a:pt x="2806629" y="6536158"/>
                  <a:pt x="2568024" y="6524256"/>
                </a:cubicBezTo>
                <a:cubicBezTo>
                  <a:pt x="2329419" y="6512354"/>
                  <a:pt x="2144468" y="6548237"/>
                  <a:pt x="2028739" y="6524256"/>
                </a:cubicBezTo>
                <a:cubicBezTo>
                  <a:pt x="1913010" y="6500275"/>
                  <a:pt x="1714810" y="6553215"/>
                  <a:pt x="1438093" y="6524256"/>
                </a:cubicBezTo>
                <a:cubicBezTo>
                  <a:pt x="1161376" y="6495297"/>
                  <a:pt x="1009361" y="6552761"/>
                  <a:pt x="847448" y="6524256"/>
                </a:cubicBezTo>
                <a:cubicBezTo>
                  <a:pt x="685535" y="6495751"/>
                  <a:pt x="389830" y="6508463"/>
                  <a:pt x="0" y="6524256"/>
                </a:cubicBezTo>
                <a:cubicBezTo>
                  <a:pt x="5465" y="6307696"/>
                  <a:pt x="-24038" y="6091484"/>
                  <a:pt x="0" y="5937073"/>
                </a:cubicBezTo>
                <a:cubicBezTo>
                  <a:pt x="24038" y="5782662"/>
                  <a:pt x="22846" y="5447617"/>
                  <a:pt x="0" y="5154162"/>
                </a:cubicBezTo>
                <a:cubicBezTo>
                  <a:pt x="-22846" y="4860707"/>
                  <a:pt x="15943" y="4845943"/>
                  <a:pt x="0" y="4697464"/>
                </a:cubicBezTo>
                <a:cubicBezTo>
                  <a:pt x="-15943" y="4548985"/>
                  <a:pt x="9589" y="4306443"/>
                  <a:pt x="0" y="4175524"/>
                </a:cubicBezTo>
                <a:cubicBezTo>
                  <a:pt x="-9589" y="4044605"/>
                  <a:pt x="13262" y="3877425"/>
                  <a:pt x="0" y="3718826"/>
                </a:cubicBezTo>
                <a:cubicBezTo>
                  <a:pt x="-13262" y="3560227"/>
                  <a:pt x="-20638" y="3398814"/>
                  <a:pt x="0" y="3196885"/>
                </a:cubicBezTo>
                <a:cubicBezTo>
                  <a:pt x="20638" y="2994956"/>
                  <a:pt x="3651" y="2747784"/>
                  <a:pt x="0" y="2413975"/>
                </a:cubicBezTo>
                <a:cubicBezTo>
                  <a:pt x="-3651" y="2080166"/>
                  <a:pt x="-17151" y="2052091"/>
                  <a:pt x="0" y="1957277"/>
                </a:cubicBezTo>
                <a:cubicBezTo>
                  <a:pt x="17151" y="1862463"/>
                  <a:pt x="-22552" y="1554745"/>
                  <a:pt x="0" y="1304851"/>
                </a:cubicBezTo>
                <a:cubicBezTo>
                  <a:pt x="22552" y="1054957"/>
                  <a:pt x="-1439" y="1076500"/>
                  <a:pt x="0" y="848153"/>
                </a:cubicBezTo>
                <a:cubicBezTo>
                  <a:pt x="1439" y="619806"/>
                  <a:pt x="40676" y="271541"/>
                  <a:pt x="0" y="0"/>
                </a:cubicBezTo>
                <a:close/>
              </a:path>
            </a:pathLst>
          </a:custGeom>
          <a:ln w="76200">
            <a:solidFill>
              <a:schemeClr val="tx1"/>
            </a:solidFill>
            <a:extLst>
              <a:ext uri="{C807C97D-BFC1-408E-A445-0C87EB9F89A2}">
                <ask:lineSketchStyleProps xmlns:ask="http://schemas.microsoft.com/office/drawing/2018/sketchyshapes" sd="2179271243">
                  <a:prstGeom prst="rect">
                    <a:avLst/>
                  </a:prstGeom>
                  <ask:type>
                    <ask:lineSketchFreehand/>
                  </ask:type>
                </ask:lineSketchStyleProps>
              </a:ext>
            </a:extLst>
          </a:ln>
        </p:spPr>
      </p:pic>
    </p:spTree>
    <p:extLst>
      <p:ext uri="{BB962C8B-B14F-4D97-AF65-F5344CB8AC3E}">
        <p14:creationId xmlns:p14="http://schemas.microsoft.com/office/powerpoint/2010/main" val="2433912177"/>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803E8-FC6A-D0A6-7BFE-95DE08898C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C9E5476-21A6-1F85-AE87-7AAE32E0FFC7}"/>
              </a:ext>
            </a:extLst>
          </p:cNvPr>
          <p:cNvPicPr>
            <a:picLocks noChangeAspect="1"/>
          </p:cNvPicPr>
          <p:nvPr/>
        </p:nvPicPr>
        <p:blipFill>
          <a:blip r:embed="rId3"/>
          <a:stretch>
            <a:fillRect/>
          </a:stretch>
        </p:blipFill>
        <p:spPr>
          <a:xfrm>
            <a:off x="12191" y="0"/>
            <a:ext cx="12179809" cy="6858000"/>
          </a:xfrm>
          <a:prstGeom prst="rect">
            <a:avLst/>
          </a:prstGeom>
        </p:spPr>
      </p:pic>
      <p:pic>
        <p:nvPicPr>
          <p:cNvPr id="1032" name="Picture 8" descr="The Holy Trinity Church of England Secondary School - Headteacher's Welcome">
            <a:extLst>
              <a:ext uri="{FF2B5EF4-FFF2-40B4-BE49-F238E27FC236}">
                <a16:creationId xmlns:a16="http://schemas.microsoft.com/office/drawing/2014/main" id="{C67E0898-478F-E22A-D53F-AA874FF22A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4600"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8687715-9C21-5D28-52A3-5FE68FF363B8}"/>
              </a:ext>
            </a:extLst>
          </p:cNvPr>
          <p:cNvSpPr txBox="1"/>
          <p:nvPr/>
        </p:nvSpPr>
        <p:spPr>
          <a:xfrm>
            <a:off x="7400818"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7292CD57-1D4A-F044-B2BB-23AC7E930713}"/>
              </a:ext>
            </a:extLst>
          </p:cNvPr>
          <p:cNvSpPr txBox="1"/>
          <p:nvPr/>
        </p:nvSpPr>
        <p:spPr>
          <a:xfrm>
            <a:off x="7335837"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5D213B0D-D7A5-2326-227E-E05EC0D8131C}"/>
              </a:ext>
            </a:extLst>
          </p:cNvPr>
          <p:cNvPicPr>
            <a:picLocks noChangeAspect="1"/>
          </p:cNvPicPr>
          <p:nvPr/>
        </p:nvPicPr>
        <p:blipFill>
          <a:blip r:embed="rId5"/>
          <a:stretch>
            <a:fillRect/>
          </a:stretch>
        </p:blipFill>
        <p:spPr>
          <a:xfrm>
            <a:off x="9896972" y="5680709"/>
            <a:ext cx="2036240" cy="1052334"/>
          </a:xfrm>
          <a:prstGeom prst="rect">
            <a:avLst/>
          </a:prstGeom>
        </p:spPr>
      </p:pic>
      <p:sp>
        <p:nvSpPr>
          <p:cNvPr id="10" name="TextBox 9">
            <a:hlinkClick r:id="rId6" action="ppaction://hlinksldjump"/>
            <a:extLst>
              <a:ext uri="{FF2B5EF4-FFF2-40B4-BE49-F238E27FC236}">
                <a16:creationId xmlns:a16="http://schemas.microsoft.com/office/drawing/2014/main" id="{F37871AE-FD87-0F0C-F144-4D52E1EC091D}"/>
              </a:ext>
            </a:extLst>
          </p:cNvPr>
          <p:cNvSpPr txBox="1"/>
          <p:nvPr/>
        </p:nvSpPr>
        <p:spPr>
          <a:xfrm>
            <a:off x="10261084" y="3700101"/>
            <a:ext cx="140108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79AFD03A-111C-4523-863A-56ED9F93514D}"/>
              </a:ext>
            </a:extLst>
          </p:cNvPr>
          <p:cNvSpPr/>
          <p:nvPr/>
        </p:nvSpPr>
        <p:spPr>
          <a:xfrm>
            <a:off x="389996" y="260834"/>
            <a:ext cx="9571864" cy="612320"/>
          </a:xfrm>
          <a:prstGeom prst="roundRect">
            <a:avLst/>
          </a:prstGeom>
          <a:solidFill>
            <a:srgbClr val="92D05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tx1"/>
                </a:solidFill>
                <a:latin typeface="Biome" panose="020B0503030204020804" pitchFamily="34" charset="0"/>
                <a:cs typeface="Biome" panose="020B0503030204020804" pitchFamily="34" charset="0"/>
              </a:rPr>
              <a:t>Can you work out the missing words in this bible verse?</a:t>
            </a:r>
          </a:p>
        </p:txBody>
      </p:sp>
      <p:sp>
        <p:nvSpPr>
          <p:cNvPr id="2" name="Rectangle: Rounded Corners 1">
            <a:extLst>
              <a:ext uri="{FF2B5EF4-FFF2-40B4-BE49-F238E27FC236}">
                <a16:creationId xmlns:a16="http://schemas.microsoft.com/office/drawing/2014/main" id="{BEEF5B01-8E9B-3BE3-2367-CA73A0C0D97D}"/>
              </a:ext>
            </a:extLst>
          </p:cNvPr>
          <p:cNvSpPr/>
          <p:nvPr/>
        </p:nvSpPr>
        <p:spPr>
          <a:xfrm>
            <a:off x="389996" y="1063690"/>
            <a:ext cx="9571864" cy="5509908"/>
          </a:xfrm>
          <a:prstGeom prst="roundRect">
            <a:avLst/>
          </a:prstGeom>
          <a:solidFill>
            <a:srgbClr val="00B0F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b="1" dirty="0">
                <a:solidFill>
                  <a:schemeClr val="tx1"/>
                </a:solidFill>
                <a:latin typeface="Biome" panose="020B0503030204020804" pitchFamily="34" charset="0"/>
                <a:cs typeface="Biome" panose="020B0503030204020804" pitchFamily="34" charset="0"/>
              </a:rPr>
              <a:t>______ 10:10</a:t>
            </a:r>
          </a:p>
          <a:p>
            <a:pPr algn="ctr"/>
            <a:endParaRPr lang="en-GB" sz="2000" b="1" dirty="0">
              <a:solidFill>
                <a:schemeClr val="tx1"/>
              </a:solidFill>
              <a:latin typeface="Biome" panose="020B0503030204020804" pitchFamily="34" charset="0"/>
              <a:cs typeface="Biome" panose="020B0503030204020804" pitchFamily="34" charset="0"/>
            </a:endParaRPr>
          </a:p>
          <a:p>
            <a:pPr algn="ctr"/>
            <a:r>
              <a:rPr lang="en-GB" sz="4800" b="1" dirty="0">
                <a:solidFill>
                  <a:schemeClr val="tx1"/>
                </a:solidFill>
                <a:latin typeface="Biome" panose="020B0503030204020804" pitchFamily="34" charset="0"/>
                <a:cs typeface="Biome" panose="020B0503030204020804" pitchFamily="34" charset="0"/>
              </a:rPr>
              <a:t>The ______ (the ______) comes to ______, kill and ________ but I (_______) have come to give you ____ and life in all it’s __________</a:t>
            </a:r>
          </a:p>
        </p:txBody>
      </p:sp>
      <p:sp>
        <p:nvSpPr>
          <p:cNvPr id="5" name="TextBox 4">
            <a:extLst>
              <a:ext uri="{FF2B5EF4-FFF2-40B4-BE49-F238E27FC236}">
                <a16:creationId xmlns:a16="http://schemas.microsoft.com/office/drawing/2014/main" id="{1CC89D45-26B4-33D1-B614-B359F0E29006}"/>
              </a:ext>
            </a:extLst>
          </p:cNvPr>
          <p:cNvSpPr txBox="1"/>
          <p:nvPr/>
        </p:nvSpPr>
        <p:spPr>
          <a:xfrm>
            <a:off x="3374843" y="1350162"/>
            <a:ext cx="424544"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J</a:t>
            </a:r>
          </a:p>
        </p:txBody>
      </p:sp>
      <p:sp>
        <p:nvSpPr>
          <p:cNvPr id="6" name="TextBox 5">
            <a:extLst>
              <a:ext uri="{FF2B5EF4-FFF2-40B4-BE49-F238E27FC236}">
                <a16:creationId xmlns:a16="http://schemas.microsoft.com/office/drawing/2014/main" id="{74D4E36A-E07F-B9C1-97E2-565028865559}"/>
              </a:ext>
            </a:extLst>
          </p:cNvPr>
          <p:cNvSpPr txBox="1"/>
          <p:nvPr/>
        </p:nvSpPr>
        <p:spPr>
          <a:xfrm>
            <a:off x="3713750" y="1350162"/>
            <a:ext cx="1396863" cy="830997"/>
          </a:xfrm>
          <a:prstGeom prst="rect">
            <a:avLst/>
          </a:prstGeom>
          <a:noFill/>
        </p:spPr>
        <p:txBody>
          <a:bodyPr wrap="square" rtlCol="0">
            <a:spAutoFit/>
          </a:bodyPr>
          <a:lstStyle/>
          <a:p>
            <a:r>
              <a:rPr lang="en-GB" sz="4800" b="1" dirty="0" err="1">
                <a:solidFill>
                  <a:srgbClr val="FF0000"/>
                </a:solidFill>
                <a:latin typeface="Biome" panose="020B0503030204020804" pitchFamily="34" charset="0"/>
                <a:cs typeface="Biome" panose="020B0503030204020804" pitchFamily="34" charset="0"/>
              </a:rPr>
              <a:t>ohn</a:t>
            </a:r>
            <a:endParaRPr lang="en-GB" sz="4800" b="1" dirty="0">
              <a:solidFill>
                <a:srgbClr val="FF0000"/>
              </a:solidFill>
              <a:latin typeface="Biome" panose="020B0503030204020804" pitchFamily="34" charset="0"/>
              <a:cs typeface="Biome" panose="020B0503030204020804" pitchFamily="34" charset="0"/>
            </a:endParaRPr>
          </a:p>
        </p:txBody>
      </p:sp>
      <p:sp>
        <p:nvSpPr>
          <p:cNvPr id="7" name="TextBox 6">
            <a:extLst>
              <a:ext uri="{FF2B5EF4-FFF2-40B4-BE49-F238E27FC236}">
                <a16:creationId xmlns:a16="http://schemas.microsoft.com/office/drawing/2014/main" id="{835CE9BD-8F73-6C17-3B69-A0BAC1857CF9}"/>
              </a:ext>
            </a:extLst>
          </p:cNvPr>
          <p:cNvSpPr txBox="1"/>
          <p:nvPr/>
        </p:nvSpPr>
        <p:spPr>
          <a:xfrm>
            <a:off x="2094518" y="2439825"/>
            <a:ext cx="424544"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t</a:t>
            </a:r>
          </a:p>
        </p:txBody>
      </p:sp>
      <p:sp>
        <p:nvSpPr>
          <p:cNvPr id="8" name="TextBox 7">
            <a:extLst>
              <a:ext uri="{FF2B5EF4-FFF2-40B4-BE49-F238E27FC236}">
                <a16:creationId xmlns:a16="http://schemas.microsoft.com/office/drawing/2014/main" id="{44E78AD6-F4EF-2F3C-47DC-3F70DCEB6891}"/>
              </a:ext>
            </a:extLst>
          </p:cNvPr>
          <p:cNvSpPr txBox="1"/>
          <p:nvPr/>
        </p:nvSpPr>
        <p:spPr>
          <a:xfrm>
            <a:off x="2424677" y="2425513"/>
            <a:ext cx="1668515" cy="830997"/>
          </a:xfrm>
          <a:prstGeom prst="rect">
            <a:avLst/>
          </a:prstGeom>
          <a:noFill/>
        </p:spPr>
        <p:txBody>
          <a:bodyPr wrap="square" rtlCol="0">
            <a:spAutoFit/>
          </a:bodyPr>
          <a:lstStyle/>
          <a:p>
            <a:r>
              <a:rPr lang="en-GB" sz="4800" b="1" dirty="0" err="1">
                <a:solidFill>
                  <a:srgbClr val="FF0000"/>
                </a:solidFill>
                <a:latin typeface="Biome" panose="020B0503030204020804" pitchFamily="34" charset="0"/>
                <a:cs typeface="Biome" panose="020B0503030204020804" pitchFamily="34" charset="0"/>
              </a:rPr>
              <a:t>hief</a:t>
            </a:r>
            <a:endParaRPr lang="en-GB" sz="4800" b="1" dirty="0">
              <a:solidFill>
                <a:srgbClr val="FF0000"/>
              </a:solidFill>
              <a:latin typeface="Biome" panose="020B0503030204020804" pitchFamily="34" charset="0"/>
              <a:cs typeface="Biome" panose="020B0503030204020804" pitchFamily="34" charset="0"/>
            </a:endParaRPr>
          </a:p>
        </p:txBody>
      </p:sp>
      <p:sp>
        <p:nvSpPr>
          <p:cNvPr id="12" name="TextBox 11">
            <a:extLst>
              <a:ext uri="{FF2B5EF4-FFF2-40B4-BE49-F238E27FC236}">
                <a16:creationId xmlns:a16="http://schemas.microsoft.com/office/drawing/2014/main" id="{E9A59EAE-27C3-36DF-9EA1-AB2BF93C5FF1}"/>
              </a:ext>
            </a:extLst>
          </p:cNvPr>
          <p:cNvSpPr txBox="1"/>
          <p:nvPr/>
        </p:nvSpPr>
        <p:spPr>
          <a:xfrm>
            <a:off x="5732303" y="2404874"/>
            <a:ext cx="1668515"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evil</a:t>
            </a:r>
          </a:p>
        </p:txBody>
      </p:sp>
      <p:sp>
        <p:nvSpPr>
          <p:cNvPr id="13" name="TextBox 12">
            <a:extLst>
              <a:ext uri="{FF2B5EF4-FFF2-40B4-BE49-F238E27FC236}">
                <a16:creationId xmlns:a16="http://schemas.microsoft.com/office/drawing/2014/main" id="{D5B7A947-16BB-27E7-AD12-EC2899CCDAA3}"/>
              </a:ext>
            </a:extLst>
          </p:cNvPr>
          <p:cNvSpPr txBox="1"/>
          <p:nvPr/>
        </p:nvSpPr>
        <p:spPr>
          <a:xfrm>
            <a:off x="5333724" y="2408352"/>
            <a:ext cx="719132"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d</a:t>
            </a:r>
          </a:p>
        </p:txBody>
      </p:sp>
      <p:sp>
        <p:nvSpPr>
          <p:cNvPr id="14" name="TextBox 13">
            <a:extLst>
              <a:ext uri="{FF2B5EF4-FFF2-40B4-BE49-F238E27FC236}">
                <a16:creationId xmlns:a16="http://schemas.microsoft.com/office/drawing/2014/main" id="{43A4E7FC-8809-D9FA-6FC2-B2D9E1341A62}"/>
              </a:ext>
            </a:extLst>
          </p:cNvPr>
          <p:cNvSpPr txBox="1"/>
          <p:nvPr/>
        </p:nvSpPr>
        <p:spPr>
          <a:xfrm>
            <a:off x="2962324" y="4632932"/>
            <a:ext cx="1110202" cy="830997"/>
          </a:xfrm>
          <a:prstGeom prst="rect">
            <a:avLst/>
          </a:prstGeom>
          <a:noFill/>
        </p:spPr>
        <p:txBody>
          <a:bodyPr wrap="square" rtlCol="0">
            <a:spAutoFit/>
          </a:bodyPr>
          <a:lstStyle/>
          <a:p>
            <a:r>
              <a:rPr lang="en-GB" sz="4800" b="1" dirty="0" err="1">
                <a:solidFill>
                  <a:srgbClr val="FF0000"/>
                </a:solidFill>
                <a:latin typeface="Biome" panose="020B0503030204020804" pitchFamily="34" charset="0"/>
                <a:cs typeface="Biome" panose="020B0503030204020804" pitchFamily="34" charset="0"/>
              </a:rPr>
              <a:t>ife</a:t>
            </a:r>
            <a:endParaRPr lang="en-GB" sz="4800" b="1" dirty="0">
              <a:solidFill>
                <a:srgbClr val="FF0000"/>
              </a:solidFill>
              <a:latin typeface="Biome" panose="020B0503030204020804" pitchFamily="34" charset="0"/>
              <a:cs typeface="Biome" panose="020B0503030204020804" pitchFamily="34" charset="0"/>
            </a:endParaRPr>
          </a:p>
        </p:txBody>
      </p:sp>
      <p:sp>
        <p:nvSpPr>
          <p:cNvPr id="15" name="TextBox 14">
            <a:extLst>
              <a:ext uri="{FF2B5EF4-FFF2-40B4-BE49-F238E27FC236}">
                <a16:creationId xmlns:a16="http://schemas.microsoft.com/office/drawing/2014/main" id="{6F521DDB-1AB2-58CF-6F4B-2BAAD69E19A9}"/>
              </a:ext>
            </a:extLst>
          </p:cNvPr>
          <p:cNvSpPr txBox="1"/>
          <p:nvPr/>
        </p:nvSpPr>
        <p:spPr>
          <a:xfrm>
            <a:off x="1807266" y="3872454"/>
            <a:ext cx="1668515" cy="830997"/>
          </a:xfrm>
          <a:prstGeom prst="rect">
            <a:avLst/>
          </a:prstGeom>
          <a:noFill/>
        </p:spPr>
        <p:txBody>
          <a:bodyPr wrap="square" rtlCol="0">
            <a:spAutoFit/>
          </a:bodyPr>
          <a:lstStyle/>
          <a:p>
            <a:r>
              <a:rPr lang="en-GB" sz="4800" b="1" dirty="0" err="1">
                <a:solidFill>
                  <a:srgbClr val="FF0000"/>
                </a:solidFill>
                <a:latin typeface="Biome" panose="020B0503030204020804" pitchFamily="34" charset="0"/>
                <a:cs typeface="Biome" panose="020B0503030204020804" pitchFamily="34" charset="0"/>
              </a:rPr>
              <a:t>esus</a:t>
            </a:r>
            <a:endParaRPr lang="en-GB" sz="4800" b="1" dirty="0">
              <a:solidFill>
                <a:srgbClr val="FF0000"/>
              </a:solidFill>
              <a:latin typeface="Biome" panose="020B0503030204020804" pitchFamily="34" charset="0"/>
              <a:cs typeface="Biome" panose="020B0503030204020804" pitchFamily="34" charset="0"/>
            </a:endParaRPr>
          </a:p>
        </p:txBody>
      </p:sp>
      <p:sp>
        <p:nvSpPr>
          <p:cNvPr id="17" name="TextBox 16">
            <a:extLst>
              <a:ext uri="{FF2B5EF4-FFF2-40B4-BE49-F238E27FC236}">
                <a16:creationId xmlns:a16="http://schemas.microsoft.com/office/drawing/2014/main" id="{EE8F1AF5-B1B8-9495-DF74-1B851EBC7D51}"/>
              </a:ext>
            </a:extLst>
          </p:cNvPr>
          <p:cNvSpPr txBox="1"/>
          <p:nvPr/>
        </p:nvSpPr>
        <p:spPr>
          <a:xfrm>
            <a:off x="1897099" y="3185992"/>
            <a:ext cx="1668515"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teal</a:t>
            </a:r>
          </a:p>
        </p:txBody>
      </p:sp>
      <p:sp>
        <p:nvSpPr>
          <p:cNvPr id="18" name="TextBox 17">
            <a:extLst>
              <a:ext uri="{FF2B5EF4-FFF2-40B4-BE49-F238E27FC236}">
                <a16:creationId xmlns:a16="http://schemas.microsoft.com/office/drawing/2014/main" id="{E3A448DE-6A58-2A6A-CD80-235CBEA81B2E}"/>
              </a:ext>
            </a:extLst>
          </p:cNvPr>
          <p:cNvSpPr txBox="1"/>
          <p:nvPr/>
        </p:nvSpPr>
        <p:spPr>
          <a:xfrm>
            <a:off x="6281596" y="3126912"/>
            <a:ext cx="2283615" cy="830997"/>
          </a:xfrm>
          <a:prstGeom prst="rect">
            <a:avLst/>
          </a:prstGeom>
          <a:noFill/>
        </p:spPr>
        <p:txBody>
          <a:bodyPr wrap="square" rtlCol="0">
            <a:spAutoFit/>
          </a:bodyPr>
          <a:lstStyle/>
          <a:p>
            <a:r>
              <a:rPr lang="en-GB" sz="4800" b="1" dirty="0" err="1">
                <a:solidFill>
                  <a:srgbClr val="FF0000"/>
                </a:solidFill>
                <a:latin typeface="Biome" panose="020B0503030204020804" pitchFamily="34" charset="0"/>
                <a:cs typeface="Biome" panose="020B0503030204020804" pitchFamily="34" charset="0"/>
              </a:rPr>
              <a:t>estroy</a:t>
            </a:r>
            <a:endParaRPr lang="en-GB" sz="4800" b="1" dirty="0">
              <a:solidFill>
                <a:srgbClr val="FF0000"/>
              </a:solidFill>
              <a:latin typeface="Biome" panose="020B0503030204020804" pitchFamily="34" charset="0"/>
              <a:cs typeface="Biome" panose="020B0503030204020804" pitchFamily="34" charset="0"/>
            </a:endParaRPr>
          </a:p>
        </p:txBody>
      </p:sp>
      <p:sp>
        <p:nvSpPr>
          <p:cNvPr id="19" name="TextBox 18">
            <a:extLst>
              <a:ext uri="{FF2B5EF4-FFF2-40B4-BE49-F238E27FC236}">
                <a16:creationId xmlns:a16="http://schemas.microsoft.com/office/drawing/2014/main" id="{610C9F38-88CD-63A1-77D5-285FE5A52A14}"/>
              </a:ext>
            </a:extLst>
          </p:cNvPr>
          <p:cNvSpPr txBox="1"/>
          <p:nvPr/>
        </p:nvSpPr>
        <p:spPr>
          <a:xfrm>
            <a:off x="4221301" y="5328842"/>
            <a:ext cx="2491978" cy="830997"/>
          </a:xfrm>
          <a:prstGeom prst="rect">
            <a:avLst/>
          </a:prstGeom>
          <a:noFill/>
        </p:spPr>
        <p:txBody>
          <a:bodyPr wrap="square" rtlCol="0">
            <a:spAutoFit/>
          </a:bodyPr>
          <a:lstStyle/>
          <a:p>
            <a:r>
              <a:rPr lang="en-GB" sz="4800" b="1" dirty="0" err="1">
                <a:solidFill>
                  <a:srgbClr val="FF0000"/>
                </a:solidFill>
                <a:latin typeface="Biome" panose="020B0503030204020804" pitchFamily="34" charset="0"/>
                <a:cs typeface="Biome" panose="020B0503030204020804" pitchFamily="34" charset="0"/>
              </a:rPr>
              <a:t>ullness</a:t>
            </a:r>
            <a:endParaRPr lang="en-GB" sz="4800" b="1" dirty="0">
              <a:solidFill>
                <a:srgbClr val="FF0000"/>
              </a:solidFill>
              <a:latin typeface="Biome" panose="020B0503030204020804" pitchFamily="34" charset="0"/>
              <a:cs typeface="Biome" panose="020B0503030204020804" pitchFamily="34" charset="0"/>
            </a:endParaRPr>
          </a:p>
        </p:txBody>
      </p:sp>
      <p:sp>
        <p:nvSpPr>
          <p:cNvPr id="20" name="TextBox 19">
            <a:extLst>
              <a:ext uri="{FF2B5EF4-FFF2-40B4-BE49-F238E27FC236}">
                <a16:creationId xmlns:a16="http://schemas.microsoft.com/office/drawing/2014/main" id="{C979864D-D403-A496-B37B-7667BB6E7864}"/>
              </a:ext>
            </a:extLst>
          </p:cNvPr>
          <p:cNvSpPr txBox="1"/>
          <p:nvPr/>
        </p:nvSpPr>
        <p:spPr>
          <a:xfrm>
            <a:off x="5910405" y="3126912"/>
            <a:ext cx="1668515"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d</a:t>
            </a:r>
          </a:p>
        </p:txBody>
      </p:sp>
      <p:sp>
        <p:nvSpPr>
          <p:cNvPr id="21" name="TextBox 20">
            <a:extLst>
              <a:ext uri="{FF2B5EF4-FFF2-40B4-BE49-F238E27FC236}">
                <a16:creationId xmlns:a16="http://schemas.microsoft.com/office/drawing/2014/main" id="{6A8C7DBF-5966-3392-2AAB-DF7031FC9409}"/>
              </a:ext>
            </a:extLst>
          </p:cNvPr>
          <p:cNvSpPr txBox="1"/>
          <p:nvPr/>
        </p:nvSpPr>
        <p:spPr>
          <a:xfrm>
            <a:off x="1546062" y="3171680"/>
            <a:ext cx="659404"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s</a:t>
            </a:r>
          </a:p>
        </p:txBody>
      </p:sp>
      <p:sp>
        <p:nvSpPr>
          <p:cNvPr id="22" name="TextBox 21">
            <a:extLst>
              <a:ext uri="{FF2B5EF4-FFF2-40B4-BE49-F238E27FC236}">
                <a16:creationId xmlns:a16="http://schemas.microsoft.com/office/drawing/2014/main" id="{8DF62BB8-98E1-F8DC-E362-FF1D2E1FE064}"/>
              </a:ext>
            </a:extLst>
          </p:cNvPr>
          <p:cNvSpPr txBox="1"/>
          <p:nvPr/>
        </p:nvSpPr>
        <p:spPr>
          <a:xfrm>
            <a:off x="1465859" y="3872454"/>
            <a:ext cx="1668515"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J</a:t>
            </a:r>
          </a:p>
        </p:txBody>
      </p:sp>
      <p:sp>
        <p:nvSpPr>
          <p:cNvPr id="23" name="TextBox 22">
            <a:extLst>
              <a:ext uri="{FF2B5EF4-FFF2-40B4-BE49-F238E27FC236}">
                <a16:creationId xmlns:a16="http://schemas.microsoft.com/office/drawing/2014/main" id="{2B8E31B1-E360-7B2F-EDB5-74C0907223C9}"/>
              </a:ext>
            </a:extLst>
          </p:cNvPr>
          <p:cNvSpPr txBox="1"/>
          <p:nvPr/>
        </p:nvSpPr>
        <p:spPr>
          <a:xfrm>
            <a:off x="2733901" y="4632932"/>
            <a:ext cx="498180"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l</a:t>
            </a:r>
          </a:p>
        </p:txBody>
      </p:sp>
      <p:sp>
        <p:nvSpPr>
          <p:cNvPr id="24" name="TextBox 23">
            <a:extLst>
              <a:ext uri="{FF2B5EF4-FFF2-40B4-BE49-F238E27FC236}">
                <a16:creationId xmlns:a16="http://schemas.microsoft.com/office/drawing/2014/main" id="{ADBAABEF-E6E9-6FDF-6B53-9C059BAE72DD}"/>
              </a:ext>
            </a:extLst>
          </p:cNvPr>
          <p:cNvSpPr txBox="1"/>
          <p:nvPr/>
        </p:nvSpPr>
        <p:spPr>
          <a:xfrm>
            <a:off x="3907522" y="5328842"/>
            <a:ext cx="557297" cy="830997"/>
          </a:xfrm>
          <a:prstGeom prst="rect">
            <a:avLst/>
          </a:prstGeom>
          <a:noFill/>
        </p:spPr>
        <p:txBody>
          <a:bodyPr wrap="square" rtlCol="0">
            <a:spAutoFit/>
          </a:bodyPr>
          <a:lstStyle/>
          <a:p>
            <a:r>
              <a:rPr lang="en-GB" sz="4800" b="1" dirty="0">
                <a:solidFill>
                  <a:srgbClr val="FF0000"/>
                </a:solidFill>
                <a:latin typeface="Biome" panose="020B0503030204020804" pitchFamily="34" charset="0"/>
                <a:cs typeface="Biome" panose="020B0503030204020804" pitchFamily="34" charset="0"/>
              </a:rPr>
              <a:t>f</a:t>
            </a:r>
          </a:p>
        </p:txBody>
      </p:sp>
      <p:sp>
        <p:nvSpPr>
          <p:cNvPr id="25" name="TextBox 24">
            <a:extLst>
              <a:ext uri="{FF2B5EF4-FFF2-40B4-BE49-F238E27FC236}">
                <a16:creationId xmlns:a16="http://schemas.microsoft.com/office/drawing/2014/main" id="{2F884EFE-F291-A8CE-5C0A-DFD2C19B4EEA}"/>
              </a:ext>
            </a:extLst>
          </p:cNvPr>
          <p:cNvSpPr txBox="1"/>
          <p:nvPr/>
        </p:nvSpPr>
        <p:spPr>
          <a:xfrm>
            <a:off x="10304426" y="2199006"/>
            <a:ext cx="1314396" cy="1323439"/>
          </a:xfrm>
          <a:prstGeom prst="rect">
            <a:avLst/>
          </a:prstGeom>
          <a:solidFill>
            <a:srgbClr val="FFFF00"/>
          </a:solidFill>
          <a:ln>
            <a:solidFill>
              <a:schemeClr val="tx1"/>
            </a:solidFill>
          </a:ln>
        </p:spPr>
        <p:txBody>
          <a:bodyPr wrap="square" rtlCol="0">
            <a:spAutoFit/>
          </a:bodyPr>
          <a:lstStyle/>
          <a:p>
            <a:pPr algn="ctr"/>
            <a:r>
              <a:rPr lang="en-GB" sz="2000" b="1" dirty="0"/>
              <a:t>Click for hints and then answers</a:t>
            </a:r>
          </a:p>
        </p:txBody>
      </p:sp>
    </p:spTree>
    <p:extLst>
      <p:ext uri="{BB962C8B-B14F-4D97-AF65-F5344CB8AC3E}">
        <p14:creationId xmlns:p14="http://schemas.microsoft.com/office/powerpoint/2010/main" val="221024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0">
                                            <p:txEl>
                                              <p:pRg st="0" end="0"/>
                                            </p:txEl>
                                          </p:spTgt>
                                        </p:tgtEl>
                                        <p:attrNameLst>
                                          <p:attrName>style.visibility</p:attrName>
                                        </p:attrNameLst>
                                      </p:cBhvr>
                                      <p:to>
                                        <p:strVal val="visible"/>
                                      </p:to>
                                    </p:set>
                                    <p:animEffect transition="in" filter="fade">
                                      <p:cBhvr>
                                        <p:cTn id="45" dur="500"/>
                                        <p:tgtEl>
                                          <p:spTgt spid="20">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2">
                                            <p:txEl>
                                              <p:pRg st="0" end="0"/>
                                            </p:txEl>
                                          </p:spTgt>
                                        </p:tgtEl>
                                        <p:attrNameLst>
                                          <p:attrName>style.visibility</p:attrName>
                                        </p:attrNameLst>
                                      </p:cBhvr>
                                      <p:to>
                                        <p:strVal val="visible"/>
                                      </p:to>
                                    </p:set>
                                    <p:animEffect transition="in" filter="fade">
                                      <p:cBhvr>
                                        <p:cTn id="50" dur="500"/>
                                        <p:tgtEl>
                                          <p:spTgt spid="22">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fade">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12">
                                            <p:txEl>
                                              <p:pRg st="0" end="0"/>
                                            </p:txEl>
                                          </p:spTgt>
                                        </p:tgtEl>
                                        <p:attrNameLst>
                                          <p:attrName>style.visibility</p:attrName>
                                        </p:attrNameLst>
                                      </p:cBhvr>
                                      <p:to>
                                        <p:strVal val="visible"/>
                                      </p:to>
                                    </p:set>
                                    <p:animEffect transition="in" filter="fade">
                                      <p:cBhvr>
                                        <p:cTn id="70" dur="500"/>
                                        <p:tgtEl>
                                          <p:spTgt spid="12">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Effect transition="in" filter="fade">
                                      <p:cBhvr>
                                        <p:cTn id="80" dur="500"/>
                                        <p:tgtEl>
                                          <p:spTgt spid="18"/>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15"/>
                                        </p:tgtEl>
                                        <p:attrNameLst>
                                          <p:attrName>style.visibility</p:attrName>
                                        </p:attrNameLst>
                                      </p:cBhvr>
                                      <p:to>
                                        <p:strVal val="visible"/>
                                      </p:to>
                                    </p:set>
                                    <p:animEffect transition="in" filter="fade">
                                      <p:cBhvr>
                                        <p:cTn id="85" dur="500"/>
                                        <p:tgtEl>
                                          <p:spTgt spid="1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14"/>
                                        </p:tgtEl>
                                        <p:attrNameLst>
                                          <p:attrName>style.visibility</p:attrName>
                                        </p:attrNameLst>
                                      </p:cBhvr>
                                      <p:to>
                                        <p:strVal val="visible"/>
                                      </p:to>
                                    </p:set>
                                    <p:animEffect transition="in" filter="fade">
                                      <p:cBhvr>
                                        <p:cTn id="90" dur="500"/>
                                        <p:tgtEl>
                                          <p:spTgt spid="14"/>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19"/>
                                        </p:tgtEl>
                                        <p:attrNameLst>
                                          <p:attrName>style.visibility</p:attrName>
                                        </p:attrNameLst>
                                      </p:cBhvr>
                                      <p:to>
                                        <p:strVal val="visible"/>
                                      </p:to>
                                    </p:set>
                                    <p:animEffect transition="in" filter="fade">
                                      <p:cBhvr>
                                        <p:cTn id="95" dur="500"/>
                                        <p:tgtEl>
                                          <p:spTgt spid="19"/>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6"/>
                                        </p:tgtEl>
                                        <p:attrNameLst>
                                          <p:attrName>style.visibility</p:attrName>
                                        </p:attrNameLst>
                                      </p:cBhvr>
                                      <p:to>
                                        <p:strVal val="visible"/>
                                      </p:to>
                                    </p:set>
                                    <p:animEffect transition="in" filter="fade">
                                      <p:cBhvr>
                                        <p:cTn id="10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3" grpId="0"/>
      <p:bldP spid="14" grpId="0"/>
      <p:bldP spid="15" grpId="0"/>
      <p:bldP spid="17" grpId="0"/>
      <p:bldP spid="18" grpId="0"/>
      <p:bldP spid="19" grpId="0"/>
      <p:bldP spid="21" grpId="0"/>
      <p:bldP spid="23" grpId="0"/>
      <p:bldP spid="24" grpId="0"/>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FC792-BC52-A998-F23F-851701CDA51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C747699-E32B-A50A-1C3B-C90AC18F7E3C}"/>
              </a:ext>
            </a:extLst>
          </p:cNvPr>
          <p:cNvPicPr>
            <a:picLocks noChangeAspect="1"/>
          </p:cNvPicPr>
          <p:nvPr/>
        </p:nvPicPr>
        <p:blipFill>
          <a:blip r:embed="rId3"/>
          <a:stretch>
            <a:fillRect/>
          </a:stretch>
        </p:blipFill>
        <p:spPr>
          <a:xfrm>
            <a:off x="8617" y="0"/>
            <a:ext cx="12174766" cy="6858000"/>
          </a:xfrm>
          <a:prstGeom prst="rect">
            <a:avLst/>
          </a:prstGeom>
        </p:spPr>
      </p:pic>
      <p:sp>
        <p:nvSpPr>
          <p:cNvPr id="2" name="TextBox 1">
            <a:extLst>
              <a:ext uri="{FF2B5EF4-FFF2-40B4-BE49-F238E27FC236}">
                <a16:creationId xmlns:a16="http://schemas.microsoft.com/office/drawing/2014/main" id="{5B099C2C-1A8A-7F39-9112-2D9E18D1FD64}"/>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pic>
        <p:nvPicPr>
          <p:cNvPr id="1032" name="Picture 8" descr="The Holy Trinity Church of England Secondary School - Headteacher's Welcome">
            <a:extLst>
              <a:ext uri="{FF2B5EF4-FFF2-40B4-BE49-F238E27FC236}">
                <a16:creationId xmlns:a16="http://schemas.microsoft.com/office/drawing/2014/main" id="{E6B43DBE-D8FF-7AC5-80D1-A51772BD08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1253"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C73A9A6B-6272-FDAC-D608-553195AE98DD}"/>
              </a:ext>
            </a:extLst>
          </p:cNvPr>
          <p:cNvSpPr txBox="1"/>
          <p:nvPr/>
        </p:nvSpPr>
        <p:spPr>
          <a:xfrm>
            <a:off x="1546949" y="1150689"/>
            <a:ext cx="560438" cy="1015663"/>
          </a:xfrm>
          <a:prstGeom prst="rect">
            <a:avLst/>
          </a:prstGeom>
          <a:noFill/>
        </p:spPr>
        <p:txBody>
          <a:bodyPr wrap="square" rtlCol="0">
            <a:spAutoFit/>
          </a:bodyPr>
          <a:lstStyle/>
          <a:p>
            <a:endParaRPr lang="en-GB" sz="6000" dirty="0">
              <a:solidFill>
                <a:srgbClr val="FFFF00"/>
              </a:solidFill>
            </a:endParaRPr>
          </a:p>
        </p:txBody>
      </p:sp>
      <p:sp>
        <p:nvSpPr>
          <p:cNvPr id="16" name="TextBox 15">
            <a:extLst>
              <a:ext uri="{FF2B5EF4-FFF2-40B4-BE49-F238E27FC236}">
                <a16:creationId xmlns:a16="http://schemas.microsoft.com/office/drawing/2014/main" id="{4AF8D610-7345-1769-5502-D1BE5ED64AE4}"/>
              </a:ext>
            </a:extLst>
          </p:cNvPr>
          <p:cNvSpPr txBox="1"/>
          <p:nvPr/>
        </p:nvSpPr>
        <p:spPr>
          <a:xfrm>
            <a:off x="7447471" y="1157555"/>
            <a:ext cx="560438" cy="1015663"/>
          </a:xfrm>
          <a:prstGeom prst="rect">
            <a:avLst/>
          </a:prstGeom>
          <a:noFill/>
        </p:spPr>
        <p:txBody>
          <a:bodyPr wrap="square" rtlCol="0">
            <a:spAutoFit/>
          </a:bodyPr>
          <a:lstStyle/>
          <a:p>
            <a:endParaRPr lang="en-GB" sz="6000" dirty="0">
              <a:solidFill>
                <a:srgbClr val="FFFF00"/>
              </a:solidFill>
            </a:endParaRPr>
          </a:p>
        </p:txBody>
      </p:sp>
      <p:sp>
        <p:nvSpPr>
          <p:cNvPr id="27" name="TextBox 26">
            <a:extLst>
              <a:ext uri="{FF2B5EF4-FFF2-40B4-BE49-F238E27FC236}">
                <a16:creationId xmlns:a16="http://schemas.microsoft.com/office/drawing/2014/main" id="{F90A213F-2E66-3FEF-F886-0059B4A10777}"/>
              </a:ext>
            </a:extLst>
          </p:cNvPr>
          <p:cNvSpPr txBox="1"/>
          <p:nvPr/>
        </p:nvSpPr>
        <p:spPr>
          <a:xfrm>
            <a:off x="7382490" y="2595410"/>
            <a:ext cx="560438" cy="1015663"/>
          </a:xfrm>
          <a:prstGeom prst="rect">
            <a:avLst/>
          </a:prstGeom>
          <a:noFill/>
        </p:spPr>
        <p:txBody>
          <a:bodyPr wrap="square" rtlCol="0">
            <a:spAutoFit/>
          </a:bodyPr>
          <a:lstStyle/>
          <a:p>
            <a:endParaRPr lang="en-GB" sz="6000" dirty="0">
              <a:solidFill>
                <a:srgbClr val="FFFF00"/>
              </a:solidFill>
            </a:endParaRPr>
          </a:p>
        </p:txBody>
      </p:sp>
      <p:pic>
        <p:nvPicPr>
          <p:cNvPr id="34" name="Picture 33">
            <a:extLst>
              <a:ext uri="{FF2B5EF4-FFF2-40B4-BE49-F238E27FC236}">
                <a16:creationId xmlns:a16="http://schemas.microsoft.com/office/drawing/2014/main" id="{8881E060-727F-A7FF-B5FB-7533F9E32FD2}"/>
              </a:ext>
            </a:extLst>
          </p:cNvPr>
          <p:cNvPicPr>
            <a:picLocks noChangeAspect="1"/>
          </p:cNvPicPr>
          <p:nvPr/>
        </p:nvPicPr>
        <p:blipFill>
          <a:blip r:embed="rId5"/>
          <a:stretch>
            <a:fillRect/>
          </a:stretch>
        </p:blipFill>
        <p:spPr>
          <a:xfrm>
            <a:off x="9817028"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9FBFE1C3-9E99-883B-B08B-26C046ECE0EE}"/>
              </a:ext>
            </a:extLst>
          </p:cNvPr>
          <p:cNvSpPr txBox="1"/>
          <p:nvPr/>
        </p:nvSpPr>
        <p:spPr>
          <a:xfrm>
            <a:off x="10739551" y="3149809"/>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16D5139E-2DDF-1929-520D-8D65CE091AA3}"/>
              </a:ext>
            </a:extLst>
          </p:cNvPr>
          <p:cNvSpPr/>
          <p:nvPr/>
        </p:nvSpPr>
        <p:spPr>
          <a:xfrm>
            <a:off x="212135" y="343894"/>
            <a:ext cx="10421349" cy="6170212"/>
          </a:xfrm>
          <a:prstGeom prst="roundRect">
            <a:avLst/>
          </a:prstGeom>
          <a:solidFill>
            <a:srgbClr val="002060"/>
          </a:soli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400" b="1" dirty="0"/>
              <a:t>Living with Kindness and Respect</a:t>
            </a:r>
          </a:p>
          <a:p>
            <a:pPr algn="ctr" fontAlgn="t"/>
            <a:endParaRPr lang="en-GB" sz="2400" b="1" dirty="0"/>
          </a:p>
          <a:p>
            <a:pPr algn="ctr" fontAlgn="t"/>
            <a:r>
              <a:rPr lang="en-GB" sz="2400" dirty="0"/>
              <a:t>Dear God</a:t>
            </a:r>
            <a:br>
              <a:rPr lang="en-GB" sz="2400" dirty="0"/>
            </a:br>
            <a:r>
              <a:rPr lang="en-GB" sz="2400" dirty="0"/>
              <a:t>Thank you for bringing us together today.</a:t>
            </a:r>
            <a:br>
              <a:rPr lang="en-GB" sz="2400" dirty="0"/>
            </a:br>
            <a:r>
              <a:rPr lang="en-GB" sz="2400" dirty="0"/>
              <a:t>Help us to live out Your love in our school and in our lives.</a:t>
            </a:r>
          </a:p>
          <a:p>
            <a:pPr algn="ctr" fontAlgn="t"/>
            <a:r>
              <a:rPr lang="en-GB" sz="2400" dirty="0"/>
              <a:t>Teach us to be kind in our words,</a:t>
            </a:r>
            <a:br>
              <a:rPr lang="en-GB" sz="2400" dirty="0"/>
            </a:br>
            <a:r>
              <a:rPr lang="en-GB" sz="2400" dirty="0"/>
              <a:t>respectful in our actions,</a:t>
            </a:r>
            <a:br>
              <a:rPr lang="en-GB" sz="2400" dirty="0"/>
            </a:br>
            <a:r>
              <a:rPr lang="en-GB" sz="2400" dirty="0"/>
              <a:t>and patient with one another, even when things are difficult.</a:t>
            </a:r>
          </a:p>
          <a:p>
            <a:pPr algn="ctr" fontAlgn="t"/>
            <a:r>
              <a:rPr lang="en-GB" sz="2400" dirty="0"/>
              <a:t>Guide us to stand up for what is right,</a:t>
            </a:r>
            <a:br>
              <a:rPr lang="en-GB" sz="2400" dirty="0"/>
            </a:br>
            <a:r>
              <a:rPr lang="en-GB" sz="2400" dirty="0"/>
              <a:t>to forgive when we are hurt,</a:t>
            </a:r>
            <a:br>
              <a:rPr lang="en-GB" sz="2400" dirty="0"/>
            </a:br>
            <a:r>
              <a:rPr lang="en-GB" sz="2400" dirty="0"/>
              <a:t>and to include those who feel left out.</a:t>
            </a:r>
          </a:p>
          <a:p>
            <a:pPr algn="ctr" fontAlgn="t"/>
            <a:r>
              <a:rPr lang="en-GB" sz="2400" dirty="0"/>
              <a:t>May we reflect Your light in everything we do,</a:t>
            </a:r>
            <a:br>
              <a:rPr lang="en-GB" sz="2400" dirty="0"/>
            </a:br>
            <a:r>
              <a:rPr lang="en-GB" sz="2400" dirty="0"/>
              <a:t>so that others may see Your goodness through us.</a:t>
            </a:r>
          </a:p>
          <a:p>
            <a:pPr algn="ctr" fontAlgn="t"/>
            <a:endParaRPr lang="en-GB" sz="2400" dirty="0"/>
          </a:p>
          <a:p>
            <a:pPr algn="ctr" fontAlgn="t"/>
            <a:r>
              <a:rPr lang="en-GB" sz="2400" dirty="0"/>
              <a:t>Amen</a:t>
            </a:r>
          </a:p>
        </p:txBody>
      </p:sp>
    </p:spTree>
    <p:extLst>
      <p:ext uri="{BB962C8B-B14F-4D97-AF65-F5344CB8AC3E}">
        <p14:creationId xmlns:p14="http://schemas.microsoft.com/office/powerpoint/2010/main" val="1542090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5FB89-736F-DFDF-E1B4-6FE927D6EA1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61E4DEB-5B19-BF80-BEDF-52EEF3B0D4CB}"/>
              </a:ext>
            </a:extLst>
          </p:cNvPr>
          <p:cNvPicPr>
            <a:picLocks noChangeAspect="1"/>
          </p:cNvPicPr>
          <p:nvPr/>
        </p:nvPicPr>
        <p:blipFill>
          <a:blip r:embed="rId3"/>
          <a:stretch>
            <a:fillRect/>
          </a:stretch>
        </p:blipFill>
        <p:spPr>
          <a:xfrm>
            <a:off x="12191" y="0"/>
            <a:ext cx="12179809" cy="6858000"/>
          </a:xfrm>
          <a:prstGeom prst="rect">
            <a:avLst/>
          </a:prstGeom>
        </p:spPr>
      </p:pic>
      <p:sp>
        <p:nvSpPr>
          <p:cNvPr id="2" name="TextBox 1">
            <a:extLst>
              <a:ext uri="{FF2B5EF4-FFF2-40B4-BE49-F238E27FC236}">
                <a16:creationId xmlns:a16="http://schemas.microsoft.com/office/drawing/2014/main" id="{68A455BE-052D-DA76-36D0-FBE3B27711BA}"/>
              </a:ext>
            </a:extLst>
          </p:cNvPr>
          <p:cNvSpPr txBox="1"/>
          <p:nvPr/>
        </p:nvSpPr>
        <p:spPr>
          <a:xfrm>
            <a:off x="2321613" y="1364706"/>
            <a:ext cx="6533743" cy="4401205"/>
          </a:xfrm>
          <a:prstGeom prst="rect">
            <a:avLst/>
          </a:prstGeom>
          <a:noFill/>
        </p:spPr>
        <p:txBody>
          <a:bodyPr wrap="square" rtlCol="0">
            <a:spAutoFit/>
          </a:bodyPr>
          <a:lstStyle/>
          <a:p>
            <a:pPr algn="ctr"/>
            <a:r>
              <a:rPr lang="en-GB" sz="4000" dirty="0">
                <a:solidFill>
                  <a:srgbClr val="FFCC66"/>
                </a:solidFill>
                <a:latin typeface="Biome" panose="020B0503030204020804" pitchFamily="34" charset="0"/>
                <a:cs typeface="Biome" panose="020B0503030204020804" pitchFamily="34" charset="0"/>
              </a:rPr>
              <a:t>Our School Vision:</a:t>
            </a:r>
          </a:p>
          <a:p>
            <a:pPr algn="ctr"/>
            <a:r>
              <a:rPr lang="en-GB" sz="4000" dirty="0">
                <a:solidFill>
                  <a:srgbClr val="FFCC66"/>
                </a:solidFill>
                <a:latin typeface="Biome" panose="020B0503030204020804" pitchFamily="34" charset="0"/>
                <a:cs typeface="Biome" panose="020B0503030204020804" pitchFamily="34" charset="0"/>
              </a:rPr>
              <a:t>To be a centre of excellence, inspired by Christian values, where every member of our school community fulfils their potential</a:t>
            </a:r>
          </a:p>
        </p:txBody>
      </p:sp>
      <p:pic>
        <p:nvPicPr>
          <p:cNvPr id="1032" name="Picture 8" descr="The Holy Trinity Church of England Secondary School - Headteacher's Welcome">
            <a:extLst>
              <a:ext uri="{FF2B5EF4-FFF2-40B4-BE49-F238E27FC236}">
                <a16:creationId xmlns:a16="http://schemas.microsoft.com/office/drawing/2014/main" id="{FC587B03-7265-203C-1E5C-D4BFB3BFC5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3445" y="-78899"/>
            <a:ext cx="1518612" cy="1359228"/>
          </a:xfrm>
          <a:prstGeom prst="roundRect">
            <a:avLst>
              <a:gd name="adj" fmla="val 23460"/>
            </a:avLst>
          </a:prstGeom>
          <a:ln>
            <a:noFill/>
          </a:ln>
          <a:effectLst>
            <a:outerShdw blurRad="152400" dist="12000" dir="900000" sy="98000" kx="110000" ky="200000" algn="tl" rotWithShape="0">
              <a:schemeClr val="tx1">
                <a:alpha val="30000"/>
              </a:scheme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B32B7210-093B-2A98-ECE8-C2C896469A19}"/>
              </a:ext>
            </a:extLst>
          </p:cNvPr>
          <p:cNvPicPr>
            <a:picLocks noChangeAspect="1"/>
          </p:cNvPicPr>
          <p:nvPr/>
        </p:nvPicPr>
        <p:blipFill>
          <a:blip r:embed="rId5"/>
          <a:stretch>
            <a:fillRect/>
          </a:stretch>
        </p:blipFill>
        <p:spPr>
          <a:xfrm>
            <a:off x="9829220" y="5663682"/>
            <a:ext cx="2036240" cy="966322"/>
          </a:xfrm>
          <a:prstGeom prst="rect">
            <a:avLst/>
          </a:prstGeom>
        </p:spPr>
      </p:pic>
      <p:sp>
        <p:nvSpPr>
          <p:cNvPr id="10" name="TextBox 9">
            <a:hlinkClick r:id="rId6" action="ppaction://hlinksldjump"/>
            <a:extLst>
              <a:ext uri="{FF2B5EF4-FFF2-40B4-BE49-F238E27FC236}">
                <a16:creationId xmlns:a16="http://schemas.microsoft.com/office/drawing/2014/main" id="{FE3A76B9-1EB6-AD83-603D-26C7A0B72A7F}"/>
              </a:ext>
            </a:extLst>
          </p:cNvPr>
          <p:cNvSpPr txBox="1"/>
          <p:nvPr/>
        </p:nvSpPr>
        <p:spPr>
          <a:xfrm>
            <a:off x="10645676" y="3103241"/>
            <a:ext cx="1346381"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2400" b="1" dirty="0"/>
              <a:t>Click to go back</a:t>
            </a:r>
          </a:p>
        </p:txBody>
      </p:sp>
      <p:sp>
        <p:nvSpPr>
          <p:cNvPr id="3" name="Rectangle: Rounded Corners 2">
            <a:extLst>
              <a:ext uri="{FF2B5EF4-FFF2-40B4-BE49-F238E27FC236}">
                <a16:creationId xmlns:a16="http://schemas.microsoft.com/office/drawing/2014/main" id="{299F1A2F-9CE9-E1BF-6EBB-47945466CE3F}"/>
              </a:ext>
            </a:extLst>
          </p:cNvPr>
          <p:cNvSpPr/>
          <p:nvPr/>
        </p:nvSpPr>
        <p:spPr>
          <a:xfrm>
            <a:off x="199942" y="367748"/>
            <a:ext cx="10352979" cy="6122504"/>
          </a:xfrm>
          <a:prstGeom prst="roundRect">
            <a:avLst/>
          </a:prstGeom>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t"/>
            <a:r>
              <a:rPr lang="en-GB" sz="2400" b="1" dirty="0"/>
              <a:t>Courage, Honesty, and Faith</a:t>
            </a:r>
          </a:p>
          <a:p>
            <a:pPr algn="ctr" fontAlgn="t"/>
            <a:endParaRPr lang="en-GB" sz="2400" b="1" dirty="0"/>
          </a:p>
          <a:p>
            <a:pPr algn="ctr" fontAlgn="t"/>
            <a:r>
              <a:rPr lang="en-GB" sz="2400" dirty="0"/>
              <a:t>Loving God</a:t>
            </a:r>
            <a:br>
              <a:rPr lang="en-GB" sz="2400" dirty="0"/>
            </a:br>
            <a:r>
              <a:rPr lang="en-GB" sz="2400" dirty="0"/>
              <a:t>As we face the challenges of each day,</a:t>
            </a:r>
            <a:br>
              <a:rPr lang="en-GB" sz="2400" dirty="0"/>
            </a:br>
            <a:r>
              <a:rPr lang="en-GB" sz="2400" dirty="0"/>
              <a:t>give us courage to do what is right, even when it’s hard.</a:t>
            </a:r>
          </a:p>
          <a:p>
            <a:pPr algn="ctr" fontAlgn="t"/>
            <a:r>
              <a:rPr lang="en-GB" sz="2400" dirty="0"/>
              <a:t>Help us to be honest in our choices,</a:t>
            </a:r>
            <a:br>
              <a:rPr lang="en-GB" sz="2400" dirty="0"/>
            </a:br>
            <a:r>
              <a:rPr lang="en-GB" sz="2400" dirty="0"/>
              <a:t>faithful in our friendships,</a:t>
            </a:r>
            <a:br>
              <a:rPr lang="en-GB" sz="2400" dirty="0"/>
            </a:br>
            <a:r>
              <a:rPr lang="en-GB" sz="2400" dirty="0"/>
              <a:t>and responsible in our learning.</a:t>
            </a:r>
          </a:p>
          <a:p>
            <a:pPr algn="ctr" fontAlgn="t"/>
            <a:r>
              <a:rPr lang="en-GB" sz="2400" dirty="0"/>
              <a:t>Remind us that we are all valued and loved by You,</a:t>
            </a:r>
            <a:br>
              <a:rPr lang="en-GB" sz="2400" dirty="0"/>
            </a:br>
            <a:r>
              <a:rPr lang="en-GB" sz="2400" dirty="0"/>
              <a:t>and help us to treat others with the same care and dignity.</a:t>
            </a:r>
          </a:p>
          <a:p>
            <a:pPr algn="ctr" fontAlgn="t"/>
            <a:r>
              <a:rPr lang="en-GB" sz="2400" dirty="0"/>
              <a:t>Strengthen our faith,</a:t>
            </a:r>
            <a:br>
              <a:rPr lang="en-GB" sz="2400" dirty="0"/>
            </a:br>
            <a:r>
              <a:rPr lang="en-GB" sz="2400" dirty="0"/>
              <a:t>so that we may trust in You and grow into the people You created us to be.</a:t>
            </a:r>
          </a:p>
          <a:p>
            <a:pPr algn="ctr" fontAlgn="t"/>
            <a:endParaRPr lang="en-GB" sz="2400" dirty="0"/>
          </a:p>
          <a:p>
            <a:pPr algn="ctr" fontAlgn="t"/>
            <a:r>
              <a:rPr lang="en-GB" sz="2400"/>
              <a:t>Amen</a:t>
            </a:r>
            <a:endParaRPr lang="en-GB" sz="2400" dirty="0"/>
          </a:p>
        </p:txBody>
      </p:sp>
    </p:spTree>
    <p:extLst>
      <p:ext uri="{BB962C8B-B14F-4D97-AF65-F5344CB8AC3E}">
        <p14:creationId xmlns:p14="http://schemas.microsoft.com/office/powerpoint/2010/main" val="12085042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0031675FD12EA4F91DA9223F3400AD8" ma:contentTypeVersion="38" ma:contentTypeDescription="Create a new document." ma:contentTypeScope="" ma:versionID="267f7f109a6ca73c1fda308dca9d5244">
  <xsd:schema xmlns:xsd="http://www.w3.org/2001/XMLSchema" xmlns:xs="http://www.w3.org/2001/XMLSchema" xmlns:p="http://schemas.microsoft.com/office/2006/metadata/properties" xmlns:ns1="http://schemas.microsoft.com/sharepoint/v3" xmlns:ns2="99b3c7d5-2370-4508-91b6-50cb63f9baab" xmlns:ns3="11da2bf0-ce11-40bc-8e46-71a986b8e803" targetNamespace="http://schemas.microsoft.com/office/2006/metadata/properties" ma:root="true" ma:fieldsID="abe44da05a869645f967166a6a06ed35" ns1:_="" ns2:_="" ns3:_="">
    <xsd:import namespace="http://schemas.microsoft.com/sharepoint/v3"/>
    <xsd:import namespace="99b3c7d5-2370-4508-91b6-50cb63f9baab"/>
    <xsd:import namespace="11da2bf0-ce11-40bc-8e46-71a986b8e80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1:PublishingStartDate" minOccurs="0"/>
                <xsd:element ref="ns1:PublishingExpirationDate" minOccurs="0"/>
                <xsd:element ref="ns2:NotebookType" minOccurs="0"/>
                <xsd:element ref="ns2:FolderType" minOccurs="0"/>
                <xsd:element ref="ns2:CultureName" minOccurs="0"/>
                <xsd:element ref="ns2:AppVersion" minOccurs="0"/>
                <xsd:element ref="ns2:TeamsChannelId" minOccurs="0"/>
                <xsd:element ref="ns2:Owner" minOccurs="0"/>
                <xsd:element ref="ns2:Math_Settings" minOccurs="0"/>
                <xsd:element ref="ns2:DefaultSectionNames" minOccurs="0"/>
                <xsd:element ref="ns2:Templates" minOccurs="0"/>
                <xsd:element ref="ns2:Teachers" minOccurs="0"/>
                <xsd:element ref="ns2:Students" minOccurs="0"/>
                <xsd:element ref="ns2:Student_Groups" minOccurs="0"/>
                <xsd:element ref="ns2:Distribution_Groups" minOccurs="0"/>
                <xsd:element ref="ns2:LMS_Mappings" minOccurs="0"/>
                <xsd:element ref="ns2:Invited_Teachers" minOccurs="0"/>
                <xsd:element ref="ns2:Invited_Students" minOccurs="0"/>
                <xsd:element ref="ns2:Self_Registration_Enabled" minOccurs="0"/>
                <xsd:element ref="ns2:Has_Teacher_Only_SectionGroup" minOccurs="0"/>
                <xsd:element ref="ns2:Is_Collaboration_Space_Locked" minOccurs="0"/>
                <xsd:element ref="ns2:IsNotebookLocked" minOccurs="0"/>
                <xsd:element ref="ns2:Teams_Channel_Section_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3"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24"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9b3c7d5-2370-4508-91b6-50cb63f9ba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d5d2f2c-9a4c-41a7-ab2f-56dfb70416e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NotebookType" ma:index="25" nillable="true" ma:displayName="Notebook Type" ma:internalName="NotebookType">
      <xsd:simpleType>
        <xsd:restriction base="dms:Text"/>
      </xsd:simpleType>
    </xsd:element>
    <xsd:element name="FolderType" ma:index="26" nillable="true" ma:displayName="Folder Type" ma:internalName="FolderType">
      <xsd:simpleType>
        <xsd:restriction base="dms:Text"/>
      </xsd:simpleType>
    </xsd:element>
    <xsd:element name="CultureName" ma:index="27" nillable="true" ma:displayName="Culture Name" ma:internalName="CultureName">
      <xsd:simpleType>
        <xsd:restriction base="dms:Text"/>
      </xsd:simpleType>
    </xsd:element>
    <xsd:element name="AppVersion" ma:index="28" nillable="true" ma:displayName="App Version" ma:internalName="AppVersion">
      <xsd:simpleType>
        <xsd:restriction base="dms:Text"/>
      </xsd:simpleType>
    </xsd:element>
    <xsd:element name="TeamsChannelId" ma:index="29" nillable="true" ma:displayName="Teams Channel Id" ma:internalName="TeamsChannelId">
      <xsd:simpleType>
        <xsd:restriction base="dms:Text"/>
      </xsd:simpleType>
    </xsd:element>
    <xsd:element name="Owner" ma:index="30"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31" nillable="true" ma:displayName="Math Settings" ma:internalName="Math_Settings">
      <xsd:simpleType>
        <xsd:restriction base="dms:Text"/>
      </xsd:simpleType>
    </xsd:element>
    <xsd:element name="DefaultSectionNames" ma:index="32" nillable="true" ma:displayName="Default Section Names" ma:internalName="DefaultSectionNames">
      <xsd:simpleType>
        <xsd:restriction base="dms:Note">
          <xsd:maxLength value="255"/>
        </xsd:restriction>
      </xsd:simpleType>
    </xsd:element>
    <xsd:element name="Templates" ma:index="33" nillable="true" ma:displayName="Templates" ma:internalName="Templates">
      <xsd:simpleType>
        <xsd:restriction base="dms:Note">
          <xsd:maxLength value="255"/>
        </xsd:restriction>
      </xsd:simpleType>
    </xsd:element>
    <xsd:element name="Teachers" ma:index="34"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35"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36"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Invited_Teachers" ma:index="39" nillable="true" ma:displayName="Invited Teachers" ma:internalName="Invited_Teachers">
      <xsd:simpleType>
        <xsd:restriction base="dms:Note">
          <xsd:maxLength value="255"/>
        </xsd:restriction>
      </xsd:simpleType>
    </xsd:element>
    <xsd:element name="Invited_Students" ma:index="40" nillable="true" ma:displayName="Invited Students" ma:internalName="Invited_Students">
      <xsd:simpleType>
        <xsd:restriction base="dms:Note">
          <xsd:maxLength value="255"/>
        </xsd:restriction>
      </xsd:simpleType>
    </xsd:element>
    <xsd:element name="Self_Registration_Enabled" ma:index="41" nillable="true" ma:displayName="Self Registration Enabled" ma:internalName="Self_Registration_Enabled">
      <xsd:simpleType>
        <xsd:restriction base="dms:Boolean"/>
      </xsd:simpleType>
    </xsd:element>
    <xsd:element name="Has_Teacher_Only_SectionGroup" ma:index="42" nillable="true" ma:displayName="Has Teacher Only SectionGroup" ma:internalName="Has_Teacher_Only_SectionGroup">
      <xsd:simpleType>
        <xsd:restriction base="dms:Boolean"/>
      </xsd:simpleType>
    </xsd:element>
    <xsd:element name="Is_Collaboration_Space_Locked" ma:index="43" nillable="true" ma:displayName="Is Collaboration Space Locked" ma:internalName="Is_Collaboration_Space_Locked">
      <xsd:simpleType>
        <xsd:restriction base="dms:Boolean"/>
      </xsd:simpleType>
    </xsd:element>
    <xsd:element name="IsNotebookLocked" ma:index="44" nillable="true" ma:displayName="Is Notebook Locked" ma:internalName="IsNotebookLocked">
      <xsd:simpleType>
        <xsd:restriction base="dms:Boolean"/>
      </xsd:simpleType>
    </xsd:element>
    <xsd:element name="Teams_Channel_Section_Location" ma:index="45" nillable="true" ma:displayName="Teams Channel Section Location" ma:internalName="Teams_Channel_Section_Location">
      <xsd:simpleType>
        <xsd:restriction base="dms:Text"/>
      </xsd:simpleType>
    </xsd:element>
    <xsd:element name="MediaServiceSearchProperties" ma:index="4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da2bf0-ce11-40bc-8e46-71a986b8e80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c06c1b4-644c-4d6d-856e-b16a912fdf0d}" ma:internalName="TaxCatchAll" ma:showField="CatchAllData" ma:web="11da2bf0-ce11-40bc-8e46-71a986b8e80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AppVersion xmlns="99b3c7d5-2370-4508-91b6-50cb63f9baab" xsi:nil="true"/>
    <TeamsChannelId xmlns="99b3c7d5-2370-4508-91b6-50cb63f9baab" xsi:nil="true"/>
    <FolderType xmlns="99b3c7d5-2370-4508-91b6-50cb63f9baab" xsi:nil="true"/>
    <LMS_Mappings xmlns="99b3c7d5-2370-4508-91b6-50cb63f9baab" xsi:nil="true"/>
    <Templates xmlns="99b3c7d5-2370-4508-91b6-50cb63f9baab" xsi:nil="true"/>
    <NotebookType xmlns="99b3c7d5-2370-4508-91b6-50cb63f9baab" xsi:nil="true"/>
    <Teachers xmlns="99b3c7d5-2370-4508-91b6-50cb63f9baab">
      <UserInfo>
        <DisplayName/>
        <AccountId xsi:nil="true"/>
        <AccountType/>
      </UserInfo>
    </Teachers>
    <Invited_Teachers xmlns="99b3c7d5-2370-4508-91b6-50cb63f9baab" xsi:nil="true"/>
    <IsNotebookLocked xmlns="99b3c7d5-2370-4508-91b6-50cb63f9baab" xsi:nil="true"/>
    <DefaultSectionNames xmlns="99b3c7d5-2370-4508-91b6-50cb63f9baab" xsi:nil="true"/>
    <Owner xmlns="99b3c7d5-2370-4508-91b6-50cb63f9baab">
      <UserInfo>
        <DisplayName/>
        <AccountId xsi:nil="true"/>
        <AccountType/>
      </UserInfo>
    </Owner>
    <Invited_Students xmlns="99b3c7d5-2370-4508-91b6-50cb63f9baab" xsi:nil="true"/>
    <TaxCatchAll xmlns="11da2bf0-ce11-40bc-8e46-71a986b8e803" xsi:nil="true"/>
    <PublishingExpirationDate xmlns="http://schemas.microsoft.com/sharepoint/v3" xsi:nil="true"/>
    <Is_Collaboration_Space_Locked xmlns="99b3c7d5-2370-4508-91b6-50cb63f9baab" xsi:nil="true"/>
    <Teams_Channel_Section_Location xmlns="99b3c7d5-2370-4508-91b6-50cb63f9baab" xsi:nil="true"/>
    <lcf76f155ced4ddcb4097134ff3c332f xmlns="99b3c7d5-2370-4508-91b6-50cb63f9baab">
      <Terms xmlns="http://schemas.microsoft.com/office/infopath/2007/PartnerControls"/>
    </lcf76f155ced4ddcb4097134ff3c332f>
    <PublishingStartDate xmlns="http://schemas.microsoft.com/sharepoint/v3" xsi:nil="true"/>
    <CultureName xmlns="99b3c7d5-2370-4508-91b6-50cb63f9baab" xsi:nil="true"/>
    <Students xmlns="99b3c7d5-2370-4508-91b6-50cb63f9baab">
      <UserInfo>
        <DisplayName/>
        <AccountId xsi:nil="true"/>
        <AccountType/>
      </UserInfo>
    </Students>
    <Student_Groups xmlns="99b3c7d5-2370-4508-91b6-50cb63f9baab">
      <UserInfo>
        <DisplayName/>
        <AccountId xsi:nil="true"/>
        <AccountType/>
      </UserInfo>
    </Student_Groups>
    <Math_Settings xmlns="99b3c7d5-2370-4508-91b6-50cb63f9baab" xsi:nil="true"/>
    <Self_Registration_Enabled xmlns="99b3c7d5-2370-4508-91b6-50cb63f9baab" xsi:nil="true"/>
    <Has_Teacher_Only_SectionGroup xmlns="99b3c7d5-2370-4508-91b6-50cb63f9baab" xsi:nil="true"/>
    <Distribution_Groups xmlns="99b3c7d5-2370-4508-91b6-50cb63f9baab" xsi:nil="true"/>
  </documentManagement>
</p:properties>
</file>

<file path=customXml/itemProps1.xml><?xml version="1.0" encoding="utf-8"?>
<ds:datastoreItem xmlns:ds="http://schemas.openxmlformats.org/officeDocument/2006/customXml" ds:itemID="{318C64B1-98B6-4D74-9556-C75D5B1F3DE4}">
  <ds:schemaRefs>
    <ds:schemaRef ds:uri="http://schemas.microsoft.com/sharepoint/v3/contenttype/forms"/>
  </ds:schemaRefs>
</ds:datastoreItem>
</file>

<file path=customXml/itemProps2.xml><?xml version="1.0" encoding="utf-8"?>
<ds:datastoreItem xmlns:ds="http://schemas.openxmlformats.org/officeDocument/2006/customXml" ds:itemID="{09ECFB1A-E5C1-453F-A35D-7A207C42FF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9b3c7d5-2370-4508-91b6-50cb63f9baab"/>
    <ds:schemaRef ds:uri="11da2bf0-ce11-40bc-8e46-71a986b8e8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EFA5211-458D-4BD8-9B1C-CD1D15E4EFF3}">
  <ds:schemaRefs>
    <ds:schemaRef ds:uri="http://schemas.openxmlformats.org/package/2006/metadata/core-properties"/>
    <ds:schemaRef ds:uri="11da2bf0-ce11-40bc-8e46-71a986b8e803"/>
    <ds:schemaRef ds:uri="http://schemas.microsoft.com/office/2006/documentManagement/types"/>
    <ds:schemaRef ds:uri="http://purl.org/dc/elements/1.1/"/>
    <ds:schemaRef ds:uri="http://purl.org/dc/terms/"/>
    <ds:schemaRef ds:uri="http://www.w3.org/XML/1998/namespace"/>
    <ds:schemaRef ds:uri="http://schemas.microsoft.com/sharepoint/v3"/>
    <ds:schemaRef ds:uri="http://schemas.microsoft.com/office/infopath/2007/PartnerControls"/>
    <ds:schemaRef ds:uri="99b3c7d5-2370-4508-91b6-50cb63f9baa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14932</TotalTime>
  <Words>525</Words>
  <Application>Microsoft Office PowerPoint</Application>
  <PresentationFormat>Widescreen</PresentationFormat>
  <Paragraphs>63</Paragraphs>
  <Slides>5</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Abadi</vt:lpstr>
      <vt:lpstr>Aptos</vt:lpstr>
      <vt:lpstr>Aptos Display</vt:lpstr>
      <vt:lpstr>Arial</vt:lpstr>
      <vt:lpstr>Baguet Script</vt:lpstr>
      <vt:lpstr>Biome</vt:lpstr>
      <vt:lpstr>Calibri</vt:lpstr>
      <vt:lpstr>Cavolini</vt:lpstr>
      <vt:lpstr>Lucida Calligraphy</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Bradley DEYSEL</dc:creator>
  <cp:lastModifiedBy>Bradley DEYSEL</cp:lastModifiedBy>
  <cp:revision>914</cp:revision>
  <cp:lastPrinted>2024-09-30T15:28:11Z</cp:lastPrinted>
  <dcterms:created xsi:type="dcterms:W3CDTF">2022-07-08T05:33:16Z</dcterms:created>
  <dcterms:modified xsi:type="dcterms:W3CDTF">2026-06-22T09:43:35Z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0x01010020031675FD12EA4F91DA9223F3400AD8</vt:lpwstr>
  </property>
  <property fmtid="{D5CDD505-2E9C-101B-9397-08002B2CF9AE}" pid="3" name="MediaServiceImageTags">
    <vt:lpwstr/>
  </property>
</Properties>
</file>