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E_91128D71.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42" r:id="rId4"/>
  </p:sldMasterIdLst>
  <p:notesMasterIdLst>
    <p:notesMasterId r:id="rId14"/>
  </p:notesMasterIdLst>
  <p:sldIdLst>
    <p:sldId id="259" r:id="rId5"/>
    <p:sldId id="260" r:id="rId6"/>
    <p:sldId id="270" r:id="rId7"/>
    <p:sldId id="300" r:id="rId8"/>
    <p:sldId id="316" r:id="rId9"/>
    <p:sldId id="313" r:id="rId10"/>
    <p:sldId id="307" r:id="rId11"/>
    <p:sldId id="314" r:id="rId12"/>
    <p:sldId id="315"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BDC0F07-6318-4C70-8766-911311D16806}">
          <p14:sldIdLst>
            <p14:sldId id="259"/>
            <p14:sldId id="260"/>
            <p14:sldId id="270"/>
            <p14:sldId id="300"/>
            <p14:sldId id="316"/>
            <p14:sldId id="313"/>
            <p14:sldId id="307"/>
            <p14:sldId id="314"/>
            <p14:sldId id="31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D19CC2-6645-9BD9-B44F-198EBD641C23}" name="Bradley DEYSEL" initials="BD" userId="S::bdeysel@holytrinitycrawley.org.uk::eb652434-ba0d-4f6d-bc67-94b5b671a75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adley DEYSEL"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FF"/>
    <a:srgbClr val="FFCC00"/>
    <a:srgbClr val="008000"/>
    <a:srgbClr val="FFCC66"/>
    <a:srgbClr val="33CCCC"/>
    <a:srgbClr val="00CCFF"/>
    <a:srgbClr val="00FFFF"/>
    <a:srgbClr val="A3CAF5"/>
    <a:srgbClr val="A6D3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7F47C6-E435-4989-B61A-35F7C0579C75}" v="39" dt="2026-06-19T13:02:23.6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82" d="100"/>
          <a:sy n="82" d="100"/>
        </p:scale>
        <p:origin x="682" y="7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dley DEYSEL" userId="eb652434-ba0d-4f6d-bc67-94b5b671a75a" providerId="ADAL" clId="{4582205B-D3F2-4DB7-BBCB-488FEECED662}"/>
    <pc:docChg chg="undo custSel addSld delSld modSld delMainMaster modMainMaster modSection">
      <pc:chgData name="Bradley DEYSEL" userId="eb652434-ba0d-4f6d-bc67-94b5b671a75a" providerId="ADAL" clId="{4582205B-D3F2-4DB7-BBCB-488FEECED662}" dt="2026-06-19T13:06:59.395" v="34773" actId="2696"/>
      <pc:docMkLst>
        <pc:docMk/>
      </pc:docMkLst>
      <pc:sldChg chg="addSp delSp modSp mod addAnim delAnim modAnim">
        <pc:chgData name="Bradley DEYSEL" userId="eb652434-ba0d-4f6d-bc67-94b5b671a75a" providerId="ADAL" clId="{4582205B-D3F2-4DB7-BBCB-488FEECED662}" dt="2026-06-19T13:03:05.872" v="34771" actId="14100"/>
        <pc:sldMkLst>
          <pc:docMk/>
          <pc:sldMk cId="144535696" sldId="259"/>
        </pc:sldMkLst>
        <pc:spChg chg="mod ord">
          <ac:chgData name="Bradley DEYSEL" userId="eb652434-ba0d-4f6d-bc67-94b5b671a75a" providerId="ADAL" clId="{4582205B-D3F2-4DB7-BBCB-488FEECED662}" dt="2026-06-19T13:03:01.142" v="34770" actId="1076"/>
          <ac:spMkLst>
            <pc:docMk/>
            <pc:sldMk cId="144535696" sldId="259"/>
            <ac:spMk id="3" creationId="{8422FA88-B0DB-E6C0-CF92-273010F3BB38}"/>
          </ac:spMkLst>
        </pc:spChg>
        <pc:spChg chg="mod">
          <ac:chgData name="Bradley DEYSEL" userId="eb652434-ba0d-4f6d-bc67-94b5b671a75a" providerId="ADAL" clId="{4582205B-D3F2-4DB7-BBCB-488FEECED662}" dt="2026-06-01T13:28:25.476" v="33860" actId="1076"/>
          <ac:spMkLst>
            <pc:docMk/>
            <pc:sldMk cId="144535696" sldId="259"/>
            <ac:spMk id="8" creationId="{9C534AD6-3C17-FB99-FD1F-42F056C33E46}"/>
          </ac:spMkLst>
        </pc:spChg>
        <pc:spChg chg="add mod ord">
          <ac:chgData name="Bradley DEYSEL" userId="eb652434-ba0d-4f6d-bc67-94b5b671a75a" providerId="ADAL" clId="{4582205B-D3F2-4DB7-BBCB-488FEECED662}" dt="2026-06-01T13:31:22.752" v="33863" actId="2711"/>
          <ac:spMkLst>
            <pc:docMk/>
            <pc:sldMk cId="144535696" sldId="259"/>
            <ac:spMk id="9" creationId="{4D9E3826-3294-BE4E-4839-F729039245C0}"/>
          </ac:spMkLst>
        </pc:spChg>
        <pc:spChg chg="add mod ord">
          <ac:chgData name="Bradley DEYSEL" userId="eb652434-ba0d-4f6d-bc67-94b5b671a75a" providerId="ADAL" clId="{4582205B-D3F2-4DB7-BBCB-488FEECED662}" dt="2026-06-01T13:32:34.593" v="33898" actId="1076"/>
          <ac:spMkLst>
            <pc:docMk/>
            <pc:sldMk cId="144535696" sldId="259"/>
            <ac:spMk id="11" creationId="{F4636E1E-3167-53C0-2E9D-4EFEF83700D1}"/>
          </ac:spMkLst>
        </pc:spChg>
        <pc:spChg chg="mod ord">
          <ac:chgData name="Bradley DEYSEL" userId="eb652434-ba0d-4f6d-bc67-94b5b671a75a" providerId="ADAL" clId="{4582205B-D3F2-4DB7-BBCB-488FEECED662}" dt="2026-06-01T13:32:23.552" v="33897" actId="166"/>
          <ac:spMkLst>
            <pc:docMk/>
            <pc:sldMk cId="144535696" sldId="259"/>
            <ac:spMk id="13" creationId="{73045F38-A2B5-3B54-3340-C8BF6DD25123}"/>
          </ac:spMkLst>
        </pc:spChg>
        <pc:spChg chg="mod">
          <ac:chgData name="Bradley DEYSEL" userId="eb652434-ba0d-4f6d-bc67-94b5b671a75a" providerId="ADAL" clId="{4582205B-D3F2-4DB7-BBCB-488FEECED662}" dt="2026-06-01T12:27:56.890" v="32671" actId="20577"/>
          <ac:spMkLst>
            <pc:docMk/>
            <pc:sldMk cId="144535696" sldId="259"/>
            <ac:spMk id="18" creationId="{33652432-D9B4-EA27-DF1A-0C85550A3990}"/>
          </ac:spMkLst>
        </pc:spChg>
        <pc:picChg chg="add mod">
          <ac:chgData name="Bradley DEYSEL" userId="eb652434-ba0d-4f6d-bc67-94b5b671a75a" providerId="ADAL" clId="{4582205B-D3F2-4DB7-BBCB-488FEECED662}" dt="2026-06-19T13:03:05.872" v="34771" actId="14100"/>
          <ac:picMkLst>
            <pc:docMk/>
            <pc:sldMk cId="144535696" sldId="259"/>
            <ac:picMk id="4" creationId="{84F03D4F-1337-5383-42AA-18F10877ABA7}"/>
          </ac:picMkLst>
        </pc:picChg>
        <pc:picChg chg="add mod ord modCrop">
          <ac:chgData name="Bradley DEYSEL" userId="eb652434-ba0d-4f6d-bc67-94b5b671a75a" providerId="ADAL" clId="{4582205B-D3F2-4DB7-BBCB-488FEECED662}" dt="2026-06-01T12:30:28.154" v="32697" actId="167"/>
          <ac:picMkLst>
            <pc:docMk/>
            <pc:sldMk cId="144535696" sldId="259"/>
            <ac:picMk id="14" creationId="{3624A789-45C8-6CCD-9435-EAF300066563}"/>
          </ac:picMkLst>
        </pc:picChg>
      </pc:sldChg>
      <pc:sldChg chg="addSp delSp modSp mod delAnim modAnim">
        <pc:chgData name="Bradley DEYSEL" userId="eb652434-ba0d-4f6d-bc67-94b5b671a75a" providerId="ADAL" clId="{4582205B-D3F2-4DB7-BBCB-488FEECED662}" dt="2026-06-19T13:04:07.481" v="34772" actId="14100"/>
        <pc:sldMkLst>
          <pc:docMk/>
          <pc:sldMk cId="1675910266" sldId="260"/>
        </pc:sldMkLst>
        <pc:spChg chg="mod ord">
          <ac:chgData name="Bradley DEYSEL" userId="eb652434-ba0d-4f6d-bc67-94b5b671a75a" providerId="ADAL" clId="{4582205B-D3F2-4DB7-BBCB-488FEECED662}" dt="2026-06-01T13:19:20.384" v="33835" actId="14100"/>
          <ac:spMkLst>
            <pc:docMk/>
            <pc:sldMk cId="1675910266" sldId="260"/>
            <ac:spMk id="3" creationId="{9F448480-4F0C-BC4B-BBC9-3B6399D4E3DE}"/>
          </ac:spMkLst>
        </pc:spChg>
        <pc:spChg chg="add mod ord">
          <ac:chgData name="Bradley DEYSEL" userId="eb652434-ba0d-4f6d-bc67-94b5b671a75a" providerId="ADAL" clId="{4582205B-D3F2-4DB7-BBCB-488FEECED662}" dt="2026-06-01T13:31:37.757" v="33864" actId="2711"/>
          <ac:spMkLst>
            <pc:docMk/>
            <pc:sldMk cId="1675910266" sldId="260"/>
            <ac:spMk id="5" creationId="{DE5D4CA3-6F92-7598-A1D1-D6D6B1BD57D0}"/>
          </ac:spMkLst>
        </pc:spChg>
        <pc:spChg chg="mod">
          <ac:chgData name="Bradley DEYSEL" userId="eb652434-ba0d-4f6d-bc67-94b5b671a75a" providerId="ADAL" clId="{4582205B-D3F2-4DB7-BBCB-488FEECED662}" dt="2026-06-01T13:19:57.883" v="33840" actId="1076"/>
          <ac:spMkLst>
            <pc:docMk/>
            <pc:sldMk cId="1675910266" sldId="260"/>
            <ac:spMk id="6" creationId="{F9CC3219-A1BF-2EBB-CA99-AA632926573C}"/>
          </ac:spMkLst>
        </pc:spChg>
        <pc:spChg chg="add mod ord">
          <ac:chgData name="Bradley DEYSEL" userId="eb652434-ba0d-4f6d-bc67-94b5b671a75a" providerId="ADAL" clId="{4582205B-D3F2-4DB7-BBCB-488FEECED662}" dt="2026-06-19T13:02:23.622" v="34768"/>
          <ac:spMkLst>
            <pc:docMk/>
            <pc:sldMk cId="1675910266" sldId="260"/>
            <ac:spMk id="7" creationId="{A5A559F5-8DA5-8A37-A801-18E5663D21D5}"/>
          </ac:spMkLst>
        </pc:spChg>
        <pc:spChg chg="mod ord">
          <ac:chgData name="Bradley DEYSEL" userId="eb652434-ba0d-4f6d-bc67-94b5b671a75a" providerId="ADAL" clId="{4582205B-D3F2-4DB7-BBCB-488FEECED662}" dt="2026-06-01T13:20:00.719" v="33841" actId="1076"/>
          <ac:spMkLst>
            <pc:docMk/>
            <pc:sldMk cId="1675910266" sldId="260"/>
            <ac:spMk id="9" creationId="{6E81EC16-4899-BF9D-E5F4-5142C0A16CA5}"/>
          </ac:spMkLst>
        </pc:spChg>
        <pc:spChg chg="mod ord">
          <ac:chgData name="Bradley DEYSEL" userId="eb652434-ba0d-4f6d-bc67-94b5b671a75a" providerId="ADAL" clId="{4582205B-D3F2-4DB7-BBCB-488FEECED662}" dt="2026-06-19T13:04:07.481" v="34772" actId="14100"/>
          <ac:spMkLst>
            <pc:docMk/>
            <pc:sldMk cId="1675910266" sldId="260"/>
            <ac:spMk id="13" creationId="{3338FDFF-8508-81AA-A640-2603C135C885}"/>
          </ac:spMkLst>
        </pc:spChg>
        <pc:spChg chg="mod">
          <ac:chgData name="Bradley DEYSEL" userId="eb652434-ba0d-4f6d-bc67-94b5b671a75a" providerId="ADAL" clId="{4582205B-D3F2-4DB7-BBCB-488FEECED662}" dt="2026-06-01T12:28:06.121" v="32684" actId="20577"/>
          <ac:spMkLst>
            <pc:docMk/>
            <pc:sldMk cId="1675910266" sldId="260"/>
            <ac:spMk id="44" creationId="{671D59B2-B9F4-C44E-44AD-96EA77F916BE}"/>
          </ac:spMkLst>
        </pc:spChg>
        <pc:picChg chg="add ord">
          <ac:chgData name="Bradley DEYSEL" userId="eb652434-ba0d-4f6d-bc67-94b5b671a75a" providerId="ADAL" clId="{4582205B-D3F2-4DB7-BBCB-488FEECED662}" dt="2026-06-01T12:30:39.800" v="32699" actId="167"/>
          <ac:picMkLst>
            <pc:docMk/>
            <pc:sldMk cId="1675910266" sldId="260"/>
            <ac:picMk id="4" creationId="{7B81694B-745D-12E0-5099-15A85AE849AA}"/>
          </ac:picMkLst>
        </pc:picChg>
        <pc:picChg chg="add mod modCrop">
          <ac:chgData name="Bradley DEYSEL" userId="eb652434-ba0d-4f6d-bc67-94b5b671a75a" providerId="ADAL" clId="{4582205B-D3F2-4DB7-BBCB-488FEECED662}" dt="2026-06-01T13:19:29.673" v="33836" actId="1076"/>
          <ac:picMkLst>
            <pc:docMk/>
            <pc:sldMk cId="1675910266" sldId="260"/>
            <ac:picMk id="11" creationId="{B4A7E4CD-32D7-0B9C-1172-1C8089FA4101}"/>
          </ac:picMkLst>
        </pc:picChg>
      </pc:sldChg>
      <pc:sldChg chg="addSp delSp modSp mod modCm">
        <pc:chgData name="Bradley DEYSEL" userId="eb652434-ba0d-4f6d-bc67-94b5b671a75a" providerId="ADAL" clId="{4582205B-D3F2-4DB7-BBCB-488FEECED662}" dt="2026-06-01T13:06:51.616" v="33505" actId="20577"/>
        <pc:sldMkLst>
          <pc:docMk/>
          <pc:sldMk cId="2433912177" sldId="270"/>
        </pc:sldMkLst>
        <pc:spChg chg="mod ord">
          <ac:chgData name="Bradley DEYSEL" userId="eb652434-ba0d-4f6d-bc67-94b5b671a75a" providerId="ADAL" clId="{4582205B-D3F2-4DB7-BBCB-488FEECED662}" dt="2026-06-01T13:06:51.616" v="33505" actId="20577"/>
          <ac:spMkLst>
            <pc:docMk/>
            <pc:sldMk cId="2433912177" sldId="270"/>
            <ac:spMk id="6" creationId="{B17699E2-DF46-2034-F941-3D2D723E9D6B}"/>
          </ac:spMkLst>
        </pc:spChg>
        <pc:picChg chg="add ord">
          <ac:chgData name="Bradley DEYSEL" userId="eb652434-ba0d-4f6d-bc67-94b5b671a75a" providerId="ADAL" clId="{4582205B-D3F2-4DB7-BBCB-488FEECED662}" dt="2026-06-01T12:30:45.117" v="32701" actId="167"/>
          <ac:picMkLst>
            <pc:docMk/>
            <pc:sldMk cId="2433912177" sldId="270"/>
            <ac:picMk id="3" creationId="{0850E088-301E-31B0-536C-F2EDE9236089}"/>
          </ac:picMkLst>
        </pc:picChg>
        <pc:picChg chg="add mod">
          <ac:chgData name="Bradley DEYSEL" userId="eb652434-ba0d-4f6d-bc67-94b5b671a75a" providerId="ADAL" clId="{4582205B-D3F2-4DB7-BBCB-488FEECED662}" dt="2026-06-01T12:59:27.124" v="32803" actId="1076"/>
          <ac:picMkLst>
            <pc:docMk/>
            <pc:sldMk cId="2433912177" sldId="270"/>
            <ac:picMk id="9" creationId="{F2536C90-9E70-D098-D1BD-1CC41A23A426}"/>
          </ac:picMkLst>
        </pc:picChg>
        <pc:extLst>
          <p:ext xmlns:p="http://schemas.openxmlformats.org/presentationml/2006/main" uri="{D6D511B9-2390-475A-947B-AFAB55BFBCF1}">
            <pc226:cmChg xmlns:pc226="http://schemas.microsoft.com/office/powerpoint/2022/06/main/command" chg="mod">
              <pc226:chgData name="Bradley DEYSEL" userId="eb652434-ba0d-4f6d-bc67-94b5b671a75a" providerId="ADAL" clId="{4582205B-D3F2-4DB7-BBCB-488FEECED662}" dt="2026-06-01T13:06:51.616" v="33505" actId="20577"/>
              <pc2:cmMkLst xmlns:pc2="http://schemas.microsoft.com/office/powerpoint/2019/9/main/command">
                <pc:docMk/>
                <pc:sldMk cId="2433912177" sldId="270"/>
                <pc2:cmMk id="{64DC6164-E6BD-419D-9CF5-C732E592C419}"/>
              </pc2:cmMkLst>
            </pc226:cmChg>
          </p:ext>
        </pc:extLst>
      </pc:sldChg>
      <pc:sldChg chg="addSp delSp modSp mod delAnim modAnim">
        <pc:chgData name="Bradley DEYSEL" userId="eb652434-ba0d-4f6d-bc67-94b5b671a75a" providerId="ADAL" clId="{4582205B-D3F2-4DB7-BBCB-488FEECED662}" dt="2026-06-01T13:42:35.494" v="34592" actId="20577"/>
        <pc:sldMkLst>
          <pc:docMk/>
          <pc:sldMk cId="299848669" sldId="300"/>
        </pc:sldMkLst>
        <pc:spChg chg="mod ord">
          <ac:chgData name="Bradley DEYSEL" userId="eb652434-ba0d-4f6d-bc67-94b5b671a75a" providerId="ADAL" clId="{4582205B-D3F2-4DB7-BBCB-488FEECED662}" dt="2026-06-01T13:42:35.494" v="34592" actId="20577"/>
          <ac:spMkLst>
            <pc:docMk/>
            <pc:sldMk cId="299848669" sldId="300"/>
            <ac:spMk id="3" creationId="{65A7FE24-EE17-2E9F-8372-5E909F541540}"/>
          </ac:spMkLst>
        </pc:spChg>
        <pc:picChg chg="add ord">
          <ac:chgData name="Bradley DEYSEL" userId="eb652434-ba0d-4f6d-bc67-94b5b671a75a" providerId="ADAL" clId="{4582205B-D3F2-4DB7-BBCB-488FEECED662}" dt="2026-06-01T12:30:52.943" v="32703" actId="167"/>
          <ac:picMkLst>
            <pc:docMk/>
            <pc:sldMk cId="299848669" sldId="300"/>
            <ac:picMk id="4" creationId="{FB791F5C-7742-85B8-8E1A-EA2047BCC0CA}"/>
          </ac:picMkLst>
        </pc:picChg>
        <pc:picChg chg="add mod">
          <ac:chgData name="Bradley DEYSEL" userId="eb652434-ba0d-4f6d-bc67-94b5b671a75a" providerId="ADAL" clId="{4582205B-D3F2-4DB7-BBCB-488FEECED662}" dt="2026-06-01T13:39:17.929" v="34292" actId="1076"/>
          <ac:picMkLst>
            <pc:docMk/>
            <pc:sldMk cId="299848669" sldId="300"/>
            <ac:picMk id="9" creationId="{773F6EB4-D56F-8394-CB57-952661EDAB9D}"/>
          </ac:picMkLst>
        </pc:picChg>
      </pc:sldChg>
      <pc:sldChg chg="addSp delSp modSp mod">
        <pc:chgData name="Bradley DEYSEL" userId="eb652434-ba0d-4f6d-bc67-94b5b671a75a" providerId="ADAL" clId="{4582205B-D3F2-4DB7-BBCB-488FEECED662}" dt="2026-06-01T12:41:28.885" v="32756" actId="20577"/>
        <pc:sldMkLst>
          <pc:docMk/>
          <pc:sldMk cId="1208504242" sldId="307"/>
        </pc:sldMkLst>
        <pc:spChg chg="add del mod ord">
          <ac:chgData name="Bradley DEYSEL" userId="eb652434-ba0d-4f6d-bc67-94b5b671a75a" providerId="ADAL" clId="{4582205B-D3F2-4DB7-BBCB-488FEECED662}" dt="2026-06-01T12:41:28.885" v="32756" actId="20577"/>
          <ac:spMkLst>
            <pc:docMk/>
            <pc:sldMk cId="1208504242" sldId="307"/>
            <ac:spMk id="3" creationId="{299F1A2F-9CE9-E1BF-6EBB-47945466CE3F}"/>
          </ac:spMkLst>
        </pc:spChg>
        <pc:picChg chg="add ord">
          <ac:chgData name="Bradley DEYSEL" userId="eb652434-ba0d-4f6d-bc67-94b5b671a75a" providerId="ADAL" clId="{4582205B-D3F2-4DB7-BBCB-488FEECED662}" dt="2026-06-01T12:31:31.003" v="32711" actId="167"/>
          <ac:picMkLst>
            <pc:docMk/>
            <pc:sldMk cId="1208504242" sldId="307"/>
            <ac:picMk id="6" creationId="{EDCB477E-D8A7-1274-3ED1-8087355EBDF2}"/>
          </ac:picMkLst>
        </pc:picChg>
      </pc:sldChg>
      <pc:sldChg chg="addSp delSp modSp add mod">
        <pc:chgData name="Bradley DEYSEL" userId="eb652434-ba0d-4f6d-bc67-94b5b671a75a" providerId="ADAL" clId="{4582205B-D3F2-4DB7-BBCB-488FEECED662}" dt="2026-06-01T12:40:13.577" v="32742" actId="20577"/>
        <pc:sldMkLst>
          <pc:docMk/>
          <pc:sldMk cId="1542090510" sldId="313"/>
        </pc:sldMkLst>
        <pc:spChg chg="add mod">
          <ac:chgData name="Bradley DEYSEL" userId="eb652434-ba0d-4f6d-bc67-94b5b671a75a" providerId="ADAL" clId="{4582205B-D3F2-4DB7-BBCB-488FEECED662}" dt="2026-06-01T12:40:13.577" v="32742" actId="20577"/>
          <ac:spMkLst>
            <pc:docMk/>
            <pc:sldMk cId="1542090510" sldId="313"/>
            <ac:spMk id="3" creationId="{16D5139E-2DDF-1929-520D-8D65CE091AA3}"/>
          </ac:spMkLst>
        </pc:spChg>
        <pc:picChg chg="add ord">
          <ac:chgData name="Bradley DEYSEL" userId="eb652434-ba0d-4f6d-bc67-94b5b671a75a" providerId="ADAL" clId="{4582205B-D3F2-4DB7-BBCB-488FEECED662}" dt="2026-06-01T12:31:24.749" v="32709" actId="167"/>
          <ac:picMkLst>
            <pc:docMk/>
            <pc:sldMk cId="1542090510" sldId="313"/>
            <ac:picMk id="6" creationId="{8E7F3DDC-001A-07E1-58E1-13776DB8B20A}"/>
          </ac:picMkLst>
        </pc:picChg>
      </pc:sldChg>
      <pc:sldChg chg="addSp delSp modSp add mod">
        <pc:chgData name="Bradley DEYSEL" userId="eb652434-ba0d-4f6d-bc67-94b5b671a75a" providerId="ADAL" clId="{4582205B-D3F2-4DB7-BBCB-488FEECED662}" dt="2026-06-01T12:42:22.374" v="32766" actId="20577"/>
        <pc:sldMkLst>
          <pc:docMk/>
          <pc:sldMk cId="2463395295" sldId="314"/>
        </pc:sldMkLst>
        <pc:spChg chg="mod ord">
          <ac:chgData name="Bradley DEYSEL" userId="eb652434-ba0d-4f6d-bc67-94b5b671a75a" providerId="ADAL" clId="{4582205B-D3F2-4DB7-BBCB-488FEECED662}" dt="2026-06-01T12:42:22.374" v="32766" actId="20577"/>
          <ac:spMkLst>
            <pc:docMk/>
            <pc:sldMk cId="2463395295" sldId="314"/>
            <ac:spMk id="3" creationId="{6EEE45E5-3AD5-BA9C-408E-3BD254D32940}"/>
          </ac:spMkLst>
        </pc:spChg>
        <pc:picChg chg="add ord">
          <ac:chgData name="Bradley DEYSEL" userId="eb652434-ba0d-4f6d-bc67-94b5b671a75a" providerId="ADAL" clId="{4582205B-D3F2-4DB7-BBCB-488FEECED662}" dt="2026-06-01T12:31:37.905" v="32713" actId="167"/>
          <ac:picMkLst>
            <pc:docMk/>
            <pc:sldMk cId="2463395295" sldId="314"/>
            <ac:picMk id="6" creationId="{C82FACA1-3EA2-F2FB-8733-DFE0846B79E7}"/>
          </ac:picMkLst>
        </pc:picChg>
      </pc:sldChg>
      <pc:sldChg chg="addSp delSp modSp add mod replId">
        <pc:chgData name="Bradley DEYSEL" userId="eb652434-ba0d-4f6d-bc67-94b5b671a75a" providerId="ADAL" clId="{4582205B-D3F2-4DB7-BBCB-488FEECED662}" dt="2026-06-01T12:43:06.895" v="32777" actId="20577"/>
        <pc:sldMkLst>
          <pc:docMk/>
          <pc:sldMk cId="4253027699" sldId="315"/>
        </pc:sldMkLst>
        <pc:spChg chg="mod">
          <ac:chgData name="Bradley DEYSEL" userId="eb652434-ba0d-4f6d-bc67-94b5b671a75a" providerId="ADAL" clId="{4582205B-D3F2-4DB7-BBCB-488FEECED662}" dt="2026-06-01T12:43:06.895" v="32777" actId="20577"/>
          <ac:spMkLst>
            <pc:docMk/>
            <pc:sldMk cId="4253027699" sldId="315"/>
            <ac:spMk id="3" creationId="{6990BD36-241E-22F1-E808-2BBF4F084FFF}"/>
          </ac:spMkLst>
        </pc:spChg>
        <pc:picChg chg="add ord">
          <ac:chgData name="Bradley DEYSEL" userId="eb652434-ba0d-4f6d-bc67-94b5b671a75a" providerId="ADAL" clId="{4582205B-D3F2-4DB7-BBCB-488FEECED662}" dt="2026-06-01T12:31:43.660" v="32715" actId="167"/>
          <ac:picMkLst>
            <pc:docMk/>
            <pc:sldMk cId="4253027699" sldId="315"/>
            <ac:picMk id="6" creationId="{271BE7D0-EEAF-B136-423B-E49FAE7DF6EE}"/>
          </ac:picMkLst>
        </pc:picChg>
      </pc:sldChg>
      <pc:sldChg chg="addSp delSp modSp add mod delAnim modAnim">
        <pc:chgData name="Bradley DEYSEL" userId="eb652434-ba0d-4f6d-bc67-94b5b671a75a" providerId="ADAL" clId="{4582205B-D3F2-4DB7-BBCB-488FEECED662}" dt="2026-06-01T13:56:05.961" v="34712" actId="1076"/>
        <pc:sldMkLst>
          <pc:docMk/>
          <pc:sldMk cId="2210244378" sldId="316"/>
        </pc:sldMkLst>
        <pc:spChg chg="add del mod">
          <ac:chgData name="Bradley DEYSEL" userId="eb652434-ba0d-4f6d-bc67-94b5b671a75a" providerId="ADAL" clId="{4582205B-D3F2-4DB7-BBCB-488FEECED662}" dt="2026-06-01T13:47:59.064" v="34667" actId="6549"/>
          <ac:spMkLst>
            <pc:docMk/>
            <pc:sldMk cId="2210244378" sldId="316"/>
            <ac:spMk id="3" creationId="{79AFD03A-111C-4523-863A-56ED9F93514D}"/>
          </ac:spMkLst>
        </pc:spChg>
        <pc:spChg chg="add del mod">
          <ac:chgData name="Bradley DEYSEL" userId="eb652434-ba0d-4f6d-bc67-94b5b671a75a" providerId="ADAL" clId="{4582205B-D3F2-4DB7-BBCB-488FEECED662}" dt="2026-06-01T13:56:05.961" v="34712" actId="1076"/>
          <ac:spMkLst>
            <pc:docMk/>
            <pc:sldMk cId="2210244378" sldId="316"/>
            <ac:spMk id="10" creationId="{F37871AE-FD87-0F0C-F144-4D52E1EC091D}"/>
          </ac:spMkLst>
        </pc:spChg>
        <pc:spChg chg="add mod">
          <ac:chgData name="Bradley DEYSEL" userId="eb652434-ba0d-4f6d-bc67-94b5b671a75a" providerId="ADAL" clId="{4582205B-D3F2-4DB7-BBCB-488FEECED662}" dt="2026-06-01T13:48:31.530" v="34671" actId="1076"/>
          <ac:spMkLst>
            <pc:docMk/>
            <pc:sldMk cId="2210244378" sldId="316"/>
            <ac:spMk id="21" creationId="{0D7AFF74-B923-2C00-E83B-907ABD9EDCC1}"/>
          </ac:spMkLst>
        </pc:spChg>
        <pc:spChg chg="add mod">
          <ac:chgData name="Bradley DEYSEL" userId="eb652434-ba0d-4f6d-bc67-94b5b671a75a" providerId="ADAL" clId="{4582205B-D3F2-4DB7-BBCB-488FEECED662}" dt="2026-06-01T13:48:40.229" v="34673" actId="1076"/>
          <ac:spMkLst>
            <pc:docMk/>
            <pc:sldMk cId="2210244378" sldId="316"/>
            <ac:spMk id="22" creationId="{459B3AB6-7873-CD3D-14B3-A53393F5C4E9}"/>
          </ac:spMkLst>
        </pc:spChg>
        <pc:spChg chg="add mod">
          <ac:chgData name="Bradley DEYSEL" userId="eb652434-ba0d-4f6d-bc67-94b5b671a75a" providerId="ADAL" clId="{4582205B-D3F2-4DB7-BBCB-488FEECED662}" dt="2026-06-01T13:48:48.844" v="34676" actId="14100"/>
          <ac:spMkLst>
            <pc:docMk/>
            <pc:sldMk cId="2210244378" sldId="316"/>
            <ac:spMk id="23" creationId="{5679D82B-8FD9-6D6E-351B-D0CAC1CDA3CF}"/>
          </ac:spMkLst>
        </pc:spChg>
        <pc:spChg chg="add mod">
          <ac:chgData name="Bradley DEYSEL" userId="eb652434-ba0d-4f6d-bc67-94b5b671a75a" providerId="ADAL" clId="{4582205B-D3F2-4DB7-BBCB-488FEECED662}" dt="2026-06-01T13:49:23.546" v="34680" actId="1076"/>
          <ac:spMkLst>
            <pc:docMk/>
            <pc:sldMk cId="2210244378" sldId="316"/>
            <ac:spMk id="25" creationId="{A85F4FAA-AE98-CE51-FD71-C301A3B0FEC4}"/>
          </ac:spMkLst>
        </pc:spChg>
        <pc:spChg chg="add mod">
          <ac:chgData name="Bradley DEYSEL" userId="eb652434-ba0d-4f6d-bc67-94b5b671a75a" providerId="ADAL" clId="{4582205B-D3F2-4DB7-BBCB-488FEECED662}" dt="2026-06-01T13:49:40.567" v="34683" actId="1076"/>
          <ac:spMkLst>
            <pc:docMk/>
            <pc:sldMk cId="2210244378" sldId="316"/>
            <ac:spMk id="26" creationId="{F1814C5D-123F-4856-C65D-0C4345308447}"/>
          </ac:spMkLst>
        </pc:spChg>
        <pc:spChg chg="add mod">
          <ac:chgData name="Bradley DEYSEL" userId="eb652434-ba0d-4f6d-bc67-94b5b671a75a" providerId="ADAL" clId="{4582205B-D3F2-4DB7-BBCB-488FEECED662}" dt="2026-06-01T13:49:45.775" v="34685" actId="1076"/>
          <ac:spMkLst>
            <pc:docMk/>
            <pc:sldMk cId="2210244378" sldId="316"/>
            <ac:spMk id="28" creationId="{18D4ABF4-0C5A-2C7D-56F6-6F94C002694B}"/>
          </ac:spMkLst>
        </pc:spChg>
        <pc:spChg chg="add mod">
          <ac:chgData name="Bradley DEYSEL" userId="eb652434-ba0d-4f6d-bc67-94b5b671a75a" providerId="ADAL" clId="{4582205B-D3F2-4DB7-BBCB-488FEECED662}" dt="2026-06-01T13:49:52.920" v="34687" actId="1076"/>
          <ac:spMkLst>
            <pc:docMk/>
            <pc:sldMk cId="2210244378" sldId="316"/>
            <ac:spMk id="29" creationId="{FCD3D23F-D70E-A612-70EC-8E1912AD5708}"/>
          </ac:spMkLst>
        </pc:spChg>
        <pc:spChg chg="add mod">
          <ac:chgData name="Bradley DEYSEL" userId="eb652434-ba0d-4f6d-bc67-94b5b671a75a" providerId="ADAL" clId="{4582205B-D3F2-4DB7-BBCB-488FEECED662}" dt="2026-06-01T13:50:01.100" v="34689" actId="1076"/>
          <ac:spMkLst>
            <pc:docMk/>
            <pc:sldMk cId="2210244378" sldId="316"/>
            <ac:spMk id="30" creationId="{712BEFCA-1AD3-8C75-1F62-A227352C0445}"/>
          </ac:spMkLst>
        </pc:spChg>
        <pc:picChg chg="add mod ord">
          <ac:chgData name="Bradley DEYSEL" userId="eb652434-ba0d-4f6d-bc67-94b5b671a75a" providerId="ADAL" clId="{4582205B-D3F2-4DB7-BBCB-488FEECED662}" dt="2026-06-01T13:56:01.855" v="34711" actId="1076"/>
          <ac:picMkLst>
            <pc:docMk/>
            <pc:sldMk cId="2210244378" sldId="316"/>
            <ac:picMk id="5" creationId="{3E0349ED-CF8D-FE49-D0B7-9AC9686D4D5F}"/>
          </ac:picMkLst>
        </pc:picChg>
        <pc:picChg chg="add mod modCrop">
          <ac:chgData name="Bradley DEYSEL" userId="eb652434-ba0d-4f6d-bc67-94b5b671a75a" providerId="ADAL" clId="{4582205B-D3F2-4DB7-BBCB-488FEECED662}" dt="2026-06-01T13:49:05.914" v="34678" actId="1076"/>
          <ac:picMkLst>
            <pc:docMk/>
            <pc:sldMk cId="2210244378" sldId="316"/>
            <ac:picMk id="20" creationId="{2264D26A-6EFC-4624-E51D-324136E83FF5}"/>
          </ac:picMkLst>
        </pc:picChg>
      </pc:sldChg>
      <pc:sldChg chg="add del">
        <pc:chgData name="Bradley DEYSEL" userId="eb652434-ba0d-4f6d-bc67-94b5b671a75a" providerId="ADAL" clId="{4582205B-D3F2-4DB7-BBCB-488FEECED662}" dt="2026-06-19T12:54:57.135" v="34715" actId="2890"/>
        <pc:sldMkLst>
          <pc:docMk/>
          <pc:sldMk cId="1215256454" sldId="317"/>
        </pc:sldMkLst>
      </pc:sldChg>
      <pc:sldChg chg="addSp delSp modSp new del mod setBg modAnim">
        <pc:chgData name="Bradley DEYSEL" userId="eb652434-ba0d-4f6d-bc67-94b5b671a75a" providerId="ADAL" clId="{4582205B-D3F2-4DB7-BBCB-488FEECED662}" dt="2026-06-19T13:06:59.395" v="34773" actId="2696"/>
        <pc:sldMkLst>
          <pc:docMk/>
          <pc:sldMk cId="2526086416" sldId="317"/>
        </pc:sldMkLst>
        <pc:spChg chg="del">
          <ac:chgData name="Bradley DEYSEL" userId="eb652434-ba0d-4f6d-bc67-94b5b671a75a" providerId="ADAL" clId="{4582205B-D3F2-4DB7-BBCB-488FEECED662}" dt="2026-06-19T12:55:05.590" v="34718" actId="478"/>
          <ac:spMkLst>
            <pc:docMk/>
            <pc:sldMk cId="2526086416" sldId="317"/>
            <ac:spMk id="2" creationId="{F71C8617-4392-A7CB-6802-00D8C8327E87}"/>
          </ac:spMkLst>
        </pc:spChg>
        <pc:spChg chg="del">
          <ac:chgData name="Bradley DEYSEL" userId="eb652434-ba0d-4f6d-bc67-94b5b671a75a" providerId="ADAL" clId="{4582205B-D3F2-4DB7-BBCB-488FEECED662}" dt="2026-06-19T12:55:04.797" v="34717" actId="478"/>
          <ac:spMkLst>
            <pc:docMk/>
            <pc:sldMk cId="2526086416" sldId="317"/>
            <ac:spMk id="3" creationId="{AC9D99A8-1E00-B946-AA37-6D68B2C54BB7}"/>
          </ac:spMkLst>
        </pc:spChg>
        <pc:spChg chg="add mod">
          <ac:chgData name="Bradley DEYSEL" userId="eb652434-ba0d-4f6d-bc67-94b5b671a75a" providerId="ADAL" clId="{4582205B-D3F2-4DB7-BBCB-488FEECED662}" dt="2026-06-19T13:01:46.446" v="34731"/>
          <ac:spMkLst>
            <pc:docMk/>
            <pc:sldMk cId="2526086416" sldId="317"/>
            <ac:spMk id="6" creationId="{72C905DE-E93E-D71C-9D82-265F4B26B5D6}"/>
          </ac:spMkLst>
        </pc:spChg>
        <pc:spChg chg="add">
          <ac:chgData name="Bradley DEYSEL" userId="eb652434-ba0d-4f6d-bc67-94b5b671a75a" providerId="ADAL" clId="{4582205B-D3F2-4DB7-BBCB-488FEECED662}" dt="2026-06-19T13:00:33.758" v="34720" actId="26606"/>
          <ac:spMkLst>
            <pc:docMk/>
            <pc:sldMk cId="2526086416" sldId="317"/>
            <ac:spMk id="9" creationId="{AB8C311F-7253-4AED-9701-7FC0708C41C7}"/>
          </ac:spMkLst>
        </pc:spChg>
        <pc:spChg chg="add">
          <ac:chgData name="Bradley DEYSEL" userId="eb652434-ba0d-4f6d-bc67-94b5b671a75a" providerId="ADAL" clId="{4582205B-D3F2-4DB7-BBCB-488FEECED662}" dt="2026-06-19T13:00:33.758" v="34720" actId="26606"/>
          <ac:spMkLst>
            <pc:docMk/>
            <pc:sldMk cId="2526086416" sldId="317"/>
            <ac:spMk id="11" creationId="{E2384209-CB15-4CDF-9D31-C44FD9A3F20D}"/>
          </ac:spMkLst>
        </pc:spChg>
        <pc:spChg chg="add">
          <ac:chgData name="Bradley DEYSEL" userId="eb652434-ba0d-4f6d-bc67-94b5b671a75a" providerId="ADAL" clId="{4582205B-D3F2-4DB7-BBCB-488FEECED662}" dt="2026-06-19T13:00:33.758" v="34720" actId="26606"/>
          <ac:spMkLst>
            <pc:docMk/>
            <pc:sldMk cId="2526086416" sldId="317"/>
            <ac:spMk id="13" creationId="{2633B3B5-CC90-43F0-8714-D31D1F3F0209}"/>
          </ac:spMkLst>
        </pc:spChg>
        <pc:spChg chg="add">
          <ac:chgData name="Bradley DEYSEL" userId="eb652434-ba0d-4f6d-bc67-94b5b671a75a" providerId="ADAL" clId="{4582205B-D3F2-4DB7-BBCB-488FEECED662}" dt="2026-06-19T13:00:33.758" v="34720" actId="26606"/>
          <ac:spMkLst>
            <pc:docMk/>
            <pc:sldMk cId="2526086416" sldId="317"/>
            <ac:spMk id="15" creationId="{A8D57A06-A426-446D-B02C-A2DC6B62E45E}"/>
          </ac:spMkLst>
        </pc:spChg>
        <pc:picChg chg="add mod">
          <ac:chgData name="Bradley DEYSEL" userId="eb652434-ba0d-4f6d-bc67-94b5b671a75a" providerId="ADAL" clId="{4582205B-D3F2-4DB7-BBCB-488FEECED662}" dt="2026-06-19T13:01:22.692" v="34728" actId="1076"/>
          <ac:picMkLst>
            <pc:docMk/>
            <pc:sldMk cId="2526086416" sldId="317"/>
            <ac:picMk id="4" creationId="{892B142E-2156-8AC2-99E9-F04B83CC0B0E}"/>
          </ac:picMkLst>
        </pc:picChg>
      </pc:sldChg>
    </pc:docChg>
  </pc:docChgLst>
</pc:chgInfo>
</file>

<file path=ppt/comments/modernComment_10E_91128D71.xml><?xml version="1.0" encoding="utf-8"?>
<p188:cmLst xmlns:a="http://schemas.openxmlformats.org/drawingml/2006/main" xmlns:r="http://schemas.openxmlformats.org/officeDocument/2006/relationships" xmlns:p188="http://schemas.microsoft.com/office/powerpoint/2018/8/main">
  <p188:cm id="{64DC6164-E6BD-419D-9CF5-C732E592C419}" authorId="{FDD19CC2-6645-9BD9-B44F-198EBD641C23}" created="2026-01-08T09:51:43.817">
    <ac:txMkLst xmlns:ac="http://schemas.microsoft.com/office/drawing/2013/main/command">
      <pc:docMk xmlns:pc="http://schemas.microsoft.com/office/powerpoint/2013/main/command"/>
      <pc:sldMk xmlns:pc="http://schemas.microsoft.com/office/powerpoint/2013/main/command" cId="2433912177" sldId="270"/>
      <ac:spMk id="6" creationId="{B17699E2-DF46-2034-F941-3D2D723E9D6B}"/>
      <ac:txMk cp="0">
        <ac:context len="513" hash="2047623363"/>
      </ac:txMk>
    </ac:txMkLst>
    <p188:pos x="2941139" y="3006869"/>
    <p188:txBody>
      <a:bodyPr/>
      <a:lstStyle/>
      <a:p>
        <a:r>
          <a:rPr lang="en-GB"/>
          <a:t>Out of harmony or balance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E6122AC-A7CE-4997-83DD-BF7273D88653}" type="datetimeFigureOut">
              <a:rPr lang="en-GB" smtClean="0"/>
              <a:t>19/06/2026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917CF97-7BAA-4248-8F22-4D6A27E6F739}" type="slidenum">
              <a:rPr lang="en-GB" smtClean="0"/>
              <a:t>‹#›</a:t>
            </a:fld>
            <a:endParaRPr lang="en-GB"/>
          </a:p>
        </p:txBody>
      </p:sp>
    </p:spTree>
    <p:extLst>
      <p:ext uri="{BB962C8B-B14F-4D97-AF65-F5344CB8AC3E}">
        <p14:creationId xmlns:p14="http://schemas.microsoft.com/office/powerpoint/2010/main" val="408501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17CF97-7BAA-4248-8F22-4D6A27E6F739}" type="slidenum">
              <a:rPr lang="en-GB" smtClean="0"/>
              <a:t>1</a:t>
            </a:fld>
            <a:endParaRPr lang="en-GB"/>
          </a:p>
        </p:txBody>
      </p:sp>
    </p:spTree>
    <p:extLst>
      <p:ext uri="{BB962C8B-B14F-4D97-AF65-F5344CB8AC3E}">
        <p14:creationId xmlns:p14="http://schemas.microsoft.com/office/powerpoint/2010/main" val="3881318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917CF97-7BAA-4248-8F22-4D6A27E6F739}" type="slidenum">
              <a:rPr lang="en-GB" smtClean="0"/>
              <a:t>2</a:t>
            </a:fld>
            <a:endParaRPr lang="en-GB"/>
          </a:p>
        </p:txBody>
      </p:sp>
    </p:spTree>
    <p:extLst>
      <p:ext uri="{BB962C8B-B14F-4D97-AF65-F5344CB8AC3E}">
        <p14:creationId xmlns:p14="http://schemas.microsoft.com/office/powerpoint/2010/main" val="3466728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917CF97-7BAA-4248-8F22-4D6A27E6F739}" type="slidenum">
              <a:rPr lang="en-GB" smtClean="0"/>
              <a:t>3</a:t>
            </a:fld>
            <a:endParaRPr lang="en-GB"/>
          </a:p>
        </p:txBody>
      </p:sp>
    </p:spTree>
    <p:extLst>
      <p:ext uri="{BB962C8B-B14F-4D97-AF65-F5344CB8AC3E}">
        <p14:creationId xmlns:p14="http://schemas.microsoft.com/office/powerpoint/2010/main" val="2557769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8BC2-489B-FA62-9DB8-29CCE0CDE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84758-552D-70E5-3D0A-88AB05303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91A88-FBC8-F17F-ABF5-678320684AF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E47957-F63F-4B91-90C6-0540C45B1067}"/>
              </a:ext>
            </a:extLst>
          </p:cNvPr>
          <p:cNvSpPr>
            <a:spLocks noGrp="1"/>
          </p:cNvSpPr>
          <p:nvPr>
            <p:ph type="sldNum" sz="quarter" idx="5"/>
          </p:nvPr>
        </p:nvSpPr>
        <p:spPr/>
        <p:txBody>
          <a:bodyPr/>
          <a:lstStyle/>
          <a:p>
            <a:fld id="{2917CF97-7BAA-4248-8F22-4D6A27E6F739}" type="slidenum">
              <a:rPr lang="en-GB" smtClean="0"/>
              <a:t>4</a:t>
            </a:fld>
            <a:endParaRPr lang="en-GB"/>
          </a:p>
        </p:txBody>
      </p:sp>
    </p:spTree>
    <p:extLst>
      <p:ext uri="{BB962C8B-B14F-4D97-AF65-F5344CB8AC3E}">
        <p14:creationId xmlns:p14="http://schemas.microsoft.com/office/powerpoint/2010/main" val="3449784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17E2E-2AF6-7C20-6CB8-7F87BEB0E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75C4F-CF2F-D184-37A4-FCEDDE49A3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AF8E0-C551-051F-E0E7-2CB793D2164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E7FC8DF-1AFE-998E-1024-455C1F8E193F}"/>
              </a:ext>
            </a:extLst>
          </p:cNvPr>
          <p:cNvSpPr>
            <a:spLocks noGrp="1"/>
          </p:cNvSpPr>
          <p:nvPr>
            <p:ph type="sldNum" sz="quarter" idx="5"/>
          </p:nvPr>
        </p:nvSpPr>
        <p:spPr/>
        <p:txBody>
          <a:bodyPr/>
          <a:lstStyle/>
          <a:p>
            <a:fld id="{2917CF97-7BAA-4248-8F22-4D6A27E6F739}" type="slidenum">
              <a:rPr lang="en-GB" smtClean="0"/>
              <a:t>5</a:t>
            </a:fld>
            <a:endParaRPr lang="en-GB"/>
          </a:p>
        </p:txBody>
      </p:sp>
    </p:spTree>
    <p:extLst>
      <p:ext uri="{BB962C8B-B14F-4D97-AF65-F5344CB8AC3E}">
        <p14:creationId xmlns:p14="http://schemas.microsoft.com/office/powerpoint/2010/main" val="4285603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08DD6-F558-6465-A2FD-6A8E1DE07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6018B-C0D8-C613-E6DB-99494AB3A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DFC62-26B8-B293-F841-B07B474049C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242250F-C98B-0700-32F8-C22CEA0786F1}"/>
              </a:ext>
            </a:extLst>
          </p:cNvPr>
          <p:cNvSpPr>
            <a:spLocks noGrp="1"/>
          </p:cNvSpPr>
          <p:nvPr>
            <p:ph type="sldNum" sz="quarter" idx="5"/>
          </p:nvPr>
        </p:nvSpPr>
        <p:spPr/>
        <p:txBody>
          <a:bodyPr/>
          <a:lstStyle/>
          <a:p>
            <a:fld id="{2917CF97-7BAA-4248-8F22-4D6A27E6F739}" type="slidenum">
              <a:rPr lang="en-GB" smtClean="0"/>
              <a:t>6</a:t>
            </a:fld>
            <a:endParaRPr lang="en-GB"/>
          </a:p>
        </p:txBody>
      </p:sp>
    </p:spTree>
    <p:extLst>
      <p:ext uri="{BB962C8B-B14F-4D97-AF65-F5344CB8AC3E}">
        <p14:creationId xmlns:p14="http://schemas.microsoft.com/office/powerpoint/2010/main" val="2742635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8BC2-489B-FA62-9DB8-29CCE0CDE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84758-552D-70E5-3D0A-88AB05303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91A88-FBC8-F17F-ABF5-678320684AF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E47957-F63F-4B91-90C6-0540C45B1067}"/>
              </a:ext>
            </a:extLst>
          </p:cNvPr>
          <p:cNvSpPr>
            <a:spLocks noGrp="1"/>
          </p:cNvSpPr>
          <p:nvPr>
            <p:ph type="sldNum" sz="quarter" idx="5"/>
          </p:nvPr>
        </p:nvSpPr>
        <p:spPr/>
        <p:txBody>
          <a:bodyPr/>
          <a:lstStyle/>
          <a:p>
            <a:fld id="{2917CF97-7BAA-4248-8F22-4D6A27E6F739}" type="slidenum">
              <a:rPr lang="en-GB" smtClean="0"/>
              <a:t>7</a:t>
            </a:fld>
            <a:endParaRPr lang="en-GB"/>
          </a:p>
        </p:txBody>
      </p:sp>
    </p:spTree>
    <p:extLst>
      <p:ext uri="{BB962C8B-B14F-4D97-AF65-F5344CB8AC3E}">
        <p14:creationId xmlns:p14="http://schemas.microsoft.com/office/powerpoint/2010/main" val="3449784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4E2C9-4C6B-27D0-F543-5FE17735E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98E119-9107-7CC9-69ED-CB86075AA4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C3B45-E0BA-1900-111E-568B15678B2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F13EE90-A74C-D52B-1E60-4CB48DCA9B92}"/>
              </a:ext>
            </a:extLst>
          </p:cNvPr>
          <p:cNvSpPr>
            <a:spLocks noGrp="1"/>
          </p:cNvSpPr>
          <p:nvPr>
            <p:ph type="sldNum" sz="quarter" idx="5"/>
          </p:nvPr>
        </p:nvSpPr>
        <p:spPr/>
        <p:txBody>
          <a:bodyPr/>
          <a:lstStyle/>
          <a:p>
            <a:fld id="{2917CF97-7BAA-4248-8F22-4D6A27E6F739}" type="slidenum">
              <a:rPr lang="en-GB" smtClean="0"/>
              <a:t>8</a:t>
            </a:fld>
            <a:endParaRPr lang="en-GB"/>
          </a:p>
        </p:txBody>
      </p:sp>
    </p:spTree>
    <p:extLst>
      <p:ext uri="{BB962C8B-B14F-4D97-AF65-F5344CB8AC3E}">
        <p14:creationId xmlns:p14="http://schemas.microsoft.com/office/powerpoint/2010/main" val="1943867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59BBD-6369-2784-3F66-32D931C605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813C2-EC8B-FA24-A89F-05527EF0B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E5C548-887B-77E4-D181-E061D9CA496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DE1BE34-5FA9-385A-424B-5241D9F30D54}"/>
              </a:ext>
            </a:extLst>
          </p:cNvPr>
          <p:cNvSpPr>
            <a:spLocks noGrp="1"/>
          </p:cNvSpPr>
          <p:nvPr>
            <p:ph type="sldNum" sz="quarter" idx="5"/>
          </p:nvPr>
        </p:nvSpPr>
        <p:spPr/>
        <p:txBody>
          <a:bodyPr/>
          <a:lstStyle/>
          <a:p>
            <a:fld id="{2917CF97-7BAA-4248-8F22-4D6A27E6F739}" type="slidenum">
              <a:rPr lang="en-GB" smtClean="0"/>
              <a:t>9</a:t>
            </a:fld>
            <a:endParaRPr lang="en-GB"/>
          </a:p>
        </p:txBody>
      </p:sp>
    </p:spTree>
    <p:extLst>
      <p:ext uri="{BB962C8B-B14F-4D97-AF65-F5344CB8AC3E}">
        <p14:creationId xmlns:p14="http://schemas.microsoft.com/office/powerpoint/2010/main" val="1403587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2578A-C97A-6C63-F46D-4A3B80FF51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975377-E543-5EB1-A61D-93A88D9A80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330A91E-B87F-7DC8-6BE3-267FBDD59FAE}"/>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5" name="Footer Placeholder 4">
            <a:extLst>
              <a:ext uri="{FF2B5EF4-FFF2-40B4-BE49-F238E27FC236}">
                <a16:creationId xmlns:a16="http://schemas.microsoft.com/office/drawing/2014/main" id="{F2130238-5A5C-92E5-C43F-551FEBE885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68AAB5-A79D-AF49-5E1C-226078BE3B06}"/>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3812777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3D761-60C3-FC6A-72F8-137BDE9FB7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046F5B-68B5-41CD-7C5D-3905438D81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7B048C-0276-182B-8B79-634F6E466C86}"/>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5" name="Footer Placeholder 4">
            <a:extLst>
              <a:ext uri="{FF2B5EF4-FFF2-40B4-BE49-F238E27FC236}">
                <a16:creationId xmlns:a16="http://schemas.microsoft.com/office/drawing/2014/main" id="{B695736D-3AC6-A8F0-53A0-23E8987D78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8475E3-6C81-DDC8-6EC1-39AC10B1BF1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3423952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E5E182-22A1-EE6A-FED5-1EA9F7A06C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F8AE12-8304-4224-54EB-4B231D534C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A76287-B871-D7B4-B337-78500CC82EBC}"/>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5" name="Footer Placeholder 4">
            <a:extLst>
              <a:ext uri="{FF2B5EF4-FFF2-40B4-BE49-F238E27FC236}">
                <a16:creationId xmlns:a16="http://schemas.microsoft.com/office/drawing/2014/main" id="{576D3E1D-C0BE-A0D8-DC2D-8F0A19BAAE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FCEFEF-7E23-17A5-5D05-407F6E8283B5}"/>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937663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86DFE-1A2C-EE0A-2AA9-3E23ECECBD8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E92795-E311-711E-27B4-7D599C4EB2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7A42DB-4726-9B2B-F110-1D660EE271AC}"/>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5" name="Footer Placeholder 4">
            <a:extLst>
              <a:ext uri="{FF2B5EF4-FFF2-40B4-BE49-F238E27FC236}">
                <a16:creationId xmlns:a16="http://schemas.microsoft.com/office/drawing/2014/main" id="{A33EA52E-2103-9AA1-D12D-E616F01337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906144-51FA-4B7C-8235-A7FD348F0ABC}"/>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404041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912B1-5111-928B-7ACE-A76AD6AE8D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712B141-6066-46B0-3889-5860F3FD88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996215-5093-11A7-788C-B04B9B4C1365}"/>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5" name="Footer Placeholder 4">
            <a:extLst>
              <a:ext uri="{FF2B5EF4-FFF2-40B4-BE49-F238E27FC236}">
                <a16:creationId xmlns:a16="http://schemas.microsoft.com/office/drawing/2014/main" id="{D51A1FC9-6EEE-B0E3-C5CE-87D3D617CA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B51676-91F5-0AF6-7065-BA3014517199}"/>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92609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20365-E02F-C8DF-FFDC-47B529EE94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1EF98A-BC80-6B20-9B02-19E83E0758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6FBB18-498D-CBA0-8755-EBDA7A76F4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72C8B4-09A5-4ECD-05B8-EF33E8AB2F6A}"/>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6" name="Footer Placeholder 5">
            <a:extLst>
              <a:ext uri="{FF2B5EF4-FFF2-40B4-BE49-F238E27FC236}">
                <a16:creationId xmlns:a16="http://schemas.microsoft.com/office/drawing/2014/main" id="{E300C8D6-0C44-1695-EEBC-9923C1085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A3E27F-48B1-B8F1-3F8F-F2571B8EB1CD}"/>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689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FD10B-CF43-B67F-5473-EF3CE7D043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1C08FB-2029-8818-B5E1-4BFB5CDF12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C78B65-6E34-9730-B64B-0CAE5579AC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7AF65C2-EA83-B8B4-876C-5D0C8FBD49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ABB489-E5C2-DA31-87E6-30FB0B6E96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28C780-B263-9775-58EA-5B9A47AD7FB1}"/>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8" name="Footer Placeholder 7">
            <a:extLst>
              <a:ext uri="{FF2B5EF4-FFF2-40B4-BE49-F238E27FC236}">
                <a16:creationId xmlns:a16="http://schemas.microsoft.com/office/drawing/2014/main" id="{DEB45D4B-4558-5C27-AC59-A62AE20CEB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5BDDEB4-1E42-7883-B531-50CEEA518FEB}"/>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960688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13C4B-A39F-100A-55C8-494FCD9827A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567F796-4F85-F802-4177-8B50FC13B2A9}"/>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4" name="Footer Placeholder 3">
            <a:extLst>
              <a:ext uri="{FF2B5EF4-FFF2-40B4-BE49-F238E27FC236}">
                <a16:creationId xmlns:a16="http://schemas.microsoft.com/office/drawing/2014/main" id="{ABA60EE0-CC86-C116-AFBA-51F9D43CE04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153187-A06A-2412-781B-AB108B2AFDA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2641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EDDFCE-6D22-2F2A-4174-C8119422CEE0}"/>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3" name="Footer Placeholder 2">
            <a:extLst>
              <a:ext uri="{FF2B5EF4-FFF2-40B4-BE49-F238E27FC236}">
                <a16:creationId xmlns:a16="http://schemas.microsoft.com/office/drawing/2014/main" id="{466AAAF0-9522-E912-9811-9E6695EE72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7C0611F-C57D-4453-6358-6B97D9D51E61}"/>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143905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F921-E05E-46DD-4CA6-E61F30B388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C4C0976-2EE0-E384-081F-D3BF408958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AB8E31B-6121-B60B-B896-FDE42C383A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D3ECD0-05E3-AEDE-10EE-DE91D701424E}"/>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6" name="Footer Placeholder 5">
            <a:extLst>
              <a:ext uri="{FF2B5EF4-FFF2-40B4-BE49-F238E27FC236}">
                <a16:creationId xmlns:a16="http://schemas.microsoft.com/office/drawing/2014/main" id="{034387DE-BF95-274A-AD4A-0B5DCCA665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22C84F-AB3E-6EA7-7674-06428C461F8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927265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4AB1D-8718-C4FC-B477-5E40275102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CC37FA-69B7-AE4D-B2C5-7E15A2F4E1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D970AA2-7B97-2D92-EC59-3AB44D656D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3705B6-E381-C76F-1550-E8628689F054}"/>
              </a:ext>
            </a:extLst>
          </p:cNvPr>
          <p:cNvSpPr>
            <a:spLocks noGrp="1"/>
          </p:cNvSpPr>
          <p:nvPr>
            <p:ph type="dt" sz="half" idx="10"/>
          </p:nvPr>
        </p:nvSpPr>
        <p:spPr/>
        <p:txBody>
          <a:bodyPr/>
          <a:lstStyle/>
          <a:p>
            <a:fld id="{9A841FA5-6617-46D7-9EB7-B62344BD408E}" type="datetimeFigureOut">
              <a:rPr lang="en-GB" smtClean="0"/>
              <a:t>19/06/2026</a:t>
            </a:fld>
            <a:endParaRPr lang="en-GB"/>
          </a:p>
        </p:txBody>
      </p:sp>
      <p:sp>
        <p:nvSpPr>
          <p:cNvPr id="6" name="Footer Placeholder 5">
            <a:extLst>
              <a:ext uri="{FF2B5EF4-FFF2-40B4-BE49-F238E27FC236}">
                <a16:creationId xmlns:a16="http://schemas.microsoft.com/office/drawing/2014/main" id="{EBEA4907-11EA-D903-E7AF-FB32944EBB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FE44B2-ED51-783E-1C0C-F03A4E235A0D}"/>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818147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E17AD6-ED0B-CA3E-7B66-D0699824AD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D862D9-1029-52C0-753D-CE978B50CF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CEAA1D-E34F-A942-CC75-AFDD17DCE8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841FA5-6617-46D7-9EB7-B62344BD408E}" type="datetimeFigureOut">
              <a:rPr lang="en-GB" smtClean="0"/>
              <a:t>19/06/2026</a:t>
            </a:fld>
            <a:endParaRPr lang="en-GB"/>
          </a:p>
        </p:txBody>
      </p:sp>
      <p:sp>
        <p:nvSpPr>
          <p:cNvPr id="5" name="Footer Placeholder 4">
            <a:extLst>
              <a:ext uri="{FF2B5EF4-FFF2-40B4-BE49-F238E27FC236}">
                <a16:creationId xmlns:a16="http://schemas.microsoft.com/office/drawing/2014/main" id="{1DEA0878-E1D0-0D64-F4D0-412CF225F2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2ED056C-06EC-675C-EDD6-7A6A847F9E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C35187-C2A3-44C0-A037-C52CD3C9CD43}" type="slidenum">
              <a:rPr lang="en-GB" smtClean="0"/>
              <a:t>‹#›</a:t>
            </a:fld>
            <a:endParaRPr lang="en-GB"/>
          </a:p>
        </p:txBody>
      </p:sp>
    </p:spTree>
    <p:extLst>
      <p:ext uri="{BB962C8B-B14F-4D97-AF65-F5344CB8AC3E}">
        <p14:creationId xmlns:p14="http://schemas.microsoft.com/office/powerpoint/2010/main" val="2319897684"/>
      </p:ext>
    </p:extLst>
  </p:cSld>
  <p:clrMap bg1="lt1" tx1="dk1" bg2="lt2" tx2="dk2" accent1="accent1" accent2="accent2" accent3="accent3" accent4="accent4" accent5="accent5" accent6="accent6" hlink="hlink" folHlink="folHlink"/>
  <p:sldLayoutIdLst>
    <p:sldLayoutId id="2147485143" r:id="rId1"/>
    <p:sldLayoutId id="2147485144" r:id="rId2"/>
    <p:sldLayoutId id="2147485145" r:id="rId3"/>
    <p:sldLayoutId id="2147485146" r:id="rId4"/>
    <p:sldLayoutId id="2147485147" r:id="rId5"/>
    <p:sldLayoutId id="2147485148" r:id="rId6"/>
    <p:sldLayoutId id="2147485149" r:id="rId7"/>
    <p:sldLayoutId id="2147485150" r:id="rId8"/>
    <p:sldLayoutId id="2147485151" r:id="rId9"/>
    <p:sldLayoutId id="2147485152" r:id="rId10"/>
    <p:sldLayoutId id="21474851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3.xml"/><Relationship Id="rId11" Type="http://schemas.openxmlformats.org/officeDocument/2006/relationships/hyperlink" Target="https://youtu.be/pIUOdrWl-ts" TargetMode="External"/><Relationship Id="rId5" Type="http://schemas.openxmlformats.org/officeDocument/2006/relationships/image" Target="../media/image3.png"/><Relationship Id="rId10" Type="http://schemas.openxmlformats.org/officeDocument/2006/relationships/slide" Target="slide6.xml"/><Relationship Id="rId4" Type="http://schemas.openxmlformats.org/officeDocument/2006/relationships/image" Target="../media/image2.jpeg"/><Relationship Id="rId9" Type="http://schemas.openxmlformats.org/officeDocument/2006/relationships/slide" Target="slide8.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hyperlink" Target="https://www.merriam-webster.com/word-of-the-day" TargetMode="External"/><Relationship Id="rId3" Type="http://schemas.openxmlformats.org/officeDocument/2006/relationships/image" Target="../media/image6.png"/><Relationship Id="rId7" Type="http://schemas.openxmlformats.org/officeDocument/2006/relationships/image" Target="../media/image4.png"/><Relationship Id="rId12" Type="http://schemas.openxmlformats.org/officeDocument/2006/relationships/hyperlink" Target="https://www.bbc.co.uk/sport/football/articles/c3326d1g7p4o"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slide" Target="slide6.xml"/><Relationship Id="rId5" Type="http://schemas.openxmlformats.org/officeDocument/2006/relationships/image" Target="../media/image7.jpeg"/><Relationship Id="rId10" Type="http://schemas.openxmlformats.org/officeDocument/2006/relationships/slide" Target="slide7.xml"/><Relationship Id="rId4" Type="http://schemas.openxmlformats.org/officeDocument/2006/relationships/image" Target="../media/image3.png"/><Relationship Id="rId9" Type="http://schemas.openxmlformats.org/officeDocument/2006/relationships/slide" Target="slide9.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18/10/relationships/comments" Target="../comments/modernComment_10E_91128D71.xml"/><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3.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624A789-45C8-6CCD-9435-EAF300066563}"/>
              </a:ext>
            </a:extLst>
          </p:cNvPr>
          <p:cNvPicPr>
            <a:picLocks noChangeAspect="1"/>
          </p:cNvPicPr>
          <p:nvPr/>
        </p:nvPicPr>
        <p:blipFill>
          <a:blip r:embed="rId3"/>
          <a:srcRect b="6130"/>
          <a:stretch>
            <a:fillRect/>
          </a:stretch>
        </p:blipFill>
        <p:spPr>
          <a:xfrm>
            <a:off x="0" y="0"/>
            <a:ext cx="12192000" cy="6846104"/>
          </a:xfrm>
          <a:prstGeom prst="rect">
            <a:avLst/>
          </a:prstGeom>
        </p:spPr>
      </p:pic>
      <p:pic>
        <p:nvPicPr>
          <p:cNvPr id="1038" name="Picture 14" descr="day-1-1">
            <a:extLst>
              <a:ext uri="{FF2B5EF4-FFF2-40B4-BE49-F238E27FC236}">
                <a16:creationId xmlns:a16="http://schemas.microsoft.com/office/drawing/2014/main" id="{354155A9-0D03-49BB-8F63-AB4CA996C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7" y="19359"/>
            <a:ext cx="1168387" cy="13127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83489" y="11896"/>
            <a:ext cx="1455728" cy="1312754"/>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Rectangle: Rounded Corners 15">
            <a:extLst>
              <a:ext uri="{FF2B5EF4-FFF2-40B4-BE49-F238E27FC236}">
                <a16:creationId xmlns:a16="http://schemas.microsoft.com/office/drawing/2014/main" id="{B84F166B-2995-3A3C-555D-1617C7F89036}"/>
              </a:ext>
            </a:extLst>
          </p:cNvPr>
          <p:cNvSpPr/>
          <p:nvPr/>
        </p:nvSpPr>
        <p:spPr>
          <a:xfrm>
            <a:off x="1699765" y="33952"/>
            <a:ext cx="8706317" cy="827064"/>
          </a:xfrm>
          <a:prstGeom prst="roundRect">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Lucida Calligraphy" panose="03010101010101010101" pitchFamily="66" charset="0"/>
              </a:rPr>
              <a:t>The theme for this half term: </a:t>
            </a:r>
            <a:r>
              <a:rPr lang="en-GB" sz="1600" dirty="0">
                <a:latin typeface="Lucida Calligraphy" panose="03010101010101010101" pitchFamily="66" charset="0"/>
              </a:rPr>
              <a:t>School Vision Statement: To be a centre of excellence, inspired by Christian values, where every member of our school community fulfils their potential</a:t>
            </a:r>
            <a:endParaRPr lang="en-GB" sz="1600" b="1" dirty="0">
              <a:solidFill>
                <a:schemeClr val="bg1"/>
              </a:solidFill>
              <a:latin typeface="Lucida Calligraphy" panose="03010101010101010101" pitchFamily="66" charset="0"/>
            </a:endParaRPr>
          </a:p>
        </p:txBody>
      </p:sp>
      <p:sp>
        <p:nvSpPr>
          <p:cNvPr id="17" name="Rectangle: Rounded Corners 16">
            <a:extLst>
              <a:ext uri="{FF2B5EF4-FFF2-40B4-BE49-F238E27FC236}">
                <a16:creationId xmlns:a16="http://schemas.microsoft.com/office/drawing/2014/main" id="{57BD8A17-5EAE-60F2-2A55-78F46AED1A48}"/>
              </a:ext>
            </a:extLst>
          </p:cNvPr>
          <p:cNvSpPr/>
          <p:nvPr/>
        </p:nvSpPr>
        <p:spPr>
          <a:xfrm>
            <a:off x="1696658" y="913937"/>
            <a:ext cx="8706316" cy="441585"/>
          </a:xfrm>
          <a:prstGeom prst="roundRect">
            <a:avLst/>
          </a:prstGeom>
          <a:solidFill>
            <a:srgbClr val="FFC00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2060"/>
                </a:solidFill>
                <a:latin typeface="Lucida Calligraphy" panose="03010101010101010101" pitchFamily="66" charset="0"/>
              </a:rPr>
              <a:t>The Equality and Diversity theme for this half term: </a:t>
            </a:r>
            <a:r>
              <a:rPr lang="en-GB" sz="1600" b="1" dirty="0">
                <a:solidFill>
                  <a:srgbClr val="7030A0"/>
                </a:solidFill>
                <a:latin typeface="Lucida Calligraphy" panose="03010101010101010101" pitchFamily="66" charset="0"/>
              </a:rPr>
              <a:t>Celebrating Diversity </a:t>
            </a:r>
          </a:p>
        </p:txBody>
      </p:sp>
      <p:sp>
        <p:nvSpPr>
          <p:cNvPr id="18" name="Rectangle: Rounded Corners 17">
            <a:extLst>
              <a:ext uri="{FF2B5EF4-FFF2-40B4-BE49-F238E27FC236}">
                <a16:creationId xmlns:a16="http://schemas.microsoft.com/office/drawing/2014/main" id="{33652432-D9B4-EA27-DF1A-0C85550A3990}"/>
              </a:ext>
            </a:extLst>
          </p:cNvPr>
          <p:cNvSpPr/>
          <p:nvPr/>
        </p:nvSpPr>
        <p:spPr>
          <a:xfrm>
            <a:off x="1696658" y="1408443"/>
            <a:ext cx="8706317" cy="460570"/>
          </a:xfrm>
          <a:prstGeom prst="roundRect">
            <a:avLst/>
          </a:prstGeom>
          <a:solidFill>
            <a:srgbClr val="00B05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b="1" dirty="0">
                <a:solidFill>
                  <a:schemeClr val="tx1"/>
                </a:solidFill>
                <a:latin typeface="Lucida Calligraphy" panose="03010101010101010101" pitchFamily="66" charset="0"/>
              </a:rPr>
              <a:t>The theme for this week: </a:t>
            </a:r>
            <a:r>
              <a:rPr lang="en-GB" sz="1900" b="1" dirty="0">
                <a:solidFill>
                  <a:srgbClr val="FFFF00"/>
                </a:solidFill>
                <a:latin typeface="Lucida Calligraphy" panose="03010101010101010101" pitchFamily="66" charset="0"/>
              </a:rPr>
              <a:t>Yes, YOU can!</a:t>
            </a:r>
          </a:p>
        </p:txBody>
      </p:sp>
      <p:sp>
        <p:nvSpPr>
          <p:cNvPr id="8" name="TextBox 7">
            <a:hlinkClick r:id="rId6" action="ppaction://hlinksldjump"/>
            <a:extLst>
              <a:ext uri="{FF2B5EF4-FFF2-40B4-BE49-F238E27FC236}">
                <a16:creationId xmlns:a16="http://schemas.microsoft.com/office/drawing/2014/main" id="{9C534AD6-3C17-FB99-FD1F-42F056C33E46}"/>
              </a:ext>
            </a:extLst>
          </p:cNvPr>
          <p:cNvSpPr txBox="1"/>
          <p:nvPr/>
        </p:nvSpPr>
        <p:spPr>
          <a:xfrm>
            <a:off x="176131" y="2867977"/>
            <a:ext cx="2597288" cy="2331184"/>
          </a:xfrm>
          <a:prstGeom prst="horizontalScroll">
            <a:avLst/>
          </a:prstGeom>
          <a:solidFill>
            <a:srgbClr val="FFFF00"/>
          </a:solidFill>
          <a:ln w="28575">
            <a:solidFill>
              <a:srgbClr val="C00000"/>
            </a:solidFill>
          </a:ln>
        </p:spPr>
        <p:style>
          <a:lnRef idx="2">
            <a:schemeClr val="accent3">
              <a:shade val="15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3600" b="1" dirty="0">
                <a:solidFill>
                  <a:srgbClr val="C00000"/>
                </a:solidFill>
                <a:latin typeface="Baguet Script"/>
              </a:rPr>
              <a:t>Click for the verses of the day</a:t>
            </a:r>
            <a:endParaRPr lang="en-US" sz="3600" dirty="0">
              <a:solidFill>
                <a:srgbClr val="C00000"/>
              </a:solidFill>
              <a:latin typeface="Baguet Script"/>
            </a:endParaRPr>
          </a:p>
        </p:txBody>
      </p:sp>
      <p:pic>
        <p:nvPicPr>
          <p:cNvPr id="6" name="Picture 5">
            <a:extLst>
              <a:ext uri="{FF2B5EF4-FFF2-40B4-BE49-F238E27FC236}">
                <a16:creationId xmlns:a16="http://schemas.microsoft.com/office/drawing/2014/main" id="{659CED1F-68F5-A92B-24AE-2D1A64777429}"/>
              </a:ext>
            </a:extLst>
          </p:cNvPr>
          <p:cNvPicPr>
            <a:picLocks noChangeAspect="1"/>
          </p:cNvPicPr>
          <p:nvPr/>
        </p:nvPicPr>
        <p:blipFill>
          <a:blip r:embed="rId7"/>
          <a:stretch>
            <a:fillRect/>
          </a:stretch>
        </p:blipFill>
        <p:spPr>
          <a:xfrm>
            <a:off x="9990731" y="5643948"/>
            <a:ext cx="2036240" cy="1044683"/>
          </a:xfrm>
          <a:prstGeom prst="rect">
            <a:avLst/>
          </a:prstGeom>
        </p:spPr>
      </p:pic>
      <p:pic>
        <p:nvPicPr>
          <p:cNvPr id="4" name="Picture 3">
            <a:extLst>
              <a:ext uri="{FF2B5EF4-FFF2-40B4-BE49-F238E27FC236}">
                <a16:creationId xmlns:a16="http://schemas.microsoft.com/office/drawing/2014/main" id="{84F03D4F-1337-5383-42AA-18F10877ABA7}"/>
              </a:ext>
            </a:extLst>
          </p:cNvPr>
          <p:cNvPicPr>
            <a:picLocks noChangeAspect="1"/>
          </p:cNvPicPr>
          <p:nvPr/>
        </p:nvPicPr>
        <p:blipFill>
          <a:blip r:embed="rId8"/>
          <a:stretch>
            <a:fillRect/>
          </a:stretch>
        </p:blipFill>
        <p:spPr>
          <a:xfrm>
            <a:off x="5891492" y="1957892"/>
            <a:ext cx="6201292" cy="3901731"/>
          </a:xfrm>
          <a:custGeom>
            <a:avLst/>
            <a:gdLst>
              <a:gd name="csX0" fmla="*/ 0 w 6201292"/>
              <a:gd name="csY0" fmla="*/ 0 h 3901731"/>
              <a:gd name="csX1" fmla="*/ 813058 w 6201292"/>
              <a:gd name="csY1" fmla="*/ 0 h 3901731"/>
              <a:gd name="csX2" fmla="*/ 1316052 w 6201292"/>
              <a:gd name="csY2" fmla="*/ 0 h 3901731"/>
              <a:gd name="csX3" fmla="*/ 2005084 w 6201292"/>
              <a:gd name="csY3" fmla="*/ 0 h 3901731"/>
              <a:gd name="csX4" fmla="*/ 2632104 w 6201292"/>
              <a:gd name="csY4" fmla="*/ 0 h 3901731"/>
              <a:gd name="csX5" fmla="*/ 3321136 w 6201292"/>
              <a:gd name="csY5" fmla="*/ 0 h 3901731"/>
              <a:gd name="csX6" fmla="*/ 3886143 w 6201292"/>
              <a:gd name="csY6" fmla="*/ 0 h 3901731"/>
              <a:gd name="csX7" fmla="*/ 4575175 w 6201292"/>
              <a:gd name="csY7" fmla="*/ 0 h 3901731"/>
              <a:gd name="csX8" fmla="*/ 5202195 w 6201292"/>
              <a:gd name="csY8" fmla="*/ 0 h 3901731"/>
              <a:gd name="csX9" fmla="*/ 6201292 w 6201292"/>
              <a:gd name="csY9" fmla="*/ 0 h 3901731"/>
              <a:gd name="csX10" fmla="*/ 6201292 w 6201292"/>
              <a:gd name="csY10" fmla="*/ 650289 h 3901731"/>
              <a:gd name="csX11" fmla="*/ 6201292 w 6201292"/>
              <a:gd name="csY11" fmla="*/ 1339594 h 3901731"/>
              <a:gd name="csX12" fmla="*/ 6201292 w 6201292"/>
              <a:gd name="csY12" fmla="*/ 1872831 h 3901731"/>
              <a:gd name="csX13" fmla="*/ 6201292 w 6201292"/>
              <a:gd name="csY13" fmla="*/ 2445085 h 3901731"/>
              <a:gd name="csX14" fmla="*/ 6201292 w 6201292"/>
              <a:gd name="csY14" fmla="*/ 3095373 h 3901731"/>
              <a:gd name="csX15" fmla="*/ 6201292 w 6201292"/>
              <a:gd name="csY15" fmla="*/ 3901731 h 3901731"/>
              <a:gd name="csX16" fmla="*/ 5636285 w 6201292"/>
              <a:gd name="csY16" fmla="*/ 3901731 h 3901731"/>
              <a:gd name="csX17" fmla="*/ 4885240 w 6201292"/>
              <a:gd name="csY17" fmla="*/ 3901731 h 3901731"/>
              <a:gd name="csX18" fmla="*/ 4382246 w 6201292"/>
              <a:gd name="csY18" fmla="*/ 3901731 h 3901731"/>
              <a:gd name="csX19" fmla="*/ 3755227 w 6201292"/>
              <a:gd name="csY19" fmla="*/ 3901731 h 3901731"/>
              <a:gd name="csX20" fmla="*/ 3252233 w 6201292"/>
              <a:gd name="csY20" fmla="*/ 3901731 h 3901731"/>
              <a:gd name="csX21" fmla="*/ 2687227 w 6201292"/>
              <a:gd name="csY21" fmla="*/ 3901731 h 3901731"/>
              <a:gd name="csX22" fmla="*/ 2122220 w 6201292"/>
              <a:gd name="csY22" fmla="*/ 3901731 h 3901731"/>
              <a:gd name="csX23" fmla="*/ 1371175 w 6201292"/>
              <a:gd name="csY23" fmla="*/ 3901731 h 3901731"/>
              <a:gd name="csX24" fmla="*/ 620129 w 6201292"/>
              <a:gd name="csY24" fmla="*/ 3901731 h 3901731"/>
              <a:gd name="csX25" fmla="*/ 0 w 6201292"/>
              <a:gd name="csY25" fmla="*/ 3901731 h 3901731"/>
              <a:gd name="csX26" fmla="*/ 0 w 6201292"/>
              <a:gd name="csY26" fmla="*/ 3290460 h 3901731"/>
              <a:gd name="csX27" fmla="*/ 0 w 6201292"/>
              <a:gd name="csY27" fmla="*/ 2640171 h 3901731"/>
              <a:gd name="csX28" fmla="*/ 0 w 6201292"/>
              <a:gd name="csY28" fmla="*/ 2067917 h 3901731"/>
              <a:gd name="csX29" fmla="*/ 0 w 6201292"/>
              <a:gd name="csY29" fmla="*/ 1339594 h 3901731"/>
              <a:gd name="csX30" fmla="*/ 0 w 6201292"/>
              <a:gd name="csY30" fmla="*/ 728323 h 3901731"/>
              <a:gd name="csX31" fmla="*/ 0 w 6201292"/>
              <a:gd name="csY31" fmla="*/ 0 h 39017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6201292" h="3901731" fill="none" extrusionOk="0">
                <a:moveTo>
                  <a:pt x="0" y="0"/>
                </a:moveTo>
                <a:cubicBezTo>
                  <a:pt x="291598" y="-7546"/>
                  <a:pt x="629181" y="7069"/>
                  <a:pt x="813058" y="0"/>
                </a:cubicBezTo>
                <a:cubicBezTo>
                  <a:pt x="996935" y="-7069"/>
                  <a:pt x="1092286" y="-3266"/>
                  <a:pt x="1316052" y="0"/>
                </a:cubicBezTo>
                <a:cubicBezTo>
                  <a:pt x="1539818" y="3266"/>
                  <a:pt x="1661195" y="1015"/>
                  <a:pt x="2005084" y="0"/>
                </a:cubicBezTo>
                <a:cubicBezTo>
                  <a:pt x="2348973" y="-1015"/>
                  <a:pt x="2486966" y="-21933"/>
                  <a:pt x="2632104" y="0"/>
                </a:cubicBezTo>
                <a:cubicBezTo>
                  <a:pt x="2777242" y="21933"/>
                  <a:pt x="3109646" y="-21997"/>
                  <a:pt x="3321136" y="0"/>
                </a:cubicBezTo>
                <a:cubicBezTo>
                  <a:pt x="3532626" y="21997"/>
                  <a:pt x="3705305" y="-9231"/>
                  <a:pt x="3886143" y="0"/>
                </a:cubicBezTo>
                <a:cubicBezTo>
                  <a:pt x="4066981" y="9231"/>
                  <a:pt x="4362842" y="-33181"/>
                  <a:pt x="4575175" y="0"/>
                </a:cubicBezTo>
                <a:cubicBezTo>
                  <a:pt x="4787508" y="33181"/>
                  <a:pt x="4901619" y="14048"/>
                  <a:pt x="5202195" y="0"/>
                </a:cubicBezTo>
                <a:cubicBezTo>
                  <a:pt x="5502771" y="-14048"/>
                  <a:pt x="5757895" y="-45232"/>
                  <a:pt x="6201292" y="0"/>
                </a:cubicBezTo>
                <a:cubicBezTo>
                  <a:pt x="6189239" y="191979"/>
                  <a:pt x="6223165" y="384142"/>
                  <a:pt x="6201292" y="650289"/>
                </a:cubicBezTo>
                <a:cubicBezTo>
                  <a:pt x="6179419" y="916436"/>
                  <a:pt x="6185603" y="1141523"/>
                  <a:pt x="6201292" y="1339594"/>
                </a:cubicBezTo>
                <a:cubicBezTo>
                  <a:pt x="6216981" y="1537666"/>
                  <a:pt x="6200888" y="1646962"/>
                  <a:pt x="6201292" y="1872831"/>
                </a:cubicBezTo>
                <a:cubicBezTo>
                  <a:pt x="6201696" y="2098700"/>
                  <a:pt x="6188189" y="2270074"/>
                  <a:pt x="6201292" y="2445085"/>
                </a:cubicBezTo>
                <a:cubicBezTo>
                  <a:pt x="6214395" y="2620096"/>
                  <a:pt x="6230477" y="2830439"/>
                  <a:pt x="6201292" y="3095373"/>
                </a:cubicBezTo>
                <a:cubicBezTo>
                  <a:pt x="6172107" y="3360307"/>
                  <a:pt x="6178271" y="3688200"/>
                  <a:pt x="6201292" y="3901731"/>
                </a:cubicBezTo>
                <a:cubicBezTo>
                  <a:pt x="5970982" y="3926661"/>
                  <a:pt x="5817752" y="3875895"/>
                  <a:pt x="5636285" y="3901731"/>
                </a:cubicBezTo>
                <a:cubicBezTo>
                  <a:pt x="5454818" y="3927567"/>
                  <a:pt x="5208979" y="3870987"/>
                  <a:pt x="4885240" y="3901731"/>
                </a:cubicBezTo>
                <a:cubicBezTo>
                  <a:pt x="4561502" y="3932475"/>
                  <a:pt x="4545602" y="3881677"/>
                  <a:pt x="4382246" y="3901731"/>
                </a:cubicBezTo>
                <a:cubicBezTo>
                  <a:pt x="4218890" y="3921785"/>
                  <a:pt x="3922805" y="3928258"/>
                  <a:pt x="3755227" y="3901731"/>
                </a:cubicBezTo>
                <a:cubicBezTo>
                  <a:pt x="3587649" y="3875204"/>
                  <a:pt x="3381611" y="3879837"/>
                  <a:pt x="3252233" y="3901731"/>
                </a:cubicBezTo>
                <a:cubicBezTo>
                  <a:pt x="3122855" y="3923625"/>
                  <a:pt x="2844629" y="3909424"/>
                  <a:pt x="2687227" y="3901731"/>
                </a:cubicBezTo>
                <a:cubicBezTo>
                  <a:pt x="2529825" y="3894038"/>
                  <a:pt x="2313399" y="3875760"/>
                  <a:pt x="2122220" y="3901731"/>
                </a:cubicBezTo>
                <a:cubicBezTo>
                  <a:pt x="1931041" y="3927702"/>
                  <a:pt x="1610149" y="3882510"/>
                  <a:pt x="1371175" y="3901731"/>
                </a:cubicBezTo>
                <a:cubicBezTo>
                  <a:pt x="1132201" y="3920952"/>
                  <a:pt x="923953" y="3937953"/>
                  <a:pt x="620129" y="3901731"/>
                </a:cubicBezTo>
                <a:cubicBezTo>
                  <a:pt x="316305" y="3865509"/>
                  <a:pt x="159190" y="3875953"/>
                  <a:pt x="0" y="3901731"/>
                </a:cubicBezTo>
                <a:cubicBezTo>
                  <a:pt x="-29856" y="3669609"/>
                  <a:pt x="-2362" y="3489723"/>
                  <a:pt x="0" y="3290460"/>
                </a:cubicBezTo>
                <a:cubicBezTo>
                  <a:pt x="2362" y="3091197"/>
                  <a:pt x="30272" y="2868624"/>
                  <a:pt x="0" y="2640171"/>
                </a:cubicBezTo>
                <a:cubicBezTo>
                  <a:pt x="-30272" y="2411718"/>
                  <a:pt x="-15970" y="2335298"/>
                  <a:pt x="0" y="2067917"/>
                </a:cubicBezTo>
                <a:cubicBezTo>
                  <a:pt x="15970" y="1800536"/>
                  <a:pt x="19328" y="1573294"/>
                  <a:pt x="0" y="1339594"/>
                </a:cubicBezTo>
                <a:cubicBezTo>
                  <a:pt x="-19328" y="1105894"/>
                  <a:pt x="-20130" y="937716"/>
                  <a:pt x="0" y="728323"/>
                </a:cubicBezTo>
                <a:cubicBezTo>
                  <a:pt x="20130" y="518930"/>
                  <a:pt x="4137" y="285365"/>
                  <a:pt x="0" y="0"/>
                </a:cubicBezTo>
                <a:close/>
              </a:path>
              <a:path w="6201292" h="3901731" stroke="0" extrusionOk="0">
                <a:moveTo>
                  <a:pt x="0" y="0"/>
                </a:moveTo>
                <a:cubicBezTo>
                  <a:pt x="207344" y="-11088"/>
                  <a:pt x="353616" y="16032"/>
                  <a:pt x="502994" y="0"/>
                </a:cubicBezTo>
                <a:cubicBezTo>
                  <a:pt x="652372" y="-16032"/>
                  <a:pt x="799495" y="24955"/>
                  <a:pt x="1068000" y="0"/>
                </a:cubicBezTo>
                <a:cubicBezTo>
                  <a:pt x="1336505" y="-24955"/>
                  <a:pt x="1527130" y="8416"/>
                  <a:pt x="1881059" y="0"/>
                </a:cubicBezTo>
                <a:cubicBezTo>
                  <a:pt x="2234988" y="-8416"/>
                  <a:pt x="2252493" y="25737"/>
                  <a:pt x="2508078" y="0"/>
                </a:cubicBezTo>
                <a:cubicBezTo>
                  <a:pt x="2763663" y="-25737"/>
                  <a:pt x="3076772" y="14156"/>
                  <a:pt x="3259123" y="0"/>
                </a:cubicBezTo>
                <a:cubicBezTo>
                  <a:pt x="3441475" y="-14156"/>
                  <a:pt x="3809878" y="-30871"/>
                  <a:pt x="4010169" y="0"/>
                </a:cubicBezTo>
                <a:cubicBezTo>
                  <a:pt x="4210460" y="30871"/>
                  <a:pt x="4454756" y="-21307"/>
                  <a:pt x="4637188" y="0"/>
                </a:cubicBezTo>
                <a:cubicBezTo>
                  <a:pt x="4819620" y="21307"/>
                  <a:pt x="5072228" y="-10219"/>
                  <a:pt x="5450247" y="0"/>
                </a:cubicBezTo>
                <a:cubicBezTo>
                  <a:pt x="5828266" y="10219"/>
                  <a:pt x="6022739" y="-32075"/>
                  <a:pt x="6201292" y="0"/>
                </a:cubicBezTo>
                <a:cubicBezTo>
                  <a:pt x="6214203" y="187785"/>
                  <a:pt x="6212352" y="455463"/>
                  <a:pt x="6201292" y="572254"/>
                </a:cubicBezTo>
                <a:cubicBezTo>
                  <a:pt x="6190232" y="689045"/>
                  <a:pt x="6214997" y="1066867"/>
                  <a:pt x="6201292" y="1261560"/>
                </a:cubicBezTo>
                <a:cubicBezTo>
                  <a:pt x="6187587" y="1456253"/>
                  <a:pt x="6176597" y="1647139"/>
                  <a:pt x="6201292" y="1950866"/>
                </a:cubicBezTo>
                <a:cubicBezTo>
                  <a:pt x="6225987" y="2254593"/>
                  <a:pt x="6200844" y="2367185"/>
                  <a:pt x="6201292" y="2601154"/>
                </a:cubicBezTo>
                <a:cubicBezTo>
                  <a:pt x="6201740" y="2835123"/>
                  <a:pt x="6198959" y="3091086"/>
                  <a:pt x="6201292" y="3290460"/>
                </a:cubicBezTo>
                <a:cubicBezTo>
                  <a:pt x="6203625" y="3489834"/>
                  <a:pt x="6174457" y="3652328"/>
                  <a:pt x="6201292" y="3901731"/>
                </a:cubicBezTo>
                <a:cubicBezTo>
                  <a:pt x="5888316" y="3899827"/>
                  <a:pt x="5805444" y="3896775"/>
                  <a:pt x="5574272" y="3901731"/>
                </a:cubicBezTo>
                <a:cubicBezTo>
                  <a:pt x="5343100" y="3906687"/>
                  <a:pt x="5293364" y="3892717"/>
                  <a:pt x="5071279" y="3901731"/>
                </a:cubicBezTo>
                <a:cubicBezTo>
                  <a:pt x="4849194" y="3910745"/>
                  <a:pt x="4481196" y="3913837"/>
                  <a:pt x="4320233" y="3901731"/>
                </a:cubicBezTo>
                <a:cubicBezTo>
                  <a:pt x="4159270" y="3889625"/>
                  <a:pt x="3979916" y="3915672"/>
                  <a:pt x="3755227" y="3901731"/>
                </a:cubicBezTo>
                <a:cubicBezTo>
                  <a:pt x="3530538" y="3887790"/>
                  <a:pt x="3288031" y="3872151"/>
                  <a:pt x="2942169" y="3901731"/>
                </a:cubicBezTo>
                <a:cubicBezTo>
                  <a:pt x="2596307" y="3931311"/>
                  <a:pt x="2452040" y="3874304"/>
                  <a:pt x="2315149" y="3901731"/>
                </a:cubicBezTo>
                <a:cubicBezTo>
                  <a:pt x="2178258" y="3929158"/>
                  <a:pt x="1875530" y="3883447"/>
                  <a:pt x="1688129" y="3901731"/>
                </a:cubicBezTo>
                <a:cubicBezTo>
                  <a:pt x="1500728" y="3920015"/>
                  <a:pt x="1048103" y="3895005"/>
                  <a:pt x="875071" y="3901731"/>
                </a:cubicBezTo>
                <a:cubicBezTo>
                  <a:pt x="702039" y="3908457"/>
                  <a:pt x="266922" y="3918511"/>
                  <a:pt x="0" y="3901731"/>
                </a:cubicBezTo>
                <a:cubicBezTo>
                  <a:pt x="4049" y="3707556"/>
                  <a:pt x="18008" y="3445809"/>
                  <a:pt x="0" y="3329477"/>
                </a:cubicBezTo>
                <a:cubicBezTo>
                  <a:pt x="-18008" y="3213145"/>
                  <a:pt x="-14651" y="3047418"/>
                  <a:pt x="0" y="2796241"/>
                </a:cubicBezTo>
                <a:cubicBezTo>
                  <a:pt x="14651" y="2545064"/>
                  <a:pt x="-23728" y="2453700"/>
                  <a:pt x="0" y="2145952"/>
                </a:cubicBezTo>
                <a:cubicBezTo>
                  <a:pt x="23728" y="1838204"/>
                  <a:pt x="-19226" y="1740142"/>
                  <a:pt x="0" y="1456646"/>
                </a:cubicBezTo>
                <a:cubicBezTo>
                  <a:pt x="19226" y="1173150"/>
                  <a:pt x="35177" y="936764"/>
                  <a:pt x="0" y="728323"/>
                </a:cubicBezTo>
                <a:cubicBezTo>
                  <a:pt x="-35177" y="519882"/>
                  <a:pt x="31145" y="171851"/>
                  <a:pt x="0" y="0"/>
                </a:cubicBezTo>
                <a:close/>
              </a:path>
            </a:pathLst>
          </a:custGeom>
          <a:ln w="38100">
            <a:solidFill>
              <a:schemeClr val="bg1"/>
            </a:solidFill>
            <a:extLst>
              <a:ext uri="{C807C97D-BFC1-408E-A445-0C87EB9F89A2}">
                <ask:lineSketchStyleProps xmlns:ask="http://schemas.microsoft.com/office/drawing/2018/sketchyshapes" sd="3935796241">
                  <a:prstGeom prst="rect">
                    <a:avLst/>
                  </a:prstGeom>
                  <ask:type>
                    <ask:lineSketchFreehand/>
                  </ask:type>
                </ask:lineSketchStyleProps>
              </a:ext>
            </a:extLst>
          </a:ln>
        </p:spPr>
      </p:pic>
      <p:sp>
        <p:nvSpPr>
          <p:cNvPr id="9" name="TextBox 8">
            <a:hlinkClick r:id="rId9" action="ppaction://hlinksldjump"/>
            <a:extLst>
              <a:ext uri="{FF2B5EF4-FFF2-40B4-BE49-F238E27FC236}">
                <a16:creationId xmlns:a16="http://schemas.microsoft.com/office/drawing/2014/main" id="{4D9E3826-3294-BE4E-4839-F729039245C0}"/>
              </a:ext>
            </a:extLst>
          </p:cNvPr>
          <p:cNvSpPr txBox="1"/>
          <p:nvPr/>
        </p:nvSpPr>
        <p:spPr>
          <a:xfrm>
            <a:off x="9351844" y="4722954"/>
            <a:ext cx="2586228" cy="1967746"/>
          </a:xfrm>
          <a:prstGeom prst="cloud">
            <a:avLst/>
          </a:prstGeom>
          <a:ln w="38100">
            <a:solidFill>
              <a:srgbClr val="FF006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FF0066"/>
                </a:solidFill>
                <a:latin typeface="Cavolini" panose="020B0502040204020203" pitchFamily="66" charset="0"/>
                <a:cs typeface="Cavolini" panose="020B0502040204020203" pitchFamily="66" charset="0"/>
              </a:rPr>
              <a:t>Click for an extra prayer</a:t>
            </a:r>
            <a:endParaRPr lang="en-US" sz="2600" dirty="0">
              <a:solidFill>
                <a:srgbClr val="FF0066"/>
              </a:solidFill>
              <a:latin typeface="Cavolini" panose="020B0502040204020203" pitchFamily="66" charset="0"/>
              <a:cs typeface="Cavolini" panose="020B0502040204020203" pitchFamily="66" charset="0"/>
            </a:endParaRPr>
          </a:p>
        </p:txBody>
      </p:sp>
      <p:sp>
        <p:nvSpPr>
          <p:cNvPr id="3" name="TextBox 2">
            <a:hlinkClick r:id="rId10" action="ppaction://hlinksldjump"/>
            <a:extLst>
              <a:ext uri="{FF2B5EF4-FFF2-40B4-BE49-F238E27FC236}">
                <a16:creationId xmlns:a16="http://schemas.microsoft.com/office/drawing/2014/main" id="{8422FA88-B0DB-E6C0-CF92-273010F3BB38}"/>
              </a:ext>
            </a:extLst>
          </p:cNvPr>
          <p:cNvSpPr txBox="1"/>
          <p:nvPr/>
        </p:nvSpPr>
        <p:spPr>
          <a:xfrm>
            <a:off x="3141595" y="3378307"/>
            <a:ext cx="2586228" cy="1358682"/>
          </a:xfrm>
          <a:prstGeom prst="cloud">
            <a:avLst/>
          </a:prstGeom>
          <a:ln w="3810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0070C0"/>
                </a:solidFill>
                <a:latin typeface="Cavolini" panose="020B0502040204020203" pitchFamily="66" charset="0"/>
                <a:cs typeface="Cavolini" panose="020B0502040204020203" pitchFamily="66" charset="0"/>
              </a:rPr>
              <a:t>Click for a prayer</a:t>
            </a:r>
            <a:endParaRPr lang="en-US" sz="2600" dirty="0">
              <a:solidFill>
                <a:srgbClr val="0070C0"/>
              </a:solidFill>
              <a:latin typeface="Cavolini" panose="020B0502040204020203" pitchFamily="66" charset="0"/>
              <a:cs typeface="Cavolini" panose="020B0502040204020203" pitchFamily="66" charset="0"/>
            </a:endParaRPr>
          </a:p>
        </p:txBody>
      </p:sp>
      <p:sp>
        <p:nvSpPr>
          <p:cNvPr id="11" name="TextBox 10">
            <a:extLst>
              <a:ext uri="{FF2B5EF4-FFF2-40B4-BE49-F238E27FC236}">
                <a16:creationId xmlns:a16="http://schemas.microsoft.com/office/drawing/2014/main" id="{F4636E1E-3167-53C0-2E9D-4EFEF83700D1}"/>
              </a:ext>
            </a:extLst>
          </p:cNvPr>
          <p:cNvSpPr txBox="1"/>
          <p:nvPr/>
        </p:nvSpPr>
        <p:spPr>
          <a:xfrm>
            <a:off x="187363" y="5410087"/>
            <a:ext cx="7074616" cy="954107"/>
          </a:xfrm>
          <a:prstGeom prst="rect">
            <a:avLst/>
          </a:prstGeom>
          <a:ln w="28575">
            <a:solidFill>
              <a:srgbClr val="FFFF00"/>
            </a:solidFill>
          </a:ln>
        </p:spPr>
        <p:style>
          <a:lnRef idx="2">
            <a:schemeClr val="dk1">
              <a:shade val="15000"/>
            </a:schemeClr>
          </a:lnRef>
          <a:fillRef idx="1">
            <a:schemeClr val="dk1"/>
          </a:fillRef>
          <a:effectRef idx="0">
            <a:schemeClr val="dk1"/>
          </a:effectRef>
          <a:fontRef idx="minor">
            <a:schemeClr val="lt1"/>
          </a:fontRef>
        </p:style>
        <p:txBody>
          <a:bodyPr wrap="square" lIns="91440" tIns="45720" rIns="91440" bIns="45720" anchor="t">
            <a:spAutoFit/>
          </a:bodyPr>
          <a:lstStyle/>
          <a:p>
            <a:pPr algn="ctr"/>
            <a:r>
              <a:rPr lang="en-GB" sz="2800" b="1" dirty="0">
                <a:solidFill>
                  <a:srgbClr val="FFFF00"/>
                </a:solidFill>
              </a:rPr>
              <a:t>Watch: Dream big!</a:t>
            </a:r>
          </a:p>
          <a:p>
            <a:pPr algn="ctr"/>
            <a:r>
              <a:rPr lang="en-GB" sz="2800" b="1" dirty="0">
                <a:solidFill>
                  <a:schemeClr val="bg1"/>
                </a:solidFill>
                <a:hlinkClick r:id="rId11">
                  <a:extLst>
                    <a:ext uri="{A12FA001-AC4F-418D-AE19-62706E023703}">
                      <ahyp:hlinkClr xmlns:ahyp="http://schemas.microsoft.com/office/drawing/2018/hyperlinkcolor" val="tx"/>
                    </a:ext>
                  </a:extLst>
                </a:hlinkClick>
              </a:rPr>
              <a:t>https://youtu.be/pIUOdrWl-ts</a:t>
            </a:r>
            <a:endParaRPr lang="en-GB" sz="2800" b="1" dirty="0">
              <a:solidFill>
                <a:schemeClr val="bg1"/>
              </a:solidFill>
            </a:endParaRPr>
          </a:p>
        </p:txBody>
      </p:sp>
      <p:sp>
        <p:nvSpPr>
          <p:cNvPr id="13" name="Flowchart: Terminator 12">
            <a:hlinkClick r:id="rId12" action="ppaction://hlinksldjump"/>
            <a:extLst>
              <a:ext uri="{FF2B5EF4-FFF2-40B4-BE49-F238E27FC236}">
                <a16:creationId xmlns:a16="http://schemas.microsoft.com/office/drawing/2014/main" id="{73045F38-A2B5-3B54-3340-C8BF6DD25123}"/>
              </a:ext>
            </a:extLst>
          </p:cNvPr>
          <p:cNvSpPr/>
          <p:nvPr/>
        </p:nvSpPr>
        <p:spPr>
          <a:xfrm>
            <a:off x="99217" y="2054319"/>
            <a:ext cx="6261554" cy="628351"/>
          </a:xfrm>
          <a:prstGeom prst="flowChartTerminator">
            <a:avLst/>
          </a:prstGeom>
          <a:solidFill>
            <a:srgbClr val="3399FF"/>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n>
                  <a:solidFill>
                    <a:schemeClr val="tx1"/>
                  </a:solidFill>
                </a:ln>
                <a:solidFill>
                  <a:schemeClr val="tx1"/>
                </a:solidFill>
                <a:latin typeface="Abadi" panose="020F0502020204030204" pitchFamily="34" charset="0"/>
                <a:ea typeface="ADLaM Display" panose="02010000000000000000" pitchFamily="2" charset="0"/>
                <a:cs typeface="ADLaM Display" panose="02010000000000000000" pitchFamily="2" charset="0"/>
              </a:rPr>
              <a:t>Click for the challenge of the day</a:t>
            </a:r>
          </a:p>
        </p:txBody>
      </p:sp>
    </p:spTree>
    <p:extLst>
      <p:ext uri="{BB962C8B-B14F-4D97-AF65-F5344CB8AC3E}">
        <p14:creationId xmlns:p14="http://schemas.microsoft.com/office/powerpoint/2010/main" val="14453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wipe(down)">
                                      <p:cBhvr>
                                        <p:cTn id="48" dur="580">
                                          <p:stCondLst>
                                            <p:cond delay="0"/>
                                          </p:stCondLst>
                                        </p:cTn>
                                        <p:tgtEl>
                                          <p:spTgt spid="4"/>
                                        </p:tgtEl>
                                      </p:cBhvr>
                                    </p:animEffect>
                                    <p:anim calcmode="lin" valueType="num">
                                      <p:cBhvr>
                                        <p:cTn id="4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4" dur="26">
                                          <p:stCondLst>
                                            <p:cond delay="650"/>
                                          </p:stCondLst>
                                        </p:cTn>
                                        <p:tgtEl>
                                          <p:spTgt spid="4"/>
                                        </p:tgtEl>
                                      </p:cBhvr>
                                      <p:to x="100000" y="60000"/>
                                    </p:animScale>
                                    <p:animScale>
                                      <p:cBhvr>
                                        <p:cTn id="55" dur="166" decel="50000">
                                          <p:stCondLst>
                                            <p:cond delay="676"/>
                                          </p:stCondLst>
                                        </p:cTn>
                                        <p:tgtEl>
                                          <p:spTgt spid="4"/>
                                        </p:tgtEl>
                                      </p:cBhvr>
                                      <p:to x="100000" y="100000"/>
                                    </p:animScale>
                                    <p:animScale>
                                      <p:cBhvr>
                                        <p:cTn id="56" dur="26">
                                          <p:stCondLst>
                                            <p:cond delay="1312"/>
                                          </p:stCondLst>
                                        </p:cTn>
                                        <p:tgtEl>
                                          <p:spTgt spid="4"/>
                                        </p:tgtEl>
                                      </p:cBhvr>
                                      <p:to x="100000" y="80000"/>
                                    </p:animScale>
                                    <p:animScale>
                                      <p:cBhvr>
                                        <p:cTn id="57" dur="166" decel="50000">
                                          <p:stCondLst>
                                            <p:cond delay="1338"/>
                                          </p:stCondLst>
                                        </p:cTn>
                                        <p:tgtEl>
                                          <p:spTgt spid="4"/>
                                        </p:tgtEl>
                                      </p:cBhvr>
                                      <p:to x="100000" y="100000"/>
                                    </p:animScale>
                                    <p:animScale>
                                      <p:cBhvr>
                                        <p:cTn id="58" dur="26">
                                          <p:stCondLst>
                                            <p:cond delay="1642"/>
                                          </p:stCondLst>
                                        </p:cTn>
                                        <p:tgtEl>
                                          <p:spTgt spid="4"/>
                                        </p:tgtEl>
                                      </p:cBhvr>
                                      <p:to x="100000" y="90000"/>
                                    </p:animScale>
                                    <p:animScale>
                                      <p:cBhvr>
                                        <p:cTn id="59" dur="166" decel="50000">
                                          <p:stCondLst>
                                            <p:cond delay="1668"/>
                                          </p:stCondLst>
                                        </p:cTn>
                                        <p:tgtEl>
                                          <p:spTgt spid="4"/>
                                        </p:tgtEl>
                                      </p:cBhvr>
                                      <p:to x="100000" y="100000"/>
                                    </p:animScale>
                                    <p:animScale>
                                      <p:cBhvr>
                                        <p:cTn id="60" dur="26">
                                          <p:stCondLst>
                                            <p:cond delay="1808"/>
                                          </p:stCondLst>
                                        </p:cTn>
                                        <p:tgtEl>
                                          <p:spTgt spid="4"/>
                                        </p:tgtEl>
                                      </p:cBhvr>
                                      <p:to x="100000" y="95000"/>
                                    </p:animScale>
                                    <p:animScale>
                                      <p:cBhvr>
                                        <p:cTn id="61" dur="166" decel="50000">
                                          <p:stCondLst>
                                            <p:cond delay="1834"/>
                                          </p:stCondLst>
                                        </p:cTn>
                                        <p:tgtEl>
                                          <p:spTgt spid="4"/>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3"/>
                                        </p:tgtEl>
                                        <p:attrNameLst>
                                          <p:attrName>style.visibility</p:attrName>
                                        </p:attrNameLst>
                                      </p:cBhvr>
                                      <p:to>
                                        <p:strVal val="visible"/>
                                      </p:to>
                                    </p:set>
                                    <p:animEffect transition="in" filter="dissolve">
                                      <p:cBhvr>
                                        <p:cTn id="66" dur="500"/>
                                        <p:tgtEl>
                                          <p:spTgt spid="3"/>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dissolve">
                                      <p:cBhvr>
                                        <p:cTn id="7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8" grpId="0" animBg="1"/>
      <p:bldP spid="9" grpId="0" animBg="1"/>
      <p:bldP spid="3" grpId="0" animBg="1"/>
      <p:bldP spid="11"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81694B-745D-12E0-5099-15A85AE849AA}"/>
              </a:ext>
            </a:extLst>
          </p:cNvPr>
          <p:cNvPicPr>
            <a:picLocks noChangeAspect="1"/>
          </p:cNvPicPr>
          <p:nvPr/>
        </p:nvPicPr>
        <p:blipFill>
          <a:blip r:embed="rId3"/>
          <a:stretch>
            <a:fillRect/>
          </a:stretch>
        </p:blipFill>
        <p:spPr>
          <a:xfrm>
            <a:off x="0" y="6096"/>
            <a:ext cx="12192000" cy="6845807"/>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58861" y="-37847"/>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19" name="Picture 2" descr="Music-Marketing-Tips-Day-2">
            <a:extLst>
              <a:ext uri="{FF2B5EF4-FFF2-40B4-BE49-F238E27FC236}">
                <a16:creationId xmlns:a16="http://schemas.microsoft.com/office/drawing/2014/main" id="{A3E9EBCF-A45C-4F7F-99A0-A130068AFD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01" y="0"/>
            <a:ext cx="1237838" cy="140096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6" action="ppaction://hlinksldjump"/>
            <a:extLst>
              <a:ext uri="{FF2B5EF4-FFF2-40B4-BE49-F238E27FC236}">
                <a16:creationId xmlns:a16="http://schemas.microsoft.com/office/drawing/2014/main" id="{F9CC3219-A1BF-2EBB-CA99-AA632926573C}"/>
              </a:ext>
            </a:extLst>
          </p:cNvPr>
          <p:cNvSpPr txBox="1"/>
          <p:nvPr/>
        </p:nvSpPr>
        <p:spPr>
          <a:xfrm>
            <a:off x="57112" y="4143311"/>
            <a:ext cx="3843028" cy="1467326"/>
          </a:xfrm>
          <a:prstGeom prst="verticalScroll">
            <a:avLst/>
          </a:prstGeom>
          <a:solidFill>
            <a:srgbClr val="FFFF00"/>
          </a:solidFill>
          <a:ln>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solidFill>
                  <a:srgbClr val="C00000"/>
                </a:solidFill>
                <a:latin typeface="Baguet Script"/>
              </a:rPr>
              <a:t>Click for the verses of the day</a:t>
            </a:r>
            <a:endParaRPr lang="en-US" sz="3600" dirty="0">
              <a:solidFill>
                <a:srgbClr val="C00000"/>
              </a:solidFill>
              <a:latin typeface="Baguet Script"/>
            </a:endParaRPr>
          </a:p>
        </p:txBody>
      </p:sp>
      <p:sp>
        <p:nvSpPr>
          <p:cNvPr id="43" name="Rectangle: Rounded Corners 42">
            <a:extLst>
              <a:ext uri="{FF2B5EF4-FFF2-40B4-BE49-F238E27FC236}">
                <a16:creationId xmlns:a16="http://schemas.microsoft.com/office/drawing/2014/main" id="{5905E635-A618-1E64-0C3E-B7DC71686C9A}"/>
              </a:ext>
            </a:extLst>
          </p:cNvPr>
          <p:cNvSpPr/>
          <p:nvPr/>
        </p:nvSpPr>
        <p:spPr>
          <a:xfrm>
            <a:off x="1691987" y="920821"/>
            <a:ext cx="8714095" cy="441585"/>
          </a:xfrm>
          <a:prstGeom prst="roundRect">
            <a:avLst/>
          </a:prstGeom>
          <a:solidFill>
            <a:srgbClr val="FFC00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2060"/>
                </a:solidFill>
                <a:latin typeface="Lucida Calligraphy" panose="03010101010101010101" pitchFamily="66" charset="0"/>
              </a:rPr>
              <a:t>The Equality and Diversity theme for this half term: Celebrating Diversity</a:t>
            </a:r>
            <a:endParaRPr lang="en-GB" sz="1600" b="1" dirty="0">
              <a:solidFill>
                <a:srgbClr val="7030A0"/>
              </a:solidFill>
              <a:latin typeface="Lucida Calligraphy" panose="03010101010101010101" pitchFamily="66" charset="0"/>
            </a:endParaRPr>
          </a:p>
        </p:txBody>
      </p:sp>
      <p:sp>
        <p:nvSpPr>
          <p:cNvPr id="44" name="Rectangle: Rounded Corners 43">
            <a:extLst>
              <a:ext uri="{FF2B5EF4-FFF2-40B4-BE49-F238E27FC236}">
                <a16:creationId xmlns:a16="http://schemas.microsoft.com/office/drawing/2014/main" id="{671D59B2-B9F4-C44E-44AD-96EA77F916BE}"/>
              </a:ext>
            </a:extLst>
          </p:cNvPr>
          <p:cNvSpPr/>
          <p:nvPr/>
        </p:nvSpPr>
        <p:spPr>
          <a:xfrm>
            <a:off x="1691987" y="1415028"/>
            <a:ext cx="8714095" cy="406962"/>
          </a:xfrm>
          <a:prstGeom prst="roundRect">
            <a:avLst/>
          </a:prstGeom>
          <a:solidFill>
            <a:srgbClr val="00B05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b="1" dirty="0">
                <a:solidFill>
                  <a:schemeClr val="tx1"/>
                </a:solidFill>
                <a:latin typeface="Lucida Calligraphy" panose="03010101010101010101" pitchFamily="66" charset="0"/>
              </a:rPr>
              <a:t>The theme for this week: </a:t>
            </a:r>
            <a:r>
              <a:rPr lang="en-GB" sz="1900" b="1" dirty="0">
                <a:solidFill>
                  <a:srgbClr val="FFFF00"/>
                </a:solidFill>
                <a:latin typeface="Lucida Calligraphy" panose="03010101010101010101" pitchFamily="66" charset="0"/>
              </a:rPr>
              <a:t>Yes, YOU can!</a:t>
            </a:r>
          </a:p>
        </p:txBody>
      </p:sp>
      <p:pic>
        <p:nvPicPr>
          <p:cNvPr id="1027" name="Picture 1026">
            <a:extLst>
              <a:ext uri="{FF2B5EF4-FFF2-40B4-BE49-F238E27FC236}">
                <a16:creationId xmlns:a16="http://schemas.microsoft.com/office/drawing/2014/main" id="{845A182D-AFE5-EB9F-6800-1CB31AACEB59}"/>
              </a:ext>
            </a:extLst>
          </p:cNvPr>
          <p:cNvPicPr>
            <a:picLocks noChangeAspect="1"/>
          </p:cNvPicPr>
          <p:nvPr/>
        </p:nvPicPr>
        <p:blipFill>
          <a:blip r:embed="rId7"/>
          <a:stretch>
            <a:fillRect/>
          </a:stretch>
        </p:blipFill>
        <p:spPr>
          <a:xfrm>
            <a:off x="9990731" y="5643948"/>
            <a:ext cx="2036240" cy="1044683"/>
          </a:xfrm>
          <a:prstGeom prst="rect">
            <a:avLst/>
          </a:prstGeom>
        </p:spPr>
      </p:pic>
      <p:sp>
        <p:nvSpPr>
          <p:cNvPr id="14" name="Rectangle: Rounded Corners 13">
            <a:extLst>
              <a:ext uri="{FF2B5EF4-FFF2-40B4-BE49-F238E27FC236}">
                <a16:creationId xmlns:a16="http://schemas.microsoft.com/office/drawing/2014/main" id="{09B990AF-886B-77A0-E492-184C5A47772F}"/>
              </a:ext>
            </a:extLst>
          </p:cNvPr>
          <p:cNvSpPr/>
          <p:nvPr/>
        </p:nvSpPr>
        <p:spPr>
          <a:xfrm>
            <a:off x="1691987" y="70824"/>
            <a:ext cx="8706317" cy="827064"/>
          </a:xfrm>
          <a:prstGeom prst="roundRect">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Lucida Calligraphy" panose="03010101010101010101" pitchFamily="66" charset="0"/>
              </a:rPr>
              <a:t>The theme for this half term: </a:t>
            </a:r>
            <a:r>
              <a:rPr lang="en-GB" sz="1600" dirty="0">
                <a:latin typeface="Lucida Calligraphy" panose="03010101010101010101" pitchFamily="66" charset="0"/>
              </a:rPr>
              <a:t>School Vision Statement: To be a centre of excellence, inspired by Christian values, where every member of our school community fulfils their potential</a:t>
            </a:r>
            <a:endParaRPr lang="en-GB" sz="1600" b="1" dirty="0">
              <a:solidFill>
                <a:schemeClr val="bg1"/>
              </a:solidFill>
              <a:latin typeface="Lucida Calligraphy" panose="03010101010101010101" pitchFamily="66" charset="0"/>
            </a:endParaRPr>
          </a:p>
        </p:txBody>
      </p:sp>
      <p:pic>
        <p:nvPicPr>
          <p:cNvPr id="11" name="Picture 10">
            <a:extLst>
              <a:ext uri="{FF2B5EF4-FFF2-40B4-BE49-F238E27FC236}">
                <a16:creationId xmlns:a16="http://schemas.microsoft.com/office/drawing/2014/main" id="{B4A7E4CD-32D7-0B9C-1172-1C8089FA4101}"/>
              </a:ext>
            </a:extLst>
          </p:cNvPr>
          <p:cNvPicPr>
            <a:picLocks noChangeAspect="1"/>
          </p:cNvPicPr>
          <p:nvPr/>
        </p:nvPicPr>
        <p:blipFill>
          <a:blip r:embed="rId8"/>
          <a:srcRect l="18520" t="27335" r="18055" b="22966"/>
          <a:stretch>
            <a:fillRect/>
          </a:stretch>
        </p:blipFill>
        <p:spPr>
          <a:xfrm>
            <a:off x="6126266" y="1923197"/>
            <a:ext cx="5981473" cy="3811327"/>
          </a:xfrm>
          <a:prstGeom prst="rect">
            <a:avLst/>
          </a:prstGeom>
          <a:ln w="57150">
            <a:solidFill>
              <a:schemeClr val="bg1"/>
            </a:solidFill>
          </a:ln>
        </p:spPr>
      </p:pic>
      <p:sp>
        <p:nvSpPr>
          <p:cNvPr id="5" name="TextBox 4">
            <a:hlinkClick r:id="rId9" action="ppaction://hlinksldjump"/>
            <a:extLst>
              <a:ext uri="{FF2B5EF4-FFF2-40B4-BE49-F238E27FC236}">
                <a16:creationId xmlns:a16="http://schemas.microsoft.com/office/drawing/2014/main" id="{DE5D4CA3-6F92-7598-A1D1-D6D6B1BD57D0}"/>
              </a:ext>
            </a:extLst>
          </p:cNvPr>
          <p:cNvSpPr txBox="1"/>
          <p:nvPr/>
        </p:nvSpPr>
        <p:spPr>
          <a:xfrm>
            <a:off x="9386803" y="4720885"/>
            <a:ext cx="2596054" cy="1967746"/>
          </a:xfrm>
          <a:prstGeom prst="cloud">
            <a:avLst/>
          </a:prstGeom>
          <a:ln w="38100">
            <a:solidFill>
              <a:srgbClr val="FF006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FF0066"/>
                </a:solidFill>
                <a:latin typeface="Cavolini" panose="03000502040302020204" pitchFamily="66" charset="0"/>
                <a:cs typeface="Cavolini" panose="03000502040302020204" pitchFamily="66" charset="0"/>
              </a:rPr>
              <a:t>Click for an extra prayer</a:t>
            </a:r>
          </a:p>
        </p:txBody>
      </p:sp>
      <p:sp>
        <p:nvSpPr>
          <p:cNvPr id="13" name="TextBox 12">
            <a:hlinkClick r:id="rId10" action="ppaction://hlinksldjump"/>
            <a:extLst>
              <a:ext uri="{FF2B5EF4-FFF2-40B4-BE49-F238E27FC236}">
                <a16:creationId xmlns:a16="http://schemas.microsoft.com/office/drawing/2014/main" id="{3338FDFF-8508-81AA-A640-2603C135C885}"/>
              </a:ext>
            </a:extLst>
          </p:cNvPr>
          <p:cNvSpPr txBox="1"/>
          <p:nvPr/>
        </p:nvSpPr>
        <p:spPr>
          <a:xfrm>
            <a:off x="6732350" y="5290934"/>
            <a:ext cx="2654454" cy="1358682"/>
          </a:xfrm>
          <a:prstGeom prst="cloud">
            <a:avLst/>
          </a:prstGeom>
          <a:ln w="3810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0070C0"/>
                </a:solidFill>
                <a:latin typeface="Cavolini" panose="03000502040302020204" pitchFamily="66" charset="0"/>
                <a:cs typeface="Cavolini" panose="03000502040302020204" pitchFamily="66" charset="0"/>
              </a:rPr>
              <a:t>Click for a prayer</a:t>
            </a:r>
          </a:p>
        </p:txBody>
      </p:sp>
      <p:sp>
        <p:nvSpPr>
          <p:cNvPr id="7" name="TextBox 6">
            <a:hlinkClick r:id="rId11" action="ppaction://hlinksldjump"/>
            <a:extLst>
              <a:ext uri="{FF2B5EF4-FFF2-40B4-BE49-F238E27FC236}">
                <a16:creationId xmlns:a16="http://schemas.microsoft.com/office/drawing/2014/main" id="{A5A559F5-8DA5-8A37-A801-18E5663D21D5}"/>
              </a:ext>
            </a:extLst>
          </p:cNvPr>
          <p:cNvSpPr txBox="1"/>
          <p:nvPr/>
        </p:nvSpPr>
        <p:spPr>
          <a:xfrm>
            <a:off x="129320" y="5734524"/>
            <a:ext cx="6473709" cy="954107"/>
          </a:xfrm>
          <a:prstGeom prst="rect">
            <a:avLst/>
          </a:prstGeom>
          <a:ln w="28575">
            <a:solidFill>
              <a:srgbClr val="FFFF00"/>
            </a:solidFill>
          </a:ln>
        </p:spPr>
        <p:style>
          <a:lnRef idx="2">
            <a:schemeClr val="dk1">
              <a:shade val="15000"/>
            </a:schemeClr>
          </a:lnRef>
          <a:fillRef idx="1">
            <a:schemeClr val="dk1"/>
          </a:fillRef>
          <a:effectRef idx="0">
            <a:schemeClr val="dk1"/>
          </a:effectRef>
          <a:fontRef idx="minor">
            <a:schemeClr val="lt1"/>
          </a:fontRef>
        </p:style>
        <p:txBody>
          <a:bodyPr wrap="square" lIns="91440" tIns="45720" rIns="91440" bIns="45720" anchor="t">
            <a:spAutoFit/>
          </a:bodyPr>
          <a:lstStyle/>
          <a:p>
            <a:pPr algn="ctr"/>
            <a:r>
              <a:rPr lang="en-GB" sz="2800" b="1" dirty="0">
                <a:solidFill>
                  <a:srgbClr val="FFFF00"/>
                </a:solidFill>
              </a:rPr>
              <a:t>Watch: Click for some further thoughts on ‘Values’</a:t>
            </a:r>
            <a:endParaRPr lang="en-GB" sz="2800" b="1" dirty="0">
              <a:solidFill>
                <a:schemeClr val="bg1"/>
              </a:solidFill>
            </a:endParaRPr>
          </a:p>
        </p:txBody>
      </p:sp>
      <p:sp>
        <p:nvSpPr>
          <p:cNvPr id="3" name="TextBox 2">
            <a:hlinkClick r:id="rId11" action="ppaction://hlinksldjump"/>
            <a:extLst>
              <a:ext uri="{FF2B5EF4-FFF2-40B4-BE49-F238E27FC236}">
                <a16:creationId xmlns:a16="http://schemas.microsoft.com/office/drawing/2014/main" id="{9F448480-4F0C-BC4B-BBC9-3B6399D4E3DE}"/>
              </a:ext>
            </a:extLst>
          </p:cNvPr>
          <p:cNvSpPr txBox="1"/>
          <p:nvPr/>
        </p:nvSpPr>
        <p:spPr>
          <a:xfrm>
            <a:off x="84261" y="1898742"/>
            <a:ext cx="5056906" cy="2120682"/>
          </a:xfrm>
          <a:prstGeom prst="flowChartTerminator">
            <a:avLst/>
          </a:prstGeom>
          <a:ln>
            <a:solidFill>
              <a:schemeClr val="bg1"/>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bg1"/>
                </a:solidFill>
                <a:latin typeface="Aptos SemiBold" panose="020F0502020204030204" pitchFamily="34" charset="0"/>
                <a:ea typeface="ADLaM Display" panose="02010000000000000000" pitchFamily="2" charset="0"/>
                <a:cs typeface="ADLaM Display" panose="02010000000000000000" pitchFamily="2" charset="0"/>
              </a:rPr>
              <a:t>Click below for the challenge of the day</a:t>
            </a:r>
          </a:p>
          <a:p>
            <a:pPr algn="ctr"/>
            <a:r>
              <a:rPr lang="en-GB" dirty="0">
                <a:solidFill>
                  <a:srgbClr val="FFFF00"/>
                </a:solidFill>
                <a:hlinkClick r:id="rId12">
                  <a:extLst>
                    <a:ext uri="{A12FA001-AC4F-418D-AE19-62706E023703}">
                      <ahyp:hlinkClr xmlns:ahyp="http://schemas.microsoft.com/office/drawing/2018/hyperlinkcolor" val="tx"/>
                    </a:ext>
                  </a:extLst>
                </a:hlinkClick>
              </a:rPr>
              <a:t>World Cup quiz: Name every team to have taken part at a World Cup - BBC Sport</a:t>
            </a:r>
            <a:endParaRPr lang="en-US" dirty="0">
              <a:solidFill>
                <a:srgbClr val="FFFF00"/>
              </a:solidFill>
              <a:latin typeface="Aptos SemiBold" panose="020F0502020204030204" pitchFamily="34" charset="0"/>
              <a:ea typeface="ADLaM Display" panose="02010000000000000000" pitchFamily="2" charset="0"/>
              <a:cs typeface="ADLaM Display" panose="02010000000000000000" pitchFamily="2" charset="0"/>
            </a:endParaRPr>
          </a:p>
        </p:txBody>
      </p:sp>
      <p:sp>
        <p:nvSpPr>
          <p:cNvPr id="9" name="Speech Bubble: Rectangle with Corners Rounded 8">
            <a:extLst>
              <a:ext uri="{FF2B5EF4-FFF2-40B4-BE49-F238E27FC236}">
                <a16:creationId xmlns:a16="http://schemas.microsoft.com/office/drawing/2014/main" id="{6E81EC16-4899-BF9D-E5F4-5142C0A16CA5}"/>
              </a:ext>
            </a:extLst>
          </p:cNvPr>
          <p:cNvSpPr/>
          <p:nvPr/>
        </p:nvSpPr>
        <p:spPr>
          <a:xfrm>
            <a:off x="3900140" y="4497428"/>
            <a:ext cx="3000488" cy="960213"/>
          </a:xfrm>
          <a:prstGeom prst="wedgeRoundRectCallout">
            <a:avLst/>
          </a:prstGeom>
          <a:solidFill>
            <a:srgbClr val="00B0F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hlinkClick r:id="rId13">
                  <a:extLst>
                    <a:ext uri="{A12FA001-AC4F-418D-AE19-62706E023703}">
                      <ahyp:hlinkClr xmlns:ahyp="http://schemas.microsoft.com/office/drawing/2018/hyperlinkcolor" val="tx"/>
                    </a:ext>
                  </a:extLst>
                </a:hlinkClick>
              </a:rPr>
              <a:t>Word of the Day:</a:t>
            </a:r>
          </a:p>
          <a:p>
            <a:pPr algn="ctr"/>
            <a:r>
              <a:rPr lang="en-GB"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hlinkClick r:id="rId13">
                  <a:extLst>
                    <a:ext uri="{A12FA001-AC4F-418D-AE19-62706E023703}">
                      <ahyp:hlinkClr xmlns:ahyp="http://schemas.microsoft.com/office/drawing/2018/hyperlinkcolor" val="tx"/>
                    </a:ext>
                  </a:extLst>
                </a:hlinkClick>
              </a:rPr>
              <a:t> Merriam-Webster</a:t>
            </a:r>
            <a:endParaRPr lang="en-GB"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endParaRPr>
          </a:p>
        </p:txBody>
      </p:sp>
    </p:spTree>
    <p:extLst>
      <p:ext uri="{BB962C8B-B14F-4D97-AF65-F5344CB8AC3E}">
        <p14:creationId xmlns:p14="http://schemas.microsoft.com/office/powerpoint/2010/main" val="167591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1000"/>
                                        <p:tgtEl>
                                          <p:spTgt spid="43"/>
                                        </p:tgtEl>
                                      </p:cBhvr>
                                    </p:animEffect>
                                    <p:anim calcmode="lin" valueType="num">
                                      <p:cBhvr>
                                        <p:cTn id="15" dur="1000" fill="hold"/>
                                        <p:tgtEl>
                                          <p:spTgt spid="43"/>
                                        </p:tgtEl>
                                        <p:attrNameLst>
                                          <p:attrName>ppt_x</p:attrName>
                                        </p:attrNameLst>
                                      </p:cBhvr>
                                      <p:tavLst>
                                        <p:tav tm="0">
                                          <p:val>
                                            <p:strVal val="#ppt_x"/>
                                          </p:val>
                                        </p:tav>
                                        <p:tav tm="100000">
                                          <p:val>
                                            <p:strVal val="#ppt_x"/>
                                          </p:val>
                                        </p:tav>
                                      </p:tavLst>
                                    </p:anim>
                                    <p:anim calcmode="lin" valueType="num">
                                      <p:cBhvr>
                                        <p:cTn id="1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1000"/>
                                        <p:tgtEl>
                                          <p:spTgt spid="44"/>
                                        </p:tgtEl>
                                      </p:cBhvr>
                                    </p:animEffect>
                                    <p:anim calcmode="lin" valueType="num">
                                      <p:cBhvr>
                                        <p:cTn id="22" dur="1000" fill="hold"/>
                                        <p:tgtEl>
                                          <p:spTgt spid="44"/>
                                        </p:tgtEl>
                                        <p:attrNameLst>
                                          <p:attrName>ppt_x</p:attrName>
                                        </p:attrNameLst>
                                      </p:cBhvr>
                                      <p:tavLst>
                                        <p:tav tm="0">
                                          <p:val>
                                            <p:strVal val="#ppt_x"/>
                                          </p:val>
                                        </p:tav>
                                        <p:tav tm="100000">
                                          <p:val>
                                            <p:strVal val="#ppt_x"/>
                                          </p:val>
                                        </p:tav>
                                      </p:tavLst>
                                    </p:anim>
                                    <p:anim calcmode="lin" valueType="num">
                                      <p:cBhvr>
                                        <p:cTn id="23"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dissolv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1000" fill="hold"/>
                                        <p:tgtEl>
                                          <p:spTgt spid="6"/>
                                        </p:tgtEl>
                                        <p:attrNameLst>
                                          <p:attrName>ppt_w</p:attrName>
                                        </p:attrNameLst>
                                      </p:cBhvr>
                                      <p:tavLst>
                                        <p:tav tm="0">
                                          <p:val>
                                            <p:fltVal val="0"/>
                                          </p:val>
                                        </p:tav>
                                        <p:tav tm="100000">
                                          <p:val>
                                            <p:strVal val="#ppt_w"/>
                                          </p:val>
                                        </p:tav>
                                      </p:tavLst>
                                    </p:anim>
                                    <p:anim calcmode="lin" valueType="num">
                                      <p:cBhvr>
                                        <p:cTn id="34" dur="1000" fill="hold"/>
                                        <p:tgtEl>
                                          <p:spTgt spid="6"/>
                                        </p:tgtEl>
                                        <p:attrNameLst>
                                          <p:attrName>ppt_h</p:attrName>
                                        </p:attrNameLst>
                                      </p:cBhvr>
                                      <p:tavLst>
                                        <p:tav tm="0">
                                          <p:val>
                                            <p:fltVal val="0"/>
                                          </p:val>
                                        </p:tav>
                                        <p:tav tm="100000">
                                          <p:val>
                                            <p:strVal val="#ppt_h"/>
                                          </p:val>
                                        </p:tav>
                                      </p:tavLst>
                                    </p:anim>
                                    <p:anim calcmode="lin" valueType="num">
                                      <p:cBhvr>
                                        <p:cTn id="35" dur="1000" fill="hold"/>
                                        <p:tgtEl>
                                          <p:spTgt spid="6"/>
                                        </p:tgtEl>
                                        <p:attrNameLst>
                                          <p:attrName>style.rotation</p:attrName>
                                        </p:attrNameLst>
                                      </p:cBhvr>
                                      <p:tavLst>
                                        <p:tav tm="0">
                                          <p:val>
                                            <p:fltVal val="90"/>
                                          </p:val>
                                        </p:tav>
                                        <p:tav tm="100000">
                                          <p:val>
                                            <p:fltVal val="0"/>
                                          </p:val>
                                        </p:tav>
                                      </p:tavLst>
                                    </p:anim>
                                    <p:animEffect transition="in" filter="fade">
                                      <p:cBhvr>
                                        <p:cTn id="36" dur="10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500" fill="hold"/>
                                        <p:tgtEl>
                                          <p:spTgt spid="9"/>
                                        </p:tgtEl>
                                        <p:attrNameLst>
                                          <p:attrName>ppt_w</p:attrName>
                                        </p:attrNameLst>
                                      </p:cBhvr>
                                      <p:tavLst>
                                        <p:tav tm="0">
                                          <p:val>
                                            <p:fltVal val="0"/>
                                          </p:val>
                                        </p:tav>
                                        <p:tav tm="100000">
                                          <p:val>
                                            <p:strVal val="#ppt_w"/>
                                          </p:val>
                                        </p:tav>
                                      </p:tavLst>
                                    </p:anim>
                                    <p:anim calcmode="lin" valueType="num">
                                      <p:cBhvr>
                                        <p:cTn id="49"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down)">
                                      <p:cBhvr>
                                        <p:cTn id="54" dur="580">
                                          <p:stCondLst>
                                            <p:cond delay="0"/>
                                          </p:stCondLst>
                                        </p:cTn>
                                        <p:tgtEl>
                                          <p:spTgt spid="11"/>
                                        </p:tgtEl>
                                      </p:cBhvr>
                                    </p:animEffect>
                                    <p:anim calcmode="lin" valueType="num">
                                      <p:cBhvr>
                                        <p:cTn id="55"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0" dur="26">
                                          <p:stCondLst>
                                            <p:cond delay="650"/>
                                          </p:stCondLst>
                                        </p:cTn>
                                        <p:tgtEl>
                                          <p:spTgt spid="11"/>
                                        </p:tgtEl>
                                      </p:cBhvr>
                                      <p:to x="100000" y="60000"/>
                                    </p:animScale>
                                    <p:animScale>
                                      <p:cBhvr>
                                        <p:cTn id="61" dur="166" decel="50000">
                                          <p:stCondLst>
                                            <p:cond delay="676"/>
                                          </p:stCondLst>
                                        </p:cTn>
                                        <p:tgtEl>
                                          <p:spTgt spid="11"/>
                                        </p:tgtEl>
                                      </p:cBhvr>
                                      <p:to x="100000" y="100000"/>
                                    </p:animScale>
                                    <p:animScale>
                                      <p:cBhvr>
                                        <p:cTn id="62" dur="26">
                                          <p:stCondLst>
                                            <p:cond delay="1312"/>
                                          </p:stCondLst>
                                        </p:cTn>
                                        <p:tgtEl>
                                          <p:spTgt spid="11"/>
                                        </p:tgtEl>
                                      </p:cBhvr>
                                      <p:to x="100000" y="80000"/>
                                    </p:animScale>
                                    <p:animScale>
                                      <p:cBhvr>
                                        <p:cTn id="63" dur="166" decel="50000">
                                          <p:stCondLst>
                                            <p:cond delay="1338"/>
                                          </p:stCondLst>
                                        </p:cTn>
                                        <p:tgtEl>
                                          <p:spTgt spid="11"/>
                                        </p:tgtEl>
                                      </p:cBhvr>
                                      <p:to x="100000" y="100000"/>
                                    </p:animScale>
                                    <p:animScale>
                                      <p:cBhvr>
                                        <p:cTn id="64" dur="26">
                                          <p:stCondLst>
                                            <p:cond delay="1642"/>
                                          </p:stCondLst>
                                        </p:cTn>
                                        <p:tgtEl>
                                          <p:spTgt spid="11"/>
                                        </p:tgtEl>
                                      </p:cBhvr>
                                      <p:to x="100000" y="90000"/>
                                    </p:animScale>
                                    <p:animScale>
                                      <p:cBhvr>
                                        <p:cTn id="65" dur="166" decel="50000">
                                          <p:stCondLst>
                                            <p:cond delay="1668"/>
                                          </p:stCondLst>
                                        </p:cTn>
                                        <p:tgtEl>
                                          <p:spTgt spid="11"/>
                                        </p:tgtEl>
                                      </p:cBhvr>
                                      <p:to x="100000" y="100000"/>
                                    </p:animScale>
                                    <p:animScale>
                                      <p:cBhvr>
                                        <p:cTn id="66" dur="26">
                                          <p:stCondLst>
                                            <p:cond delay="1808"/>
                                          </p:stCondLst>
                                        </p:cTn>
                                        <p:tgtEl>
                                          <p:spTgt spid="11"/>
                                        </p:tgtEl>
                                      </p:cBhvr>
                                      <p:to x="100000" y="95000"/>
                                    </p:animScale>
                                    <p:animScale>
                                      <p:cBhvr>
                                        <p:cTn id="67" dur="166" decel="50000">
                                          <p:stCondLst>
                                            <p:cond delay="1834"/>
                                          </p:stCondLst>
                                        </p:cTn>
                                        <p:tgtEl>
                                          <p:spTgt spid="11"/>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dissolve">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dissolve">
                                      <p:cBhvr>
                                        <p:cTn id="7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3" grpId="0" animBg="1"/>
      <p:bldP spid="44" grpId="0" animBg="1"/>
      <p:bldP spid="14" grpId="0" animBg="1"/>
      <p:bldP spid="5" grpId="0" animBg="1"/>
      <p:bldP spid="13" grpId="0" animBg="1"/>
      <p:bldP spid="7" grpId="0" animBg="1"/>
      <p:bldP spid="3"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50E088-301E-31B0-536C-F2EDE9236089}"/>
              </a:ext>
            </a:extLst>
          </p:cNvPr>
          <p:cNvPicPr>
            <a:picLocks noChangeAspect="1"/>
          </p:cNvPicPr>
          <p:nvPr/>
        </p:nvPicPr>
        <p:blipFill>
          <a:blip r:embed="rId4"/>
          <a:stretch>
            <a:fillRect/>
          </a:stretch>
        </p:blipFill>
        <p:spPr>
          <a:xfrm>
            <a:off x="0" y="6096"/>
            <a:ext cx="12192000" cy="6845807"/>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58861" y="-37847"/>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0" name="TextBox 9">
            <a:hlinkClick r:id="rId6" action="ppaction://hlinksldjump"/>
            <a:extLst>
              <a:ext uri="{FF2B5EF4-FFF2-40B4-BE49-F238E27FC236}">
                <a16:creationId xmlns:a16="http://schemas.microsoft.com/office/drawing/2014/main" id="{E5D9A191-F16B-4EA9-BFBB-107EC652BF44}"/>
              </a:ext>
            </a:extLst>
          </p:cNvPr>
          <p:cNvSpPr txBox="1"/>
          <p:nvPr/>
        </p:nvSpPr>
        <p:spPr>
          <a:xfrm>
            <a:off x="8504685" y="209226"/>
            <a:ext cx="1195735"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200" b="1" dirty="0"/>
              <a:t>Click to go back</a:t>
            </a:r>
          </a:p>
        </p:txBody>
      </p:sp>
      <p:pic>
        <p:nvPicPr>
          <p:cNvPr id="32" name="Picture 31">
            <a:extLst>
              <a:ext uri="{FF2B5EF4-FFF2-40B4-BE49-F238E27FC236}">
                <a16:creationId xmlns:a16="http://schemas.microsoft.com/office/drawing/2014/main" id="{B14035E1-DF97-4C47-B901-97F6388E0983}"/>
              </a:ext>
            </a:extLst>
          </p:cNvPr>
          <p:cNvPicPr>
            <a:picLocks noChangeAspect="1"/>
          </p:cNvPicPr>
          <p:nvPr/>
        </p:nvPicPr>
        <p:blipFill>
          <a:blip r:embed="rId7"/>
          <a:stretch>
            <a:fillRect/>
          </a:stretch>
        </p:blipFill>
        <p:spPr>
          <a:xfrm>
            <a:off x="9846525" y="5738327"/>
            <a:ext cx="2036240" cy="1066370"/>
          </a:xfrm>
          <a:prstGeom prst="rect">
            <a:avLst/>
          </a:prstGeom>
          <a:effectLst>
            <a:innerShdw blurRad="63500" dist="50800" dir="13500000">
              <a:prstClr val="black">
                <a:alpha val="50000"/>
              </a:prstClr>
            </a:innerShdw>
          </a:effectLst>
        </p:spPr>
      </p:pic>
      <p:sp>
        <p:nvSpPr>
          <p:cNvPr id="6" name="Rectangle: Rounded Corners 5">
            <a:extLst>
              <a:ext uri="{FF2B5EF4-FFF2-40B4-BE49-F238E27FC236}">
                <a16:creationId xmlns:a16="http://schemas.microsoft.com/office/drawing/2014/main" id="{B17699E2-DF46-2034-F941-3D2D723E9D6B}"/>
              </a:ext>
            </a:extLst>
          </p:cNvPr>
          <p:cNvSpPr/>
          <p:nvPr/>
        </p:nvSpPr>
        <p:spPr>
          <a:xfrm>
            <a:off x="6058583" y="1321381"/>
            <a:ext cx="6034706" cy="4760843"/>
          </a:xfrm>
          <a:prstGeom prst="roundRect">
            <a:avLst/>
          </a:prstGeom>
          <a:solidFill>
            <a:srgbClr val="92D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100" dirty="0">
                <a:solidFill>
                  <a:srgbClr val="7030A0"/>
                </a:solidFill>
              </a:rPr>
              <a:t>We all have potential.  We know that.  But who knows this even better?  God.  He made us on purpose and placed that potential within us.  This is what gives us the desire to do what we do.  In this Psalm, David is communicating something he has learnt – that aligning ourselves with God means we will fulfil the desires and aspirations that He placed in us in the first place.  We can trust He has the best for us!</a:t>
            </a:r>
          </a:p>
          <a:p>
            <a:pPr algn="ctr"/>
            <a:endParaRPr lang="en-GB" sz="2100" dirty="0">
              <a:solidFill>
                <a:srgbClr val="7030A0"/>
              </a:solidFill>
            </a:endParaRPr>
          </a:p>
          <a:p>
            <a:pPr algn="ctr"/>
            <a:r>
              <a:rPr lang="en-GB" sz="2100" dirty="0">
                <a:solidFill>
                  <a:schemeClr val="bg1"/>
                </a:solidFill>
              </a:rPr>
              <a:t>Question of the day:</a:t>
            </a:r>
          </a:p>
          <a:p>
            <a:pPr algn="ctr"/>
            <a:r>
              <a:rPr lang="en-GB" sz="2100" dirty="0">
                <a:solidFill>
                  <a:schemeClr val="tx1"/>
                </a:solidFill>
              </a:rPr>
              <a:t>What ultimate goal do you have for your life?  Tell the person next to you!</a:t>
            </a:r>
          </a:p>
        </p:txBody>
      </p:sp>
      <p:pic>
        <p:nvPicPr>
          <p:cNvPr id="9" name="Picture 8">
            <a:extLst>
              <a:ext uri="{FF2B5EF4-FFF2-40B4-BE49-F238E27FC236}">
                <a16:creationId xmlns:a16="http://schemas.microsoft.com/office/drawing/2014/main" id="{F2536C90-9E70-D098-D1BD-1CC41A23A426}"/>
              </a:ext>
            </a:extLst>
          </p:cNvPr>
          <p:cNvPicPr>
            <a:picLocks noChangeAspect="1"/>
          </p:cNvPicPr>
          <p:nvPr/>
        </p:nvPicPr>
        <p:blipFill>
          <a:blip r:embed="rId8"/>
          <a:stretch>
            <a:fillRect/>
          </a:stretch>
        </p:blipFill>
        <p:spPr>
          <a:xfrm>
            <a:off x="191635" y="209226"/>
            <a:ext cx="5675312" cy="6418451"/>
          </a:xfrm>
          <a:prstGeom prst="rect">
            <a:avLst/>
          </a:prstGeom>
          <a:ln w="76200">
            <a:solidFill>
              <a:srgbClr val="7030A0"/>
            </a:solidFill>
          </a:ln>
        </p:spPr>
      </p:pic>
    </p:spTree>
    <p:extLst>
      <p:ext uri="{BB962C8B-B14F-4D97-AF65-F5344CB8AC3E}">
        <p14:creationId xmlns:p14="http://schemas.microsoft.com/office/powerpoint/2010/main" val="2433912177"/>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FB89-736F-DFDF-E1B4-6FE927D6EA1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B791F5C-7742-85B8-8E1A-EA2047BCC0CA}"/>
              </a:ext>
            </a:extLst>
          </p:cNvPr>
          <p:cNvPicPr>
            <a:picLocks noChangeAspect="1"/>
          </p:cNvPicPr>
          <p:nvPr/>
        </p:nvPicPr>
        <p:blipFill>
          <a:blip r:embed="rId3"/>
          <a:stretch>
            <a:fillRect/>
          </a:stretch>
        </p:blipFill>
        <p:spPr>
          <a:xfrm>
            <a:off x="0" y="6096"/>
            <a:ext cx="12192000" cy="6845807"/>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FC587B03-7265-203C-1E5C-D4BFB3BFC5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4600"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86BB900B-873C-36EC-C873-B78F19A940D2}"/>
              </a:ext>
            </a:extLst>
          </p:cNvPr>
          <p:cNvSpPr txBox="1"/>
          <p:nvPr/>
        </p:nvSpPr>
        <p:spPr>
          <a:xfrm>
            <a:off x="7400818"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C0161A86-0690-EAA8-53D8-C2E2E6C725E6}"/>
              </a:ext>
            </a:extLst>
          </p:cNvPr>
          <p:cNvSpPr txBox="1"/>
          <p:nvPr/>
        </p:nvSpPr>
        <p:spPr>
          <a:xfrm>
            <a:off x="7335837"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B32B7210-093B-2A98-ECE8-C2C896469A19}"/>
              </a:ext>
            </a:extLst>
          </p:cNvPr>
          <p:cNvPicPr>
            <a:picLocks noChangeAspect="1"/>
          </p:cNvPicPr>
          <p:nvPr/>
        </p:nvPicPr>
        <p:blipFill>
          <a:blip r:embed="rId5"/>
          <a:stretch>
            <a:fillRect/>
          </a:stretch>
        </p:blipFill>
        <p:spPr>
          <a:xfrm>
            <a:off x="9896972" y="5680709"/>
            <a:ext cx="2036240" cy="1052334"/>
          </a:xfrm>
          <a:prstGeom prst="rect">
            <a:avLst/>
          </a:prstGeom>
        </p:spPr>
      </p:pic>
      <p:sp>
        <p:nvSpPr>
          <p:cNvPr id="10" name="TextBox 9">
            <a:hlinkClick r:id="rId6" action="ppaction://hlinksldjump"/>
            <a:extLst>
              <a:ext uri="{FF2B5EF4-FFF2-40B4-BE49-F238E27FC236}">
                <a16:creationId xmlns:a16="http://schemas.microsoft.com/office/drawing/2014/main" id="{FE3A76B9-1EB6-AD83-603D-26C7A0B72A7F}"/>
              </a:ext>
            </a:extLst>
          </p:cNvPr>
          <p:cNvSpPr txBox="1"/>
          <p:nvPr/>
        </p:nvSpPr>
        <p:spPr>
          <a:xfrm>
            <a:off x="7204360" y="73603"/>
            <a:ext cx="1612905"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65A7FE24-EE17-2E9F-8372-5E909F541540}"/>
              </a:ext>
            </a:extLst>
          </p:cNvPr>
          <p:cNvSpPr/>
          <p:nvPr/>
        </p:nvSpPr>
        <p:spPr>
          <a:xfrm>
            <a:off x="6391468" y="999519"/>
            <a:ext cx="5632111" cy="5233330"/>
          </a:xfrm>
          <a:prstGeom prst="roundRect">
            <a:avLst/>
          </a:prstGeom>
          <a:solidFill>
            <a:srgbClr val="92D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dirty="0">
                <a:solidFill>
                  <a:schemeClr val="tx1"/>
                </a:solidFill>
              </a:rPr>
              <a:t>This verse is a follow on from the last one where we are encouraged to seek God and He will work in us.  (Delight in God and He will give you the desires of your heart - (which are actually His desires)).  This verse confirms this.  If we allow Him, God will work in us.  Allow it!  His purposes and plans for us are always good!  Often what we think is good and what God thinks is good are different or conflicting.  God’s desire is that we have an eternal perspective. That way, our view of this life on earth changes.  We live for God and others rather than just for ourselves.  We become humble and kind.</a:t>
            </a:r>
          </a:p>
          <a:p>
            <a:pPr algn="ctr"/>
            <a:endParaRPr lang="en-GB" sz="1900" dirty="0">
              <a:solidFill>
                <a:schemeClr val="tx1"/>
              </a:solidFill>
            </a:endParaRPr>
          </a:p>
          <a:p>
            <a:pPr algn="ctr"/>
            <a:r>
              <a:rPr lang="en-GB" sz="1900" dirty="0">
                <a:solidFill>
                  <a:schemeClr val="bg1"/>
                </a:solidFill>
              </a:rPr>
              <a:t>Question of the day:</a:t>
            </a:r>
          </a:p>
          <a:p>
            <a:pPr algn="ctr"/>
            <a:r>
              <a:rPr lang="en-GB" sz="1900" dirty="0">
                <a:solidFill>
                  <a:srgbClr val="7030A0"/>
                </a:solidFill>
              </a:rPr>
              <a:t>In what way do you think God’s plans for us and our own plans for us differ?</a:t>
            </a:r>
          </a:p>
        </p:txBody>
      </p:sp>
      <p:pic>
        <p:nvPicPr>
          <p:cNvPr id="9" name="Picture 8">
            <a:extLst>
              <a:ext uri="{FF2B5EF4-FFF2-40B4-BE49-F238E27FC236}">
                <a16:creationId xmlns:a16="http://schemas.microsoft.com/office/drawing/2014/main" id="{773F6EB4-D56F-8394-CB57-952661EDAB9D}"/>
              </a:ext>
            </a:extLst>
          </p:cNvPr>
          <p:cNvPicPr>
            <a:picLocks noChangeAspect="1"/>
          </p:cNvPicPr>
          <p:nvPr/>
        </p:nvPicPr>
        <p:blipFill>
          <a:blip r:embed="rId7"/>
          <a:stretch>
            <a:fillRect/>
          </a:stretch>
        </p:blipFill>
        <p:spPr>
          <a:xfrm>
            <a:off x="127047" y="169926"/>
            <a:ext cx="6096000" cy="6518145"/>
          </a:xfrm>
          <a:custGeom>
            <a:avLst/>
            <a:gdLst>
              <a:gd name="csX0" fmla="*/ 0 w 6096000"/>
              <a:gd name="csY0" fmla="*/ 0 h 6518145"/>
              <a:gd name="csX1" fmla="*/ 738293 w 6096000"/>
              <a:gd name="csY1" fmla="*/ 0 h 6518145"/>
              <a:gd name="csX2" fmla="*/ 1293707 w 6096000"/>
              <a:gd name="csY2" fmla="*/ 0 h 6518145"/>
              <a:gd name="csX3" fmla="*/ 1788160 w 6096000"/>
              <a:gd name="csY3" fmla="*/ 0 h 6518145"/>
              <a:gd name="csX4" fmla="*/ 2465493 w 6096000"/>
              <a:gd name="csY4" fmla="*/ 0 h 6518145"/>
              <a:gd name="csX5" fmla="*/ 3020907 w 6096000"/>
              <a:gd name="csY5" fmla="*/ 0 h 6518145"/>
              <a:gd name="csX6" fmla="*/ 3820160 w 6096000"/>
              <a:gd name="csY6" fmla="*/ 0 h 6518145"/>
              <a:gd name="csX7" fmla="*/ 4497493 w 6096000"/>
              <a:gd name="csY7" fmla="*/ 0 h 6518145"/>
              <a:gd name="csX8" fmla="*/ 5296747 w 6096000"/>
              <a:gd name="csY8" fmla="*/ 0 h 6518145"/>
              <a:gd name="csX9" fmla="*/ 6096000 w 6096000"/>
              <a:gd name="csY9" fmla="*/ 0 h 6518145"/>
              <a:gd name="csX10" fmla="*/ 6096000 w 6096000"/>
              <a:gd name="csY10" fmla="*/ 586633 h 6518145"/>
              <a:gd name="csX11" fmla="*/ 6096000 w 6096000"/>
              <a:gd name="csY11" fmla="*/ 1173266 h 6518145"/>
              <a:gd name="csX12" fmla="*/ 6096000 w 6096000"/>
              <a:gd name="csY12" fmla="*/ 1629536 h 6518145"/>
              <a:gd name="csX13" fmla="*/ 6096000 w 6096000"/>
              <a:gd name="csY13" fmla="*/ 2150988 h 6518145"/>
              <a:gd name="csX14" fmla="*/ 6096000 w 6096000"/>
              <a:gd name="csY14" fmla="*/ 2672439 h 6518145"/>
              <a:gd name="csX15" fmla="*/ 6096000 w 6096000"/>
              <a:gd name="csY15" fmla="*/ 3193891 h 6518145"/>
              <a:gd name="csX16" fmla="*/ 6096000 w 6096000"/>
              <a:gd name="csY16" fmla="*/ 3845706 h 6518145"/>
              <a:gd name="csX17" fmla="*/ 6096000 w 6096000"/>
              <a:gd name="csY17" fmla="*/ 4367157 h 6518145"/>
              <a:gd name="csX18" fmla="*/ 6096000 w 6096000"/>
              <a:gd name="csY18" fmla="*/ 5149335 h 6518145"/>
              <a:gd name="csX19" fmla="*/ 6096000 w 6096000"/>
              <a:gd name="csY19" fmla="*/ 5801149 h 6518145"/>
              <a:gd name="csX20" fmla="*/ 6096000 w 6096000"/>
              <a:gd name="csY20" fmla="*/ 6518145 h 6518145"/>
              <a:gd name="csX21" fmla="*/ 5479627 w 6096000"/>
              <a:gd name="csY21" fmla="*/ 6518145 h 6518145"/>
              <a:gd name="csX22" fmla="*/ 4802293 w 6096000"/>
              <a:gd name="csY22" fmla="*/ 6518145 h 6518145"/>
              <a:gd name="csX23" fmla="*/ 4064000 w 6096000"/>
              <a:gd name="csY23" fmla="*/ 6518145 h 6518145"/>
              <a:gd name="csX24" fmla="*/ 3508587 w 6096000"/>
              <a:gd name="csY24" fmla="*/ 6518145 h 6518145"/>
              <a:gd name="csX25" fmla="*/ 3014133 w 6096000"/>
              <a:gd name="csY25" fmla="*/ 6518145 h 6518145"/>
              <a:gd name="csX26" fmla="*/ 2519680 w 6096000"/>
              <a:gd name="csY26" fmla="*/ 6518145 h 6518145"/>
              <a:gd name="csX27" fmla="*/ 1781387 w 6096000"/>
              <a:gd name="csY27" fmla="*/ 6518145 h 6518145"/>
              <a:gd name="csX28" fmla="*/ 1165013 w 6096000"/>
              <a:gd name="csY28" fmla="*/ 6518145 h 6518145"/>
              <a:gd name="csX29" fmla="*/ 609600 w 6096000"/>
              <a:gd name="csY29" fmla="*/ 6518145 h 6518145"/>
              <a:gd name="csX30" fmla="*/ 0 w 6096000"/>
              <a:gd name="csY30" fmla="*/ 6518145 h 6518145"/>
              <a:gd name="csX31" fmla="*/ 0 w 6096000"/>
              <a:gd name="csY31" fmla="*/ 6061875 h 6518145"/>
              <a:gd name="csX32" fmla="*/ 0 w 6096000"/>
              <a:gd name="csY32" fmla="*/ 5410060 h 6518145"/>
              <a:gd name="csX33" fmla="*/ 0 w 6096000"/>
              <a:gd name="csY33" fmla="*/ 4758246 h 6518145"/>
              <a:gd name="csX34" fmla="*/ 0 w 6096000"/>
              <a:gd name="csY34" fmla="*/ 4301976 h 6518145"/>
              <a:gd name="csX35" fmla="*/ 0 w 6096000"/>
              <a:gd name="csY35" fmla="*/ 3845706 h 6518145"/>
              <a:gd name="csX36" fmla="*/ 0 w 6096000"/>
              <a:gd name="csY36" fmla="*/ 3389435 h 6518145"/>
              <a:gd name="csX37" fmla="*/ 0 w 6096000"/>
              <a:gd name="csY37" fmla="*/ 2802802 h 6518145"/>
              <a:gd name="csX38" fmla="*/ 0 w 6096000"/>
              <a:gd name="csY38" fmla="*/ 2085806 h 6518145"/>
              <a:gd name="csX39" fmla="*/ 0 w 6096000"/>
              <a:gd name="csY39" fmla="*/ 1629536 h 6518145"/>
              <a:gd name="csX40" fmla="*/ 0 w 6096000"/>
              <a:gd name="csY40" fmla="*/ 1108085 h 6518145"/>
              <a:gd name="csX41" fmla="*/ 0 w 6096000"/>
              <a:gd name="csY41" fmla="*/ 0 h 65181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6096000" h="6518145" fill="none" extrusionOk="0">
                <a:moveTo>
                  <a:pt x="0" y="0"/>
                </a:moveTo>
                <a:cubicBezTo>
                  <a:pt x="156996" y="-14714"/>
                  <a:pt x="406564" y="-26834"/>
                  <a:pt x="738293" y="0"/>
                </a:cubicBezTo>
                <a:cubicBezTo>
                  <a:pt x="1070022" y="26834"/>
                  <a:pt x="1036068" y="-1192"/>
                  <a:pt x="1293707" y="0"/>
                </a:cubicBezTo>
                <a:cubicBezTo>
                  <a:pt x="1551346" y="1192"/>
                  <a:pt x="1562667" y="11135"/>
                  <a:pt x="1788160" y="0"/>
                </a:cubicBezTo>
                <a:cubicBezTo>
                  <a:pt x="2013653" y="-11135"/>
                  <a:pt x="2223383" y="28254"/>
                  <a:pt x="2465493" y="0"/>
                </a:cubicBezTo>
                <a:cubicBezTo>
                  <a:pt x="2707603" y="-28254"/>
                  <a:pt x="2907492" y="-13832"/>
                  <a:pt x="3020907" y="0"/>
                </a:cubicBezTo>
                <a:cubicBezTo>
                  <a:pt x="3134322" y="13832"/>
                  <a:pt x="3583327" y="2985"/>
                  <a:pt x="3820160" y="0"/>
                </a:cubicBezTo>
                <a:cubicBezTo>
                  <a:pt x="4056993" y="-2985"/>
                  <a:pt x="4199965" y="-26966"/>
                  <a:pt x="4497493" y="0"/>
                </a:cubicBezTo>
                <a:cubicBezTo>
                  <a:pt x="4795021" y="26966"/>
                  <a:pt x="5036216" y="-18464"/>
                  <a:pt x="5296747" y="0"/>
                </a:cubicBezTo>
                <a:cubicBezTo>
                  <a:pt x="5557278" y="18464"/>
                  <a:pt x="5805088" y="20591"/>
                  <a:pt x="6096000" y="0"/>
                </a:cubicBezTo>
                <a:cubicBezTo>
                  <a:pt x="6067063" y="194654"/>
                  <a:pt x="6097086" y="462826"/>
                  <a:pt x="6096000" y="586633"/>
                </a:cubicBezTo>
                <a:cubicBezTo>
                  <a:pt x="6094914" y="710440"/>
                  <a:pt x="6106662" y="902121"/>
                  <a:pt x="6096000" y="1173266"/>
                </a:cubicBezTo>
                <a:cubicBezTo>
                  <a:pt x="6085338" y="1444411"/>
                  <a:pt x="6117978" y="1477363"/>
                  <a:pt x="6096000" y="1629536"/>
                </a:cubicBezTo>
                <a:cubicBezTo>
                  <a:pt x="6074023" y="1781709"/>
                  <a:pt x="6079752" y="1902500"/>
                  <a:pt x="6096000" y="2150988"/>
                </a:cubicBezTo>
                <a:cubicBezTo>
                  <a:pt x="6112248" y="2399476"/>
                  <a:pt x="6084815" y="2497708"/>
                  <a:pt x="6096000" y="2672439"/>
                </a:cubicBezTo>
                <a:cubicBezTo>
                  <a:pt x="6107185" y="2847170"/>
                  <a:pt x="6094840" y="2962033"/>
                  <a:pt x="6096000" y="3193891"/>
                </a:cubicBezTo>
                <a:cubicBezTo>
                  <a:pt x="6097160" y="3425749"/>
                  <a:pt x="6075203" y="3708226"/>
                  <a:pt x="6096000" y="3845706"/>
                </a:cubicBezTo>
                <a:cubicBezTo>
                  <a:pt x="6116797" y="3983186"/>
                  <a:pt x="6078758" y="4227070"/>
                  <a:pt x="6096000" y="4367157"/>
                </a:cubicBezTo>
                <a:cubicBezTo>
                  <a:pt x="6113242" y="4507244"/>
                  <a:pt x="6061353" y="4884729"/>
                  <a:pt x="6096000" y="5149335"/>
                </a:cubicBezTo>
                <a:cubicBezTo>
                  <a:pt x="6130647" y="5413941"/>
                  <a:pt x="6105475" y="5549681"/>
                  <a:pt x="6096000" y="5801149"/>
                </a:cubicBezTo>
                <a:cubicBezTo>
                  <a:pt x="6086525" y="6052617"/>
                  <a:pt x="6095820" y="6205757"/>
                  <a:pt x="6096000" y="6518145"/>
                </a:cubicBezTo>
                <a:cubicBezTo>
                  <a:pt x="5799749" y="6495395"/>
                  <a:pt x="5714049" y="6516300"/>
                  <a:pt x="5479627" y="6518145"/>
                </a:cubicBezTo>
                <a:cubicBezTo>
                  <a:pt x="5245205" y="6519990"/>
                  <a:pt x="5103474" y="6551793"/>
                  <a:pt x="4802293" y="6518145"/>
                </a:cubicBezTo>
                <a:cubicBezTo>
                  <a:pt x="4501112" y="6484497"/>
                  <a:pt x="4386765" y="6543305"/>
                  <a:pt x="4064000" y="6518145"/>
                </a:cubicBezTo>
                <a:cubicBezTo>
                  <a:pt x="3741235" y="6492985"/>
                  <a:pt x="3724563" y="6534220"/>
                  <a:pt x="3508587" y="6518145"/>
                </a:cubicBezTo>
                <a:cubicBezTo>
                  <a:pt x="3292611" y="6502070"/>
                  <a:pt x="3244189" y="6511815"/>
                  <a:pt x="3014133" y="6518145"/>
                </a:cubicBezTo>
                <a:cubicBezTo>
                  <a:pt x="2784077" y="6524475"/>
                  <a:pt x="2736726" y="6500033"/>
                  <a:pt x="2519680" y="6518145"/>
                </a:cubicBezTo>
                <a:cubicBezTo>
                  <a:pt x="2302634" y="6536257"/>
                  <a:pt x="2105632" y="6540146"/>
                  <a:pt x="1781387" y="6518145"/>
                </a:cubicBezTo>
                <a:cubicBezTo>
                  <a:pt x="1457142" y="6496144"/>
                  <a:pt x="1428928" y="6487973"/>
                  <a:pt x="1165013" y="6518145"/>
                </a:cubicBezTo>
                <a:cubicBezTo>
                  <a:pt x="901098" y="6548317"/>
                  <a:pt x="737771" y="6506133"/>
                  <a:pt x="609600" y="6518145"/>
                </a:cubicBezTo>
                <a:cubicBezTo>
                  <a:pt x="481429" y="6530157"/>
                  <a:pt x="260779" y="6503454"/>
                  <a:pt x="0" y="6518145"/>
                </a:cubicBezTo>
                <a:cubicBezTo>
                  <a:pt x="-3599" y="6318866"/>
                  <a:pt x="-284" y="6245754"/>
                  <a:pt x="0" y="6061875"/>
                </a:cubicBezTo>
                <a:cubicBezTo>
                  <a:pt x="284" y="5877996"/>
                  <a:pt x="-17533" y="5617489"/>
                  <a:pt x="0" y="5410060"/>
                </a:cubicBezTo>
                <a:cubicBezTo>
                  <a:pt x="17533" y="5202631"/>
                  <a:pt x="-31291" y="5025910"/>
                  <a:pt x="0" y="4758246"/>
                </a:cubicBezTo>
                <a:cubicBezTo>
                  <a:pt x="31291" y="4490582"/>
                  <a:pt x="8639" y="4504744"/>
                  <a:pt x="0" y="4301976"/>
                </a:cubicBezTo>
                <a:cubicBezTo>
                  <a:pt x="-8639" y="4099208"/>
                  <a:pt x="10090" y="4044826"/>
                  <a:pt x="0" y="3845706"/>
                </a:cubicBezTo>
                <a:cubicBezTo>
                  <a:pt x="-10090" y="3646586"/>
                  <a:pt x="-7978" y="3506866"/>
                  <a:pt x="0" y="3389435"/>
                </a:cubicBezTo>
                <a:cubicBezTo>
                  <a:pt x="7978" y="3272004"/>
                  <a:pt x="21971" y="2993294"/>
                  <a:pt x="0" y="2802802"/>
                </a:cubicBezTo>
                <a:cubicBezTo>
                  <a:pt x="-21971" y="2612310"/>
                  <a:pt x="16351" y="2327881"/>
                  <a:pt x="0" y="2085806"/>
                </a:cubicBezTo>
                <a:cubicBezTo>
                  <a:pt x="-16351" y="1843731"/>
                  <a:pt x="20917" y="1852740"/>
                  <a:pt x="0" y="1629536"/>
                </a:cubicBezTo>
                <a:cubicBezTo>
                  <a:pt x="-20917" y="1406332"/>
                  <a:pt x="-23852" y="1266766"/>
                  <a:pt x="0" y="1108085"/>
                </a:cubicBezTo>
                <a:cubicBezTo>
                  <a:pt x="23852" y="949404"/>
                  <a:pt x="55044" y="457511"/>
                  <a:pt x="0" y="0"/>
                </a:cubicBezTo>
                <a:close/>
              </a:path>
              <a:path w="6096000" h="6518145" stroke="0" extrusionOk="0">
                <a:moveTo>
                  <a:pt x="0" y="0"/>
                </a:moveTo>
                <a:cubicBezTo>
                  <a:pt x="145373" y="-1690"/>
                  <a:pt x="322976" y="20019"/>
                  <a:pt x="555413" y="0"/>
                </a:cubicBezTo>
                <a:cubicBezTo>
                  <a:pt x="787850" y="-20019"/>
                  <a:pt x="900485" y="21716"/>
                  <a:pt x="1171787" y="0"/>
                </a:cubicBezTo>
                <a:cubicBezTo>
                  <a:pt x="1443089" y="-21716"/>
                  <a:pt x="1513483" y="14409"/>
                  <a:pt x="1788160" y="0"/>
                </a:cubicBezTo>
                <a:cubicBezTo>
                  <a:pt x="2062837" y="-14409"/>
                  <a:pt x="2256802" y="-1014"/>
                  <a:pt x="2404533" y="0"/>
                </a:cubicBezTo>
                <a:cubicBezTo>
                  <a:pt x="2552264" y="1014"/>
                  <a:pt x="2851046" y="-1573"/>
                  <a:pt x="3081867" y="0"/>
                </a:cubicBezTo>
                <a:cubicBezTo>
                  <a:pt x="3312688" y="1573"/>
                  <a:pt x="3368845" y="6863"/>
                  <a:pt x="3576320" y="0"/>
                </a:cubicBezTo>
                <a:cubicBezTo>
                  <a:pt x="3783795" y="-6863"/>
                  <a:pt x="3923806" y="16108"/>
                  <a:pt x="4131733" y="0"/>
                </a:cubicBezTo>
                <a:cubicBezTo>
                  <a:pt x="4339660" y="-16108"/>
                  <a:pt x="4533051" y="19965"/>
                  <a:pt x="4748107" y="0"/>
                </a:cubicBezTo>
                <a:cubicBezTo>
                  <a:pt x="4963163" y="-19965"/>
                  <a:pt x="5101614" y="17217"/>
                  <a:pt x="5364480" y="0"/>
                </a:cubicBezTo>
                <a:cubicBezTo>
                  <a:pt x="5627346" y="-17217"/>
                  <a:pt x="5778905" y="-15585"/>
                  <a:pt x="6096000" y="0"/>
                </a:cubicBezTo>
                <a:cubicBezTo>
                  <a:pt x="6075975" y="143573"/>
                  <a:pt x="6097176" y="518880"/>
                  <a:pt x="6096000" y="716996"/>
                </a:cubicBezTo>
                <a:cubicBezTo>
                  <a:pt x="6094824" y="915112"/>
                  <a:pt x="6108907" y="964112"/>
                  <a:pt x="6096000" y="1173266"/>
                </a:cubicBezTo>
                <a:cubicBezTo>
                  <a:pt x="6083094" y="1382420"/>
                  <a:pt x="6071459" y="1675423"/>
                  <a:pt x="6096000" y="1890262"/>
                </a:cubicBezTo>
                <a:cubicBezTo>
                  <a:pt x="6120541" y="2105101"/>
                  <a:pt x="6115757" y="2380640"/>
                  <a:pt x="6096000" y="2542077"/>
                </a:cubicBezTo>
                <a:cubicBezTo>
                  <a:pt x="6076243" y="2703514"/>
                  <a:pt x="6095680" y="2847887"/>
                  <a:pt x="6096000" y="2998347"/>
                </a:cubicBezTo>
                <a:cubicBezTo>
                  <a:pt x="6096321" y="3148807"/>
                  <a:pt x="6076303" y="3358339"/>
                  <a:pt x="6096000" y="3519798"/>
                </a:cubicBezTo>
                <a:cubicBezTo>
                  <a:pt x="6115697" y="3681257"/>
                  <a:pt x="6077825" y="3771751"/>
                  <a:pt x="6096000" y="3976068"/>
                </a:cubicBezTo>
                <a:cubicBezTo>
                  <a:pt x="6114176" y="4180385"/>
                  <a:pt x="6115681" y="4431588"/>
                  <a:pt x="6096000" y="4758246"/>
                </a:cubicBezTo>
                <a:cubicBezTo>
                  <a:pt x="6076319" y="5084904"/>
                  <a:pt x="6120615" y="5261899"/>
                  <a:pt x="6096000" y="5475242"/>
                </a:cubicBezTo>
                <a:cubicBezTo>
                  <a:pt x="6071385" y="5688585"/>
                  <a:pt x="6089318" y="5754579"/>
                  <a:pt x="6096000" y="5931512"/>
                </a:cubicBezTo>
                <a:cubicBezTo>
                  <a:pt x="6102683" y="6108445"/>
                  <a:pt x="6113059" y="6370350"/>
                  <a:pt x="6096000" y="6518145"/>
                </a:cubicBezTo>
                <a:cubicBezTo>
                  <a:pt x="5898461" y="6505709"/>
                  <a:pt x="5695705" y="6510390"/>
                  <a:pt x="5479627" y="6518145"/>
                </a:cubicBezTo>
                <a:cubicBezTo>
                  <a:pt x="5263549" y="6525900"/>
                  <a:pt x="4989700" y="6516141"/>
                  <a:pt x="4863253" y="6518145"/>
                </a:cubicBezTo>
                <a:cubicBezTo>
                  <a:pt x="4736806" y="6520149"/>
                  <a:pt x="4472542" y="6533661"/>
                  <a:pt x="4185920" y="6518145"/>
                </a:cubicBezTo>
                <a:cubicBezTo>
                  <a:pt x="3899298" y="6502629"/>
                  <a:pt x="3753686" y="6486148"/>
                  <a:pt x="3508587" y="6518145"/>
                </a:cubicBezTo>
                <a:cubicBezTo>
                  <a:pt x="3263488" y="6550142"/>
                  <a:pt x="3094902" y="6538082"/>
                  <a:pt x="2953173" y="6518145"/>
                </a:cubicBezTo>
                <a:cubicBezTo>
                  <a:pt x="2811444" y="6498208"/>
                  <a:pt x="2585712" y="6539440"/>
                  <a:pt x="2336800" y="6518145"/>
                </a:cubicBezTo>
                <a:cubicBezTo>
                  <a:pt x="2087888" y="6496850"/>
                  <a:pt x="2053001" y="6523418"/>
                  <a:pt x="1781387" y="6518145"/>
                </a:cubicBezTo>
                <a:cubicBezTo>
                  <a:pt x="1509773" y="6512872"/>
                  <a:pt x="1375168" y="6496065"/>
                  <a:pt x="1225973" y="6518145"/>
                </a:cubicBezTo>
                <a:cubicBezTo>
                  <a:pt x="1076778" y="6540225"/>
                  <a:pt x="783047" y="6527917"/>
                  <a:pt x="609600" y="6518145"/>
                </a:cubicBezTo>
                <a:cubicBezTo>
                  <a:pt x="436153" y="6508373"/>
                  <a:pt x="268074" y="6502742"/>
                  <a:pt x="0" y="6518145"/>
                </a:cubicBezTo>
                <a:cubicBezTo>
                  <a:pt x="20517" y="6237282"/>
                  <a:pt x="-28455" y="6076061"/>
                  <a:pt x="0" y="5931512"/>
                </a:cubicBezTo>
                <a:cubicBezTo>
                  <a:pt x="28455" y="5786963"/>
                  <a:pt x="-4171" y="5489358"/>
                  <a:pt x="0" y="5279697"/>
                </a:cubicBezTo>
                <a:cubicBezTo>
                  <a:pt x="4171" y="5070036"/>
                  <a:pt x="6897" y="4851551"/>
                  <a:pt x="0" y="4627883"/>
                </a:cubicBezTo>
                <a:cubicBezTo>
                  <a:pt x="-6897" y="4404215"/>
                  <a:pt x="-8112" y="4331004"/>
                  <a:pt x="0" y="4106431"/>
                </a:cubicBezTo>
                <a:cubicBezTo>
                  <a:pt x="8112" y="3881858"/>
                  <a:pt x="-19529" y="3845117"/>
                  <a:pt x="0" y="3650161"/>
                </a:cubicBezTo>
                <a:cubicBezTo>
                  <a:pt x="19529" y="3455205"/>
                  <a:pt x="29814" y="3176275"/>
                  <a:pt x="0" y="2933165"/>
                </a:cubicBezTo>
                <a:cubicBezTo>
                  <a:pt x="-29814" y="2690055"/>
                  <a:pt x="-17451" y="2592339"/>
                  <a:pt x="0" y="2346532"/>
                </a:cubicBezTo>
                <a:cubicBezTo>
                  <a:pt x="17451" y="2100725"/>
                  <a:pt x="-4967" y="1859051"/>
                  <a:pt x="0" y="1564355"/>
                </a:cubicBezTo>
                <a:cubicBezTo>
                  <a:pt x="4967" y="1269659"/>
                  <a:pt x="-14342" y="1291345"/>
                  <a:pt x="0" y="1108085"/>
                </a:cubicBezTo>
                <a:cubicBezTo>
                  <a:pt x="14342" y="924825"/>
                  <a:pt x="-52513" y="369612"/>
                  <a:pt x="0" y="0"/>
                </a:cubicBezTo>
                <a:close/>
              </a:path>
            </a:pathLst>
          </a:custGeom>
          <a:ln w="57150">
            <a:solidFill>
              <a:srgbClr val="7030A0"/>
            </a:solidFill>
            <a:extLst>
              <a:ext uri="{C807C97D-BFC1-408E-A445-0C87EB9F89A2}">
                <ask:lineSketchStyleProps xmlns:ask="http://schemas.microsoft.com/office/drawing/2018/sketchyshapes" sd="2611192799">
                  <a:prstGeom prst="rect">
                    <a:avLst/>
                  </a:prstGeom>
                  <ask:type>
                    <ask:lineSketchFreehand/>
                  </ask:type>
                </ask:lineSketchStyleProps>
              </a:ext>
            </a:extLst>
          </a:ln>
        </p:spPr>
      </p:pic>
    </p:spTree>
    <p:extLst>
      <p:ext uri="{BB962C8B-B14F-4D97-AF65-F5344CB8AC3E}">
        <p14:creationId xmlns:p14="http://schemas.microsoft.com/office/powerpoint/2010/main" val="299848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803E8-FC6A-D0A6-7BFE-95DE08898C2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E0349ED-CF8D-FE49-D0B7-9AC9686D4D5F}"/>
              </a:ext>
            </a:extLst>
          </p:cNvPr>
          <p:cNvPicPr>
            <a:picLocks noChangeAspect="1"/>
          </p:cNvPicPr>
          <p:nvPr/>
        </p:nvPicPr>
        <p:blipFill>
          <a:blip r:embed="rId3"/>
          <a:stretch>
            <a:fillRect/>
          </a:stretch>
        </p:blipFill>
        <p:spPr>
          <a:xfrm>
            <a:off x="0" y="-22514"/>
            <a:ext cx="12192000" cy="6845807"/>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C67E0898-478F-E22A-D53F-AA874FF22A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4600"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8687715-9C21-5D28-52A3-5FE68FF363B8}"/>
              </a:ext>
            </a:extLst>
          </p:cNvPr>
          <p:cNvSpPr txBox="1"/>
          <p:nvPr/>
        </p:nvSpPr>
        <p:spPr>
          <a:xfrm>
            <a:off x="7400818"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7292CD57-1D4A-F044-B2BB-23AC7E930713}"/>
              </a:ext>
            </a:extLst>
          </p:cNvPr>
          <p:cNvSpPr txBox="1"/>
          <p:nvPr/>
        </p:nvSpPr>
        <p:spPr>
          <a:xfrm>
            <a:off x="7335837"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5D213B0D-D7A5-2326-227E-E05EC0D8131C}"/>
              </a:ext>
            </a:extLst>
          </p:cNvPr>
          <p:cNvPicPr>
            <a:picLocks noChangeAspect="1"/>
          </p:cNvPicPr>
          <p:nvPr/>
        </p:nvPicPr>
        <p:blipFill>
          <a:blip r:embed="rId5"/>
          <a:stretch>
            <a:fillRect/>
          </a:stretch>
        </p:blipFill>
        <p:spPr>
          <a:xfrm>
            <a:off x="9896972" y="5680709"/>
            <a:ext cx="2036240" cy="1052334"/>
          </a:xfrm>
          <a:prstGeom prst="rect">
            <a:avLst/>
          </a:prstGeom>
        </p:spPr>
      </p:pic>
      <p:sp>
        <p:nvSpPr>
          <p:cNvPr id="10" name="TextBox 9">
            <a:hlinkClick r:id="rId6" action="ppaction://hlinksldjump"/>
            <a:extLst>
              <a:ext uri="{FF2B5EF4-FFF2-40B4-BE49-F238E27FC236}">
                <a16:creationId xmlns:a16="http://schemas.microsoft.com/office/drawing/2014/main" id="{F37871AE-FD87-0F0C-F144-4D52E1EC091D}"/>
              </a:ext>
            </a:extLst>
          </p:cNvPr>
          <p:cNvSpPr txBox="1"/>
          <p:nvPr/>
        </p:nvSpPr>
        <p:spPr>
          <a:xfrm>
            <a:off x="10214552" y="3329879"/>
            <a:ext cx="140108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79AFD03A-111C-4523-863A-56ED9F93514D}"/>
              </a:ext>
            </a:extLst>
          </p:cNvPr>
          <p:cNvSpPr/>
          <p:nvPr/>
        </p:nvSpPr>
        <p:spPr>
          <a:xfrm>
            <a:off x="444276" y="1513704"/>
            <a:ext cx="3146885" cy="3484544"/>
          </a:xfrm>
          <a:prstGeom prst="roundRect">
            <a:avLst/>
          </a:prstGeom>
          <a:solidFill>
            <a:srgbClr val="92D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Biome" panose="020B0503030204020804" pitchFamily="34" charset="0"/>
                <a:cs typeface="Biome" panose="020B0503030204020804" pitchFamily="34" charset="0"/>
              </a:rPr>
              <a:t>Can you work out these riddles?</a:t>
            </a:r>
          </a:p>
          <a:p>
            <a:pPr algn="ctr"/>
            <a:endParaRPr lang="en-GB" sz="3200" b="1" dirty="0">
              <a:solidFill>
                <a:schemeClr val="tx1"/>
              </a:solidFill>
              <a:latin typeface="Biome" panose="020B0503030204020804" pitchFamily="34" charset="0"/>
              <a:cs typeface="Biome" panose="020B0503030204020804" pitchFamily="34" charset="0"/>
            </a:endParaRPr>
          </a:p>
          <a:p>
            <a:pPr algn="ctr"/>
            <a:r>
              <a:rPr lang="en-GB" sz="3200" b="1" dirty="0">
                <a:solidFill>
                  <a:schemeClr val="tx1"/>
                </a:solidFill>
                <a:latin typeface="Biome" panose="020B0503030204020804" pitchFamily="34" charset="0"/>
                <a:cs typeface="Biome" panose="020B0503030204020804" pitchFamily="34" charset="0"/>
              </a:rPr>
              <a:t>Click for answers</a:t>
            </a:r>
          </a:p>
        </p:txBody>
      </p:sp>
      <p:sp>
        <p:nvSpPr>
          <p:cNvPr id="8" name="Flowchart: Connector 7">
            <a:extLst>
              <a:ext uri="{FF2B5EF4-FFF2-40B4-BE49-F238E27FC236}">
                <a16:creationId xmlns:a16="http://schemas.microsoft.com/office/drawing/2014/main" id="{6C82CB09-F706-A3A4-D463-9412CF9559C3}"/>
              </a:ext>
            </a:extLst>
          </p:cNvPr>
          <p:cNvSpPr/>
          <p:nvPr/>
        </p:nvSpPr>
        <p:spPr>
          <a:xfrm>
            <a:off x="8034611" y="5748657"/>
            <a:ext cx="620878" cy="600821"/>
          </a:xfrm>
          <a:prstGeom prst="flowChartConnector">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Connector 12">
            <a:extLst>
              <a:ext uri="{FF2B5EF4-FFF2-40B4-BE49-F238E27FC236}">
                <a16:creationId xmlns:a16="http://schemas.microsoft.com/office/drawing/2014/main" id="{934DBDF7-CE13-C091-327A-0A0624655A5A}"/>
              </a:ext>
            </a:extLst>
          </p:cNvPr>
          <p:cNvSpPr/>
          <p:nvPr/>
        </p:nvSpPr>
        <p:spPr>
          <a:xfrm>
            <a:off x="7531668" y="5724065"/>
            <a:ext cx="650830" cy="619342"/>
          </a:xfrm>
          <a:prstGeom prst="flowChartConnector">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Connector 13">
            <a:extLst>
              <a:ext uri="{FF2B5EF4-FFF2-40B4-BE49-F238E27FC236}">
                <a16:creationId xmlns:a16="http://schemas.microsoft.com/office/drawing/2014/main" id="{2C535FC9-5B47-019B-8BEB-7C8285BA0484}"/>
              </a:ext>
            </a:extLst>
          </p:cNvPr>
          <p:cNvSpPr/>
          <p:nvPr/>
        </p:nvSpPr>
        <p:spPr>
          <a:xfrm>
            <a:off x="6677838" y="5414394"/>
            <a:ext cx="650830" cy="619342"/>
          </a:xfrm>
          <a:prstGeom prst="flowChartConnector">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lowchart: Connector 16">
            <a:extLst>
              <a:ext uri="{FF2B5EF4-FFF2-40B4-BE49-F238E27FC236}">
                <a16:creationId xmlns:a16="http://schemas.microsoft.com/office/drawing/2014/main" id="{1034A12F-1C78-34A1-11C8-AC2AB504D5B7}"/>
              </a:ext>
            </a:extLst>
          </p:cNvPr>
          <p:cNvSpPr/>
          <p:nvPr/>
        </p:nvSpPr>
        <p:spPr>
          <a:xfrm>
            <a:off x="7415929" y="2036084"/>
            <a:ext cx="650830" cy="600821"/>
          </a:xfrm>
          <a:prstGeom prst="flowChartConnector">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tx1"/>
                </a:solidFill>
              </a:ln>
            </a:endParaRPr>
          </a:p>
        </p:txBody>
      </p:sp>
      <p:pic>
        <p:nvPicPr>
          <p:cNvPr id="20" name="Picture 19">
            <a:extLst>
              <a:ext uri="{FF2B5EF4-FFF2-40B4-BE49-F238E27FC236}">
                <a16:creationId xmlns:a16="http://schemas.microsoft.com/office/drawing/2014/main" id="{2264D26A-6EFC-4624-E51D-324136E83FF5}"/>
              </a:ext>
            </a:extLst>
          </p:cNvPr>
          <p:cNvPicPr>
            <a:picLocks noChangeAspect="1"/>
          </p:cNvPicPr>
          <p:nvPr/>
        </p:nvPicPr>
        <p:blipFill>
          <a:blip r:embed="rId7"/>
          <a:srcRect t="8785" b="7597"/>
          <a:stretch>
            <a:fillRect/>
          </a:stretch>
        </p:blipFill>
        <p:spPr>
          <a:xfrm>
            <a:off x="4170519" y="139984"/>
            <a:ext cx="5446735" cy="6578029"/>
          </a:xfrm>
          <a:prstGeom prst="rect">
            <a:avLst/>
          </a:prstGeom>
          <a:ln w="76200">
            <a:solidFill>
              <a:schemeClr val="tx1"/>
            </a:solidFill>
          </a:ln>
        </p:spPr>
      </p:pic>
      <p:sp>
        <p:nvSpPr>
          <p:cNvPr id="21" name="TextBox 20">
            <a:extLst>
              <a:ext uri="{FF2B5EF4-FFF2-40B4-BE49-F238E27FC236}">
                <a16:creationId xmlns:a16="http://schemas.microsoft.com/office/drawing/2014/main" id="{0D7AFF74-B923-2C00-E83B-907ABD9EDCC1}"/>
              </a:ext>
            </a:extLst>
          </p:cNvPr>
          <p:cNvSpPr txBox="1"/>
          <p:nvPr/>
        </p:nvSpPr>
        <p:spPr>
          <a:xfrm>
            <a:off x="5253135" y="2410744"/>
            <a:ext cx="842865" cy="369332"/>
          </a:xfrm>
          <a:prstGeom prst="rect">
            <a:avLst/>
          </a:prstGeom>
          <a:solidFill>
            <a:schemeClr val="bg1"/>
          </a:solidFill>
        </p:spPr>
        <p:txBody>
          <a:bodyPr wrap="square" rtlCol="0">
            <a:spAutoFit/>
          </a:bodyPr>
          <a:lstStyle/>
          <a:p>
            <a:endParaRPr lang="en-GB" dirty="0"/>
          </a:p>
        </p:txBody>
      </p:sp>
      <p:sp>
        <p:nvSpPr>
          <p:cNvPr id="22" name="TextBox 21">
            <a:extLst>
              <a:ext uri="{FF2B5EF4-FFF2-40B4-BE49-F238E27FC236}">
                <a16:creationId xmlns:a16="http://schemas.microsoft.com/office/drawing/2014/main" id="{459B3AB6-7873-CD3D-14B3-A53393F5C4E9}"/>
              </a:ext>
            </a:extLst>
          </p:cNvPr>
          <p:cNvSpPr txBox="1"/>
          <p:nvPr/>
        </p:nvSpPr>
        <p:spPr>
          <a:xfrm>
            <a:off x="7709671" y="2392044"/>
            <a:ext cx="842865" cy="369332"/>
          </a:xfrm>
          <a:prstGeom prst="rect">
            <a:avLst/>
          </a:prstGeom>
          <a:solidFill>
            <a:schemeClr val="bg1"/>
          </a:solidFill>
        </p:spPr>
        <p:txBody>
          <a:bodyPr wrap="square" rtlCol="0">
            <a:spAutoFit/>
          </a:bodyPr>
          <a:lstStyle/>
          <a:p>
            <a:endParaRPr lang="en-GB" dirty="0"/>
          </a:p>
        </p:txBody>
      </p:sp>
      <p:sp>
        <p:nvSpPr>
          <p:cNvPr id="23" name="TextBox 22">
            <a:extLst>
              <a:ext uri="{FF2B5EF4-FFF2-40B4-BE49-F238E27FC236}">
                <a16:creationId xmlns:a16="http://schemas.microsoft.com/office/drawing/2014/main" id="{5679D82B-8FD9-6D6E-351B-D0CAC1CDA3CF}"/>
              </a:ext>
            </a:extLst>
          </p:cNvPr>
          <p:cNvSpPr txBox="1"/>
          <p:nvPr/>
        </p:nvSpPr>
        <p:spPr>
          <a:xfrm>
            <a:off x="4715070" y="3791544"/>
            <a:ext cx="1911797" cy="369332"/>
          </a:xfrm>
          <a:prstGeom prst="rect">
            <a:avLst/>
          </a:prstGeom>
          <a:solidFill>
            <a:schemeClr val="bg1"/>
          </a:solidFill>
        </p:spPr>
        <p:txBody>
          <a:bodyPr wrap="square" rtlCol="0">
            <a:spAutoFit/>
          </a:bodyPr>
          <a:lstStyle/>
          <a:p>
            <a:endParaRPr lang="en-GB" dirty="0"/>
          </a:p>
        </p:txBody>
      </p:sp>
      <p:sp>
        <p:nvSpPr>
          <p:cNvPr id="25" name="TextBox 24">
            <a:extLst>
              <a:ext uri="{FF2B5EF4-FFF2-40B4-BE49-F238E27FC236}">
                <a16:creationId xmlns:a16="http://schemas.microsoft.com/office/drawing/2014/main" id="{A85F4FAA-AE98-CE51-FD71-C301A3B0FEC4}"/>
              </a:ext>
            </a:extLst>
          </p:cNvPr>
          <p:cNvSpPr txBox="1"/>
          <p:nvPr/>
        </p:nvSpPr>
        <p:spPr>
          <a:xfrm>
            <a:off x="7835312" y="3663933"/>
            <a:ext cx="842865" cy="369332"/>
          </a:xfrm>
          <a:prstGeom prst="rect">
            <a:avLst/>
          </a:prstGeom>
          <a:solidFill>
            <a:schemeClr val="bg1"/>
          </a:solidFill>
        </p:spPr>
        <p:txBody>
          <a:bodyPr wrap="square" rtlCol="0">
            <a:spAutoFit/>
          </a:bodyPr>
          <a:lstStyle/>
          <a:p>
            <a:endParaRPr lang="en-GB" dirty="0"/>
          </a:p>
        </p:txBody>
      </p:sp>
      <p:sp>
        <p:nvSpPr>
          <p:cNvPr id="26" name="TextBox 25">
            <a:extLst>
              <a:ext uri="{FF2B5EF4-FFF2-40B4-BE49-F238E27FC236}">
                <a16:creationId xmlns:a16="http://schemas.microsoft.com/office/drawing/2014/main" id="{F1814C5D-123F-4856-C65D-0C4345308447}"/>
              </a:ext>
            </a:extLst>
          </p:cNvPr>
          <p:cNvSpPr txBox="1"/>
          <p:nvPr/>
        </p:nvSpPr>
        <p:spPr>
          <a:xfrm>
            <a:off x="5146948" y="5045062"/>
            <a:ext cx="842865" cy="369332"/>
          </a:xfrm>
          <a:prstGeom prst="rect">
            <a:avLst/>
          </a:prstGeom>
          <a:solidFill>
            <a:schemeClr val="bg1"/>
          </a:solidFill>
        </p:spPr>
        <p:txBody>
          <a:bodyPr wrap="square" rtlCol="0">
            <a:spAutoFit/>
          </a:bodyPr>
          <a:lstStyle/>
          <a:p>
            <a:endParaRPr lang="en-GB" dirty="0"/>
          </a:p>
        </p:txBody>
      </p:sp>
      <p:sp>
        <p:nvSpPr>
          <p:cNvPr id="28" name="TextBox 27">
            <a:extLst>
              <a:ext uri="{FF2B5EF4-FFF2-40B4-BE49-F238E27FC236}">
                <a16:creationId xmlns:a16="http://schemas.microsoft.com/office/drawing/2014/main" id="{18D4ABF4-0C5A-2C7D-56F6-6F94C002694B}"/>
              </a:ext>
            </a:extLst>
          </p:cNvPr>
          <p:cNvSpPr txBox="1"/>
          <p:nvPr/>
        </p:nvSpPr>
        <p:spPr>
          <a:xfrm>
            <a:off x="7857083" y="4888965"/>
            <a:ext cx="842865" cy="369332"/>
          </a:xfrm>
          <a:prstGeom prst="rect">
            <a:avLst/>
          </a:prstGeom>
          <a:solidFill>
            <a:schemeClr val="bg1"/>
          </a:solidFill>
        </p:spPr>
        <p:txBody>
          <a:bodyPr wrap="square" rtlCol="0">
            <a:spAutoFit/>
          </a:bodyPr>
          <a:lstStyle/>
          <a:p>
            <a:endParaRPr lang="en-GB" dirty="0"/>
          </a:p>
        </p:txBody>
      </p:sp>
      <p:sp>
        <p:nvSpPr>
          <p:cNvPr id="29" name="TextBox 28">
            <a:extLst>
              <a:ext uri="{FF2B5EF4-FFF2-40B4-BE49-F238E27FC236}">
                <a16:creationId xmlns:a16="http://schemas.microsoft.com/office/drawing/2014/main" id="{FCD3D23F-D70E-A612-70EC-8E1912AD5708}"/>
              </a:ext>
            </a:extLst>
          </p:cNvPr>
          <p:cNvSpPr txBox="1"/>
          <p:nvPr/>
        </p:nvSpPr>
        <p:spPr>
          <a:xfrm>
            <a:off x="5198878" y="6103704"/>
            <a:ext cx="842865" cy="369332"/>
          </a:xfrm>
          <a:prstGeom prst="rect">
            <a:avLst/>
          </a:prstGeom>
          <a:solidFill>
            <a:schemeClr val="bg1"/>
          </a:solidFill>
        </p:spPr>
        <p:txBody>
          <a:bodyPr wrap="square" rtlCol="0">
            <a:spAutoFit/>
          </a:bodyPr>
          <a:lstStyle/>
          <a:p>
            <a:endParaRPr lang="en-GB" dirty="0"/>
          </a:p>
        </p:txBody>
      </p:sp>
      <p:sp>
        <p:nvSpPr>
          <p:cNvPr id="30" name="TextBox 29">
            <a:extLst>
              <a:ext uri="{FF2B5EF4-FFF2-40B4-BE49-F238E27FC236}">
                <a16:creationId xmlns:a16="http://schemas.microsoft.com/office/drawing/2014/main" id="{712BEFCA-1AD3-8C75-1F62-A227352C0445}"/>
              </a:ext>
            </a:extLst>
          </p:cNvPr>
          <p:cNvSpPr txBox="1"/>
          <p:nvPr/>
        </p:nvSpPr>
        <p:spPr>
          <a:xfrm>
            <a:off x="7750008" y="6158343"/>
            <a:ext cx="842865" cy="36933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21024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0" nodeType="clickEffect">
                                  <p:stCondLst>
                                    <p:cond delay="0"/>
                                  </p:stCondLst>
                                  <p:childTnLst>
                                    <p:animEffect transition="out" filter="dissolve">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23"/>
                                        </p:tgtEl>
                                      </p:cBhvr>
                                    </p:animEffect>
                                    <p:set>
                                      <p:cBhvr>
                                        <p:cTn id="17" dur="1" fill="hold">
                                          <p:stCondLst>
                                            <p:cond delay="499"/>
                                          </p:stCondLst>
                                        </p:cTn>
                                        <p:tgtEl>
                                          <p:spTgt spid="2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0" nodeType="clickEffect">
                                  <p:stCondLst>
                                    <p:cond delay="0"/>
                                  </p:stCondLst>
                                  <p:childTnLst>
                                    <p:animEffect transition="out" filter="dissolve">
                                      <p:cBhvr>
                                        <p:cTn id="21" dur="500"/>
                                        <p:tgtEl>
                                          <p:spTgt spid="25"/>
                                        </p:tgtEl>
                                      </p:cBhvr>
                                    </p:animEffect>
                                    <p:set>
                                      <p:cBhvr>
                                        <p:cTn id="22" dur="1" fill="hold">
                                          <p:stCondLst>
                                            <p:cond delay="499"/>
                                          </p:stCondLst>
                                        </p:cTn>
                                        <p:tgtEl>
                                          <p:spTgt spid="2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9" presetClass="exit" presetSubtype="0" fill="hold" grpId="0" nodeType="clickEffect">
                                  <p:stCondLst>
                                    <p:cond delay="0"/>
                                  </p:stCondLst>
                                  <p:childTnLst>
                                    <p:animEffect transition="out" filter="dissolve">
                                      <p:cBhvr>
                                        <p:cTn id="26" dur="500"/>
                                        <p:tgtEl>
                                          <p:spTgt spid="26"/>
                                        </p:tgtEl>
                                      </p:cBhvr>
                                    </p:animEffect>
                                    <p:set>
                                      <p:cBhvr>
                                        <p:cTn id="27" dur="1" fill="hold">
                                          <p:stCondLst>
                                            <p:cond delay="499"/>
                                          </p:stCondLst>
                                        </p:cTn>
                                        <p:tgtEl>
                                          <p:spTgt spid="2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9" presetClass="exit" presetSubtype="0" fill="hold" grpId="0" nodeType="clickEffect">
                                  <p:stCondLst>
                                    <p:cond delay="0"/>
                                  </p:stCondLst>
                                  <p:childTnLst>
                                    <p:animEffect transition="out" filter="dissolve">
                                      <p:cBhvr>
                                        <p:cTn id="31" dur="500"/>
                                        <p:tgtEl>
                                          <p:spTgt spid="28"/>
                                        </p:tgtEl>
                                      </p:cBhvr>
                                    </p:animEffect>
                                    <p:set>
                                      <p:cBhvr>
                                        <p:cTn id="32" dur="1" fill="hold">
                                          <p:stCondLst>
                                            <p:cond delay="499"/>
                                          </p:stCondLst>
                                        </p:cTn>
                                        <p:tgtEl>
                                          <p:spTgt spid="2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9" presetClass="exit" presetSubtype="0" fill="hold" grpId="0" nodeType="clickEffect">
                                  <p:stCondLst>
                                    <p:cond delay="0"/>
                                  </p:stCondLst>
                                  <p:childTnLst>
                                    <p:animEffect transition="out" filter="dissolve">
                                      <p:cBhvr>
                                        <p:cTn id="36" dur="500"/>
                                        <p:tgtEl>
                                          <p:spTgt spid="29"/>
                                        </p:tgtEl>
                                      </p:cBhvr>
                                    </p:animEffect>
                                    <p:set>
                                      <p:cBhvr>
                                        <p:cTn id="37" dur="1" fill="hold">
                                          <p:stCondLst>
                                            <p:cond delay="499"/>
                                          </p:stCondLst>
                                        </p:cTn>
                                        <p:tgtEl>
                                          <p:spTgt spid="2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9" presetClass="exit" presetSubtype="0" fill="hold" grpId="0" nodeType="clickEffect">
                                  <p:stCondLst>
                                    <p:cond delay="0"/>
                                  </p:stCondLst>
                                  <p:childTnLst>
                                    <p:animEffect transition="out" filter="dissolve">
                                      <p:cBhvr>
                                        <p:cTn id="41" dur="500"/>
                                        <p:tgtEl>
                                          <p:spTgt spid="30"/>
                                        </p:tgtEl>
                                      </p:cBhvr>
                                    </p:animEffect>
                                    <p:set>
                                      <p:cBhvr>
                                        <p:cTn id="42"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5" grpId="0" animBg="1"/>
      <p:bldP spid="26" grpId="0" animBg="1"/>
      <p:bldP spid="28" grpId="0" animBg="1"/>
      <p:bldP spid="29" grpId="0" animBg="1"/>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FC792-BC52-A998-F23F-851701CDA51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E7F3DDC-001A-07E1-58E1-13776DB8B20A}"/>
              </a:ext>
            </a:extLst>
          </p:cNvPr>
          <p:cNvPicPr>
            <a:picLocks noChangeAspect="1"/>
          </p:cNvPicPr>
          <p:nvPr/>
        </p:nvPicPr>
        <p:blipFill>
          <a:blip r:embed="rId3"/>
          <a:stretch>
            <a:fillRect/>
          </a:stretch>
        </p:blipFill>
        <p:spPr>
          <a:xfrm>
            <a:off x="0" y="6096"/>
            <a:ext cx="12192000" cy="6845807"/>
          </a:xfrm>
          <a:prstGeom prst="rect">
            <a:avLst/>
          </a:prstGeom>
        </p:spPr>
      </p:pic>
      <p:sp>
        <p:nvSpPr>
          <p:cNvPr id="2" name="TextBox 1">
            <a:extLst>
              <a:ext uri="{FF2B5EF4-FFF2-40B4-BE49-F238E27FC236}">
                <a16:creationId xmlns:a16="http://schemas.microsoft.com/office/drawing/2014/main" id="{5B099C2C-1A8A-7F39-9112-2D9E18D1FD64}"/>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pic>
        <p:nvPicPr>
          <p:cNvPr id="1032" name="Picture 8" descr="The Holy Trinity Church of England Secondary School - Headteacher's Welcome">
            <a:extLst>
              <a:ext uri="{FF2B5EF4-FFF2-40B4-BE49-F238E27FC236}">
                <a16:creationId xmlns:a16="http://schemas.microsoft.com/office/drawing/2014/main" id="{E6B43DBE-D8FF-7AC5-80D1-A51772BD08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1253"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73A9A6B-6272-FDAC-D608-553195AE98DD}"/>
              </a:ext>
            </a:extLst>
          </p:cNvPr>
          <p:cNvSpPr txBox="1"/>
          <p:nvPr/>
        </p:nvSpPr>
        <p:spPr>
          <a:xfrm>
            <a:off x="1546949" y="1150689"/>
            <a:ext cx="560438" cy="1015663"/>
          </a:xfrm>
          <a:prstGeom prst="rect">
            <a:avLst/>
          </a:prstGeom>
          <a:noFill/>
        </p:spPr>
        <p:txBody>
          <a:bodyPr wrap="square" rtlCol="0">
            <a:spAutoFit/>
          </a:bodyPr>
          <a:lstStyle/>
          <a:p>
            <a:endParaRPr lang="en-GB" sz="6000" dirty="0">
              <a:solidFill>
                <a:srgbClr val="FFFF00"/>
              </a:solidFill>
            </a:endParaRPr>
          </a:p>
        </p:txBody>
      </p:sp>
      <p:sp>
        <p:nvSpPr>
          <p:cNvPr id="16" name="TextBox 15">
            <a:extLst>
              <a:ext uri="{FF2B5EF4-FFF2-40B4-BE49-F238E27FC236}">
                <a16:creationId xmlns:a16="http://schemas.microsoft.com/office/drawing/2014/main" id="{4AF8D610-7345-1769-5502-D1BE5ED64AE4}"/>
              </a:ext>
            </a:extLst>
          </p:cNvPr>
          <p:cNvSpPr txBox="1"/>
          <p:nvPr/>
        </p:nvSpPr>
        <p:spPr>
          <a:xfrm>
            <a:off x="7447471"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F90A213F-2E66-3FEF-F886-0059B4A10777}"/>
              </a:ext>
            </a:extLst>
          </p:cNvPr>
          <p:cNvSpPr txBox="1"/>
          <p:nvPr/>
        </p:nvSpPr>
        <p:spPr>
          <a:xfrm>
            <a:off x="7382490"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8881E060-727F-A7FF-B5FB-7533F9E32FD2}"/>
              </a:ext>
            </a:extLst>
          </p:cNvPr>
          <p:cNvPicPr>
            <a:picLocks noChangeAspect="1"/>
          </p:cNvPicPr>
          <p:nvPr/>
        </p:nvPicPr>
        <p:blipFill>
          <a:blip r:embed="rId5"/>
          <a:stretch>
            <a:fillRect/>
          </a:stretch>
        </p:blipFill>
        <p:spPr>
          <a:xfrm>
            <a:off x="9817028"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9FBFE1C3-9E99-883B-B08B-26C046ECE0EE}"/>
              </a:ext>
            </a:extLst>
          </p:cNvPr>
          <p:cNvSpPr txBox="1"/>
          <p:nvPr/>
        </p:nvSpPr>
        <p:spPr>
          <a:xfrm>
            <a:off x="10739551" y="3149809"/>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16D5139E-2DDF-1929-520D-8D65CE091AA3}"/>
              </a:ext>
            </a:extLst>
          </p:cNvPr>
          <p:cNvSpPr/>
          <p:nvPr/>
        </p:nvSpPr>
        <p:spPr>
          <a:xfrm>
            <a:off x="212135" y="343894"/>
            <a:ext cx="10421349" cy="6170212"/>
          </a:xfrm>
          <a:prstGeom prst="roundRect">
            <a:avLst/>
          </a:prstGeom>
          <a:solidFill>
            <a:srgbClr val="00206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Prayer 1: Prayer for Guidance and Focus</a:t>
            </a:r>
          </a:p>
          <a:p>
            <a:pPr algn="ctr"/>
            <a:endParaRPr lang="en-GB" sz="2800" b="1" dirty="0"/>
          </a:p>
          <a:p>
            <a:pPr algn="ctr"/>
            <a:r>
              <a:rPr lang="en-GB" sz="2800" dirty="0"/>
              <a:t>Dear God</a:t>
            </a:r>
          </a:p>
          <a:p>
            <a:pPr algn="ctr"/>
            <a:br>
              <a:rPr lang="en-GB" sz="2800" dirty="0"/>
            </a:br>
            <a:r>
              <a:rPr lang="en-GB" sz="2800" dirty="0"/>
              <a:t>Grant me clarity in my thoughts and purpose in my actions.</a:t>
            </a:r>
            <a:br>
              <a:rPr lang="en-GB" sz="2800" dirty="0"/>
            </a:br>
            <a:r>
              <a:rPr lang="en-GB" sz="2800" dirty="0"/>
              <a:t>Help me to use my talents wisely and to remain focused on the goals You have placed before me.</a:t>
            </a:r>
            <a:br>
              <a:rPr lang="en-GB" sz="2800" dirty="0"/>
            </a:br>
            <a:r>
              <a:rPr lang="en-GB" sz="2800" dirty="0"/>
              <a:t>Give me courage to face challenges and the perseverance to </a:t>
            </a:r>
          </a:p>
          <a:p>
            <a:pPr algn="ctr"/>
            <a:r>
              <a:rPr lang="en-GB" sz="2800" dirty="0"/>
              <a:t>keep learning and growing</a:t>
            </a:r>
          </a:p>
          <a:p>
            <a:pPr algn="ctr"/>
            <a:br>
              <a:rPr lang="en-GB" sz="2800" dirty="0"/>
            </a:br>
            <a:r>
              <a:rPr lang="en-GB" sz="2800" dirty="0"/>
              <a:t>Amen</a:t>
            </a:r>
          </a:p>
        </p:txBody>
      </p:sp>
    </p:spTree>
    <p:extLst>
      <p:ext uri="{BB962C8B-B14F-4D97-AF65-F5344CB8AC3E}">
        <p14:creationId xmlns:p14="http://schemas.microsoft.com/office/powerpoint/2010/main" val="154209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FB89-736F-DFDF-E1B4-6FE927D6EA1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DCB477E-D8A7-1274-3ED1-8087355EBDF2}"/>
              </a:ext>
            </a:extLst>
          </p:cNvPr>
          <p:cNvPicPr>
            <a:picLocks noChangeAspect="1"/>
          </p:cNvPicPr>
          <p:nvPr/>
        </p:nvPicPr>
        <p:blipFill>
          <a:blip r:embed="rId3"/>
          <a:stretch>
            <a:fillRect/>
          </a:stretch>
        </p:blipFill>
        <p:spPr>
          <a:xfrm>
            <a:off x="0" y="6096"/>
            <a:ext cx="12192000" cy="6845807"/>
          </a:xfrm>
          <a:prstGeom prst="rect">
            <a:avLst/>
          </a:prstGeom>
        </p:spPr>
      </p:pic>
      <p:sp>
        <p:nvSpPr>
          <p:cNvPr id="2" name="TextBox 1">
            <a:extLst>
              <a:ext uri="{FF2B5EF4-FFF2-40B4-BE49-F238E27FC236}">
                <a16:creationId xmlns:a16="http://schemas.microsoft.com/office/drawing/2014/main" id="{68A455BE-052D-DA76-36D0-FBE3B27711BA}"/>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pic>
        <p:nvPicPr>
          <p:cNvPr id="1032" name="Picture 8" descr="The Holy Trinity Church of England Secondary School - Headteacher's Welcome">
            <a:extLst>
              <a:ext uri="{FF2B5EF4-FFF2-40B4-BE49-F238E27FC236}">
                <a16:creationId xmlns:a16="http://schemas.microsoft.com/office/drawing/2014/main" id="{FC587B03-7265-203C-1E5C-D4BFB3BFC5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3445"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B32B7210-093B-2A98-ECE8-C2C896469A19}"/>
              </a:ext>
            </a:extLst>
          </p:cNvPr>
          <p:cNvPicPr>
            <a:picLocks noChangeAspect="1"/>
          </p:cNvPicPr>
          <p:nvPr/>
        </p:nvPicPr>
        <p:blipFill>
          <a:blip r:embed="rId5"/>
          <a:stretch>
            <a:fillRect/>
          </a:stretch>
        </p:blipFill>
        <p:spPr>
          <a:xfrm>
            <a:off x="9829220"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FE3A76B9-1EB6-AD83-603D-26C7A0B72A7F}"/>
              </a:ext>
            </a:extLst>
          </p:cNvPr>
          <p:cNvSpPr txBox="1"/>
          <p:nvPr/>
        </p:nvSpPr>
        <p:spPr>
          <a:xfrm>
            <a:off x="10645676" y="3103241"/>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299F1A2F-9CE9-E1BF-6EBB-47945466CE3F}"/>
              </a:ext>
            </a:extLst>
          </p:cNvPr>
          <p:cNvSpPr/>
          <p:nvPr/>
        </p:nvSpPr>
        <p:spPr>
          <a:xfrm>
            <a:off x="199942" y="367748"/>
            <a:ext cx="10352979" cy="6122504"/>
          </a:xfrm>
          <a:prstGeom prst="roundRect">
            <a:avLst/>
          </a:prstGeom>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000" b="1" dirty="0"/>
              <a:t>Prayer 2: Prayer for Confidence and Strength</a:t>
            </a:r>
          </a:p>
          <a:p>
            <a:pPr algn="ctr"/>
            <a:endParaRPr lang="en-GB" sz="3000" b="1" dirty="0"/>
          </a:p>
          <a:p>
            <a:pPr algn="ctr"/>
            <a:r>
              <a:rPr lang="en-GB" sz="3000" dirty="0"/>
              <a:t>Heavenly Father</a:t>
            </a:r>
          </a:p>
          <a:p>
            <a:pPr algn="ctr"/>
            <a:br>
              <a:rPr lang="en-GB" sz="3000" dirty="0"/>
            </a:br>
            <a:r>
              <a:rPr lang="en-GB" sz="3000" dirty="0"/>
              <a:t>Please help me believe in myself and the gifts You have </a:t>
            </a:r>
          </a:p>
          <a:p>
            <a:pPr algn="ctr"/>
            <a:r>
              <a:rPr lang="en-GB" sz="3000" dirty="0"/>
              <a:t>given me</a:t>
            </a:r>
            <a:br>
              <a:rPr lang="en-GB" sz="3000" dirty="0"/>
            </a:br>
            <a:r>
              <a:rPr lang="en-GB" sz="3000" dirty="0"/>
              <a:t>When doubts arise, remind me of my potential and inspire me to try my best in all I do.</a:t>
            </a:r>
            <a:br>
              <a:rPr lang="en-GB" sz="3000" dirty="0"/>
            </a:br>
            <a:r>
              <a:rPr lang="en-GB" sz="3000" dirty="0"/>
              <a:t>May I act with confidence and integrity, always striving to make the most of the abilities You have entrusted to me.</a:t>
            </a:r>
          </a:p>
          <a:p>
            <a:pPr algn="ctr"/>
            <a:br>
              <a:rPr lang="en-GB" sz="3000" dirty="0"/>
            </a:br>
            <a:r>
              <a:rPr lang="en-GB" sz="3000" dirty="0"/>
              <a:t>Amen</a:t>
            </a:r>
          </a:p>
        </p:txBody>
      </p:sp>
    </p:spTree>
    <p:extLst>
      <p:ext uri="{BB962C8B-B14F-4D97-AF65-F5344CB8AC3E}">
        <p14:creationId xmlns:p14="http://schemas.microsoft.com/office/powerpoint/2010/main" val="1208504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29001-5D5B-4B17-EC5B-5BCE36836DF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82FACA1-3EA2-F2FB-8733-DFE0846B79E7}"/>
              </a:ext>
            </a:extLst>
          </p:cNvPr>
          <p:cNvPicPr>
            <a:picLocks noChangeAspect="1"/>
          </p:cNvPicPr>
          <p:nvPr/>
        </p:nvPicPr>
        <p:blipFill>
          <a:blip r:embed="rId3"/>
          <a:stretch>
            <a:fillRect/>
          </a:stretch>
        </p:blipFill>
        <p:spPr>
          <a:xfrm>
            <a:off x="0" y="6096"/>
            <a:ext cx="12192000" cy="6845807"/>
          </a:xfrm>
          <a:prstGeom prst="rect">
            <a:avLst/>
          </a:prstGeom>
        </p:spPr>
      </p:pic>
      <p:sp>
        <p:nvSpPr>
          <p:cNvPr id="2" name="TextBox 1">
            <a:extLst>
              <a:ext uri="{FF2B5EF4-FFF2-40B4-BE49-F238E27FC236}">
                <a16:creationId xmlns:a16="http://schemas.microsoft.com/office/drawing/2014/main" id="{BF68EA38-2EDF-8AFE-2A2D-FA42236FEA23}"/>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sp>
        <p:nvSpPr>
          <p:cNvPr id="3" name="Rectangle: Rounded Corners 2">
            <a:extLst>
              <a:ext uri="{FF2B5EF4-FFF2-40B4-BE49-F238E27FC236}">
                <a16:creationId xmlns:a16="http://schemas.microsoft.com/office/drawing/2014/main" id="{6EEE45E5-3AD5-BA9C-408E-3BD254D32940}"/>
              </a:ext>
            </a:extLst>
          </p:cNvPr>
          <p:cNvSpPr/>
          <p:nvPr/>
        </p:nvSpPr>
        <p:spPr>
          <a:xfrm>
            <a:off x="212135" y="343894"/>
            <a:ext cx="10082617" cy="6170212"/>
          </a:xfrm>
          <a:prstGeom prst="roundRect">
            <a:avLst/>
          </a:prstGeom>
          <a:solidFill>
            <a:srgbClr val="00B0F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Prayer 3: Prayer for Wisdom and Encouragement</a:t>
            </a:r>
          </a:p>
          <a:p>
            <a:pPr algn="ctr"/>
            <a:r>
              <a:rPr lang="en-GB" sz="3200" dirty="0"/>
              <a:t>Lord</a:t>
            </a:r>
          </a:p>
          <a:p>
            <a:pPr algn="ctr"/>
            <a:br>
              <a:rPr lang="en-GB" sz="3200" dirty="0"/>
            </a:br>
            <a:r>
              <a:rPr lang="en-GB" sz="3200" dirty="0"/>
              <a:t>Open my heart and mind to the lessons around me.</a:t>
            </a:r>
            <a:br>
              <a:rPr lang="en-GB" sz="3200" dirty="0"/>
            </a:br>
            <a:r>
              <a:rPr lang="en-GB" sz="3200" dirty="0"/>
              <a:t>Teach me to embrace opportunities for learning and </a:t>
            </a:r>
          </a:p>
          <a:p>
            <a:pPr algn="ctr"/>
            <a:r>
              <a:rPr lang="en-GB" sz="3200" dirty="0"/>
              <a:t>to grow from every experience, whether success or </a:t>
            </a:r>
          </a:p>
          <a:p>
            <a:pPr algn="ctr"/>
            <a:r>
              <a:rPr lang="en-GB" sz="3200" dirty="0"/>
              <a:t>failure.</a:t>
            </a:r>
            <a:br>
              <a:rPr lang="en-GB" sz="3200" dirty="0"/>
            </a:br>
            <a:r>
              <a:rPr lang="en-GB" sz="3200" dirty="0"/>
              <a:t>Encourage me to be patient with myself, and to trust </a:t>
            </a:r>
          </a:p>
          <a:p>
            <a:pPr algn="ctr"/>
            <a:r>
              <a:rPr lang="en-GB" sz="3200" dirty="0"/>
              <a:t>that You are guiding me toward fulfilling my potential.</a:t>
            </a:r>
          </a:p>
          <a:p>
            <a:pPr algn="ctr"/>
            <a:br>
              <a:rPr lang="en-GB" sz="3200" dirty="0"/>
            </a:br>
            <a:r>
              <a:rPr lang="en-GB" sz="3200" dirty="0"/>
              <a:t>Amen</a:t>
            </a:r>
          </a:p>
        </p:txBody>
      </p:sp>
      <p:pic>
        <p:nvPicPr>
          <p:cNvPr id="1032" name="Picture 8" descr="The Holy Trinity Church of England Secondary School - Headteacher's Welcome">
            <a:extLst>
              <a:ext uri="{FF2B5EF4-FFF2-40B4-BE49-F238E27FC236}">
                <a16:creationId xmlns:a16="http://schemas.microsoft.com/office/drawing/2014/main" id="{9C66EFF4-D77D-CC56-A001-FF92CDEF99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1253"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9212C0B9-1DD9-A3B2-F105-CC3D9A6A1E43}"/>
              </a:ext>
            </a:extLst>
          </p:cNvPr>
          <p:cNvPicPr>
            <a:picLocks noChangeAspect="1"/>
          </p:cNvPicPr>
          <p:nvPr/>
        </p:nvPicPr>
        <p:blipFill>
          <a:blip r:embed="rId5"/>
          <a:stretch>
            <a:fillRect/>
          </a:stretch>
        </p:blipFill>
        <p:spPr>
          <a:xfrm>
            <a:off x="9817028"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48A09525-3C8F-2769-D9F9-2543773BBB19}"/>
              </a:ext>
            </a:extLst>
          </p:cNvPr>
          <p:cNvSpPr txBox="1"/>
          <p:nvPr/>
        </p:nvSpPr>
        <p:spPr>
          <a:xfrm>
            <a:off x="10633484" y="3103241"/>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Tree>
    <p:extLst>
      <p:ext uri="{BB962C8B-B14F-4D97-AF65-F5344CB8AC3E}">
        <p14:creationId xmlns:p14="http://schemas.microsoft.com/office/powerpoint/2010/main" val="2463395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15E61-FE64-8A75-A7D9-521AD6A071F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71BE7D0-EEAF-B136-423B-E49FAE7DF6EE}"/>
              </a:ext>
            </a:extLst>
          </p:cNvPr>
          <p:cNvPicPr>
            <a:picLocks noChangeAspect="1"/>
          </p:cNvPicPr>
          <p:nvPr/>
        </p:nvPicPr>
        <p:blipFill>
          <a:blip r:embed="rId3"/>
          <a:stretch>
            <a:fillRect/>
          </a:stretch>
        </p:blipFill>
        <p:spPr>
          <a:xfrm>
            <a:off x="0" y="6096"/>
            <a:ext cx="12192000" cy="6845807"/>
          </a:xfrm>
          <a:prstGeom prst="rect">
            <a:avLst/>
          </a:prstGeom>
        </p:spPr>
      </p:pic>
      <p:sp>
        <p:nvSpPr>
          <p:cNvPr id="2" name="TextBox 1">
            <a:extLst>
              <a:ext uri="{FF2B5EF4-FFF2-40B4-BE49-F238E27FC236}">
                <a16:creationId xmlns:a16="http://schemas.microsoft.com/office/drawing/2014/main" id="{37E91198-2AD6-8473-B0DA-B4958222B4CC}"/>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sp>
        <p:nvSpPr>
          <p:cNvPr id="3" name="Rectangle: Rounded Corners 2">
            <a:extLst>
              <a:ext uri="{FF2B5EF4-FFF2-40B4-BE49-F238E27FC236}">
                <a16:creationId xmlns:a16="http://schemas.microsoft.com/office/drawing/2014/main" id="{6990BD36-241E-22F1-E808-2BBF4F084FFF}"/>
              </a:ext>
            </a:extLst>
          </p:cNvPr>
          <p:cNvSpPr/>
          <p:nvPr/>
        </p:nvSpPr>
        <p:spPr>
          <a:xfrm>
            <a:off x="199944" y="457487"/>
            <a:ext cx="10343648" cy="6122504"/>
          </a:xfrm>
          <a:prstGeom prst="roundRect">
            <a:avLst/>
          </a:prstGeom>
          <a:solidFill>
            <a:srgbClr val="FF0066"/>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Prayer 4: Prayer for Service and Purpose</a:t>
            </a:r>
          </a:p>
          <a:p>
            <a:pPr algn="ctr"/>
            <a:endParaRPr lang="en-GB" sz="3200" b="1" dirty="0"/>
          </a:p>
          <a:p>
            <a:pPr algn="ctr"/>
            <a:r>
              <a:rPr lang="en-GB" sz="3200" dirty="0"/>
              <a:t>Almighty God</a:t>
            </a:r>
          </a:p>
          <a:p>
            <a:pPr algn="ctr"/>
            <a:br>
              <a:rPr lang="en-GB" sz="3200" dirty="0"/>
            </a:br>
            <a:r>
              <a:rPr lang="en-GB" sz="3200" dirty="0"/>
              <a:t>Help me to use my gifts not only for my own benefit but to serve and inspire others.</a:t>
            </a:r>
            <a:br>
              <a:rPr lang="en-GB" sz="3200" dirty="0"/>
            </a:br>
            <a:r>
              <a:rPr lang="en-GB" sz="3200" dirty="0"/>
              <a:t>Let my actions reflect my highest potential and bring positivity to those around me.</a:t>
            </a:r>
            <a:br>
              <a:rPr lang="en-GB" sz="3200" dirty="0"/>
            </a:br>
            <a:r>
              <a:rPr lang="en-GB" sz="3200" dirty="0"/>
              <a:t>May I always seek to grow in knowledge, character, and kindness, fulfilling the purpose You have set for me.</a:t>
            </a:r>
          </a:p>
          <a:p>
            <a:pPr algn="ctr"/>
            <a:br>
              <a:rPr lang="en-GB" sz="3200" dirty="0"/>
            </a:br>
            <a:r>
              <a:rPr lang="en-GB" sz="3200" dirty="0"/>
              <a:t>Amen</a:t>
            </a:r>
          </a:p>
        </p:txBody>
      </p:sp>
      <p:pic>
        <p:nvPicPr>
          <p:cNvPr id="1032" name="Picture 8" descr="The Holy Trinity Church of England Secondary School - Headteacher's Welcome">
            <a:extLst>
              <a:ext uri="{FF2B5EF4-FFF2-40B4-BE49-F238E27FC236}">
                <a16:creationId xmlns:a16="http://schemas.microsoft.com/office/drawing/2014/main" id="{4143634F-9D3D-CABF-146B-6AA6502049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3445"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6B5BD159-9E49-5385-A2FE-AB91B167E93E}"/>
              </a:ext>
            </a:extLst>
          </p:cNvPr>
          <p:cNvSpPr txBox="1"/>
          <p:nvPr/>
        </p:nvSpPr>
        <p:spPr>
          <a:xfrm>
            <a:off x="7459663" y="1157555"/>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A7C62A8C-8F9F-02BD-48A9-81311CA04632}"/>
              </a:ext>
            </a:extLst>
          </p:cNvPr>
          <p:cNvPicPr>
            <a:picLocks noChangeAspect="1"/>
          </p:cNvPicPr>
          <p:nvPr/>
        </p:nvPicPr>
        <p:blipFill>
          <a:blip r:embed="rId5"/>
          <a:stretch>
            <a:fillRect/>
          </a:stretch>
        </p:blipFill>
        <p:spPr>
          <a:xfrm>
            <a:off x="9829220"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27BF9931-6835-70AA-D3FC-E777F0BB9957}"/>
              </a:ext>
            </a:extLst>
          </p:cNvPr>
          <p:cNvSpPr txBox="1"/>
          <p:nvPr/>
        </p:nvSpPr>
        <p:spPr>
          <a:xfrm>
            <a:off x="10645676" y="3103241"/>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Tree>
    <p:extLst>
      <p:ext uri="{BB962C8B-B14F-4D97-AF65-F5344CB8AC3E}">
        <p14:creationId xmlns:p14="http://schemas.microsoft.com/office/powerpoint/2010/main" val="4253027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0031675FD12EA4F91DA9223F3400AD8" ma:contentTypeVersion="38" ma:contentTypeDescription="Create a new document." ma:contentTypeScope="" ma:versionID="267f7f109a6ca73c1fda308dca9d5244">
  <xsd:schema xmlns:xsd="http://www.w3.org/2001/XMLSchema" xmlns:xs="http://www.w3.org/2001/XMLSchema" xmlns:p="http://schemas.microsoft.com/office/2006/metadata/properties" xmlns:ns1="http://schemas.microsoft.com/sharepoint/v3" xmlns:ns2="99b3c7d5-2370-4508-91b6-50cb63f9baab" xmlns:ns3="11da2bf0-ce11-40bc-8e46-71a986b8e803" targetNamespace="http://schemas.microsoft.com/office/2006/metadata/properties" ma:root="true" ma:fieldsID="abe44da05a869645f967166a6a06ed35" ns1:_="" ns2:_="" ns3:_="">
    <xsd:import namespace="http://schemas.microsoft.com/sharepoint/v3"/>
    <xsd:import namespace="99b3c7d5-2370-4508-91b6-50cb63f9baab"/>
    <xsd:import namespace="11da2bf0-ce11-40bc-8e46-71a986b8e80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1:PublishingStartDate" minOccurs="0"/>
                <xsd:element ref="ns1:PublishingExpirationDate" minOccurs="0"/>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Teachers" minOccurs="0"/>
                <xsd:element ref="ns2:Students" minOccurs="0"/>
                <xsd:element ref="ns2:Student_Groups" minOccurs="0"/>
                <xsd:element ref="ns2:Distribution_Groups" minOccurs="0"/>
                <xsd:element ref="ns2:LMS_Mappings" minOccurs="0"/>
                <xsd:element ref="ns2:Invited_Teachers" minOccurs="0"/>
                <xsd:element ref="ns2:Invited_Students" minOccurs="0"/>
                <xsd:element ref="ns2:Self_Registration_Enabled" minOccurs="0"/>
                <xsd:element ref="ns2:Has_Teacher_Only_SectionGroup" minOccurs="0"/>
                <xsd:element ref="ns2:Is_Collaboration_Space_Locked" minOccurs="0"/>
                <xsd:element ref="ns2:IsNotebookLocked" minOccurs="0"/>
                <xsd:element ref="ns2:Teams_Channel_Section_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3"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24"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9b3c7d5-2370-4508-91b6-50cb63f9ba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d5d2f2c-9a4c-41a7-ab2f-56dfb70416e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NotebookType" ma:index="25" nillable="true" ma:displayName="Notebook Type" ma:internalName="NotebookType">
      <xsd:simpleType>
        <xsd:restriction base="dms:Text"/>
      </xsd:simpleType>
    </xsd:element>
    <xsd:element name="FolderType" ma:index="26" nillable="true" ma:displayName="Folder Type" ma:internalName="FolderType">
      <xsd:simpleType>
        <xsd:restriction base="dms:Text"/>
      </xsd:simpleType>
    </xsd:element>
    <xsd:element name="CultureName" ma:index="27" nillable="true" ma:displayName="Culture Name" ma:internalName="CultureName">
      <xsd:simpleType>
        <xsd:restriction base="dms:Text"/>
      </xsd:simpleType>
    </xsd:element>
    <xsd:element name="AppVersion" ma:index="28" nillable="true" ma:displayName="App Version" ma:internalName="AppVersion">
      <xsd:simpleType>
        <xsd:restriction base="dms:Text"/>
      </xsd:simpleType>
    </xsd:element>
    <xsd:element name="TeamsChannelId" ma:index="29" nillable="true" ma:displayName="Teams Channel Id" ma:internalName="TeamsChannelId">
      <xsd:simpleType>
        <xsd:restriction base="dms:Text"/>
      </xsd:simpleType>
    </xsd:element>
    <xsd:element name="Owner" ma:index="3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31" nillable="true" ma:displayName="Math Settings" ma:internalName="Math_Settings">
      <xsd:simpleType>
        <xsd:restriction base="dms:Text"/>
      </xsd:simpleType>
    </xsd:element>
    <xsd:element name="DefaultSectionNames" ma:index="32" nillable="true" ma:displayName="Default Section Names" ma:internalName="DefaultSectionNames">
      <xsd:simpleType>
        <xsd:restriction base="dms:Note">
          <xsd:maxLength value="255"/>
        </xsd:restriction>
      </xsd:simpleType>
    </xsd:element>
    <xsd:element name="Templates" ma:index="33" nillable="true" ma:displayName="Templates" ma:internalName="Templates">
      <xsd:simpleType>
        <xsd:restriction base="dms:Note">
          <xsd:maxLength value="255"/>
        </xsd:restriction>
      </xsd:simpleType>
    </xsd:element>
    <xsd:element name="Teachers" ma:index="34"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5"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6"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Invited_Teachers" ma:index="39" nillable="true" ma:displayName="Invited Teachers" ma:internalName="Invited_Teachers">
      <xsd:simpleType>
        <xsd:restriction base="dms:Note">
          <xsd:maxLength value="255"/>
        </xsd:restriction>
      </xsd:simpleType>
    </xsd:element>
    <xsd:element name="Invited_Students" ma:index="40" nillable="true" ma:displayName="Invited Students" ma:internalName="Invited_Students">
      <xsd:simpleType>
        <xsd:restriction base="dms:Note">
          <xsd:maxLength value="255"/>
        </xsd:restriction>
      </xsd:simpleType>
    </xsd:element>
    <xsd:element name="Self_Registration_Enabled" ma:index="41" nillable="true" ma:displayName="Self Registration Enabled" ma:internalName="Self_Registration_Enabled">
      <xsd:simpleType>
        <xsd:restriction base="dms:Boolean"/>
      </xsd:simpleType>
    </xsd:element>
    <xsd:element name="Has_Teacher_Only_SectionGroup" ma:index="42" nillable="true" ma:displayName="Has Teacher Only SectionGroup" ma:internalName="Has_Teacher_Only_SectionGroup">
      <xsd:simpleType>
        <xsd:restriction base="dms:Boolean"/>
      </xsd:simpleType>
    </xsd:element>
    <xsd:element name="Is_Collaboration_Space_Locked" ma:index="43" nillable="true" ma:displayName="Is Collaboration Space Locked" ma:internalName="Is_Collaboration_Space_Locked">
      <xsd:simpleType>
        <xsd:restriction base="dms:Boolean"/>
      </xsd:simpleType>
    </xsd:element>
    <xsd:element name="IsNotebookLocked" ma:index="44" nillable="true" ma:displayName="Is Notebook Locked" ma:internalName="IsNotebookLocked">
      <xsd:simpleType>
        <xsd:restriction base="dms:Boolean"/>
      </xsd:simpleType>
    </xsd:element>
    <xsd:element name="Teams_Channel_Section_Location" ma:index="45" nillable="true" ma:displayName="Teams Channel Section Location" ma:internalName="Teams_Channel_Section_Location">
      <xsd:simpleType>
        <xsd:restriction base="dms:Text"/>
      </xsd:simpleType>
    </xsd:element>
    <xsd:element name="MediaServiceSearchProperties" ma:index="4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da2bf0-ce11-40bc-8e46-71a986b8e80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c06c1b4-644c-4d6d-856e-b16a912fdf0d}" ma:internalName="TaxCatchAll" ma:showField="CatchAllData" ma:web="11da2bf0-ce11-40bc-8e46-71a986b8e80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pVersion xmlns="99b3c7d5-2370-4508-91b6-50cb63f9baab" xsi:nil="true"/>
    <TeamsChannelId xmlns="99b3c7d5-2370-4508-91b6-50cb63f9baab" xsi:nil="true"/>
    <FolderType xmlns="99b3c7d5-2370-4508-91b6-50cb63f9baab" xsi:nil="true"/>
    <LMS_Mappings xmlns="99b3c7d5-2370-4508-91b6-50cb63f9baab" xsi:nil="true"/>
    <Templates xmlns="99b3c7d5-2370-4508-91b6-50cb63f9baab" xsi:nil="true"/>
    <NotebookType xmlns="99b3c7d5-2370-4508-91b6-50cb63f9baab" xsi:nil="true"/>
    <Teachers xmlns="99b3c7d5-2370-4508-91b6-50cb63f9baab">
      <UserInfo>
        <DisplayName/>
        <AccountId xsi:nil="true"/>
        <AccountType/>
      </UserInfo>
    </Teachers>
    <Invited_Teachers xmlns="99b3c7d5-2370-4508-91b6-50cb63f9baab" xsi:nil="true"/>
    <IsNotebookLocked xmlns="99b3c7d5-2370-4508-91b6-50cb63f9baab" xsi:nil="true"/>
    <DefaultSectionNames xmlns="99b3c7d5-2370-4508-91b6-50cb63f9baab" xsi:nil="true"/>
    <Owner xmlns="99b3c7d5-2370-4508-91b6-50cb63f9baab">
      <UserInfo>
        <DisplayName/>
        <AccountId xsi:nil="true"/>
        <AccountType/>
      </UserInfo>
    </Owner>
    <Invited_Students xmlns="99b3c7d5-2370-4508-91b6-50cb63f9baab" xsi:nil="true"/>
    <TaxCatchAll xmlns="11da2bf0-ce11-40bc-8e46-71a986b8e803" xsi:nil="true"/>
    <PublishingExpirationDate xmlns="http://schemas.microsoft.com/sharepoint/v3" xsi:nil="true"/>
    <Is_Collaboration_Space_Locked xmlns="99b3c7d5-2370-4508-91b6-50cb63f9baab" xsi:nil="true"/>
    <Teams_Channel_Section_Location xmlns="99b3c7d5-2370-4508-91b6-50cb63f9baab" xsi:nil="true"/>
    <lcf76f155ced4ddcb4097134ff3c332f xmlns="99b3c7d5-2370-4508-91b6-50cb63f9baab">
      <Terms xmlns="http://schemas.microsoft.com/office/infopath/2007/PartnerControls"/>
    </lcf76f155ced4ddcb4097134ff3c332f>
    <PublishingStartDate xmlns="http://schemas.microsoft.com/sharepoint/v3" xsi:nil="true"/>
    <CultureName xmlns="99b3c7d5-2370-4508-91b6-50cb63f9baab" xsi:nil="true"/>
    <Students xmlns="99b3c7d5-2370-4508-91b6-50cb63f9baab">
      <UserInfo>
        <DisplayName/>
        <AccountId xsi:nil="true"/>
        <AccountType/>
      </UserInfo>
    </Students>
    <Student_Groups xmlns="99b3c7d5-2370-4508-91b6-50cb63f9baab">
      <UserInfo>
        <DisplayName/>
        <AccountId xsi:nil="true"/>
        <AccountType/>
      </UserInfo>
    </Student_Groups>
    <Math_Settings xmlns="99b3c7d5-2370-4508-91b6-50cb63f9baab" xsi:nil="true"/>
    <Self_Registration_Enabled xmlns="99b3c7d5-2370-4508-91b6-50cb63f9baab" xsi:nil="true"/>
    <Has_Teacher_Only_SectionGroup xmlns="99b3c7d5-2370-4508-91b6-50cb63f9baab" xsi:nil="true"/>
    <Distribution_Groups xmlns="99b3c7d5-2370-4508-91b6-50cb63f9baab" xsi:nil="true"/>
  </documentManagement>
</p:properties>
</file>

<file path=customXml/itemProps1.xml><?xml version="1.0" encoding="utf-8"?>
<ds:datastoreItem xmlns:ds="http://schemas.openxmlformats.org/officeDocument/2006/customXml" ds:itemID="{318C64B1-98B6-4D74-9556-C75D5B1F3DE4}">
  <ds:schemaRefs>
    <ds:schemaRef ds:uri="http://schemas.microsoft.com/sharepoint/v3/contenttype/forms"/>
  </ds:schemaRefs>
</ds:datastoreItem>
</file>

<file path=customXml/itemProps2.xml><?xml version="1.0" encoding="utf-8"?>
<ds:datastoreItem xmlns:ds="http://schemas.openxmlformats.org/officeDocument/2006/customXml" ds:itemID="{09ECFB1A-E5C1-453F-A35D-7A207C42FF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9b3c7d5-2370-4508-91b6-50cb63f9baab"/>
    <ds:schemaRef ds:uri="11da2bf0-ce11-40bc-8e46-71a986b8e8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FA5211-458D-4BD8-9B1C-CD1D15E4EFF3}">
  <ds:schemaRefs>
    <ds:schemaRef ds:uri="http://schemas.openxmlformats.org/package/2006/metadata/core-properties"/>
    <ds:schemaRef ds:uri="11da2bf0-ce11-40bc-8e46-71a986b8e803"/>
    <ds:schemaRef ds:uri="http://schemas.microsoft.com/office/2006/documentManagement/types"/>
    <ds:schemaRef ds:uri="http://purl.org/dc/elements/1.1/"/>
    <ds:schemaRef ds:uri="http://purl.org/dc/terms/"/>
    <ds:schemaRef ds:uri="http://www.w3.org/XML/1998/namespace"/>
    <ds:schemaRef ds:uri="http://schemas.microsoft.com/sharepoint/v3"/>
    <ds:schemaRef ds:uri="http://schemas.microsoft.com/office/infopath/2007/PartnerControls"/>
    <ds:schemaRef ds:uri="99b3c7d5-2370-4508-91b6-50cb63f9baa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14832</TotalTime>
  <Words>893</Words>
  <Application>Microsoft Office PowerPoint</Application>
  <PresentationFormat>Widescreen</PresentationFormat>
  <Paragraphs>79</Paragraphs>
  <Slides>9</Slides>
  <Notes>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vt:i4>
      </vt:variant>
    </vt:vector>
  </HeadingPairs>
  <TitlesOfParts>
    <vt:vector size="21" baseType="lpstr">
      <vt:lpstr>Abadi</vt:lpstr>
      <vt:lpstr>ADLaM Display</vt:lpstr>
      <vt:lpstr>Aptos</vt:lpstr>
      <vt:lpstr>Aptos Display</vt:lpstr>
      <vt:lpstr>Aptos SemiBold</vt:lpstr>
      <vt:lpstr>Arial</vt:lpstr>
      <vt:lpstr>Baguet Script</vt:lpstr>
      <vt:lpstr>Biome</vt:lpstr>
      <vt:lpstr>Calibri</vt:lpstr>
      <vt:lpstr>Cavolini</vt:lpstr>
      <vt:lpstr>Lucida Calligraphy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Bradley DEYSEL</dc:creator>
  <cp:lastModifiedBy>Bradley DEYSEL</cp:lastModifiedBy>
  <cp:revision>914</cp:revision>
  <cp:lastPrinted>2024-09-30T15:28:11Z</cp:lastPrinted>
  <dcterms:created xsi:type="dcterms:W3CDTF">2022-07-08T05:33:16Z</dcterms:created>
  <dcterms:modified xsi:type="dcterms:W3CDTF">2026-06-19T13:07:01Z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0x01010020031675FD12EA4F91DA9223F3400AD8</vt:lpwstr>
  </property>
  <property fmtid="{D5CDD505-2E9C-101B-9397-08002B2CF9AE}" pid="3" name="MediaServiceImageTags">
    <vt:lpwstr/>
  </property>
</Properties>
</file>