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E_91128D71.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42" r:id="rId4"/>
  </p:sldMasterIdLst>
  <p:notesMasterIdLst>
    <p:notesMasterId r:id="rId15"/>
  </p:notesMasterIdLst>
  <p:sldIdLst>
    <p:sldId id="259" r:id="rId5"/>
    <p:sldId id="260" r:id="rId6"/>
    <p:sldId id="270" r:id="rId7"/>
    <p:sldId id="300" r:id="rId8"/>
    <p:sldId id="316" r:id="rId9"/>
    <p:sldId id="317" r:id="rId10"/>
    <p:sldId id="313" r:id="rId11"/>
    <p:sldId id="307" r:id="rId12"/>
    <p:sldId id="314" r:id="rId13"/>
    <p:sldId id="315"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BDC0F07-6318-4C70-8766-911311D16806}">
          <p14:sldIdLst>
            <p14:sldId id="259"/>
            <p14:sldId id="260"/>
            <p14:sldId id="270"/>
            <p14:sldId id="300"/>
            <p14:sldId id="316"/>
            <p14:sldId id="317"/>
            <p14:sldId id="313"/>
            <p14:sldId id="307"/>
            <p14:sldId id="314"/>
            <p14:sldId id="31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D19CC2-6645-9BD9-B44F-198EBD641C23}" name="Bradley DEYSEL" initials="BD" userId="S::bdeysel@holytrinitycrawley.org.uk::eb652434-ba0d-4f6d-bc67-94b5b671a75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adley DEYSEL"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FFCC00"/>
    <a:srgbClr val="008000"/>
    <a:srgbClr val="FFCC66"/>
    <a:srgbClr val="33CCCC"/>
    <a:srgbClr val="00CCFF"/>
    <a:srgbClr val="00FFFF"/>
    <a:srgbClr val="A3CAF5"/>
    <a:srgbClr val="A6D3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754389-D7ED-4A78-8190-8DFF7D91D948}" v="2" dt="2026-06-12T13:01:56.2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82" d="100"/>
          <a:sy n="82" d="100"/>
        </p:scale>
        <p:origin x="682" y="4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ley DEYSEL" userId="eb652434-ba0d-4f6d-bc67-94b5b671a75a" providerId="ADAL" clId="{4582205B-D3F2-4DB7-BBCB-488FEECED662}"/>
    <pc:docChg chg="undo custSel addSld delSld modSld delMainMaster modMainMaster modSection">
      <pc:chgData name="Bradley DEYSEL" userId="eb652434-ba0d-4f6d-bc67-94b5b671a75a" providerId="ADAL" clId="{4582205B-D3F2-4DB7-BBCB-488FEECED662}" dt="2026-06-12T13:10:49.764" v="32647" actId="2696"/>
      <pc:docMkLst>
        <pc:docMk/>
      </pc:docMkLst>
      <pc:sldChg chg="addSp delSp modSp mod addAnim delAnim modAnim">
        <pc:chgData name="Bradley DEYSEL" userId="eb652434-ba0d-4f6d-bc67-94b5b671a75a" providerId="ADAL" clId="{4582205B-D3F2-4DB7-BBCB-488FEECED662}" dt="2026-05-18T13:56:34.851" v="32006" actId="208"/>
        <pc:sldMkLst>
          <pc:docMk/>
          <pc:sldMk cId="144535696" sldId="259"/>
        </pc:sldMkLst>
        <pc:spChg chg="mod ord">
          <ac:chgData name="Bradley DEYSEL" userId="eb652434-ba0d-4f6d-bc67-94b5b671a75a" providerId="ADAL" clId="{4582205B-D3F2-4DB7-BBCB-488FEECED662}" dt="2026-05-18T13:11:44.718" v="31684" actId="1076"/>
          <ac:spMkLst>
            <pc:docMk/>
            <pc:sldMk cId="144535696" sldId="259"/>
            <ac:spMk id="3" creationId="{8422FA88-B0DB-E6C0-CF92-273010F3BB38}"/>
          </ac:spMkLst>
        </pc:spChg>
        <pc:spChg chg="mod">
          <ac:chgData name="Bradley DEYSEL" userId="eb652434-ba0d-4f6d-bc67-94b5b671a75a" providerId="ADAL" clId="{4582205B-D3F2-4DB7-BBCB-488FEECED662}" dt="2026-05-18T13:50:17.751" v="31923" actId="1076"/>
          <ac:spMkLst>
            <pc:docMk/>
            <pc:sldMk cId="144535696" sldId="259"/>
            <ac:spMk id="8" creationId="{9C534AD6-3C17-FB99-FD1F-42F056C33E46}"/>
          </ac:spMkLst>
        </pc:spChg>
        <pc:spChg chg="add mod ord">
          <ac:chgData name="Bradley DEYSEL" userId="eb652434-ba0d-4f6d-bc67-94b5b671a75a" providerId="ADAL" clId="{4582205B-D3F2-4DB7-BBCB-488FEECED662}" dt="2026-05-18T13:50:46.427" v="31930" actId="1076"/>
          <ac:spMkLst>
            <pc:docMk/>
            <pc:sldMk cId="144535696" sldId="259"/>
            <ac:spMk id="9" creationId="{4D9E3826-3294-BE4E-4839-F729039245C0}"/>
          </ac:spMkLst>
        </pc:spChg>
        <pc:spChg chg="add mod ord">
          <ac:chgData name="Bradley DEYSEL" userId="eb652434-ba0d-4f6d-bc67-94b5b671a75a" providerId="ADAL" clId="{4582205B-D3F2-4DB7-BBCB-488FEECED662}" dt="2026-05-18T13:51:00.646" v="31937" actId="6549"/>
          <ac:spMkLst>
            <pc:docMk/>
            <pc:sldMk cId="144535696" sldId="259"/>
            <ac:spMk id="11" creationId="{F4636E1E-3167-53C0-2E9D-4EFEF83700D1}"/>
          </ac:spMkLst>
        </pc:spChg>
        <pc:spChg chg="mod ord">
          <ac:chgData name="Bradley DEYSEL" userId="eb652434-ba0d-4f6d-bc67-94b5b671a75a" providerId="ADAL" clId="{4582205B-D3F2-4DB7-BBCB-488FEECED662}" dt="2026-05-18T13:56:34.851" v="32006" actId="208"/>
          <ac:spMkLst>
            <pc:docMk/>
            <pc:sldMk cId="144535696" sldId="259"/>
            <ac:spMk id="13" creationId="{73045F38-A2B5-3B54-3340-C8BF6DD25123}"/>
          </ac:spMkLst>
        </pc:spChg>
        <pc:spChg chg="mod">
          <ac:chgData name="Bradley DEYSEL" userId="eb652434-ba0d-4f6d-bc67-94b5b671a75a" providerId="ADAL" clId="{4582205B-D3F2-4DB7-BBCB-488FEECED662}" dt="2026-05-15T09:04:59.398" v="30522" actId="207"/>
          <ac:spMkLst>
            <pc:docMk/>
            <pc:sldMk cId="144535696" sldId="259"/>
            <ac:spMk id="18" creationId="{33652432-D9B4-EA27-DF1A-0C85550A3990}"/>
          </ac:spMkLst>
        </pc:spChg>
        <pc:picChg chg="add mod ord">
          <ac:chgData name="Bradley DEYSEL" userId="eb652434-ba0d-4f6d-bc67-94b5b671a75a" providerId="ADAL" clId="{4582205B-D3F2-4DB7-BBCB-488FEECED662}" dt="2026-05-18T13:50:21.981" v="31924" actId="1076"/>
          <ac:picMkLst>
            <pc:docMk/>
            <pc:sldMk cId="144535696" sldId="259"/>
            <ac:picMk id="5" creationId="{0C0EA1D7-E334-DB16-3BBD-D0F3E1853730}"/>
          </ac:picMkLst>
        </pc:picChg>
        <pc:picChg chg="add mod modCrop">
          <ac:chgData name="Bradley DEYSEL" userId="eb652434-ba0d-4f6d-bc67-94b5b671a75a" providerId="ADAL" clId="{4582205B-D3F2-4DB7-BBCB-488FEECED662}" dt="2026-05-18T13:23:35.237" v="31710" actId="1076"/>
          <ac:picMkLst>
            <pc:docMk/>
            <pc:sldMk cId="144535696" sldId="259"/>
            <ac:picMk id="12" creationId="{B450BCE8-0060-9CC2-55AF-903B0DDC6B22}"/>
          </ac:picMkLst>
        </pc:picChg>
      </pc:sldChg>
      <pc:sldChg chg="addSp delSp modSp mod delAnim modAnim">
        <pc:chgData name="Bradley DEYSEL" userId="eb652434-ba0d-4f6d-bc67-94b5b671a75a" providerId="ADAL" clId="{4582205B-D3F2-4DB7-BBCB-488FEECED662}" dt="2026-06-12T12:59:12.642" v="32639"/>
        <pc:sldMkLst>
          <pc:docMk/>
          <pc:sldMk cId="1675910266" sldId="260"/>
        </pc:sldMkLst>
        <pc:spChg chg="mod ord">
          <ac:chgData name="Bradley DEYSEL" userId="eb652434-ba0d-4f6d-bc67-94b5b671a75a" providerId="ADAL" clId="{4582205B-D3F2-4DB7-BBCB-488FEECED662}" dt="2026-05-15T09:12:25.845" v="30584" actId="207"/>
          <ac:spMkLst>
            <pc:docMk/>
            <pc:sldMk cId="1675910266" sldId="260"/>
            <ac:spMk id="3" creationId="{9F448480-4F0C-BC4B-BBC9-3B6399D4E3DE}"/>
          </ac:spMkLst>
        </pc:spChg>
        <pc:spChg chg="add mod ord">
          <ac:chgData name="Bradley DEYSEL" userId="eb652434-ba0d-4f6d-bc67-94b5b671a75a" providerId="ADAL" clId="{4582205B-D3F2-4DB7-BBCB-488FEECED662}" dt="2026-05-15T09:12:05.168" v="30582" actId="166"/>
          <ac:spMkLst>
            <pc:docMk/>
            <pc:sldMk cId="1675910266" sldId="260"/>
            <ac:spMk id="5" creationId="{DE5D4CA3-6F92-7598-A1D1-D6D6B1BD57D0}"/>
          </ac:spMkLst>
        </pc:spChg>
        <pc:spChg chg="add mod ord">
          <ac:chgData name="Bradley DEYSEL" userId="eb652434-ba0d-4f6d-bc67-94b5b671a75a" providerId="ADAL" clId="{4582205B-D3F2-4DB7-BBCB-488FEECED662}" dt="2026-06-12T12:59:12.642" v="32639"/>
          <ac:spMkLst>
            <pc:docMk/>
            <pc:sldMk cId="1675910266" sldId="260"/>
            <ac:spMk id="7" creationId="{A5A559F5-8DA5-8A37-A801-18E5663D21D5}"/>
          </ac:spMkLst>
        </pc:spChg>
        <pc:spChg chg="mod ord">
          <ac:chgData name="Bradley DEYSEL" userId="eb652434-ba0d-4f6d-bc67-94b5b671a75a" providerId="ADAL" clId="{4582205B-D3F2-4DB7-BBCB-488FEECED662}" dt="2026-05-15T09:11:58.825" v="30581" actId="1076"/>
          <ac:spMkLst>
            <pc:docMk/>
            <pc:sldMk cId="1675910266" sldId="260"/>
            <ac:spMk id="13" creationId="{3338FDFF-8508-81AA-A640-2603C135C885}"/>
          </ac:spMkLst>
        </pc:spChg>
        <pc:spChg chg="mod">
          <ac:chgData name="Bradley DEYSEL" userId="eb652434-ba0d-4f6d-bc67-94b5b671a75a" providerId="ADAL" clId="{4582205B-D3F2-4DB7-BBCB-488FEECED662}" dt="2026-05-15T09:05:08.778" v="30531" actId="20577"/>
          <ac:spMkLst>
            <pc:docMk/>
            <pc:sldMk cId="1675910266" sldId="260"/>
            <ac:spMk id="44" creationId="{671D59B2-B9F4-C44E-44AD-96EA77F916BE}"/>
          </ac:spMkLst>
        </pc:spChg>
        <pc:picChg chg="add ord">
          <ac:chgData name="Bradley DEYSEL" userId="eb652434-ba0d-4f6d-bc67-94b5b671a75a" providerId="ADAL" clId="{4582205B-D3F2-4DB7-BBCB-488FEECED662}" dt="2026-05-15T09:07:01.326" v="30533" actId="167"/>
          <ac:picMkLst>
            <pc:docMk/>
            <pc:sldMk cId="1675910266" sldId="260"/>
            <ac:picMk id="8" creationId="{2E5B3E50-37FB-B11D-AB06-2728CEC6C77D}"/>
          </ac:picMkLst>
        </pc:picChg>
        <pc:picChg chg="add mod modCrop">
          <ac:chgData name="Bradley DEYSEL" userId="eb652434-ba0d-4f6d-bc67-94b5b671a75a" providerId="ADAL" clId="{4582205B-D3F2-4DB7-BBCB-488FEECED662}" dt="2026-05-15T09:11:53.311" v="30580" actId="14100"/>
          <ac:picMkLst>
            <pc:docMk/>
            <pc:sldMk cId="1675910266" sldId="260"/>
            <ac:picMk id="12" creationId="{9F0B6A4E-EB37-D6E3-4B49-3CB652688C2D}"/>
          </ac:picMkLst>
        </pc:picChg>
      </pc:sldChg>
      <pc:sldChg chg="addSp delSp modSp mod modCm">
        <pc:chgData name="Bradley DEYSEL" userId="eb652434-ba0d-4f6d-bc67-94b5b671a75a" providerId="ADAL" clId="{4582205B-D3F2-4DB7-BBCB-488FEECED662}" dt="2026-06-09T14:10:12.293" v="32634" actId="20577"/>
        <pc:sldMkLst>
          <pc:docMk/>
          <pc:sldMk cId="2433912177" sldId="270"/>
        </pc:sldMkLst>
        <pc:spChg chg="mod ord">
          <ac:chgData name="Bradley DEYSEL" userId="eb652434-ba0d-4f6d-bc67-94b5b671a75a" providerId="ADAL" clId="{4582205B-D3F2-4DB7-BBCB-488FEECED662}" dt="2026-06-09T14:10:12.293" v="32634" actId="20577"/>
          <ac:spMkLst>
            <pc:docMk/>
            <pc:sldMk cId="2433912177" sldId="270"/>
            <ac:spMk id="6" creationId="{B17699E2-DF46-2034-F941-3D2D723E9D6B}"/>
          </ac:spMkLst>
        </pc:spChg>
        <pc:picChg chg="add ord">
          <ac:chgData name="Bradley DEYSEL" userId="eb652434-ba0d-4f6d-bc67-94b5b671a75a" providerId="ADAL" clId="{4582205B-D3F2-4DB7-BBCB-488FEECED662}" dt="2026-05-15T09:07:22.862" v="30537" actId="167"/>
          <ac:picMkLst>
            <pc:docMk/>
            <pc:sldMk cId="2433912177" sldId="270"/>
            <ac:picMk id="4" creationId="{F251A5BF-F39A-6B97-1D15-56D015276B11}"/>
          </ac:picMkLst>
        </pc:picChg>
        <pc:picChg chg="add mod">
          <ac:chgData name="Bradley DEYSEL" userId="eb652434-ba0d-4f6d-bc67-94b5b671a75a" providerId="ADAL" clId="{4582205B-D3F2-4DB7-BBCB-488FEECED662}" dt="2026-05-15T09:13:58.383" v="30589" actId="1582"/>
          <ac:picMkLst>
            <pc:docMk/>
            <pc:sldMk cId="2433912177" sldId="270"/>
            <ac:picMk id="8" creationId="{4BC1104D-07AA-CCB2-506A-C960B61C89F3}"/>
          </ac:picMkLst>
        </pc:picChg>
        <pc:extLst>
          <p:ext xmlns:p="http://schemas.openxmlformats.org/presentationml/2006/main" uri="{D6D511B9-2390-475A-947B-AFAB55BFBCF1}">
            <pc226:cmChg xmlns:pc226="http://schemas.microsoft.com/office/powerpoint/2022/06/main/command" chg="mod">
              <pc226:chgData name="Bradley DEYSEL" userId="eb652434-ba0d-4f6d-bc67-94b5b671a75a" providerId="ADAL" clId="{4582205B-D3F2-4DB7-BBCB-488FEECED662}" dt="2026-06-09T14:10:12.293" v="32634" actId="20577"/>
              <pc2:cmMkLst xmlns:pc2="http://schemas.microsoft.com/office/powerpoint/2019/9/main/command">
                <pc:docMk/>
                <pc:sldMk cId="2433912177" sldId="270"/>
                <pc2:cmMk id="{64DC6164-E6BD-419D-9CF5-C732E592C419}"/>
              </pc2:cmMkLst>
            </pc226:cmChg>
          </p:ext>
        </pc:extLst>
      </pc:sldChg>
      <pc:sldChg chg="addSp delSp modSp mod delAnim modAnim">
        <pc:chgData name="Bradley DEYSEL" userId="eb652434-ba0d-4f6d-bc67-94b5b671a75a" providerId="ADAL" clId="{4582205B-D3F2-4DB7-BBCB-488FEECED662}" dt="2026-05-18T14:08:23.930" v="32599" actId="20577"/>
        <pc:sldMkLst>
          <pc:docMk/>
          <pc:sldMk cId="299848669" sldId="300"/>
        </pc:sldMkLst>
        <pc:spChg chg="mod ord">
          <ac:chgData name="Bradley DEYSEL" userId="eb652434-ba0d-4f6d-bc67-94b5b671a75a" providerId="ADAL" clId="{4582205B-D3F2-4DB7-BBCB-488FEECED662}" dt="2026-05-18T14:08:23.930" v="32599" actId="20577"/>
          <ac:spMkLst>
            <pc:docMk/>
            <pc:sldMk cId="299848669" sldId="300"/>
            <ac:spMk id="3" creationId="{65A7FE24-EE17-2E9F-8372-5E909F541540}"/>
          </ac:spMkLst>
        </pc:spChg>
        <pc:picChg chg="add ord">
          <ac:chgData name="Bradley DEYSEL" userId="eb652434-ba0d-4f6d-bc67-94b5b671a75a" providerId="ADAL" clId="{4582205B-D3F2-4DB7-BBCB-488FEECED662}" dt="2026-05-15T09:07:28.767" v="30539" actId="167"/>
          <ac:picMkLst>
            <pc:docMk/>
            <pc:sldMk cId="299848669" sldId="300"/>
            <ac:picMk id="5" creationId="{4582C78B-A5CF-F173-0C5B-F4EC1342E86B}"/>
          </ac:picMkLst>
        </pc:picChg>
        <pc:picChg chg="add mod">
          <ac:chgData name="Bradley DEYSEL" userId="eb652434-ba0d-4f6d-bc67-94b5b671a75a" providerId="ADAL" clId="{4582205B-D3F2-4DB7-BBCB-488FEECED662}" dt="2026-05-18T14:05:39.150" v="32456" actId="14100"/>
          <ac:picMkLst>
            <pc:docMk/>
            <pc:sldMk cId="299848669" sldId="300"/>
            <ac:picMk id="8" creationId="{0B290120-4745-56BF-A8FA-C3C25734DFF5}"/>
          </ac:picMkLst>
        </pc:picChg>
      </pc:sldChg>
      <pc:sldChg chg="addSp delSp modSp mod">
        <pc:chgData name="Bradley DEYSEL" userId="eb652434-ba0d-4f6d-bc67-94b5b671a75a" providerId="ADAL" clId="{4582205B-D3F2-4DB7-BBCB-488FEECED662}" dt="2026-05-15T09:19:39.348" v="30651" actId="20577"/>
        <pc:sldMkLst>
          <pc:docMk/>
          <pc:sldMk cId="1208504242" sldId="307"/>
        </pc:sldMkLst>
        <pc:spChg chg="add del mod ord">
          <ac:chgData name="Bradley DEYSEL" userId="eb652434-ba0d-4f6d-bc67-94b5b671a75a" providerId="ADAL" clId="{4582205B-D3F2-4DB7-BBCB-488FEECED662}" dt="2026-05-15T09:19:39.348" v="30651" actId="20577"/>
          <ac:spMkLst>
            <pc:docMk/>
            <pc:sldMk cId="1208504242" sldId="307"/>
            <ac:spMk id="3" creationId="{299F1A2F-9CE9-E1BF-6EBB-47945466CE3F}"/>
          </ac:spMkLst>
        </pc:spChg>
        <pc:picChg chg="add ord">
          <ac:chgData name="Bradley DEYSEL" userId="eb652434-ba0d-4f6d-bc67-94b5b671a75a" providerId="ADAL" clId="{4582205B-D3F2-4DB7-BBCB-488FEECED662}" dt="2026-05-15T09:07:53.939" v="30547" actId="167"/>
          <ac:picMkLst>
            <pc:docMk/>
            <pc:sldMk cId="1208504242" sldId="307"/>
            <ac:picMk id="5" creationId="{DD24FF93-B1DA-6ABA-4B21-70F523BDACA8}"/>
          </ac:picMkLst>
        </pc:picChg>
      </pc:sldChg>
      <pc:sldChg chg="addSp delSp modSp add mod">
        <pc:chgData name="Bradley DEYSEL" userId="eb652434-ba0d-4f6d-bc67-94b5b671a75a" providerId="ADAL" clId="{4582205B-D3F2-4DB7-BBCB-488FEECED662}" dt="2026-05-15T09:18:10.415" v="30615" actId="255"/>
        <pc:sldMkLst>
          <pc:docMk/>
          <pc:sldMk cId="1542090510" sldId="313"/>
        </pc:sldMkLst>
        <pc:spChg chg="add mod">
          <ac:chgData name="Bradley DEYSEL" userId="eb652434-ba0d-4f6d-bc67-94b5b671a75a" providerId="ADAL" clId="{4582205B-D3F2-4DB7-BBCB-488FEECED662}" dt="2026-05-15T09:18:10.415" v="30615" actId="255"/>
          <ac:spMkLst>
            <pc:docMk/>
            <pc:sldMk cId="1542090510" sldId="313"/>
            <ac:spMk id="3" creationId="{16D5139E-2DDF-1929-520D-8D65CE091AA3}"/>
          </ac:spMkLst>
        </pc:spChg>
        <pc:spChg chg="mod">
          <ac:chgData name="Bradley DEYSEL" userId="eb652434-ba0d-4f6d-bc67-94b5b671a75a" providerId="ADAL" clId="{4582205B-D3F2-4DB7-BBCB-488FEECED662}" dt="2026-05-15T09:17:31.375" v="30600" actId="1076"/>
          <ac:spMkLst>
            <pc:docMk/>
            <pc:sldMk cId="1542090510" sldId="313"/>
            <ac:spMk id="10" creationId="{9FBFE1C3-9E99-883B-B08B-26C046ECE0EE}"/>
          </ac:spMkLst>
        </pc:spChg>
        <pc:picChg chg="add ord">
          <ac:chgData name="Bradley DEYSEL" userId="eb652434-ba0d-4f6d-bc67-94b5b671a75a" providerId="ADAL" clId="{4582205B-D3F2-4DB7-BBCB-488FEECED662}" dt="2026-05-15T09:07:48.291" v="30545" actId="167"/>
          <ac:picMkLst>
            <pc:docMk/>
            <pc:sldMk cId="1542090510" sldId="313"/>
            <ac:picMk id="5" creationId="{821B54E5-D429-2C24-D45C-3516B605A263}"/>
          </ac:picMkLst>
        </pc:picChg>
      </pc:sldChg>
      <pc:sldChg chg="addSp delSp modSp add mod">
        <pc:chgData name="Bradley DEYSEL" userId="eb652434-ba0d-4f6d-bc67-94b5b671a75a" providerId="ADAL" clId="{4582205B-D3F2-4DB7-BBCB-488FEECED662}" dt="2026-05-15T09:20:49.146" v="30668" actId="20577"/>
        <pc:sldMkLst>
          <pc:docMk/>
          <pc:sldMk cId="2463395295" sldId="314"/>
        </pc:sldMkLst>
        <pc:spChg chg="mod ord">
          <ac:chgData name="Bradley DEYSEL" userId="eb652434-ba0d-4f6d-bc67-94b5b671a75a" providerId="ADAL" clId="{4582205B-D3F2-4DB7-BBCB-488FEECED662}" dt="2026-05-15T09:20:49.146" v="30668" actId="20577"/>
          <ac:spMkLst>
            <pc:docMk/>
            <pc:sldMk cId="2463395295" sldId="314"/>
            <ac:spMk id="3" creationId="{6EEE45E5-3AD5-BA9C-408E-3BD254D32940}"/>
          </ac:spMkLst>
        </pc:spChg>
        <pc:picChg chg="add ord">
          <ac:chgData name="Bradley DEYSEL" userId="eb652434-ba0d-4f6d-bc67-94b5b671a75a" providerId="ADAL" clId="{4582205B-D3F2-4DB7-BBCB-488FEECED662}" dt="2026-05-15T09:08:00.316" v="30549" actId="167"/>
          <ac:picMkLst>
            <pc:docMk/>
            <pc:sldMk cId="2463395295" sldId="314"/>
            <ac:picMk id="5" creationId="{72A91327-E543-F1EC-6D3A-58660BDA2ABF}"/>
          </ac:picMkLst>
        </pc:picChg>
      </pc:sldChg>
      <pc:sldChg chg="addSp delSp modSp add mod replId">
        <pc:chgData name="Bradley DEYSEL" userId="eb652434-ba0d-4f6d-bc67-94b5b671a75a" providerId="ADAL" clId="{4582205B-D3F2-4DB7-BBCB-488FEECED662}" dt="2026-05-15T09:21:59.741" v="30691" actId="20577"/>
        <pc:sldMkLst>
          <pc:docMk/>
          <pc:sldMk cId="4253027699" sldId="315"/>
        </pc:sldMkLst>
        <pc:spChg chg="mod">
          <ac:chgData name="Bradley DEYSEL" userId="eb652434-ba0d-4f6d-bc67-94b5b671a75a" providerId="ADAL" clId="{4582205B-D3F2-4DB7-BBCB-488FEECED662}" dt="2026-05-15T09:21:59.741" v="30691" actId="20577"/>
          <ac:spMkLst>
            <pc:docMk/>
            <pc:sldMk cId="4253027699" sldId="315"/>
            <ac:spMk id="3" creationId="{6990BD36-241E-22F1-E808-2BBF4F084FFF}"/>
          </ac:spMkLst>
        </pc:spChg>
        <pc:picChg chg="add ord">
          <ac:chgData name="Bradley DEYSEL" userId="eb652434-ba0d-4f6d-bc67-94b5b671a75a" providerId="ADAL" clId="{4582205B-D3F2-4DB7-BBCB-488FEECED662}" dt="2026-05-15T09:08:06.764" v="30551" actId="167"/>
          <ac:picMkLst>
            <pc:docMk/>
            <pc:sldMk cId="4253027699" sldId="315"/>
            <ac:picMk id="5" creationId="{06EAE9A4-609B-4FA8-4D93-3D965F8407C6}"/>
          </ac:picMkLst>
        </pc:picChg>
      </pc:sldChg>
      <pc:sldChg chg="addSp delSp modSp add mod delAnim modAnim">
        <pc:chgData name="Bradley DEYSEL" userId="eb652434-ba0d-4f6d-bc67-94b5b671a75a" providerId="ADAL" clId="{4582205B-D3F2-4DB7-BBCB-488FEECED662}" dt="2026-06-09T14:08:53.781" v="32609" actId="207"/>
        <pc:sldMkLst>
          <pc:docMk/>
          <pc:sldMk cId="2210244378" sldId="316"/>
        </pc:sldMkLst>
        <pc:spChg chg="add del mod">
          <ac:chgData name="Bradley DEYSEL" userId="eb652434-ba0d-4f6d-bc67-94b5b671a75a" providerId="ADAL" clId="{4582205B-D3F2-4DB7-BBCB-488FEECED662}" dt="2026-06-09T14:08:53.781" v="32609" actId="207"/>
          <ac:spMkLst>
            <pc:docMk/>
            <pc:sldMk cId="2210244378" sldId="316"/>
            <ac:spMk id="3" creationId="{79AFD03A-111C-4523-863A-56ED9F93514D}"/>
          </ac:spMkLst>
        </pc:spChg>
        <pc:spChg chg="add mod">
          <ac:chgData name="Bradley DEYSEL" userId="eb652434-ba0d-4f6d-bc67-94b5b671a75a" providerId="ADAL" clId="{4582205B-D3F2-4DB7-BBCB-488FEECED662}" dt="2026-05-18T13:38:20.316" v="31825" actId="1076"/>
          <ac:spMkLst>
            <pc:docMk/>
            <pc:sldMk cId="2210244378" sldId="316"/>
            <ac:spMk id="7" creationId="{8E9407B9-6CF1-372D-6214-B96452A3F088}"/>
          </ac:spMkLst>
        </pc:spChg>
        <pc:spChg chg="add mod">
          <ac:chgData name="Bradley DEYSEL" userId="eb652434-ba0d-4f6d-bc67-94b5b671a75a" providerId="ADAL" clId="{4582205B-D3F2-4DB7-BBCB-488FEECED662}" dt="2026-05-18T13:39:56.001" v="31829" actId="1076"/>
          <ac:spMkLst>
            <pc:docMk/>
            <pc:sldMk cId="2210244378" sldId="316"/>
            <ac:spMk id="8" creationId="{6C82CB09-F706-A3A4-D463-9412CF9559C3}"/>
          </ac:spMkLst>
        </pc:spChg>
        <pc:spChg chg="add mod">
          <ac:chgData name="Bradley DEYSEL" userId="eb652434-ba0d-4f6d-bc67-94b5b671a75a" providerId="ADAL" clId="{4582205B-D3F2-4DB7-BBCB-488FEECED662}" dt="2026-05-18T13:38:27.375" v="31826" actId="1076"/>
          <ac:spMkLst>
            <pc:docMk/>
            <pc:sldMk cId="2210244378" sldId="316"/>
            <ac:spMk id="9" creationId="{188FF32A-49E1-31E9-A0DC-CC101D61A381}"/>
          </ac:spMkLst>
        </pc:spChg>
        <pc:spChg chg="add del mod">
          <ac:chgData name="Bradley DEYSEL" userId="eb652434-ba0d-4f6d-bc67-94b5b671a75a" providerId="ADAL" clId="{4582205B-D3F2-4DB7-BBCB-488FEECED662}" dt="2026-06-09T14:07:19.126" v="32603" actId="1076"/>
          <ac:spMkLst>
            <pc:docMk/>
            <pc:sldMk cId="2210244378" sldId="316"/>
            <ac:spMk id="10" creationId="{F37871AE-FD87-0F0C-F144-4D52E1EC091D}"/>
          </ac:spMkLst>
        </pc:spChg>
        <pc:spChg chg="add mod">
          <ac:chgData name="Bradley DEYSEL" userId="eb652434-ba0d-4f6d-bc67-94b5b671a75a" providerId="ADAL" clId="{4582205B-D3F2-4DB7-BBCB-488FEECED662}" dt="2026-05-18T13:52:05.784" v="31942" actId="14100"/>
          <ac:spMkLst>
            <pc:docMk/>
            <pc:sldMk cId="2210244378" sldId="316"/>
            <ac:spMk id="11" creationId="{7402E406-DD87-57CB-EEE9-6DC017CDFBD1}"/>
          </ac:spMkLst>
        </pc:spChg>
        <pc:spChg chg="add mod">
          <ac:chgData name="Bradley DEYSEL" userId="eb652434-ba0d-4f6d-bc67-94b5b671a75a" providerId="ADAL" clId="{4582205B-D3F2-4DB7-BBCB-488FEECED662}" dt="2026-05-18T13:38:15.389" v="31824" actId="1076"/>
          <ac:spMkLst>
            <pc:docMk/>
            <pc:sldMk cId="2210244378" sldId="316"/>
            <ac:spMk id="12" creationId="{FC7DD035-79AA-2B2A-1316-C4628C8FF586}"/>
          </ac:spMkLst>
        </pc:spChg>
        <pc:spChg chg="add mod">
          <ac:chgData name="Bradley DEYSEL" userId="eb652434-ba0d-4f6d-bc67-94b5b671a75a" providerId="ADAL" clId="{4582205B-D3F2-4DB7-BBCB-488FEECED662}" dt="2026-05-18T13:39:51.171" v="31828" actId="1076"/>
          <ac:spMkLst>
            <pc:docMk/>
            <pc:sldMk cId="2210244378" sldId="316"/>
            <ac:spMk id="13" creationId="{934DBDF7-CE13-C091-327A-0A0624655A5A}"/>
          </ac:spMkLst>
        </pc:spChg>
        <pc:spChg chg="add mod">
          <ac:chgData name="Bradley DEYSEL" userId="eb652434-ba0d-4f6d-bc67-94b5b671a75a" providerId="ADAL" clId="{4582205B-D3F2-4DB7-BBCB-488FEECED662}" dt="2026-05-18T13:38:45.431" v="31827" actId="1076"/>
          <ac:spMkLst>
            <pc:docMk/>
            <pc:sldMk cId="2210244378" sldId="316"/>
            <ac:spMk id="14" creationId="{2C535FC9-5B47-019B-8BEB-7C8285BA0484}"/>
          </ac:spMkLst>
        </pc:spChg>
        <pc:spChg chg="add mod">
          <ac:chgData name="Bradley DEYSEL" userId="eb652434-ba0d-4f6d-bc67-94b5b671a75a" providerId="ADAL" clId="{4582205B-D3F2-4DB7-BBCB-488FEECED662}" dt="2026-05-18T13:37:03.192" v="31814" actId="208"/>
          <ac:spMkLst>
            <pc:docMk/>
            <pc:sldMk cId="2210244378" sldId="316"/>
            <ac:spMk id="15" creationId="{4BA6D352-B912-02BE-FDC2-5C3CFF312C42}"/>
          </ac:spMkLst>
        </pc:spChg>
        <pc:spChg chg="add mod">
          <ac:chgData name="Bradley DEYSEL" userId="eb652434-ba0d-4f6d-bc67-94b5b671a75a" providerId="ADAL" clId="{4582205B-D3F2-4DB7-BBCB-488FEECED662}" dt="2026-05-18T13:41:59.383" v="31840" actId="208"/>
          <ac:spMkLst>
            <pc:docMk/>
            <pc:sldMk cId="2210244378" sldId="316"/>
            <ac:spMk id="17" creationId="{1034A12F-1C78-34A1-11C8-AC2AB504D5B7}"/>
          </ac:spMkLst>
        </pc:spChg>
        <pc:spChg chg="add mod">
          <ac:chgData name="Bradley DEYSEL" userId="eb652434-ba0d-4f6d-bc67-94b5b671a75a" providerId="ADAL" clId="{4582205B-D3F2-4DB7-BBCB-488FEECED662}" dt="2026-05-18T13:37:27.682" v="31819" actId="1076"/>
          <ac:spMkLst>
            <pc:docMk/>
            <pc:sldMk cId="2210244378" sldId="316"/>
            <ac:spMk id="18" creationId="{50D60B1F-65D5-B2CD-6765-AC4AD9360BDA}"/>
          </ac:spMkLst>
        </pc:spChg>
        <pc:picChg chg="add ord">
          <ac:chgData name="Bradley DEYSEL" userId="eb652434-ba0d-4f6d-bc67-94b5b671a75a" providerId="ADAL" clId="{4582205B-D3F2-4DB7-BBCB-488FEECED662}" dt="2026-05-15T09:07:35.375" v="30541" actId="167"/>
          <ac:picMkLst>
            <pc:docMk/>
            <pc:sldMk cId="2210244378" sldId="316"/>
            <ac:picMk id="4" creationId="{752B468B-BAF7-2DBA-6AEB-9885368A00AD}"/>
          </ac:picMkLst>
        </pc:picChg>
        <pc:picChg chg="add mod modCrop">
          <ac:chgData name="Bradley DEYSEL" userId="eb652434-ba0d-4f6d-bc67-94b5b671a75a" providerId="ADAL" clId="{4582205B-D3F2-4DB7-BBCB-488FEECED662}" dt="2026-06-09T14:08:08.983" v="32608" actId="1582"/>
          <ac:picMkLst>
            <pc:docMk/>
            <pc:sldMk cId="2210244378" sldId="316"/>
            <ac:picMk id="6" creationId="{8FD837B0-E6E8-E998-18E6-90B8C384095E}"/>
          </ac:picMkLst>
        </pc:picChg>
        <pc:picChg chg="add del mod">
          <ac:chgData name="Bradley DEYSEL" userId="eb652434-ba0d-4f6d-bc67-94b5b671a75a" providerId="ADAL" clId="{4582205B-D3F2-4DB7-BBCB-488FEECED662}" dt="2026-06-09T14:07:04.485" v="32601" actId="1076"/>
          <ac:picMkLst>
            <pc:docMk/>
            <pc:sldMk cId="2210244378" sldId="316"/>
            <ac:picMk id="34" creationId="{5D213B0D-D7A5-2326-227E-E05EC0D8131C}"/>
          </ac:picMkLst>
        </pc:picChg>
        <pc:picChg chg="add del mod">
          <ac:chgData name="Bradley DEYSEL" userId="eb652434-ba0d-4f6d-bc67-94b5b671a75a" providerId="ADAL" clId="{4582205B-D3F2-4DB7-BBCB-488FEECED662}" dt="2026-06-09T14:07:07.596" v="32602" actId="1076"/>
          <ac:picMkLst>
            <pc:docMk/>
            <pc:sldMk cId="2210244378" sldId="316"/>
            <ac:picMk id="1032" creationId="{C67E0898-478F-E22A-D53F-AA874FF22A4F}"/>
          </ac:picMkLst>
        </pc:picChg>
      </pc:sldChg>
      <pc:sldChg chg="addSp delSp modSp add mod delAnim modAnim">
        <pc:chgData name="Bradley DEYSEL" userId="eb652434-ba0d-4f6d-bc67-94b5b671a75a" providerId="ADAL" clId="{4582205B-D3F2-4DB7-BBCB-488FEECED662}" dt="2026-05-18T13:53:27.014" v="31944" actId="207"/>
        <pc:sldMkLst>
          <pc:docMk/>
          <pc:sldMk cId="3151503927" sldId="317"/>
        </pc:sldMkLst>
        <pc:spChg chg="del mod">
          <ac:chgData name="Bradley DEYSEL" userId="eb652434-ba0d-4f6d-bc67-94b5b671a75a" providerId="ADAL" clId="{4582205B-D3F2-4DB7-BBCB-488FEECED662}" dt="2026-05-15T09:46:27.122" v="31580" actId="1076"/>
          <ac:spMkLst>
            <pc:docMk/>
            <pc:sldMk cId="3151503927" sldId="317"/>
            <ac:spMk id="10" creationId="{B57B7800-6E1B-61CE-3340-220EDEF67D2B}"/>
          </ac:spMkLst>
        </pc:spChg>
        <pc:spChg chg="add del">
          <ac:chgData name="Bradley DEYSEL" userId="eb652434-ba0d-4f6d-bc67-94b5b671a75a" providerId="ADAL" clId="{4582205B-D3F2-4DB7-BBCB-488FEECED662}" dt="2026-05-15T09:03:08.239" v="30499" actId="478"/>
          <ac:spMkLst>
            <pc:docMk/>
            <pc:sldMk cId="3151503927" sldId="317"/>
            <ac:spMk id="16" creationId="{699E2CF7-CA75-D260-DDBA-4C52E8C48519}"/>
          </ac:spMkLst>
        </pc:spChg>
        <pc:spChg chg="add del mod">
          <ac:chgData name="Bradley DEYSEL" userId="eb652434-ba0d-4f6d-bc67-94b5b671a75a" providerId="ADAL" clId="{4582205B-D3F2-4DB7-BBCB-488FEECED662}" dt="2026-05-18T13:12:49.946" v="31691" actId="208"/>
          <ac:spMkLst>
            <pc:docMk/>
            <pc:sldMk cId="3151503927" sldId="317"/>
            <ac:spMk id="18" creationId="{50ACF1AA-73DD-EE47-5C32-D91CD135E266}"/>
          </ac:spMkLst>
        </pc:spChg>
        <pc:spChg chg="add mod">
          <ac:chgData name="Bradley DEYSEL" userId="eb652434-ba0d-4f6d-bc67-94b5b671a75a" providerId="ADAL" clId="{4582205B-D3F2-4DB7-BBCB-488FEECED662}" dt="2026-05-18T13:17:00.115" v="31698" actId="1076"/>
          <ac:spMkLst>
            <pc:docMk/>
            <pc:sldMk cId="3151503927" sldId="317"/>
            <ac:spMk id="24" creationId="{8B680EB9-1EC7-DC5B-73EF-F2C561F3BED7}"/>
          </ac:spMkLst>
        </pc:spChg>
        <pc:spChg chg="add mod ord">
          <ac:chgData name="Bradley DEYSEL" userId="eb652434-ba0d-4f6d-bc67-94b5b671a75a" providerId="ADAL" clId="{4582205B-D3F2-4DB7-BBCB-488FEECED662}" dt="2026-05-18T13:17:22.891" v="31701" actId="14100"/>
          <ac:spMkLst>
            <pc:docMk/>
            <pc:sldMk cId="3151503927" sldId="317"/>
            <ac:spMk id="25" creationId="{B603453A-FDA8-E964-8731-F08E628087D5}"/>
          </ac:spMkLst>
        </pc:spChg>
        <pc:spChg chg="add mod">
          <ac:chgData name="Bradley DEYSEL" userId="eb652434-ba0d-4f6d-bc67-94b5b671a75a" providerId="ADAL" clId="{4582205B-D3F2-4DB7-BBCB-488FEECED662}" dt="2026-05-18T13:53:27.014" v="31944" actId="207"/>
          <ac:spMkLst>
            <pc:docMk/>
            <pc:sldMk cId="3151503927" sldId="317"/>
            <ac:spMk id="29" creationId="{F2F034FF-5EA5-FEC4-EE1E-B2977F518201}"/>
          </ac:spMkLst>
        </pc:spChg>
        <pc:spChg chg="add mod">
          <ac:chgData name="Bradley DEYSEL" userId="eb652434-ba0d-4f6d-bc67-94b5b671a75a" providerId="ADAL" clId="{4582205B-D3F2-4DB7-BBCB-488FEECED662}" dt="2026-05-18T13:53:27.014" v="31944" actId="207"/>
          <ac:spMkLst>
            <pc:docMk/>
            <pc:sldMk cId="3151503927" sldId="317"/>
            <ac:spMk id="30" creationId="{06DB0E56-73CF-A0ED-5516-72544660ACA0}"/>
          </ac:spMkLst>
        </pc:spChg>
        <pc:spChg chg="add mod">
          <ac:chgData name="Bradley DEYSEL" userId="eb652434-ba0d-4f6d-bc67-94b5b671a75a" providerId="ADAL" clId="{4582205B-D3F2-4DB7-BBCB-488FEECED662}" dt="2026-05-18T13:53:27.014" v="31944" actId="207"/>
          <ac:spMkLst>
            <pc:docMk/>
            <pc:sldMk cId="3151503927" sldId="317"/>
            <ac:spMk id="31" creationId="{EC8359E1-C71B-DDFC-0958-CEFAB4D83AB3}"/>
          </ac:spMkLst>
        </pc:spChg>
        <pc:spChg chg="add mod">
          <ac:chgData name="Bradley DEYSEL" userId="eb652434-ba0d-4f6d-bc67-94b5b671a75a" providerId="ADAL" clId="{4582205B-D3F2-4DB7-BBCB-488FEECED662}" dt="2026-05-18T13:53:27.014" v="31944" actId="207"/>
          <ac:spMkLst>
            <pc:docMk/>
            <pc:sldMk cId="3151503927" sldId="317"/>
            <ac:spMk id="32" creationId="{63E2BD0C-DEFE-8EFD-ECC8-2DA0E131912C}"/>
          </ac:spMkLst>
        </pc:spChg>
        <pc:spChg chg="add mod">
          <ac:chgData name="Bradley DEYSEL" userId="eb652434-ba0d-4f6d-bc67-94b5b671a75a" providerId="ADAL" clId="{4582205B-D3F2-4DB7-BBCB-488FEECED662}" dt="2026-05-15T09:56:20.564" v="31641" actId="14100"/>
          <ac:spMkLst>
            <pc:docMk/>
            <pc:sldMk cId="3151503927" sldId="317"/>
            <ac:spMk id="33" creationId="{05CD3ACB-D832-11C9-1898-FF431E1286A4}"/>
          </ac:spMkLst>
        </pc:spChg>
        <pc:spChg chg="add mod">
          <ac:chgData name="Bradley DEYSEL" userId="eb652434-ba0d-4f6d-bc67-94b5b671a75a" providerId="ADAL" clId="{4582205B-D3F2-4DB7-BBCB-488FEECED662}" dt="2026-05-18T13:53:27.014" v="31944" actId="207"/>
          <ac:spMkLst>
            <pc:docMk/>
            <pc:sldMk cId="3151503927" sldId="317"/>
            <ac:spMk id="35" creationId="{04E483B5-C313-7BC6-2B9A-035E62F67CFC}"/>
          </ac:spMkLst>
        </pc:spChg>
        <pc:spChg chg="add mod">
          <ac:chgData name="Bradley DEYSEL" userId="eb652434-ba0d-4f6d-bc67-94b5b671a75a" providerId="ADAL" clId="{4582205B-D3F2-4DB7-BBCB-488FEECED662}" dt="2026-05-18T13:53:27.014" v="31944" actId="207"/>
          <ac:spMkLst>
            <pc:docMk/>
            <pc:sldMk cId="3151503927" sldId="317"/>
            <ac:spMk id="36" creationId="{13EA3500-A286-1D59-0978-96107E9FBA5E}"/>
          </ac:spMkLst>
        </pc:spChg>
        <pc:picChg chg="add ord">
          <ac:chgData name="Bradley DEYSEL" userId="eb652434-ba0d-4f6d-bc67-94b5b671a75a" providerId="ADAL" clId="{4582205B-D3F2-4DB7-BBCB-488FEECED662}" dt="2026-05-15T09:07:41.908" v="30543" actId="167"/>
          <ac:picMkLst>
            <pc:docMk/>
            <pc:sldMk cId="3151503927" sldId="317"/>
            <ac:picMk id="20" creationId="{51E0D174-6054-9E07-C894-99928EC100EC}"/>
          </ac:picMkLst>
        </pc:picChg>
        <pc:picChg chg="add mod modCrop">
          <ac:chgData name="Bradley DEYSEL" userId="eb652434-ba0d-4f6d-bc67-94b5b671a75a" providerId="ADAL" clId="{4582205B-D3F2-4DB7-BBCB-488FEECED662}" dt="2026-05-15T09:52:29.421" v="31617" actId="14100"/>
          <ac:picMkLst>
            <pc:docMk/>
            <pc:sldMk cId="3151503927" sldId="317"/>
            <ac:picMk id="22" creationId="{03698B05-1BD2-FDAB-8768-7DEAFD1450FE}"/>
          </ac:picMkLst>
        </pc:picChg>
        <pc:picChg chg="add mod">
          <ac:chgData name="Bradley DEYSEL" userId="eb652434-ba0d-4f6d-bc67-94b5b671a75a" providerId="ADAL" clId="{4582205B-D3F2-4DB7-BBCB-488FEECED662}" dt="2026-05-15T09:52:16.970" v="31614" actId="14100"/>
          <ac:picMkLst>
            <pc:docMk/>
            <pc:sldMk cId="3151503927" sldId="317"/>
            <ac:picMk id="23" creationId="{45FCDBE9-5A9D-E13A-02FD-AD3A5FFD541A}"/>
          </ac:picMkLst>
        </pc:picChg>
        <pc:picChg chg="add mod">
          <ac:chgData name="Bradley DEYSEL" userId="eb652434-ba0d-4f6d-bc67-94b5b671a75a" providerId="ADAL" clId="{4582205B-D3F2-4DB7-BBCB-488FEECED662}" dt="2026-05-15T09:52:34.018" v="31619" actId="14100"/>
          <ac:picMkLst>
            <pc:docMk/>
            <pc:sldMk cId="3151503927" sldId="317"/>
            <ac:picMk id="28" creationId="{E8895391-8D97-548D-DD82-F080AA31A95B}"/>
          </ac:picMkLst>
        </pc:picChg>
      </pc:sldChg>
      <pc:sldChg chg="addSp delSp modSp add del mod modAnim">
        <pc:chgData name="Bradley DEYSEL" userId="eb652434-ba0d-4f6d-bc67-94b5b671a75a" providerId="ADAL" clId="{4582205B-D3F2-4DB7-BBCB-488FEECED662}" dt="2026-06-12T13:10:49.764" v="32647" actId="2696"/>
        <pc:sldMkLst>
          <pc:docMk/>
          <pc:sldMk cId="2580015727" sldId="318"/>
        </pc:sldMkLst>
        <pc:spChg chg="del">
          <ac:chgData name="Bradley DEYSEL" userId="eb652434-ba0d-4f6d-bc67-94b5b671a75a" providerId="ADAL" clId="{4582205B-D3F2-4DB7-BBCB-488FEECED662}" dt="2026-06-12T12:58:41.390" v="32637" actId="478"/>
          <ac:spMkLst>
            <pc:docMk/>
            <pc:sldMk cId="2580015727" sldId="318"/>
            <ac:spMk id="3" creationId="{A83874E5-9609-6712-F309-0D822EE19AFE}"/>
          </ac:spMkLst>
        </pc:spChg>
        <pc:spChg chg="mod ord">
          <ac:chgData name="Bradley DEYSEL" userId="eb652434-ba0d-4f6d-bc67-94b5b671a75a" providerId="ADAL" clId="{4582205B-D3F2-4DB7-BBCB-488FEECED662}" dt="2026-06-12T13:02:19.700" v="32646" actId="1076"/>
          <ac:spMkLst>
            <pc:docMk/>
            <pc:sldMk cId="2580015727" sldId="318"/>
            <ac:spMk id="10" creationId="{66011D79-96BF-10FD-74F0-5E336310BC53}"/>
          </ac:spMkLst>
        </pc:spChg>
        <pc:picChg chg="add mod">
          <ac:chgData name="Bradley DEYSEL" userId="eb652434-ba0d-4f6d-bc67-94b5b671a75a" providerId="ADAL" clId="{4582205B-D3F2-4DB7-BBCB-488FEECED662}" dt="2026-06-12T13:02:15.779" v="32645" actId="1076"/>
          <ac:picMkLst>
            <pc:docMk/>
            <pc:sldMk cId="2580015727" sldId="318"/>
            <ac:picMk id="2" creationId="{D5F76DFC-9B5A-A36D-AC8D-33CA09FC8DBA}"/>
          </ac:picMkLst>
        </pc:picChg>
        <pc:picChg chg="del">
          <ac:chgData name="Bradley DEYSEL" userId="eb652434-ba0d-4f6d-bc67-94b5b671a75a" providerId="ADAL" clId="{4582205B-D3F2-4DB7-BBCB-488FEECED662}" dt="2026-06-12T12:58:41.880" v="32638" actId="478"/>
          <ac:picMkLst>
            <pc:docMk/>
            <pc:sldMk cId="2580015727" sldId="318"/>
            <ac:picMk id="5" creationId="{67710E8E-28E3-A451-105E-B582B77476FB}"/>
          </ac:picMkLst>
        </pc:picChg>
        <pc:picChg chg="del">
          <ac:chgData name="Bradley DEYSEL" userId="eb652434-ba0d-4f6d-bc67-94b5b671a75a" providerId="ADAL" clId="{4582205B-D3F2-4DB7-BBCB-488FEECED662}" dt="2026-06-12T12:58:38.288" v="32636" actId="478"/>
          <ac:picMkLst>
            <pc:docMk/>
            <pc:sldMk cId="2580015727" sldId="318"/>
            <ac:picMk id="8" creationId="{C9313387-1221-B682-D95F-722A461D6DE5}"/>
          </ac:picMkLst>
        </pc:picChg>
      </pc:sldChg>
    </pc:docChg>
  </pc:docChgLst>
</pc:chgInfo>
</file>

<file path=ppt/comments/modernComment_10E_91128D71.xml><?xml version="1.0" encoding="utf-8"?>
<p188:cmLst xmlns:a="http://schemas.openxmlformats.org/drawingml/2006/main" xmlns:r="http://schemas.openxmlformats.org/officeDocument/2006/relationships" xmlns:p188="http://schemas.microsoft.com/office/powerpoint/2018/8/main">
  <p188:cm id="{64DC6164-E6BD-419D-9CF5-C732E592C419}" authorId="{FDD19CC2-6645-9BD9-B44F-198EBD641C23}" created="2026-01-08T09:51:43.817">
    <ac:txMkLst xmlns:ac="http://schemas.microsoft.com/office/drawing/2013/main/command">
      <pc:docMk xmlns:pc="http://schemas.microsoft.com/office/powerpoint/2013/main/command"/>
      <pc:sldMk xmlns:pc="http://schemas.microsoft.com/office/powerpoint/2013/main/command" cId="2433912177" sldId="270"/>
      <ac:spMk id="6" creationId="{B17699E2-DF46-2034-F941-3D2D723E9D6B}"/>
      <ac:txMk cp="0">
        <ac:context len="395" hash="4209731178"/>
      </ac:txMk>
    </ac:txMkLst>
    <p188:pos x="2941139" y="3006869"/>
    <p188:txBody>
      <a:bodyPr/>
      <a:lstStyle/>
      <a:p>
        <a:r>
          <a:rPr lang="en-GB"/>
          <a:t>Out of harmony or balance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E6122AC-A7CE-4997-83DD-BF7273D88653}" type="datetimeFigureOut">
              <a:rPr lang="en-GB" smtClean="0"/>
              <a:t>12/06/2026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917CF97-7BAA-4248-8F22-4D6A27E6F739}" type="slidenum">
              <a:rPr lang="en-GB" smtClean="0"/>
              <a:t>‹#›</a:t>
            </a:fld>
            <a:endParaRPr lang="en-GB"/>
          </a:p>
        </p:txBody>
      </p:sp>
    </p:spTree>
    <p:extLst>
      <p:ext uri="{BB962C8B-B14F-4D97-AF65-F5344CB8AC3E}">
        <p14:creationId xmlns:p14="http://schemas.microsoft.com/office/powerpoint/2010/main" val="4085019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17CF97-7BAA-4248-8F22-4D6A27E6F739}" type="slidenum">
              <a:rPr lang="en-GB" smtClean="0"/>
              <a:t>1</a:t>
            </a:fld>
            <a:endParaRPr lang="en-GB"/>
          </a:p>
        </p:txBody>
      </p:sp>
    </p:spTree>
    <p:extLst>
      <p:ext uri="{BB962C8B-B14F-4D97-AF65-F5344CB8AC3E}">
        <p14:creationId xmlns:p14="http://schemas.microsoft.com/office/powerpoint/2010/main" val="3881318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59BBD-6369-2784-3F66-32D931C605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C813C2-EC8B-FA24-A89F-05527EF0BE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E5C548-887B-77E4-D181-E061D9CA496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DE1BE34-5FA9-385A-424B-5241D9F30D54}"/>
              </a:ext>
            </a:extLst>
          </p:cNvPr>
          <p:cNvSpPr>
            <a:spLocks noGrp="1"/>
          </p:cNvSpPr>
          <p:nvPr>
            <p:ph type="sldNum" sz="quarter" idx="5"/>
          </p:nvPr>
        </p:nvSpPr>
        <p:spPr/>
        <p:txBody>
          <a:bodyPr/>
          <a:lstStyle/>
          <a:p>
            <a:fld id="{2917CF97-7BAA-4248-8F22-4D6A27E6F739}" type="slidenum">
              <a:rPr lang="en-GB" smtClean="0"/>
              <a:t>10</a:t>
            </a:fld>
            <a:endParaRPr lang="en-GB"/>
          </a:p>
        </p:txBody>
      </p:sp>
    </p:spTree>
    <p:extLst>
      <p:ext uri="{BB962C8B-B14F-4D97-AF65-F5344CB8AC3E}">
        <p14:creationId xmlns:p14="http://schemas.microsoft.com/office/powerpoint/2010/main" val="1403587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17CF97-7BAA-4248-8F22-4D6A27E6F739}" type="slidenum">
              <a:rPr lang="en-GB" smtClean="0"/>
              <a:t>2</a:t>
            </a:fld>
            <a:endParaRPr lang="en-GB"/>
          </a:p>
        </p:txBody>
      </p:sp>
    </p:spTree>
    <p:extLst>
      <p:ext uri="{BB962C8B-B14F-4D97-AF65-F5344CB8AC3E}">
        <p14:creationId xmlns:p14="http://schemas.microsoft.com/office/powerpoint/2010/main" val="3466728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17CF97-7BAA-4248-8F22-4D6A27E6F739}" type="slidenum">
              <a:rPr lang="en-GB" smtClean="0"/>
              <a:t>3</a:t>
            </a:fld>
            <a:endParaRPr lang="en-GB"/>
          </a:p>
        </p:txBody>
      </p:sp>
    </p:spTree>
    <p:extLst>
      <p:ext uri="{BB962C8B-B14F-4D97-AF65-F5344CB8AC3E}">
        <p14:creationId xmlns:p14="http://schemas.microsoft.com/office/powerpoint/2010/main" val="2557769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F8BC2-489B-FA62-9DB8-29CCE0CDE9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884758-552D-70E5-3D0A-88AB05303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A91A88-FBC8-F17F-ABF5-678320684AF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AE47957-F63F-4B91-90C6-0540C45B1067}"/>
              </a:ext>
            </a:extLst>
          </p:cNvPr>
          <p:cNvSpPr>
            <a:spLocks noGrp="1"/>
          </p:cNvSpPr>
          <p:nvPr>
            <p:ph type="sldNum" sz="quarter" idx="5"/>
          </p:nvPr>
        </p:nvSpPr>
        <p:spPr/>
        <p:txBody>
          <a:bodyPr/>
          <a:lstStyle/>
          <a:p>
            <a:fld id="{2917CF97-7BAA-4248-8F22-4D6A27E6F739}" type="slidenum">
              <a:rPr lang="en-GB" smtClean="0"/>
              <a:t>4</a:t>
            </a:fld>
            <a:endParaRPr lang="en-GB"/>
          </a:p>
        </p:txBody>
      </p:sp>
    </p:spTree>
    <p:extLst>
      <p:ext uri="{BB962C8B-B14F-4D97-AF65-F5344CB8AC3E}">
        <p14:creationId xmlns:p14="http://schemas.microsoft.com/office/powerpoint/2010/main" val="3449784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17E2E-2AF6-7C20-6CB8-7F87BEB0E6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075C4F-CF2F-D184-37A4-FCEDDE49A3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3AF8E0-C551-051F-E0E7-2CB793D2164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E7FC8DF-1AFE-998E-1024-455C1F8E193F}"/>
              </a:ext>
            </a:extLst>
          </p:cNvPr>
          <p:cNvSpPr>
            <a:spLocks noGrp="1"/>
          </p:cNvSpPr>
          <p:nvPr>
            <p:ph type="sldNum" sz="quarter" idx="5"/>
          </p:nvPr>
        </p:nvSpPr>
        <p:spPr/>
        <p:txBody>
          <a:bodyPr/>
          <a:lstStyle/>
          <a:p>
            <a:fld id="{2917CF97-7BAA-4248-8F22-4D6A27E6F739}" type="slidenum">
              <a:rPr lang="en-GB" smtClean="0"/>
              <a:t>5</a:t>
            </a:fld>
            <a:endParaRPr lang="en-GB"/>
          </a:p>
        </p:txBody>
      </p:sp>
    </p:spTree>
    <p:extLst>
      <p:ext uri="{BB962C8B-B14F-4D97-AF65-F5344CB8AC3E}">
        <p14:creationId xmlns:p14="http://schemas.microsoft.com/office/powerpoint/2010/main" val="4285603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0B87F-B460-BD28-3DD0-82DAB9C18D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582FB1-AD2E-CB74-E692-050011F8BA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2AC794-8FAC-7AEB-02FA-489A76FAF28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4D06B35-5656-0771-710B-FC9AB4325584}"/>
              </a:ext>
            </a:extLst>
          </p:cNvPr>
          <p:cNvSpPr>
            <a:spLocks noGrp="1"/>
          </p:cNvSpPr>
          <p:nvPr>
            <p:ph type="sldNum" sz="quarter" idx="5"/>
          </p:nvPr>
        </p:nvSpPr>
        <p:spPr/>
        <p:txBody>
          <a:bodyPr/>
          <a:lstStyle/>
          <a:p>
            <a:fld id="{2917CF97-7BAA-4248-8F22-4D6A27E6F739}" type="slidenum">
              <a:rPr lang="en-GB" smtClean="0"/>
              <a:t>6</a:t>
            </a:fld>
            <a:endParaRPr lang="en-GB"/>
          </a:p>
        </p:txBody>
      </p:sp>
    </p:spTree>
    <p:extLst>
      <p:ext uri="{BB962C8B-B14F-4D97-AF65-F5344CB8AC3E}">
        <p14:creationId xmlns:p14="http://schemas.microsoft.com/office/powerpoint/2010/main" val="4074581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08DD6-F558-6465-A2FD-6A8E1DE07E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86018B-C0D8-C613-E6DB-99494AB3A7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6DFC62-26B8-B293-F841-B07B474049C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242250F-C98B-0700-32F8-C22CEA0786F1}"/>
              </a:ext>
            </a:extLst>
          </p:cNvPr>
          <p:cNvSpPr>
            <a:spLocks noGrp="1"/>
          </p:cNvSpPr>
          <p:nvPr>
            <p:ph type="sldNum" sz="quarter" idx="5"/>
          </p:nvPr>
        </p:nvSpPr>
        <p:spPr/>
        <p:txBody>
          <a:bodyPr/>
          <a:lstStyle/>
          <a:p>
            <a:fld id="{2917CF97-7BAA-4248-8F22-4D6A27E6F739}" type="slidenum">
              <a:rPr lang="en-GB" smtClean="0"/>
              <a:t>7</a:t>
            </a:fld>
            <a:endParaRPr lang="en-GB"/>
          </a:p>
        </p:txBody>
      </p:sp>
    </p:spTree>
    <p:extLst>
      <p:ext uri="{BB962C8B-B14F-4D97-AF65-F5344CB8AC3E}">
        <p14:creationId xmlns:p14="http://schemas.microsoft.com/office/powerpoint/2010/main" val="2742635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F8BC2-489B-FA62-9DB8-29CCE0CDE9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884758-552D-70E5-3D0A-88AB05303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A91A88-FBC8-F17F-ABF5-678320684AF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AE47957-F63F-4B91-90C6-0540C45B1067}"/>
              </a:ext>
            </a:extLst>
          </p:cNvPr>
          <p:cNvSpPr>
            <a:spLocks noGrp="1"/>
          </p:cNvSpPr>
          <p:nvPr>
            <p:ph type="sldNum" sz="quarter" idx="5"/>
          </p:nvPr>
        </p:nvSpPr>
        <p:spPr/>
        <p:txBody>
          <a:bodyPr/>
          <a:lstStyle/>
          <a:p>
            <a:fld id="{2917CF97-7BAA-4248-8F22-4D6A27E6F739}" type="slidenum">
              <a:rPr lang="en-GB" smtClean="0"/>
              <a:t>8</a:t>
            </a:fld>
            <a:endParaRPr lang="en-GB"/>
          </a:p>
        </p:txBody>
      </p:sp>
    </p:spTree>
    <p:extLst>
      <p:ext uri="{BB962C8B-B14F-4D97-AF65-F5344CB8AC3E}">
        <p14:creationId xmlns:p14="http://schemas.microsoft.com/office/powerpoint/2010/main" val="3449784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4E2C9-4C6B-27D0-F543-5FE17735EB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8E119-9107-7CC9-69ED-CB86075AA4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C3B45-E0BA-1900-111E-568B15678B2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F13EE90-A74C-D52B-1E60-4CB48DCA9B92}"/>
              </a:ext>
            </a:extLst>
          </p:cNvPr>
          <p:cNvSpPr>
            <a:spLocks noGrp="1"/>
          </p:cNvSpPr>
          <p:nvPr>
            <p:ph type="sldNum" sz="quarter" idx="5"/>
          </p:nvPr>
        </p:nvSpPr>
        <p:spPr/>
        <p:txBody>
          <a:bodyPr/>
          <a:lstStyle/>
          <a:p>
            <a:fld id="{2917CF97-7BAA-4248-8F22-4D6A27E6F739}" type="slidenum">
              <a:rPr lang="en-GB" smtClean="0"/>
              <a:t>9</a:t>
            </a:fld>
            <a:endParaRPr lang="en-GB"/>
          </a:p>
        </p:txBody>
      </p:sp>
    </p:spTree>
    <p:extLst>
      <p:ext uri="{BB962C8B-B14F-4D97-AF65-F5344CB8AC3E}">
        <p14:creationId xmlns:p14="http://schemas.microsoft.com/office/powerpoint/2010/main" val="1943867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2578A-C97A-6C63-F46D-4A3B80FF51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F975377-E543-5EB1-A61D-93A88D9A80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330A91E-B87F-7DC8-6BE3-267FBDD59FAE}"/>
              </a:ext>
            </a:extLst>
          </p:cNvPr>
          <p:cNvSpPr>
            <a:spLocks noGrp="1"/>
          </p:cNvSpPr>
          <p:nvPr>
            <p:ph type="dt" sz="half" idx="10"/>
          </p:nvPr>
        </p:nvSpPr>
        <p:spPr/>
        <p:txBody>
          <a:bodyPr/>
          <a:lstStyle/>
          <a:p>
            <a:fld id="{9A841FA5-6617-46D7-9EB7-B62344BD408E}" type="datetimeFigureOut">
              <a:rPr lang="en-GB" smtClean="0"/>
              <a:t>12/06/2026</a:t>
            </a:fld>
            <a:endParaRPr lang="en-GB"/>
          </a:p>
        </p:txBody>
      </p:sp>
      <p:sp>
        <p:nvSpPr>
          <p:cNvPr id="5" name="Footer Placeholder 4">
            <a:extLst>
              <a:ext uri="{FF2B5EF4-FFF2-40B4-BE49-F238E27FC236}">
                <a16:creationId xmlns:a16="http://schemas.microsoft.com/office/drawing/2014/main" id="{F2130238-5A5C-92E5-C43F-551FEBE885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68AAB5-A79D-AF49-5E1C-226078BE3B06}"/>
              </a:ext>
            </a:extLst>
          </p:cNvPr>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3812777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3D761-60C3-FC6A-72F8-137BDE9FB7E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046F5B-68B5-41CD-7C5D-3905438D81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7B048C-0276-182B-8B79-634F6E466C86}"/>
              </a:ext>
            </a:extLst>
          </p:cNvPr>
          <p:cNvSpPr>
            <a:spLocks noGrp="1"/>
          </p:cNvSpPr>
          <p:nvPr>
            <p:ph type="dt" sz="half" idx="10"/>
          </p:nvPr>
        </p:nvSpPr>
        <p:spPr/>
        <p:txBody>
          <a:bodyPr/>
          <a:lstStyle/>
          <a:p>
            <a:fld id="{9A841FA5-6617-46D7-9EB7-B62344BD408E}" type="datetimeFigureOut">
              <a:rPr lang="en-GB" smtClean="0"/>
              <a:t>12/06/2026</a:t>
            </a:fld>
            <a:endParaRPr lang="en-GB"/>
          </a:p>
        </p:txBody>
      </p:sp>
      <p:sp>
        <p:nvSpPr>
          <p:cNvPr id="5" name="Footer Placeholder 4">
            <a:extLst>
              <a:ext uri="{FF2B5EF4-FFF2-40B4-BE49-F238E27FC236}">
                <a16:creationId xmlns:a16="http://schemas.microsoft.com/office/drawing/2014/main" id="{B695736D-3AC6-A8F0-53A0-23E8987D78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8475E3-6C81-DDC8-6EC1-39AC10B1BF10}"/>
              </a:ext>
            </a:extLst>
          </p:cNvPr>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342395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E5E182-22A1-EE6A-FED5-1EA9F7A06C7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F8AE12-8304-4224-54EB-4B231D534C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A76287-B871-D7B4-B337-78500CC82EBC}"/>
              </a:ext>
            </a:extLst>
          </p:cNvPr>
          <p:cNvSpPr>
            <a:spLocks noGrp="1"/>
          </p:cNvSpPr>
          <p:nvPr>
            <p:ph type="dt" sz="half" idx="10"/>
          </p:nvPr>
        </p:nvSpPr>
        <p:spPr/>
        <p:txBody>
          <a:bodyPr/>
          <a:lstStyle/>
          <a:p>
            <a:fld id="{9A841FA5-6617-46D7-9EB7-B62344BD408E}" type="datetimeFigureOut">
              <a:rPr lang="en-GB" smtClean="0"/>
              <a:t>12/06/2026</a:t>
            </a:fld>
            <a:endParaRPr lang="en-GB"/>
          </a:p>
        </p:txBody>
      </p:sp>
      <p:sp>
        <p:nvSpPr>
          <p:cNvPr id="5" name="Footer Placeholder 4">
            <a:extLst>
              <a:ext uri="{FF2B5EF4-FFF2-40B4-BE49-F238E27FC236}">
                <a16:creationId xmlns:a16="http://schemas.microsoft.com/office/drawing/2014/main" id="{576D3E1D-C0BE-A0D8-DC2D-8F0A19BAAE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FCEFEF-7E23-17A5-5D05-407F6E8283B5}"/>
              </a:ext>
            </a:extLst>
          </p:cNvPr>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937663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86DFE-1A2C-EE0A-2AA9-3E23ECECBD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6E92795-E311-711E-27B4-7D599C4EB2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7A42DB-4726-9B2B-F110-1D660EE271AC}"/>
              </a:ext>
            </a:extLst>
          </p:cNvPr>
          <p:cNvSpPr>
            <a:spLocks noGrp="1"/>
          </p:cNvSpPr>
          <p:nvPr>
            <p:ph type="dt" sz="half" idx="10"/>
          </p:nvPr>
        </p:nvSpPr>
        <p:spPr/>
        <p:txBody>
          <a:bodyPr/>
          <a:lstStyle/>
          <a:p>
            <a:fld id="{9A841FA5-6617-46D7-9EB7-B62344BD408E}" type="datetimeFigureOut">
              <a:rPr lang="en-GB" smtClean="0"/>
              <a:t>12/06/2026</a:t>
            </a:fld>
            <a:endParaRPr lang="en-GB"/>
          </a:p>
        </p:txBody>
      </p:sp>
      <p:sp>
        <p:nvSpPr>
          <p:cNvPr id="5" name="Footer Placeholder 4">
            <a:extLst>
              <a:ext uri="{FF2B5EF4-FFF2-40B4-BE49-F238E27FC236}">
                <a16:creationId xmlns:a16="http://schemas.microsoft.com/office/drawing/2014/main" id="{A33EA52E-2103-9AA1-D12D-E616F01337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906144-51FA-4B7C-8235-A7FD348F0ABC}"/>
              </a:ext>
            </a:extLst>
          </p:cNvPr>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2404041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912B1-5111-928B-7ACE-A76AD6AE8D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712B141-6066-46B0-3889-5860F3FD884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996215-5093-11A7-788C-B04B9B4C1365}"/>
              </a:ext>
            </a:extLst>
          </p:cNvPr>
          <p:cNvSpPr>
            <a:spLocks noGrp="1"/>
          </p:cNvSpPr>
          <p:nvPr>
            <p:ph type="dt" sz="half" idx="10"/>
          </p:nvPr>
        </p:nvSpPr>
        <p:spPr/>
        <p:txBody>
          <a:bodyPr/>
          <a:lstStyle/>
          <a:p>
            <a:fld id="{9A841FA5-6617-46D7-9EB7-B62344BD408E}" type="datetimeFigureOut">
              <a:rPr lang="en-GB" smtClean="0"/>
              <a:t>12/06/2026</a:t>
            </a:fld>
            <a:endParaRPr lang="en-GB"/>
          </a:p>
        </p:txBody>
      </p:sp>
      <p:sp>
        <p:nvSpPr>
          <p:cNvPr id="5" name="Footer Placeholder 4">
            <a:extLst>
              <a:ext uri="{FF2B5EF4-FFF2-40B4-BE49-F238E27FC236}">
                <a16:creationId xmlns:a16="http://schemas.microsoft.com/office/drawing/2014/main" id="{D51A1FC9-6EEE-B0E3-C5CE-87D3D617CA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B51676-91F5-0AF6-7065-BA3014517199}"/>
              </a:ext>
            </a:extLst>
          </p:cNvPr>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1926098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20365-E02F-C8DF-FFDC-47B529EE94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1EF98A-BC80-6B20-9B02-19E83E0758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6FBB18-498D-CBA0-8755-EBDA7A76F4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872C8B4-09A5-4ECD-05B8-EF33E8AB2F6A}"/>
              </a:ext>
            </a:extLst>
          </p:cNvPr>
          <p:cNvSpPr>
            <a:spLocks noGrp="1"/>
          </p:cNvSpPr>
          <p:nvPr>
            <p:ph type="dt" sz="half" idx="10"/>
          </p:nvPr>
        </p:nvSpPr>
        <p:spPr/>
        <p:txBody>
          <a:bodyPr/>
          <a:lstStyle/>
          <a:p>
            <a:fld id="{9A841FA5-6617-46D7-9EB7-B62344BD408E}" type="datetimeFigureOut">
              <a:rPr lang="en-GB" smtClean="0"/>
              <a:t>12/06/2026</a:t>
            </a:fld>
            <a:endParaRPr lang="en-GB"/>
          </a:p>
        </p:txBody>
      </p:sp>
      <p:sp>
        <p:nvSpPr>
          <p:cNvPr id="6" name="Footer Placeholder 5">
            <a:extLst>
              <a:ext uri="{FF2B5EF4-FFF2-40B4-BE49-F238E27FC236}">
                <a16:creationId xmlns:a16="http://schemas.microsoft.com/office/drawing/2014/main" id="{E300C8D6-0C44-1695-EEBC-9923C10851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A3E27F-48B1-B8F1-3F8F-F2571B8EB1CD}"/>
              </a:ext>
            </a:extLst>
          </p:cNvPr>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16895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FD10B-CF43-B67F-5473-EF3CE7D043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1C08FB-2029-8818-B5E1-4BFB5CDF12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C78B65-6E34-9730-B64B-0CAE5579AC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7AF65C2-EA83-B8B4-876C-5D0C8FBD49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ABB489-E5C2-DA31-87E6-30FB0B6E96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28C780-B263-9775-58EA-5B9A47AD7FB1}"/>
              </a:ext>
            </a:extLst>
          </p:cNvPr>
          <p:cNvSpPr>
            <a:spLocks noGrp="1"/>
          </p:cNvSpPr>
          <p:nvPr>
            <p:ph type="dt" sz="half" idx="10"/>
          </p:nvPr>
        </p:nvSpPr>
        <p:spPr/>
        <p:txBody>
          <a:bodyPr/>
          <a:lstStyle/>
          <a:p>
            <a:fld id="{9A841FA5-6617-46D7-9EB7-B62344BD408E}" type="datetimeFigureOut">
              <a:rPr lang="en-GB" smtClean="0"/>
              <a:t>12/06/2026</a:t>
            </a:fld>
            <a:endParaRPr lang="en-GB"/>
          </a:p>
        </p:txBody>
      </p:sp>
      <p:sp>
        <p:nvSpPr>
          <p:cNvPr id="8" name="Footer Placeholder 7">
            <a:extLst>
              <a:ext uri="{FF2B5EF4-FFF2-40B4-BE49-F238E27FC236}">
                <a16:creationId xmlns:a16="http://schemas.microsoft.com/office/drawing/2014/main" id="{DEB45D4B-4558-5C27-AC59-A62AE20CEB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5BDDEB4-1E42-7883-B531-50CEEA518FEB}"/>
              </a:ext>
            </a:extLst>
          </p:cNvPr>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2960688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13C4B-A39F-100A-55C8-494FCD9827A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567F796-4F85-F802-4177-8B50FC13B2A9}"/>
              </a:ext>
            </a:extLst>
          </p:cNvPr>
          <p:cNvSpPr>
            <a:spLocks noGrp="1"/>
          </p:cNvSpPr>
          <p:nvPr>
            <p:ph type="dt" sz="half" idx="10"/>
          </p:nvPr>
        </p:nvSpPr>
        <p:spPr/>
        <p:txBody>
          <a:bodyPr/>
          <a:lstStyle/>
          <a:p>
            <a:fld id="{9A841FA5-6617-46D7-9EB7-B62344BD408E}" type="datetimeFigureOut">
              <a:rPr lang="en-GB" smtClean="0"/>
              <a:t>12/06/2026</a:t>
            </a:fld>
            <a:endParaRPr lang="en-GB"/>
          </a:p>
        </p:txBody>
      </p:sp>
      <p:sp>
        <p:nvSpPr>
          <p:cNvPr id="4" name="Footer Placeholder 3">
            <a:extLst>
              <a:ext uri="{FF2B5EF4-FFF2-40B4-BE49-F238E27FC236}">
                <a16:creationId xmlns:a16="http://schemas.microsoft.com/office/drawing/2014/main" id="{ABA60EE0-CC86-C116-AFBA-51F9D43CE04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D153187-A06A-2412-781B-AB108B2AFDA0}"/>
              </a:ext>
            </a:extLst>
          </p:cNvPr>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126411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EDDFCE-6D22-2F2A-4174-C8119422CEE0}"/>
              </a:ext>
            </a:extLst>
          </p:cNvPr>
          <p:cNvSpPr>
            <a:spLocks noGrp="1"/>
          </p:cNvSpPr>
          <p:nvPr>
            <p:ph type="dt" sz="half" idx="10"/>
          </p:nvPr>
        </p:nvSpPr>
        <p:spPr/>
        <p:txBody>
          <a:bodyPr/>
          <a:lstStyle/>
          <a:p>
            <a:fld id="{9A841FA5-6617-46D7-9EB7-B62344BD408E}" type="datetimeFigureOut">
              <a:rPr lang="en-GB" smtClean="0"/>
              <a:t>12/06/2026</a:t>
            </a:fld>
            <a:endParaRPr lang="en-GB"/>
          </a:p>
        </p:txBody>
      </p:sp>
      <p:sp>
        <p:nvSpPr>
          <p:cNvPr id="3" name="Footer Placeholder 2">
            <a:extLst>
              <a:ext uri="{FF2B5EF4-FFF2-40B4-BE49-F238E27FC236}">
                <a16:creationId xmlns:a16="http://schemas.microsoft.com/office/drawing/2014/main" id="{466AAAF0-9522-E912-9811-9E6695EE728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7C0611F-C57D-4453-6358-6B97D9D51E61}"/>
              </a:ext>
            </a:extLst>
          </p:cNvPr>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1143905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2F921-E05E-46DD-4CA6-E61F30B388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C4C0976-2EE0-E384-081F-D3BF408958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AB8E31B-6121-B60B-B896-FDE42C383A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D3ECD0-05E3-AEDE-10EE-DE91D701424E}"/>
              </a:ext>
            </a:extLst>
          </p:cNvPr>
          <p:cNvSpPr>
            <a:spLocks noGrp="1"/>
          </p:cNvSpPr>
          <p:nvPr>
            <p:ph type="dt" sz="half" idx="10"/>
          </p:nvPr>
        </p:nvSpPr>
        <p:spPr/>
        <p:txBody>
          <a:bodyPr/>
          <a:lstStyle/>
          <a:p>
            <a:fld id="{9A841FA5-6617-46D7-9EB7-B62344BD408E}" type="datetimeFigureOut">
              <a:rPr lang="en-GB" smtClean="0"/>
              <a:t>12/06/2026</a:t>
            </a:fld>
            <a:endParaRPr lang="en-GB"/>
          </a:p>
        </p:txBody>
      </p:sp>
      <p:sp>
        <p:nvSpPr>
          <p:cNvPr id="6" name="Footer Placeholder 5">
            <a:extLst>
              <a:ext uri="{FF2B5EF4-FFF2-40B4-BE49-F238E27FC236}">
                <a16:creationId xmlns:a16="http://schemas.microsoft.com/office/drawing/2014/main" id="{034387DE-BF95-274A-AD4A-0B5DCCA665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22C84F-AB3E-6EA7-7674-06428C461F80}"/>
              </a:ext>
            </a:extLst>
          </p:cNvPr>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927265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4AB1D-8718-C4FC-B477-5E40275102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CC37FA-69B7-AE4D-B2C5-7E15A2F4E1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D970AA2-7B97-2D92-EC59-3AB44D656D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3705B6-E381-C76F-1550-E8628689F054}"/>
              </a:ext>
            </a:extLst>
          </p:cNvPr>
          <p:cNvSpPr>
            <a:spLocks noGrp="1"/>
          </p:cNvSpPr>
          <p:nvPr>
            <p:ph type="dt" sz="half" idx="10"/>
          </p:nvPr>
        </p:nvSpPr>
        <p:spPr/>
        <p:txBody>
          <a:bodyPr/>
          <a:lstStyle/>
          <a:p>
            <a:fld id="{9A841FA5-6617-46D7-9EB7-B62344BD408E}" type="datetimeFigureOut">
              <a:rPr lang="en-GB" smtClean="0"/>
              <a:t>12/06/2026</a:t>
            </a:fld>
            <a:endParaRPr lang="en-GB"/>
          </a:p>
        </p:txBody>
      </p:sp>
      <p:sp>
        <p:nvSpPr>
          <p:cNvPr id="6" name="Footer Placeholder 5">
            <a:extLst>
              <a:ext uri="{FF2B5EF4-FFF2-40B4-BE49-F238E27FC236}">
                <a16:creationId xmlns:a16="http://schemas.microsoft.com/office/drawing/2014/main" id="{EBEA4907-11EA-D903-E7AF-FB32944EBB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FE44B2-ED51-783E-1C0C-F03A4E235A0D}"/>
              </a:ext>
            </a:extLst>
          </p:cNvPr>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2818147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E17AD6-ED0B-CA3E-7B66-D0699824AD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D862D9-1029-52C0-753D-CE978B50CF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CEAA1D-E34F-A942-CC75-AFDD17DCE8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841FA5-6617-46D7-9EB7-B62344BD408E}" type="datetimeFigureOut">
              <a:rPr lang="en-GB" smtClean="0"/>
              <a:t>12/06/2026</a:t>
            </a:fld>
            <a:endParaRPr lang="en-GB"/>
          </a:p>
        </p:txBody>
      </p:sp>
      <p:sp>
        <p:nvSpPr>
          <p:cNvPr id="5" name="Footer Placeholder 4">
            <a:extLst>
              <a:ext uri="{FF2B5EF4-FFF2-40B4-BE49-F238E27FC236}">
                <a16:creationId xmlns:a16="http://schemas.microsoft.com/office/drawing/2014/main" id="{1DEA0878-E1D0-0D64-F4D0-412CF225F2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2ED056C-06EC-675C-EDD6-7A6A847F9E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2C35187-C2A3-44C0-A037-C52CD3C9CD43}" type="slidenum">
              <a:rPr lang="en-GB" smtClean="0"/>
              <a:t>‹#›</a:t>
            </a:fld>
            <a:endParaRPr lang="en-GB"/>
          </a:p>
        </p:txBody>
      </p:sp>
    </p:spTree>
    <p:extLst>
      <p:ext uri="{BB962C8B-B14F-4D97-AF65-F5344CB8AC3E}">
        <p14:creationId xmlns:p14="http://schemas.microsoft.com/office/powerpoint/2010/main" val="2319897684"/>
      </p:ext>
    </p:extLst>
  </p:cSld>
  <p:clrMap bg1="lt1" tx1="dk1" bg2="lt2" tx2="dk2" accent1="accent1" accent2="accent2" accent3="accent3" accent4="accent4" accent5="accent5" accent6="accent6" hlink="hlink" folHlink="folHlink"/>
  <p:sldLayoutIdLst>
    <p:sldLayoutId id="2147485143" r:id="rId1"/>
    <p:sldLayoutId id="2147485144" r:id="rId2"/>
    <p:sldLayoutId id="2147485145" r:id="rId3"/>
    <p:sldLayoutId id="2147485146" r:id="rId4"/>
    <p:sldLayoutId id="2147485147" r:id="rId5"/>
    <p:sldLayoutId id="2147485148" r:id="rId6"/>
    <p:sldLayoutId id="2147485149" r:id="rId7"/>
    <p:sldLayoutId id="2147485150" r:id="rId8"/>
    <p:sldLayoutId id="2147485151" r:id="rId9"/>
    <p:sldLayoutId id="2147485152" r:id="rId10"/>
    <p:sldLayoutId id="21474851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hyperlink" Target="https://youtu.be/7hByu8MvIi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9.xml"/><Relationship Id="rId5" Type="http://schemas.openxmlformats.org/officeDocument/2006/relationships/image" Target="../media/image3.png"/><Relationship Id="rId10" Type="http://schemas.openxmlformats.org/officeDocument/2006/relationships/slide" Target="slide7.xml"/><Relationship Id="rId4" Type="http://schemas.openxmlformats.org/officeDocument/2006/relationships/image" Target="../media/image2.jpe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https://www.merriam-webster.com/word-of-the-day" TargetMode="External"/><Relationship Id="rId13" Type="http://schemas.openxmlformats.org/officeDocument/2006/relationships/slide" Target="slide10.xml"/><Relationship Id="rId3" Type="http://schemas.openxmlformats.org/officeDocument/2006/relationships/image" Target="../media/image6.png"/><Relationship Id="rId7" Type="http://schemas.openxmlformats.org/officeDocument/2006/relationships/image" Target="../media/image4.png"/><Relationship Id="rId12"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slide" Target="slide8.xml"/><Relationship Id="rId4" Type="http://schemas.openxmlformats.org/officeDocument/2006/relationships/image" Target="../media/image3.png"/><Relationship Id="rId9" Type="http://schemas.openxmlformats.org/officeDocument/2006/relationships/slide" Target="slide5.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18/10/relationships/comments" Target="../comments/modernComment_10E_91128D71.xml"/><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slide" Target="slide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0EA1D7-E334-DB16-3BBD-D0F3E1853730}"/>
              </a:ext>
            </a:extLst>
          </p:cNvPr>
          <p:cNvPicPr>
            <a:picLocks noChangeAspect="1"/>
          </p:cNvPicPr>
          <p:nvPr/>
        </p:nvPicPr>
        <p:blipFill>
          <a:blip r:embed="rId3"/>
          <a:stretch>
            <a:fillRect/>
          </a:stretch>
        </p:blipFill>
        <p:spPr>
          <a:xfrm>
            <a:off x="8617" y="-19358"/>
            <a:ext cx="12192000" cy="6857999"/>
          </a:xfrm>
          <a:prstGeom prst="rect">
            <a:avLst/>
          </a:prstGeom>
        </p:spPr>
      </p:pic>
      <p:pic>
        <p:nvPicPr>
          <p:cNvPr id="1038" name="Picture 14" descr="day-1-1">
            <a:extLst>
              <a:ext uri="{FF2B5EF4-FFF2-40B4-BE49-F238E27FC236}">
                <a16:creationId xmlns:a16="http://schemas.microsoft.com/office/drawing/2014/main" id="{354155A9-0D03-49BB-8F63-AB4CA996C0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7" y="19359"/>
            <a:ext cx="1168387" cy="13127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Holy Trinity Church of England Secondary School - Headteacher's Welcome">
            <a:extLst>
              <a:ext uri="{FF2B5EF4-FFF2-40B4-BE49-F238E27FC236}">
                <a16:creationId xmlns:a16="http://schemas.microsoft.com/office/drawing/2014/main" id="{0089AFA7-B29F-4839-9E97-1399A8A8D6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83489" y="11896"/>
            <a:ext cx="1455728" cy="1312754"/>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6" name="Rectangle: Rounded Corners 15">
            <a:extLst>
              <a:ext uri="{FF2B5EF4-FFF2-40B4-BE49-F238E27FC236}">
                <a16:creationId xmlns:a16="http://schemas.microsoft.com/office/drawing/2014/main" id="{B84F166B-2995-3A3C-555D-1617C7F89036}"/>
              </a:ext>
            </a:extLst>
          </p:cNvPr>
          <p:cNvSpPr/>
          <p:nvPr/>
        </p:nvSpPr>
        <p:spPr>
          <a:xfrm>
            <a:off x="1699765" y="33952"/>
            <a:ext cx="8706317" cy="827064"/>
          </a:xfrm>
          <a:prstGeom prst="roundRect">
            <a:avLst/>
          </a:prstGeom>
          <a:solidFill>
            <a:srgbClr val="00B0F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Lucida Calligraphy" panose="03010101010101010101" pitchFamily="66" charset="0"/>
              </a:rPr>
              <a:t>The theme for this half term: </a:t>
            </a:r>
            <a:r>
              <a:rPr lang="en-GB" sz="1600" dirty="0">
                <a:latin typeface="Lucida Calligraphy" panose="03010101010101010101" pitchFamily="66" charset="0"/>
              </a:rPr>
              <a:t>School Vision Statement: To be a centre of excellence, inspired by Christian values, where every member of our school community fulfils their potential</a:t>
            </a:r>
            <a:endParaRPr lang="en-GB" sz="1600" b="1" dirty="0">
              <a:solidFill>
                <a:schemeClr val="bg1"/>
              </a:solidFill>
              <a:latin typeface="Lucida Calligraphy" panose="03010101010101010101" pitchFamily="66" charset="0"/>
            </a:endParaRPr>
          </a:p>
        </p:txBody>
      </p:sp>
      <p:sp>
        <p:nvSpPr>
          <p:cNvPr id="17" name="Rectangle: Rounded Corners 16">
            <a:extLst>
              <a:ext uri="{FF2B5EF4-FFF2-40B4-BE49-F238E27FC236}">
                <a16:creationId xmlns:a16="http://schemas.microsoft.com/office/drawing/2014/main" id="{57BD8A17-5EAE-60F2-2A55-78F46AED1A48}"/>
              </a:ext>
            </a:extLst>
          </p:cNvPr>
          <p:cNvSpPr/>
          <p:nvPr/>
        </p:nvSpPr>
        <p:spPr>
          <a:xfrm>
            <a:off x="1696658" y="913937"/>
            <a:ext cx="8706316" cy="441585"/>
          </a:xfrm>
          <a:prstGeom prst="roundRect">
            <a:avLst/>
          </a:prstGeom>
          <a:solidFill>
            <a:srgbClr val="FFC00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2060"/>
                </a:solidFill>
                <a:latin typeface="Lucida Calligraphy" panose="03010101010101010101" pitchFamily="66" charset="0"/>
              </a:rPr>
              <a:t>The Equality and Diversity theme for this half term: </a:t>
            </a:r>
            <a:r>
              <a:rPr lang="en-GB" sz="1600" b="1" dirty="0">
                <a:solidFill>
                  <a:srgbClr val="7030A0"/>
                </a:solidFill>
                <a:latin typeface="Lucida Calligraphy" panose="03010101010101010101" pitchFamily="66" charset="0"/>
              </a:rPr>
              <a:t>Celebrating Diversity </a:t>
            </a:r>
          </a:p>
        </p:txBody>
      </p:sp>
      <p:sp>
        <p:nvSpPr>
          <p:cNvPr id="18" name="Rectangle: Rounded Corners 17">
            <a:extLst>
              <a:ext uri="{FF2B5EF4-FFF2-40B4-BE49-F238E27FC236}">
                <a16:creationId xmlns:a16="http://schemas.microsoft.com/office/drawing/2014/main" id="{33652432-D9B4-EA27-DF1A-0C85550A3990}"/>
              </a:ext>
            </a:extLst>
          </p:cNvPr>
          <p:cNvSpPr/>
          <p:nvPr/>
        </p:nvSpPr>
        <p:spPr>
          <a:xfrm>
            <a:off x="1696658" y="1408443"/>
            <a:ext cx="8706317" cy="460570"/>
          </a:xfrm>
          <a:prstGeom prst="roundRect">
            <a:avLst/>
          </a:prstGeom>
          <a:solidFill>
            <a:srgbClr val="00B05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900" b="1" dirty="0">
                <a:solidFill>
                  <a:schemeClr val="tx1"/>
                </a:solidFill>
                <a:latin typeface="Lucida Calligraphy" panose="03010101010101010101" pitchFamily="66" charset="0"/>
              </a:rPr>
              <a:t>The theme for this week: </a:t>
            </a:r>
            <a:r>
              <a:rPr lang="en-GB" sz="1900" b="1" dirty="0">
                <a:solidFill>
                  <a:srgbClr val="FFFF00"/>
                </a:solidFill>
                <a:latin typeface="Lucida Calligraphy" panose="03010101010101010101" pitchFamily="66" charset="0"/>
              </a:rPr>
              <a:t>Persevere</a:t>
            </a:r>
          </a:p>
        </p:txBody>
      </p:sp>
      <p:sp>
        <p:nvSpPr>
          <p:cNvPr id="8" name="TextBox 7">
            <a:hlinkClick r:id="rId6" action="ppaction://hlinksldjump"/>
            <a:extLst>
              <a:ext uri="{FF2B5EF4-FFF2-40B4-BE49-F238E27FC236}">
                <a16:creationId xmlns:a16="http://schemas.microsoft.com/office/drawing/2014/main" id="{9C534AD6-3C17-FB99-FD1F-42F056C33E46}"/>
              </a:ext>
            </a:extLst>
          </p:cNvPr>
          <p:cNvSpPr txBox="1"/>
          <p:nvPr/>
        </p:nvSpPr>
        <p:spPr>
          <a:xfrm>
            <a:off x="398014" y="2702894"/>
            <a:ext cx="2597288" cy="2331184"/>
          </a:xfrm>
          <a:prstGeom prst="horizontalScroll">
            <a:avLst/>
          </a:prstGeom>
          <a:solidFill>
            <a:srgbClr val="FFFF00"/>
          </a:solidFill>
          <a:ln w="28575">
            <a:solidFill>
              <a:srgbClr val="C00000"/>
            </a:solidFill>
          </a:ln>
        </p:spPr>
        <p:style>
          <a:lnRef idx="2">
            <a:schemeClr val="accent3">
              <a:shade val="15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3600" b="1" dirty="0">
                <a:solidFill>
                  <a:srgbClr val="C00000"/>
                </a:solidFill>
                <a:latin typeface="Baguet Script"/>
              </a:rPr>
              <a:t>Click for the verses of the day</a:t>
            </a:r>
            <a:endParaRPr lang="en-US" sz="3600" dirty="0">
              <a:solidFill>
                <a:srgbClr val="C00000"/>
              </a:solidFill>
              <a:latin typeface="Baguet Script"/>
            </a:endParaRPr>
          </a:p>
        </p:txBody>
      </p:sp>
      <p:pic>
        <p:nvPicPr>
          <p:cNvPr id="6" name="Picture 5">
            <a:extLst>
              <a:ext uri="{FF2B5EF4-FFF2-40B4-BE49-F238E27FC236}">
                <a16:creationId xmlns:a16="http://schemas.microsoft.com/office/drawing/2014/main" id="{659CED1F-68F5-A92B-24AE-2D1A64777429}"/>
              </a:ext>
            </a:extLst>
          </p:cNvPr>
          <p:cNvPicPr>
            <a:picLocks noChangeAspect="1"/>
          </p:cNvPicPr>
          <p:nvPr/>
        </p:nvPicPr>
        <p:blipFill>
          <a:blip r:embed="rId7"/>
          <a:stretch>
            <a:fillRect/>
          </a:stretch>
        </p:blipFill>
        <p:spPr>
          <a:xfrm>
            <a:off x="9990731" y="5643948"/>
            <a:ext cx="2036240" cy="1044683"/>
          </a:xfrm>
          <a:prstGeom prst="rect">
            <a:avLst/>
          </a:prstGeom>
        </p:spPr>
      </p:pic>
      <p:sp>
        <p:nvSpPr>
          <p:cNvPr id="13" name="Flowchart: Terminator 12">
            <a:hlinkClick r:id="rId8" action="ppaction://hlinksldjump"/>
            <a:extLst>
              <a:ext uri="{FF2B5EF4-FFF2-40B4-BE49-F238E27FC236}">
                <a16:creationId xmlns:a16="http://schemas.microsoft.com/office/drawing/2014/main" id="{73045F38-A2B5-3B54-3340-C8BF6DD25123}"/>
              </a:ext>
            </a:extLst>
          </p:cNvPr>
          <p:cNvSpPr/>
          <p:nvPr/>
        </p:nvSpPr>
        <p:spPr>
          <a:xfrm>
            <a:off x="91687" y="1971778"/>
            <a:ext cx="6261554" cy="628351"/>
          </a:xfrm>
          <a:prstGeom prst="flowChartTerminator">
            <a:avLst/>
          </a:prstGeom>
          <a:solidFill>
            <a:srgbClr val="3399FF"/>
          </a:solid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n>
                  <a:solidFill>
                    <a:schemeClr val="tx1"/>
                  </a:solidFill>
                </a:ln>
                <a:solidFill>
                  <a:schemeClr val="tx1"/>
                </a:solidFill>
                <a:latin typeface="Abadi" panose="020F0502020204030204" pitchFamily="34" charset="0"/>
                <a:ea typeface="ADLaM Display" panose="02010000000000000000" pitchFamily="2" charset="0"/>
                <a:cs typeface="ADLaM Display" panose="02010000000000000000" pitchFamily="2" charset="0"/>
              </a:rPr>
              <a:t>Click for the challenge of the day</a:t>
            </a:r>
          </a:p>
        </p:txBody>
      </p:sp>
      <p:pic>
        <p:nvPicPr>
          <p:cNvPr id="12" name="Picture 11">
            <a:extLst>
              <a:ext uri="{FF2B5EF4-FFF2-40B4-BE49-F238E27FC236}">
                <a16:creationId xmlns:a16="http://schemas.microsoft.com/office/drawing/2014/main" id="{B450BCE8-0060-9CC2-55AF-903B0DDC6B22}"/>
              </a:ext>
            </a:extLst>
          </p:cNvPr>
          <p:cNvPicPr>
            <a:picLocks noChangeAspect="1"/>
          </p:cNvPicPr>
          <p:nvPr/>
        </p:nvPicPr>
        <p:blipFill>
          <a:blip r:embed="rId9"/>
          <a:srcRect t="15373" b="17704"/>
          <a:stretch>
            <a:fillRect/>
          </a:stretch>
        </p:blipFill>
        <p:spPr>
          <a:xfrm>
            <a:off x="7408199" y="1993560"/>
            <a:ext cx="4631018" cy="4332250"/>
          </a:xfrm>
          <a:prstGeom prst="rect">
            <a:avLst/>
          </a:prstGeom>
          <a:ln w="38100">
            <a:solidFill>
              <a:schemeClr val="bg1"/>
            </a:solidFill>
          </a:ln>
        </p:spPr>
      </p:pic>
      <p:sp>
        <p:nvSpPr>
          <p:cNvPr id="3" name="TextBox 2">
            <a:hlinkClick r:id="rId10" action="ppaction://hlinksldjump"/>
            <a:extLst>
              <a:ext uri="{FF2B5EF4-FFF2-40B4-BE49-F238E27FC236}">
                <a16:creationId xmlns:a16="http://schemas.microsoft.com/office/drawing/2014/main" id="{8422FA88-B0DB-E6C0-CF92-273010F3BB38}"/>
              </a:ext>
            </a:extLst>
          </p:cNvPr>
          <p:cNvSpPr txBox="1"/>
          <p:nvPr/>
        </p:nvSpPr>
        <p:spPr>
          <a:xfrm>
            <a:off x="3186550" y="2749658"/>
            <a:ext cx="2287462" cy="1358682"/>
          </a:xfrm>
          <a:prstGeom prst="cloud">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dirty="0">
                <a:solidFill>
                  <a:srgbClr val="0070C0"/>
                </a:solidFill>
              </a:rPr>
              <a:t>Click for a prayer</a:t>
            </a:r>
            <a:endParaRPr lang="en-US" sz="2600" dirty="0">
              <a:solidFill>
                <a:srgbClr val="0070C0"/>
              </a:solidFill>
            </a:endParaRPr>
          </a:p>
        </p:txBody>
      </p:sp>
      <p:sp>
        <p:nvSpPr>
          <p:cNvPr id="9" name="TextBox 8">
            <a:hlinkClick r:id="rId11" action="ppaction://hlinksldjump"/>
            <a:extLst>
              <a:ext uri="{FF2B5EF4-FFF2-40B4-BE49-F238E27FC236}">
                <a16:creationId xmlns:a16="http://schemas.microsoft.com/office/drawing/2014/main" id="{4D9E3826-3294-BE4E-4839-F729039245C0}"/>
              </a:ext>
            </a:extLst>
          </p:cNvPr>
          <p:cNvSpPr txBox="1"/>
          <p:nvPr/>
        </p:nvSpPr>
        <p:spPr>
          <a:xfrm>
            <a:off x="5235856" y="3061666"/>
            <a:ext cx="2586228" cy="1967746"/>
          </a:xfrm>
          <a:prstGeom prst="cloud">
            <a:avLst/>
          </a:prstGeom>
          <a:ln w="38100">
            <a:solidFill>
              <a:srgbClr val="FF0066"/>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dirty="0">
                <a:solidFill>
                  <a:srgbClr val="FF0066"/>
                </a:solidFill>
              </a:rPr>
              <a:t>Click for an extra prayer</a:t>
            </a:r>
            <a:endParaRPr lang="en-US" sz="2600" dirty="0">
              <a:solidFill>
                <a:srgbClr val="FF0066"/>
              </a:solidFill>
            </a:endParaRPr>
          </a:p>
        </p:txBody>
      </p:sp>
      <p:sp>
        <p:nvSpPr>
          <p:cNvPr id="11" name="TextBox 10">
            <a:extLst>
              <a:ext uri="{FF2B5EF4-FFF2-40B4-BE49-F238E27FC236}">
                <a16:creationId xmlns:a16="http://schemas.microsoft.com/office/drawing/2014/main" id="{F4636E1E-3167-53C0-2E9D-4EFEF83700D1}"/>
              </a:ext>
            </a:extLst>
          </p:cNvPr>
          <p:cNvSpPr txBox="1"/>
          <p:nvPr/>
        </p:nvSpPr>
        <p:spPr>
          <a:xfrm>
            <a:off x="252642" y="5183607"/>
            <a:ext cx="7659717" cy="1384995"/>
          </a:xfrm>
          <a:prstGeom prst="rect">
            <a:avLst/>
          </a:prstGeom>
          <a:ln w="28575">
            <a:solidFill>
              <a:srgbClr val="FFFF00"/>
            </a:solidFill>
          </a:ln>
        </p:spPr>
        <p:style>
          <a:lnRef idx="2">
            <a:schemeClr val="dk1">
              <a:shade val="15000"/>
            </a:schemeClr>
          </a:lnRef>
          <a:fillRef idx="1">
            <a:schemeClr val="dk1"/>
          </a:fillRef>
          <a:effectRef idx="0">
            <a:schemeClr val="dk1"/>
          </a:effectRef>
          <a:fontRef idx="minor">
            <a:schemeClr val="lt1"/>
          </a:fontRef>
        </p:style>
        <p:txBody>
          <a:bodyPr wrap="square" lIns="91440" tIns="45720" rIns="91440" bIns="45720" anchor="t">
            <a:spAutoFit/>
          </a:bodyPr>
          <a:lstStyle/>
          <a:p>
            <a:pPr algn="ctr"/>
            <a:r>
              <a:rPr lang="en-GB" sz="2800" b="1" dirty="0">
                <a:solidFill>
                  <a:srgbClr val="FFFF00"/>
                </a:solidFill>
              </a:rPr>
              <a:t>Watch:  Be encouraged and inspired by these people who persevered and beat the odds…</a:t>
            </a:r>
          </a:p>
          <a:p>
            <a:pPr algn="ctr"/>
            <a:r>
              <a:rPr lang="en-GB" sz="2800" b="1" dirty="0">
                <a:solidFill>
                  <a:schemeClr val="bg1"/>
                </a:solidFill>
                <a:hlinkClick r:id="rId12">
                  <a:extLst>
                    <a:ext uri="{A12FA001-AC4F-418D-AE19-62706E023703}">
                      <ahyp:hlinkClr xmlns:ahyp="http://schemas.microsoft.com/office/drawing/2018/hyperlinkcolor" val="tx"/>
                    </a:ext>
                  </a:extLst>
                </a:hlinkClick>
              </a:rPr>
              <a:t>https://youtu.be/7hByu8MvIiU</a:t>
            </a:r>
            <a:endParaRPr lang="en-GB" sz="2800" b="1" dirty="0">
              <a:solidFill>
                <a:schemeClr val="bg1"/>
              </a:solidFill>
            </a:endParaRPr>
          </a:p>
        </p:txBody>
      </p:sp>
    </p:spTree>
    <p:extLst>
      <p:ext uri="{BB962C8B-B14F-4D97-AF65-F5344CB8AC3E}">
        <p14:creationId xmlns:p14="http://schemas.microsoft.com/office/powerpoint/2010/main" val="14453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style.rotation</p:attrName>
                                        </p:attrNameLst>
                                      </p:cBhvr>
                                      <p:tavLst>
                                        <p:tav tm="0">
                                          <p:val>
                                            <p:fltVal val="90"/>
                                          </p:val>
                                        </p:tav>
                                        <p:tav tm="100000">
                                          <p:val>
                                            <p:fltVal val="0"/>
                                          </p:val>
                                        </p:tav>
                                      </p:tavLst>
                                    </p:anim>
                                    <p:animEffect transition="in" filter="fade">
                                      <p:cBhvr>
                                        <p:cTn id="36" dur="1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580">
                                          <p:stCondLst>
                                            <p:cond delay="0"/>
                                          </p:stCondLst>
                                        </p:cTn>
                                        <p:tgtEl>
                                          <p:spTgt spid="12"/>
                                        </p:tgtEl>
                                      </p:cBhvr>
                                    </p:animEffect>
                                    <p:anim calcmode="lin" valueType="num">
                                      <p:cBhvr>
                                        <p:cTn id="4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4" dur="26">
                                          <p:stCondLst>
                                            <p:cond delay="650"/>
                                          </p:stCondLst>
                                        </p:cTn>
                                        <p:tgtEl>
                                          <p:spTgt spid="12"/>
                                        </p:tgtEl>
                                      </p:cBhvr>
                                      <p:to x="100000" y="60000"/>
                                    </p:animScale>
                                    <p:animScale>
                                      <p:cBhvr>
                                        <p:cTn id="55" dur="166" decel="50000">
                                          <p:stCondLst>
                                            <p:cond delay="676"/>
                                          </p:stCondLst>
                                        </p:cTn>
                                        <p:tgtEl>
                                          <p:spTgt spid="12"/>
                                        </p:tgtEl>
                                      </p:cBhvr>
                                      <p:to x="100000" y="100000"/>
                                    </p:animScale>
                                    <p:animScale>
                                      <p:cBhvr>
                                        <p:cTn id="56" dur="26">
                                          <p:stCondLst>
                                            <p:cond delay="1312"/>
                                          </p:stCondLst>
                                        </p:cTn>
                                        <p:tgtEl>
                                          <p:spTgt spid="12"/>
                                        </p:tgtEl>
                                      </p:cBhvr>
                                      <p:to x="100000" y="80000"/>
                                    </p:animScale>
                                    <p:animScale>
                                      <p:cBhvr>
                                        <p:cTn id="57" dur="166" decel="50000">
                                          <p:stCondLst>
                                            <p:cond delay="1338"/>
                                          </p:stCondLst>
                                        </p:cTn>
                                        <p:tgtEl>
                                          <p:spTgt spid="12"/>
                                        </p:tgtEl>
                                      </p:cBhvr>
                                      <p:to x="100000" y="100000"/>
                                    </p:animScale>
                                    <p:animScale>
                                      <p:cBhvr>
                                        <p:cTn id="58" dur="26">
                                          <p:stCondLst>
                                            <p:cond delay="1642"/>
                                          </p:stCondLst>
                                        </p:cTn>
                                        <p:tgtEl>
                                          <p:spTgt spid="12"/>
                                        </p:tgtEl>
                                      </p:cBhvr>
                                      <p:to x="100000" y="90000"/>
                                    </p:animScale>
                                    <p:animScale>
                                      <p:cBhvr>
                                        <p:cTn id="59" dur="166" decel="50000">
                                          <p:stCondLst>
                                            <p:cond delay="1668"/>
                                          </p:stCondLst>
                                        </p:cTn>
                                        <p:tgtEl>
                                          <p:spTgt spid="12"/>
                                        </p:tgtEl>
                                      </p:cBhvr>
                                      <p:to x="100000" y="100000"/>
                                    </p:animScale>
                                    <p:animScale>
                                      <p:cBhvr>
                                        <p:cTn id="60" dur="26">
                                          <p:stCondLst>
                                            <p:cond delay="1808"/>
                                          </p:stCondLst>
                                        </p:cTn>
                                        <p:tgtEl>
                                          <p:spTgt spid="12"/>
                                        </p:tgtEl>
                                      </p:cBhvr>
                                      <p:to x="100000" y="95000"/>
                                    </p:animScale>
                                    <p:animScale>
                                      <p:cBhvr>
                                        <p:cTn id="61" dur="166" decel="50000">
                                          <p:stCondLst>
                                            <p:cond delay="1834"/>
                                          </p:stCondLst>
                                        </p:cTn>
                                        <p:tgtEl>
                                          <p:spTgt spid="12"/>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dissolve">
                                      <p:cBhvr>
                                        <p:cTn id="66" dur="500"/>
                                        <p:tgtEl>
                                          <p:spTgt spid="3"/>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dissolve">
                                      <p:cBhvr>
                                        <p:cTn id="7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8" grpId="0" animBg="1"/>
      <p:bldP spid="13" grpId="0" animBg="1"/>
      <p:bldP spid="3" grpId="0" animBg="1"/>
      <p:bldP spid="9"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15E61-FE64-8A75-A7D9-521AD6A071F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6EAE9A4-609B-4FA8-4D93-3D965F8407C6}"/>
              </a:ext>
            </a:extLst>
          </p:cNvPr>
          <p:cNvPicPr>
            <a:picLocks noChangeAspect="1"/>
          </p:cNvPicPr>
          <p:nvPr/>
        </p:nvPicPr>
        <p:blipFill>
          <a:blip r:embed="rId3"/>
          <a:stretch>
            <a:fillRect/>
          </a:stretch>
        </p:blipFill>
        <p:spPr>
          <a:xfrm>
            <a:off x="0" y="0"/>
            <a:ext cx="12192000" cy="6857999"/>
          </a:xfrm>
          <a:prstGeom prst="rect">
            <a:avLst/>
          </a:prstGeom>
        </p:spPr>
      </p:pic>
      <p:sp>
        <p:nvSpPr>
          <p:cNvPr id="2" name="TextBox 1">
            <a:extLst>
              <a:ext uri="{FF2B5EF4-FFF2-40B4-BE49-F238E27FC236}">
                <a16:creationId xmlns:a16="http://schemas.microsoft.com/office/drawing/2014/main" id="{37E91198-2AD6-8473-B0DA-B4958222B4CC}"/>
              </a:ext>
            </a:extLst>
          </p:cNvPr>
          <p:cNvSpPr txBox="1"/>
          <p:nvPr/>
        </p:nvSpPr>
        <p:spPr>
          <a:xfrm>
            <a:off x="2321613" y="1364706"/>
            <a:ext cx="6533743" cy="4401205"/>
          </a:xfrm>
          <a:prstGeom prst="rect">
            <a:avLst/>
          </a:prstGeom>
          <a:noFill/>
        </p:spPr>
        <p:txBody>
          <a:bodyPr wrap="square" rtlCol="0">
            <a:spAutoFit/>
          </a:bodyPr>
          <a:lstStyle/>
          <a:p>
            <a:pPr algn="ctr"/>
            <a:r>
              <a:rPr lang="en-GB" sz="4000" dirty="0">
                <a:solidFill>
                  <a:srgbClr val="FFCC66"/>
                </a:solidFill>
                <a:latin typeface="Biome" panose="020B0503030204020804" pitchFamily="34" charset="0"/>
                <a:cs typeface="Biome" panose="020B0503030204020804" pitchFamily="34" charset="0"/>
              </a:rPr>
              <a:t>Our School Vision:</a:t>
            </a:r>
          </a:p>
          <a:p>
            <a:pPr algn="ctr"/>
            <a:r>
              <a:rPr lang="en-GB" sz="4000" dirty="0">
                <a:solidFill>
                  <a:srgbClr val="FFCC66"/>
                </a:solidFill>
                <a:latin typeface="Biome" panose="020B0503030204020804" pitchFamily="34" charset="0"/>
                <a:cs typeface="Biome" panose="020B0503030204020804" pitchFamily="34" charset="0"/>
              </a:rPr>
              <a:t>To be a centre of excellence, inspired by Christian values, where every member of our school community fulfils their potential</a:t>
            </a:r>
          </a:p>
        </p:txBody>
      </p:sp>
      <p:sp>
        <p:nvSpPr>
          <p:cNvPr id="3" name="Rectangle: Rounded Corners 2">
            <a:extLst>
              <a:ext uri="{FF2B5EF4-FFF2-40B4-BE49-F238E27FC236}">
                <a16:creationId xmlns:a16="http://schemas.microsoft.com/office/drawing/2014/main" id="{6990BD36-241E-22F1-E808-2BBF4F084FFF}"/>
              </a:ext>
            </a:extLst>
          </p:cNvPr>
          <p:cNvSpPr/>
          <p:nvPr/>
        </p:nvSpPr>
        <p:spPr>
          <a:xfrm>
            <a:off x="199944" y="457487"/>
            <a:ext cx="10343648" cy="6122504"/>
          </a:xfrm>
          <a:prstGeom prst="roundRect">
            <a:avLst/>
          </a:prstGeom>
          <a:solidFill>
            <a:srgbClr val="FF0066"/>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t"/>
            <a:r>
              <a:rPr lang="en-GB" sz="2900" b="1" dirty="0"/>
              <a:t>Prayer for Encouragement and Hope</a:t>
            </a:r>
          </a:p>
          <a:p>
            <a:pPr algn="ctr" fontAlgn="t"/>
            <a:endParaRPr lang="en-GB" sz="2900" b="1" dirty="0"/>
          </a:p>
          <a:p>
            <a:pPr algn="ctr" fontAlgn="t"/>
            <a:r>
              <a:rPr lang="en-GB" sz="2900" dirty="0"/>
              <a:t>Loving God</a:t>
            </a:r>
          </a:p>
          <a:p>
            <a:pPr algn="ctr" fontAlgn="t"/>
            <a:br>
              <a:rPr lang="en-GB" sz="2900" dirty="0"/>
            </a:br>
            <a:r>
              <a:rPr lang="en-GB" sz="2900" dirty="0"/>
              <a:t>When I feel tired, stressed, or discouraged</a:t>
            </a:r>
            <a:br>
              <a:rPr lang="en-GB" sz="2900" dirty="0"/>
            </a:br>
            <a:r>
              <a:rPr lang="en-GB" sz="2900" dirty="0"/>
              <a:t>Lift me up and fill me with hope</a:t>
            </a:r>
            <a:br>
              <a:rPr lang="en-GB" sz="2900" dirty="0"/>
            </a:br>
            <a:r>
              <a:rPr lang="en-GB" sz="2900" dirty="0"/>
              <a:t>Remind me that every setback is a chance to grow stronger</a:t>
            </a:r>
            <a:br>
              <a:rPr lang="en-GB" sz="2900" dirty="0"/>
            </a:br>
            <a:r>
              <a:rPr lang="en-GB" sz="2900" dirty="0"/>
              <a:t>Help me to support my friends as we all face challenges together</a:t>
            </a:r>
            <a:br>
              <a:rPr lang="en-GB" sz="2900" dirty="0"/>
            </a:br>
            <a:r>
              <a:rPr lang="en-GB" sz="2900" dirty="0"/>
              <a:t>May I continue with determination and a positive heart</a:t>
            </a:r>
          </a:p>
          <a:p>
            <a:pPr algn="ctr" fontAlgn="t"/>
            <a:br>
              <a:rPr lang="en-GB" sz="2900" dirty="0"/>
            </a:br>
            <a:r>
              <a:rPr lang="en-GB" sz="2900" dirty="0"/>
              <a:t>Amen</a:t>
            </a:r>
          </a:p>
        </p:txBody>
      </p:sp>
      <p:pic>
        <p:nvPicPr>
          <p:cNvPr id="1032" name="Picture 8" descr="The Holy Trinity Church of England Secondary School - Headteacher's Welcome">
            <a:extLst>
              <a:ext uri="{FF2B5EF4-FFF2-40B4-BE49-F238E27FC236}">
                <a16:creationId xmlns:a16="http://schemas.microsoft.com/office/drawing/2014/main" id="{4143634F-9D3D-CABF-146B-6AA6502049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3445" y="-78899"/>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6B5BD159-9E49-5385-A2FE-AB91B167E93E}"/>
              </a:ext>
            </a:extLst>
          </p:cNvPr>
          <p:cNvSpPr txBox="1"/>
          <p:nvPr/>
        </p:nvSpPr>
        <p:spPr>
          <a:xfrm>
            <a:off x="7459663" y="1157555"/>
            <a:ext cx="560438" cy="1015663"/>
          </a:xfrm>
          <a:prstGeom prst="rect">
            <a:avLst/>
          </a:prstGeom>
          <a:noFill/>
        </p:spPr>
        <p:txBody>
          <a:bodyPr wrap="square" rtlCol="0">
            <a:spAutoFit/>
          </a:bodyPr>
          <a:lstStyle/>
          <a:p>
            <a:endParaRPr lang="en-GB" sz="6000" dirty="0">
              <a:solidFill>
                <a:srgbClr val="FFFF00"/>
              </a:solidFill>
            </a:endParaRPr>
          </a:p>
        </p:txBody>
      </p:sp>
      <p:pic>
        <p:nvPicPr>
          <p:cNvPr id="34" name="Picture 33">
            <a:extLst>
              <a:ext uri="{FF2B5EF4-FFF2-40B4-BE49-F238E27FC236}">
                <a16:creationId xmlns:a16="http://schemas.microsoft.com/office/drawing/2014/main" id="{A7C62A8C-8F9F-02BD-48A9-81311CA04632}"/>
              </a:ext>
            </a:extLst>
          </p:cNvPr>
          <p:cNvPicPr>
            <a:picLocks noChangeAspect="1"/>
          </p:cNvPicPr>
          <p:nvPr/>
        </p:nvPicPr>
        <p:blipFill>
          <a:blip r:embed="rId5"/>
          <a:stretch>
            <a:fillRect/>
          </a:stretch>
        </p:blipFill>
        <p:spPr>
          <a:xfrm>
            <a:off x="9829220" y="5663682"/>
            <a:ext cx="2036240" cy="966322"/>
          </a:xfrm>
          <a:prstGeom prst="rect">
            <a:avLst/>
          </a:prstGeom>
        </p:spPr>
      </p:pic>
      <p:sp>
        <p:nvSpPr>
          <p:cNvPr id="10" name="TextBox 9">
            <a:hlinkClick r:id="rId6" action="ppaction://hlinksldjump"/>
            <a:extLst>
              <a:ext uri="{FF2B5EF4-FFF2-40B4-BE49-F238E27FC236}">
                <a16:creationId xmlns:a16="http://schemas.microsoft.com/office/drawing/2014/main" id="{27BF9931-6835-70AA-D3FC-E777F0BB9957}"/>
              </a:ext>
            </a:extLst>
          </p:cNvPr>
          <p:cNvSpPr txBox="1"/>
          <p:nvPr/>
        </p:nvSpPr>
        <p:spPr>
          <a:xfrm>
            <a:off x="10645676" y="3103241"/>
            <a:ext cx="1346381"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t>Click to go back</a:t>
            </a:r>
          </a:p>
        </p:txBody>
      </p:sp>
    </p:spTree>
    <p:extLst>
      <p:ext uri="{BB962C8B-B14F-4D97-AF65-F5344CB8AC3E}">
        <p14:creationId xmlns:p14="http://schemas.microsoft.com/office/powerpoint/2010/main" val="4253027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5B3E50-37FB-B11D-AB06-2728CEC6C77D}"/>
              </a:ext>
            </a:extLst>
          </p:cNvPr>
          <p:cNvPicPr>
            <a:picLocks noChangeAspect="1"/>
          </p:cNvPicPr>
          <p:nvPr/>
        </p:nvPicPr>
        <p:blipFill>
          <a:blip r:embed="rId3"/>
          <a:stretch>
            <a:fillRect/>
          </a:stretch>
        </p:blipFill>
        <p:spPr>
          <a:xfrm>
            <a:off x="0" y="0"/>
            <a:ext cx="12192000" cy="6858000"/>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0089AFA7-B29F-4839-9E97-1399A8A8D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8861" y="-37847"/>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9" name="Picture 2" descr="Music-Marketing-Tips-Day-2">
            <a:extLst>
              <a:ext uri="{FF2B5EF4-FFF2-40B4-BE49-F238E27FC236}">
                <a16:creationId xmlns:a16="http://schemas.microsoft.com/office/drawing/2014/main" id="{A3E9EBCF-A45C-4F7F-99A0-A130068AFD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01" y="0"/>
            <a:ext cx="1237838" cy="14009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hlinkClick r:id="rId6" action="ppaction://hlinksldjump"/>
            <a:extLst>
              <a:ext uri="{FF2B5EF4-FFF2-40B4-BE49-F238E27FC236}">
                <a16:creationId xmlns:a16="http://schemas.microsoft.com/office/drawing/2014/main" id="{F9CC3219-A1BF-2EBB-CA99-AA632926573C}"/>
              </a:ext>
            </a:extLst>
          </p:cNvPr>
          <p:cNvSpPr txBox="1"/>
          <p:nvPr/>
        </p:nvSpPr>
        <p:spPr>
          <a:xfrm>
            <a:off x="129320" y="2953931"/>
            <a:ext cx="2616497" cy="2144554"/>
          </a:xfrm>
          <a:prstGeom prst="verticalScroll">
            <a:avLst/>
          </a:prstGeom>
          <a:solidFill>
            <a:srgbClr val="FFFF00"/>
          </a:solidFill>
          <a:ln>
            <a:solidFill>
              <a:srgbClr val="FF0000"/>
            </a:solidFill>
          </a:ln>
        </p:spPr>
        <p:style>
          <a:lnRef idx="2">
            <a:schemeClr val="accent3">
              <a:shade val="15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rgbClr val="C00000"/>
                </a:solidFill>
                <a:latin typeface="Baguet Script"/>
              </a:rPr>
              <a:t>Click for the verses of the day</a:t>
            </a:r>
            <a:endParaRPr lang="en-US" sz="3600" dirty="0">
              <a:solidFill>
                <a:srgbClr val="C00000"/>
              </a:solidFill>
              <a:latin typeface="Baguet Script"/>
            </a:endParaRPr>
          </a:p>
        </p:txBody>
      </p:sp>
      <p:sp>
        <p:nvSpPr>
          <p:cNvPr id="43" name="Rectangle: Rounded Corners 42">
            <a:extLst>
              <a:ext uri="{FF2B5EF4-FFF2-40B4-BE49-F238E27FC236}">
                <a16:creationId xmlns:a16="http://schemas.microsoft.com/office/drawing/2014/main" id="{5905E635-A618-1E64-0C3E-B7DC71686C9A}"/>
              </a:ext>
            </a:extLst>
          </p:cNvPr>
          <p:cNvSpPr/>
          <p:nvPr/>
        </p:nvSpPr>
        <p:spPr>
          <a:xfrm>
            <a:off x="1691987" y="920821"/>
            <a:ext cx="8714095" cy="441585"/>
          </a:xfrm>
          <a:prstGeom prst="roundRect">
            <a:avLst/>
          </a:prstGeom>
          <a:solidFill>
            <a:srgbClr val="FFC00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2060"/>
                </a:solidFill>
                <a:latin typeface="Lucida Calligraphy" panose="03010101010101010101" pitchFamily="66" charset="0"/>
              </a:rPr>
              <a:t>The Equality and Diversity theme for this half term: Celebrating Diversity</a:t>
            </a:r>
            <a:endParaRPr lang="en-GB" sz="1600" b="1" dirty="0">
              <a:solidFill>
                <a:srgbClr val="7030A0"/>
              </a:solidFill>
              <a:latin typeface="Lucida Calligraphy" panose="03010101010101010101" pitchFamily="66" charset="0"/>
            </a:endParaRPr>
          </a:p>
        </p:txBody>
      </p:sp>
      <p:sp>
        <p:nvSpPr>
          <p:cNvPr id="44" name="Rectangle: Rounded Corners 43">
            <a:extLst>
              <a:ext uri="{FF2B5EF4-FFF2-40B4-BE49-F238E27FC236}">
                <a16:creationId xmlns:a16="http://schemas.microsoft.com/office/drawing/2014/main" id="{671D59B2-B9F4-C44E-44AD-96EA77F916BE}"/>
              </a:ext>
            </a:extLst>
          </p:cNvPr>
          <p:cNvSpPr/>
          <p:nvPr/>
        </p:nvSpPr>
        <p:spPr>
          <a:xfrm>
            <a:off x="1691987" y="1415028"/>
            <a:ext cx="8714095" cy="406962"/>
          </a:xfrm>
          <a:prstGeom prst="roundRect">
            <a:avLst/>
          </a:prstGeom>
          <a:solidFill>
            <a:srgbClr val="00B05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900" b="1" dirty="0">
                <a:solidFill>
                  <a:schemeClr val="tx1"/>
                </a:solidFill>
                <a:latin typeface="Lucida Calligraphy" panose="03010101010101010101" pitchFamily="66" charset="0"/>
              </a:rPr>
              <a:t>The theme for this week: </a:t>
            </a:r>
            <a:r>
              <a:rPr lang="en-GB" sz="1900" b="1" dirty="0">
                <a:solidFill>
                  <a:srgbClr val="FFFF00"/>
                </a:solidFill>
                <a:latin typeface="Lucida Calligraphy" panose="03010101010101010101" pitchFamily="66" charset="0"/>
              </a:rPr>
              <a:t>Persevere</a:t>
            </a:r>
          </a:p>
        </p:txBody>
      </p:sp>
      <p:pic>
        <p:nvPicPr>
          <p:cNvPr id="1027" name="Picture 1026">
            <a:extLst>
              <a:ext uri="{FF2B5EF4-FFF2-40B4-BE49-F238E27FC236}">
                <a16:creationId xmlns:a16="http://schemas.microsoft.com/office/drawing/2014/main" id="{845A182D-AFE5-EB9F-6800-1CB31AACEB59}"/>
              </a:ext>
            </a:extLst>
          </p:cNvPr>
          <p:cNvPicPr>
            <a:picLocks noChangeAspect="1"/>
          </p:cNvPicPr>
          <p:nvPr/>
        </p:nvPicPr>
        <p:blipFill>
          <a:blip r:embed="rId7"/>
          <a:stretch>
            <a:fillRect/>
          </a:stretch>
        </p:blipFill>
        <p:spPr>
          <a:xfrm>
            <a:off x="9990731" y="5643948"/>
            <a:ext cx="2036240" cy="1044683"/>
          </a:xfrm>
          <a:prstGeom prst="rect">
            <a:avLst/>
          </a:prstGeom>
        </p:spPr>
      </p:pic>
      <p:sp>
        <p:nvSpPr>
          <p:cNvPr id="9" name="Speech Bubble: Rectangle with Corners Rounded 8">
            <a:extLst>
              <a:ext uri="{FF2B5EF4-FFF2-40B4-BE49-F238E27FC236}">
                <a16:creationId xmlns:a16="http://schemas.microsoft.com/office/drawing/2014/main" id="{6E81EC16-4899-BF9D-E5F4-5142C0A16CA5}"/>
              </a:ext>
            </a:extLst>
          </p:cNvPr>
          <p:cNvSpPr/>
          <p:nvPr/>
        </p:nvSpPr>
        <p:spPr>
          <a:xfrm>
            <a:off x="3189197" y="3542968"/>
            <a:ext cx="3000488" cy="960213"/>
          </a:xfrm>
          <a:prstGeom prst="wedgeRoundRectCallout">
            <a:avLst/>
          </a:prstGeom>
          <a:solidFill>
            <a:srgbClr val="00B0F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DLaM Display" panose="02010000000000000000" pitchFamily="2" charset="0"/>
                <a:ea typeface="ADLaM Display" panose="02010000000000000000" pitchFamily="2" charset="0"/>
                <a:cs typeface="ADLaM Display" panose="02010000000000000000" pitchFamily="2" charset="0"/>
                <a:hlinkClick r:id="rId8">
                  <a:extLst>
                    <a:ext uri="{A12FA001-AC4F-418D-AE19-62706E023703}">
                      <ahyp:hlinkClr xmlns:ahyp="http://schemas.microsoft.com/office/drawing/2018/hyperlinkcolor" val="tx"/>
                    </a:ext>
                  </a:extLst>
                </a:hlinkClick>
              </a:rPr>
              <a:t>Word of the Day:</a:t>
            </a:r>
          </a:p>
          <a:p>
            <a:pPr algn="ctr"/>
            <a:r>
              <a:rPr lang="en-GB" sz="2400" dirty="0">
                <a:solidFill>
                  <a:schemeClr val="tx1"/>
                </a:solidFill>
                <a:latin typeface="ADLaM Display" panose="02010000000000000000" pitchFamily="2" charset="0"/>
                <a:ea typeface="ADLaM Display" panose="02010000000000000000" pitchFamily="2" charset="0"/>
                <a:cs typeface="ADLaM Display" panose="02010000000000000000" pitchFamily="2" charset="0"/>
                <a:hlinkClick r:id="rId8">
                  <a:extLst>
                    <a:ext uri="{A12FA001-AC4F-418D-AE19-62706E023703}">
                      <ahyp:hlinkClr xmlns:ahyp="http://schemas.microsoft.com/office/drawing/2018/hyperlinkcolor" val="tx"/>
                    </a:ext>
                  </a:extLst>
                </a:hlinkClick>
              </a:rPr>
              <a:t> Merriam-Webster</a:t>
            </a:r>
            <a:endParaRPr lang="en-GB" sz="2400" dirty="0">
              <a:solidFill>
                <a:schemeClr val="tx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7" name="TextBox 6">
            <a:hlinkClick r:id="rId9" action="ppaction://hlinksldjump"/>
            <a:extLst>
              <a:ext uri="{FF2B5EF4-FFF2-40B4-BE49-F238E27FC236}">
                <a16:creationId xmlns:a16="http://schemas.microsoft.com/office/drawing/2014/main" id="{A5A559F5-8DA5-8A37-A801-18E5663D21D5}"/>
              </a:ext>
            </a:extLst>
          </p:cNvPr>
          <p:cNvSpPr txBox="1"/>
          <p:nvPr/>
        </p:nvSpPr>
        <p:spPr>
          <a:xfrm>
            <a:off x="291021" y="5277145"/>
            <a:ext cx="6473709" cy="954107"/>
          </a:xfrm>
          <a:prstGeom prst="rect">
            <a:avLst/>
          </a:prstGeom>
          <a:ln w="28575">
            <a:solidFill>
              <a:srgbClr val="FFFF00"/>
            </a:solidFill>
          </a:ln>
        </p:spPr>
        <p:style>
          <a:lnRef idx="2">
            <a:schemeClr val="dk1">
              <a:shade val="15000"/>
            </a:schemeClr>
          </a:lnRef>
          <a:fillRef idx="1">
            <a:schemeClr val="dk1"/>
          </a:fillRef>
          <a:effectRef idx="0">
            <a:schemeClr val="dk1"/>
          </a:effectRef>
          <a:fontRef idx="minor">
            <a:schemeClr val="lt1"/>
          </a:fontRef>
        </p:style>
        <p:txBody>
          <a:bodyPr wrap="square" lIns="91440" tIns="45720" rIns="91440" bIns="45720" anchor="t">
            <a:spAutoFit/>
          </a:bodyPr>
          <a:lstStyle/>
          <a:p>
            <a:pPr algn="ctr"/>
            <a:r>
              <a:rPr lang="en-GB" sz="2800" b="1" dirty="0">
                <a:solidFill>
                  <a:srgbClr val="FFFF00"/>
                </a:solidFill>
              </a:rPr>
              <a:t>Watch: Click for some further thoughts on persevering…</a:t>
            </a:r>
            <a:endParaRPr lang="en-GB" sz="2800" b="1" dirty="0">
              <a:solidFill>
                <a:schemeClr val="bg1"/>
              </a:solidFill>
            </a:endParaRPr>
          </a:p>
        </p:txBody>
      </p:sp>
      <p:sp>
        <p:nvSpPr>
          <p:cNvPr id="14" name="Rectangle: Rounded Corners 13">
            <a:extLst>
              <a:ext uri="{FF2B5EF4-FFF2-40B4-BE49-F238E27FC236}">
                <a16:creationId xmlns:a16="http://schemas.microsoft.com/office/drawing/2014/main" id="{09B990AF-886B-77A0-E492-184C5A47772F}"/>
              </a:ext>
            </a:extLst>
          </p:cNvPr>
          <p:cNvSpPr/>
          <p:nvPr/>
        </p:nvSpPr>
        <p:spPr>
          <a:xfrm>
            <a:off x="1691987" y="70824"/>
            <a:ext cx="8706317" cy="827064"/>
          </a:xfrm>
          <a:prstGeom prst="roundRect">
            <a:avLst/>
          </a:prstGeom>
          <a:solidFill>
            <a:srgbClr val="00B0F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Lucida Calligraphy" panose="03010101010101010101" pitchFamily="66" charset="0"/>
              </a:rPr>
              <a:t>The theme for this half term: </a:t>
            </a:r>
            <a:r>
              <a:rPr lang="en-GB" sz="1600" dirty="0">
                <a:latin typeface="Lucida Calligraphy" panose="03010101010101010101" pitchFamily="66" charset="0"/>
              </a:rPr>
              <a:t>School Vision Statement: To be a centre of excellence, inspired by Christian values, where every member of our school community fulfils their potential</a:t>
            </a:r>
            <a:endParaRPr lang="en-GB" sz="1600" b="1" dirty="0">
              <a:solidFill>
                <a:schemeClr val="bg1"/>
              </a:solidFill>
              <a:latin typeface="Lucida Calligraphy" panose="03010101010101010101" pitchFamily="66" charset="0"/>
            </a:endParaRPr>
          </a:p>
        </p:txBody>
      </p:sp>
      <p:sp>
        <p:nvSpPr>
          <p:cNvPr id="13" name="TextBox 12">
            <a:hlinkClick r:id="rId10" action="ppaction://hlinksldjump"/>
            <a:extLst>
              <a:ext uri="{FF2B5EF4-FFF2-40B4-BE49-F238E27FC236}">
                <a16:creationId xmlns:a16="http://schemas.microsoft.com/office/drawing/2014/main" id="{3338FDFF-8508-81AA-A640-2603C135C885}"/>
              </a:ext>
            </a:extLst>
          </p:cNvPr>
          <p:cNvSpPr txBox="1"/>
          <p:nvPr/>
        </p:nvSpPr>
        <p:spPr>
          <a:xfrm>
            <a:off x="6969048" y="5132245"/>
            <a:ext cx="2480435" cy="1358682"/>
          </a:xfrm>
          <a:prstGeom prst="cloud">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dirty="0">
                <a:solidFill>
                  <a:srgbClr val="0070C0"/>
                </a:solidFill>
              </a:rPr>
              <a:t>Click for a prayer</a:t>
            </a:r>
          </a:p>
        </p:txBody>
      </p:sp>
      <p:pic>
        <p:nvPicPr>
          <p:cNvPr id="12" name="Picture 11">
            <a:extLst>
              <a:ext uri="{FF2B5EF4-FFF2-40B4-BE49-F238E27FC236}">
                <a16:creationId xmlns:a16="http://schemas.microsoft.com/office/drawing/2014/main" id="{9F0B6A4E-EB37-D6E3-4B49-3CB652688C2D}"/>
              </a:ext>
            </a:extLst>
          </p:cNvPr>
          <p:cNvPicPr>
            <a:picLocks noChangeAspect="1"/>
          </p:cNvPicPr>
          <p:nvPr/>
        </p:nvPicPr>
        <p:blipFill>
          <a:blip r:embed="rId11"/>
          <a:srcRect l="19233" t="3183" r="5937" b="62096"/>
          <a:stretch>
            <a:fillRect/>
          </a:stretch>
        </p:blipFill>
        <p:spPr>
          <a:xfrm>
            <a:off x="6969048" y="1911641"/>
            <a:ext cx="5131837" cy="3022901"/>
          </a:xfrm>
          <a:custGeom>
            <a:avLst/>
            <a:gdLst>
              <a:gd name="csX0" fmla="*/ 0 w 5131837"/>
              <a:gd name="csY0" fmla="*/ 0 h 3022901"/>
              <a:gd name="csX1" fmla="*/ 744116 w 5131837"/>
              <a:gd name="csY1" fmla="*/ 0 h 3022901"/>
              <a:gd name="csX2" fmla="*/ 1385596 w 5131837"/>
              <a:gd name="csY2" fmla="*/ 0 h 3022901"/>
              <a:gd name="csX3" fmla="*/ 2078394 w 5131837"/>
              <a:gd name="csY3" fmla="*/ 0 h 3022901"/>
              <a:gd name="csX4" fmla="*/ 2822510 w 5131837"/>
              <a:gd name="csY4" fmla="*/ 0 h 3022901"/>
              <a:gd name="csX5" fmla="*/ 3566627 w 5131837"/>
              <a:gd name="csY5" fmla="*/ 0 h 3022901"/>
              <a:gd name="csX6" fmla="*/ 4105470 w 5131837"/>
              <a:gd name="csY6" fmla="*/ 0 h 3022901"/>
              <a:gd name="csX7" fmla="*/ 5131837 w 5131837"/>
              <a:gd name="csY7" fmla="*/ 0 h 3022901"/>
              <a:gd name="csX8" fmla="*/ 5131837 w 5131837"/>
              <a:gd name="csY8" fmla="*/ 665038 h 3022901"/>
              <a:gd name="csX9" fmla="*/ 5131837 w 5131837"/>
              <a:gd name="csY9" fmla="*/ 1299847 h 3022901"/>
              <a:gd name="csX10" fmla="*/ 5131837 w 5131837"/>
              <a:gd name="csY10" fmla="*/ 1934657 h 3022901"/>
              <a:gd name="csX11" fmla="*/ 5131837 w 5131837"/>
              <a:gd name="csY11" fmla="*/ 3022901 h 3022901"/>
              <a:gd name="csX12" fmla="*/ 4592994 w 5131837"/>
              <a:gd name="csY12" fmla="*/ 3022901 h 3022901"/>
              <a:gd name="csX13" fmla="*/ 3848878 w 5131837"/>
              <a:gd name="csY13" fmla="*/ 3022901 h 3022901"/>
              <a:gd name="csX14" fmla="*/ 3310035 w 5131837"/>
              <a:gd name="csY14" fmla="*/ 3022901 h 3022901"/>
              <a:gd name="csX15" fmla="*/ 2719874 w 5131837"/>
              <a:gd name="csY15" fmla="*/ 3022901 h 3022901"/>
              <a:gd name="csX16" fmla="*/ 1975757 w 5131837"/>
              <a:gd name="csY16" fmla="*/ 3022901 h 3022901"/>
              <a:gd name="csX17" fmla="*/ 1488233 w 5131837"/>
              <a:gd name="csY17" fmla="*/ 3022901 h 3022901"/>
              <a:gd name="csX18" fmla="*/ 744116 w 5131837"/>
              <a:gd name="csY18" fmla="*/ 3022901 h 3022901"/>
              <a:gd name="csX19" fmla="*/ 0 w 5131837"/>
              <a:gd name="csY19" fmla="*/ 3022901 h 3022901"/>
              <a:gd name="csX20" fmla="*/ 0 w 5131837"/>
              <a:gd name="csY20" fmla="*/ 2448550 h 3022901"/>
              <a:gd name="csX21" fmla="*/ 0 w 5131837"/>
              <a:gd name="csY21" fmla="*/ 1874199 h 3022901"/>
              <a:gd name="csX22" fmla="*/ 0 w 5131837"/>
              <a:gd name="csY22" fmla="*/ 1239389 h 3022901"/>
              <a:gd name="csX23" fmla="*/ 0 w 5131837"/>
              <a:gd name="csY23" fmla="*/ 574351 h 3022901"/>
              <a:gd name="csX24" fmla="*/ 0 w 5131837"/>
              <a:gd name="csY24" fmla="*/ 0 h 302290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5131837" h="3022901" fill="none" extrusionOk="0">
                <a:moveTo>
                  <a:pt x="0" y="0"/>
                </a:moveTo>
                <a:cubicBezTo>
                  <a:pt x="273027" y="-22176"/>
                  <a:pt x="428696" y="7331"/>
                  <a:pt x="744116" y="0"/>
                </a:cubicBezTo>
                <a:cubicBezTo>
                  <a:pt x="1059536" y="-7331"/>
                  <a:pt x="1224009" y="-5194"/>
                  <a:pt x="1385596" y="0"/>
                </a:cubicBezTo>
                <a:cubicBezTo>
                  <a:pt x="1547183" y="5194"/>
                  <a:pt x="1894033" y="28649"/>
                  <a:pt x="2078394" y="0"/>
                </a:cubicBezTo>
                <a:cubicBezTo>
                  <a:pt x="2262755" y="-28649"/>
                  <a:pt x="2483842" y="-8169"/>
                  <a:pt x="2822510" y="0"/>
                </a:cubicBezTo>
                <a:cubicBezTo>
                  <a:pt x="3161178" y="8169"/>
                  <a:pt x="3277074" y="-17687"/>
                  <a:pt x="3566627" y="0"/>
                </a:cubicBezTo>
                <a:cubicBezTo>
                  <a:pt x="3856180" y="17687"/>
                  <a:pt x="3898394" y="-13090"/>
                  <a:pt x="4105470" y="0"/>
                </a:cubicBezTo>
                <a:cubicBezTo>
                  <a:pt x="4312546" y="13090"/>
                  <a:pt x="4895340" y="8783"/>
                  <a:pt x="5131837" y="0"/>
                </a:cubicBezTo>
                <a:cubicBezTo>
                  <a:pt x="5119529" y="211972"/>
                  <a:pt x="5124222" y="511144"/>
                  <a:pt x="5131837" y="665038"/>
                </a:cubicBezTo>
                <a:cubicBezTo>
                  <a:pt x="5139452" y="818932"/>
                  <a:pt x="5122290" y="1054271"/>
                  <a:pt x="5131837" y="1299847"/>
                </a:cubicBezTo>
                <a:cubicBezTo>
                  <a:pt x="5141384" y="1545423"/>
                  <a:pt x="5144169" y="1764495"/>
                  <a:pt x="5131837" y="1934657"/>
                </a:cubicBezTo>
                <a:cubicBezTo>
                  <a:pt x="5119506" y="2104819"/>
                  <a:pt x="5156811" y="2786333"/>
                  <a:pt x="5131837" y="3022901"/>
                </a:cubicBezTo>
                <a:cubicBezTo>
                  <a:pt x="4941879" y="3047292"/>
                  <a:pt x="4765031" y="3046452"/>
                  <a:pt x="4592994" y="3022901"/>
                </a:cubicBezTo>
                <a:cubicBezTo>
                  <a:pt x="4420957" y="2999350"/>
                  <a:pt x="4168253" y="3031063"/>
                  <a:pt x="3848878" y="3022901"/>
                </a:cubicBezTo>
                <a:cubicBezTo>
                  <a:pt x="3529503" y="3014739"/>
                  <a:pt x="3478643" y="3040877"/>
                  <a:pt x="3310035" y="3022901"/>
                </a:cubicBezTo>
                <a:cubicBezTo>
                  <a:pt x="3141427" y="3004925"/>
                  <a:pt x="2973833" y="3033983"/>
                  <a:pt x="2719874" y="3022901"/>
                </a:cubicBezTo>
                <a:cubicBezTo>
                  <a:pt x="2465915" y="3011819"/>
                  <a:pt x="2232204" y="3032062"/>
                  <a:pt x="1975757" y="3022901"/>
                </a:cubicBezTo>
                <a:cubicBezTo>
                  <a:pt x="1719310" y="3013740"/>
                  <a:pt x="1666850" y="3020422"/>
                  <a:pt x="1488233" y="3022901"/>
                </a:cubicBezTo>
                <a:cubicBezTo>
                  <a:pt x="1309616" y="3025380"/>
                  <a:pt x="991992" y="3039291"/>
                  <a:pt x="744116" y="3022901"/>
                </a:cubicBezTo>
                <a:cubicBezTo>
                  <a:pt x="496240" y="3006511"/>
                  <a:pt x="265004" y="3039778"/>
                  <a:pt x="0" y="3022901"/>
                </a:cubicBezTo>
                <a:cubicBezTo>
                  <a:pt x="-26641" y="2747085"/>
                  <a:pt x="-4580" y="2668585"/>
                  <a:pt x="0" y="2448550"/>
                </a:cubicBezTo>
                <a:cubicBezTo>
                  <a:pt x="4580" y="2228515"/>
                  <a:pt x="-22137" y="2078730"/>
                  <a:pt x="0" y="1874199"/>
                </a:cubicBezTo>
                <a:cubicBezTo>
                  <a:pt x="22137" y="1669668"/>
                  <a:pt x="-900" y="1548862"/>
                  <a:pt x="0" y="1239389"/>
                </a:cubicBezTo>
                <a:cubicBezTo>
                  <a:pt x="900" y="929916"/>
                  <a:pt x="12313" y="889979"/>
                  <a:pt x="0" y="574351"/>
                </a:cubicBezTo>
                <a:cubicBezTo>
                  <a:pt x="-12313" y="258723"/>
                  <a:pt x="8695" y="161994"/>
                  <a:pt x="0" y="0"/>
                </a:cubicBezTo>
                <a:close/>
              </a:path>
              <a:path w="5131837" h="3022901" stroke="0" extrusionOk="0">
                <a:moveTo>
                  <a:pt x="0" y="0"/>
                </a:moveTo>
                <a:cubicBezTo>
                  <a:pt x="164634" y="-26291"/>
                  <a:pt x="327374" y="12323"/>
                  <a:pt x="590161" y="0"/>
                </a:cubicBezTo>
                <a:cubicBezTo>
                  <a:pt x="852948" y="-12323"/>
                  <a:pt x="1027191" y="16473"/>
                  <a:pt x="1334278" y="0"/>
                </a:cubicBezTo>
                <a:cubicBezTo>
                  <a:pt x="1641365" y="-16473"/>
                  <a:pt x="1920430" y="16028"/>
                  <a:pt x="2078394" y="0"/>
                </a:cubicBezTo>
                <a:cubicBezTo>
                  <a:pt x="2236358" y="-16028"/>
                  <a:pt x="2464918" y="-25174"/>
                  <a:pt x="2668555" y="0"/>
                </a:cubicBezTo>
                <a:cubicBezTo>
                  <a:pt x="2872192" y="25174"/>
                  <a:pt x="2962406" y="24895"/>
                  <a:pt x="3207398" y="0"/>
                </a:cubicBezTo>
                <a:cubicBezTo>
                  <a:pt x="3452390" y="-24895"/>
                  <a:pt x="3489769" y="4598"/>
                  <a:pt x="3694923" y="0"/>
                </a:cubicBezTo>
                <a:cubicBezTo>
                  <a:pt x="3900078" y="-4598"/>
                  <a:pt x="4005446" y="17531"/>
                  <a:pt x="4233766" y="0"/>
                </a:cubicBezTo>
                <a:cubicBezTo>
                  <a:pt x="4462086" y="-17531"/>
                  <a:pt x="4839728" y="-665"/>
                  <a:pt x="5131837" y="0"/>
                </a:cubicBezTo>
                <a:cubicBezTo>
                  <a:pt x="5102422" y="152531"/>
                  <a:pt x="5156271" y="406029"/>
                  <a:pt x="5131837" y="665038"/>
                </a:cubicBezTo>
                <a:cubicBezTo>
                  <a:pt x="5107403" y="924047"/>
                  <a:pt x="5150692" y="1076060"/>
                  <a:pt x="5131837" y="1269618"/>
                </a:cubicBezTo>
                <a:cubicBezTo>
                  <a:pt x="5112982" y="1463176"/>
                  <a:pt x="5127054" y="1694966"/>
                  <a:pt x="5131837" y="1904428"/>
                </a:cubicBezTo>
                <a:cubicBezTo>
                  <a:pt x="5136621" y="2113890"/>
                  <a:pt x="5155986" y="2251134"/>
                  <a:pt x="5131837" y="2478779"/>
                </a:cubicBezTo>
                <a:cubicBezTo>
                  <a:pt x="5107688" y="2706424"/>
                  <a:pt x="5127469" y="2754792"/>
                  <a:pt x="5131837" y="3022901"/>
                </a:cubicBezTo>
                <a:cubicBezTo>
                  <a:pt x="4909620" y="3054417"/>
                  <a:pt x="4627318" y="2991317"/>
                  <a:pt x="4439039" y="3022901"/>
                </a:cubicBezTo>
                <a:cubicBezTo>
                  <a:pt x="4250760" y="3054485"/>
                  <a:pt x="4065821" y="3039973"/>
                  <a:pt x="3900196" y="3022901"/>
                </a:cubicBezTo>
                <a:cubicBezTo>
                  <a:pt x="3734571" y="3005829"/>
                  <a:pt x="3510820" y="3002940"/>
                  <a:pt x="3412672" y="3022901"/>
                </a:cubicBezTo>
                <a:cubicBezTo>
                  <a:pt x="3314524" y="3042862"/>
                  <a:pt x="3091492" y="2996207"/>
                  <a:pt x="2771192" y="3022901"/>
                </a:cubicBezTo>
                <a:cubicBezTo>
                  <a:pt x="2450892" y="3049595"/>
                  <a:pt x="2443907" y="3028759"/>
                  <a:pt x="2181031" y="3022901"/>
                </a:cubicBezTo>
                <a:cubicBezTo>
                  <a:pt x="1918155" y="3017043"/>
                  <a:pt x="1775740" y="3046594"/>
                  <a:pt x="1539551" y="3022901"/>
                </a:cubicBezTo>
                <a:cubicBezTo>
                  <a:pt x="1303362" y="2999208"/>
                  <a:pt x="1200122" y="3012146"/>
                  <a:pt x="1052027" y="3022901"/>
                </a:cubicBezTo>
                <a:cubicBezTo>
                  <a:pt x="903932" y="3033656"/>
                  <a:pt x="667411" y="3024716"/>
                  <a:pt x="564502" y="3022901"/>
                </a:cubicBezTo>
                <a:cubicBezTo>
                  <a:pt x="461593" y="3021086"/>
                  <a:pt x="255764" y="3046714"/>
                  <a:pt x="0" y="3022901"/>
                </a:cubicBezTo>
                <a:cubicBezTo>
                  <a:pt x="-27091" y="2852105"/>
                  <a:pt x="25598" y="2543028"/>
                  <a:pt x="0" y="2388092"/>
                </a:cubicBezTo>
                <a:cubicBezTo>
                  <a:pt x="-25598" y="2233156"/>
                  <a:pt x="1957" y="2024180"/>
                  <a:pt x="0" y="1753283"/>
                </a:cubicBezTo>
                <a:cubicBezTo>
                  <a:pt x="-1957" y="1482386"/>
                  <a:pt x="11245" y="1415573"/>
                  <a:pt x="0" y="1118473"/>
                </a:cubicBezTo>
                <a:cubicBezTo>
                  <a:pt x="-11245" y="821373"/>
                  <a:pt x="-26452" y="749778"/>
                  <a:pt x="0" y="544122"/>
                </a:cubicBezTo>
                <a:cubicBezTo>
                  <a:pt x="26452" y="338466"/>
                  <a:pt x="1172" y="114906"/>
                  <a:pt x="0" y="0"/>
                </a:cubicBezTo>
                <a:close/>
              </a:path>
            </a:pathLst>
          </a:custGeom>
          <a:ln w="38100">
            <a:solidFill>
              <a:schemeClr val="bg1"/>
            </a:solidFill>
            <a:extLst>
              <a:ext uri="{C807C97D-BFC1-408E-A445-0C87EB9F89A2}">
                <ask:lineSketchStyleProps xmlns:ask="http://schemas.microsoft.com/office/drawing/2018/sketchyshapes" sd="4260005278">
                  <a:prstGeom prst="rect">
                    <a:avLst/>
                  </a:prstGeom>
                  <ask:type>
                    <ask:lineSketchFreehand/>
                  </ask:type>
                </ask:lineSketchStyleProps>
              </a:ext>
            </a:extLst>
          </a:ln>
        </p:spPr>
      </p:pic>
      <p:sp>
        <p:nvSpPr>
          <p:cNvPr id="3" name="TextBox 2">
            <a:hlinkClick r:id="rId12" action="ppaction://hlinksldjump"/>
            <a:extLst>
              <a:ext uri="{FF2B5EF4-FFF2-40B4-BE49-F238E27FC236}">
                <a16:creationId xmlns:a16="http://schemas.microsoft.com/office/drawing/2014/main" id="{9F448480-4F0C-BC4B-BBC9-3B6399D4E3DE}"/>
              </a:ext>
            </a:extLst>
          </p:cNvPr>
          <p:cNvSpPr txBox="1"/>
          <p:nvPr/>
        </p:nvSpPr>
        <p:spPr>
          <a:xfrm>
            <a:off x="95265" y="1960816"/>
            <a:ext cx="7257257" cy="822305"/>
          </a:xfrm>
          <a:prstGeom prst="flowChartTerminator">
            <a:avLst/>
          </a:prstGeom>
          <a:ln>
            <a:solidFill>
              <a:schemeClr val="bg1"/>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chemeClr val="bg1"/>
                </a:solidFill>
                <a:latin typeface="Aptos SemiBold" panose="020F0502020204030204" pitchFamily="34" charset="0"/>
                <a:ea typeface="ADLaM Display" panose="02010000000000000000" pitchFamily="2" charset="0"/>
                <a:cs typeface="ADLaM Display" panose="02010000000000000000" pitchFamily="2" charset="0"/>
              </a:rPr>
              <a:t>Click for the challenge of the day</a:t>
            </a:r>
          </a:p>
        </p:txBody>
      </p:sp>
      <p:sp>
        <p:nvSpPr>
          <p:cNvPr id="5" name="TextBox 4">
            <a:hlinkClick r:id="rId13" action="ppaction://hlinksldjump"/>
            <a:extLst>
              <a:ext uri="{FF2B5EF4-FFF2-40B4-BE49-F238E27FC236}">
                <a16:creationId xmlns:a16="http://schemas.microsoft.com/office/drawing/2014/main" id="{DE5D4CA3-6F92-7598-A1D1-D6D6B1BD57D0}"/>
              </a:ext>
            </a:extLst>
          </p:cNvPr>
          <p:cNvSpPr txBox="1"/>
          <p:nvPr/>
        </p:nvSpPr>
        <p:spPr>
          <a:xfrm>
            <a:off x="9386803" y="4720885"/>
            <a:ext cx="2596054" cy="1967746"/>
          </a:xfrm>
          <a:prstGeom prst="cloud">
            <a:avLst/>
          </a:prstGeom>
          <a:ln w="38100">
            <a:solidFill>
              <a:srgbClr val="FF0066"/>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dirty="0">
                <a:solidFill>
                  <a:srgbClr val="FF0066"/>
                </a:solidFill>
              </a:rPr>
              <a:t>Click for an extra prayer</a:t>
            </a:r>
          </a:p>
        </p:txBody>
      </p:sp>
    </p:spTree>
    <p:extLst>
      <p:ext uri="{BB962C8B-B14F-4D97-AF65-F5344CB8AC3E}">
        <p14:creationId xmlns:p14="http://schemas.microsoft.com/office/powerpoint/2010/main" val="167591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1000"/>
                                        <p:tgtEl>
                                          <p:spTgt spid="44"/>
                                        </p:tgtEl>
                                      </p:cBhvr>
                                    </p:animEffect>
                                    <p:anim calcmode="lin" valueType="num">
                                      <p:cBhvr>
                                        <p:cTn id="22" dur="1000" fill="hold"/>
                                        <p:tgtEl>
                                          <p:spTgt spid="44"/>
                                        </p:tgtEl>
                                        <p:attrNameLst>
                                          <p:attrName>ppt_x</p:attrName>
                                        </p:attrNameLst>
                                      </p:cBhvr>
                                      <p:tavLst>
                                        <p:tav tm="0">
                                          <p:val>
                                            <p:strVal val="#ppt_x"/>
                                          </p:val>
                                        </p:tav>
                                        <p:tav tm="100000">
                                          <p:val>
                                            <p:strVal val="#ppt_x"/>
                                          </p:val>
                                        </p:tav>
                                      </p:tavLst>
                                    </p:anim>
                                    <p:anim calcmode="lin" valueType="num">
                                      <p:cBhvr>
                                        <p:cTn id="2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580">
                                          <p:stCondLst>
                                            <p:cond delay="0"/>
                                          </p:stCondLst>
                                        </p:cTn>
                                        <p:tgtEl>
                                          <p:spTgt spid="12"/>
                                        </p:tgtEl>
                                      </p:cBhvr>
                                    </p:animEffect>
                                    <p:anim calcmode="lin" valueType="num">
                                      <p:cBhvr>
                                        <p:cTn id="5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0" dur="26">
                                          <p:stCondLst>
                                            <p:cond delay="650"/>
                                          </p:stCondLst>
                                        </p:cTn>
                                        <p:tgtEl>
                                          <p:spTgt spid="12"/>
                                        </p:tgtEl>
                                      </p:cBhvr>
                                      <p:to x="100000" y="60000"/>
                                    </p:animScale>
                                    <p:animScale>
                                      <p:cBhvr>
                                        <p:cTn id="61" dur="166" decel="50000">
                                          <p:stCondLst>
                                            <p:cond delay="676"/>
                                          </p:stCondLst>
                                        </p:cTn>
                                        <p:tgtEl>
                                          <p:spTgt spid="12"/>
                                        </p:tgtEl>
                                      </p:cBhvr>
                                      <p:to x="100000" y="100000"/>
                                    </p:animScale>
                                    <p:animScale>
                                      <p:cBhvr>
                                        <p:cTn id="62" dur="26">
                                          <p:stCondLst>
                                            <p:cond delay="1312"/>
                                          </p:stCondLst>
                                        </p:cTn>
                                        <p:tgtEl>
                                          <p:spTgt spid="12"/>
                                        </p:tgtEl>
                                      </p:cBhvr>
                                      <p:to x="100000" y="80000"/>
                                    </p:animScale>
                                    <p:animScale>
                                      <p:cBhvr>
                                        <p:cTn id="63" dur="166" decel="50000">
                                          <p:stCondLst>
                                            <p:cond delay="1338"/>
                                          </p:stCondLst>
                                        </p:cTn>
                                        <p:tgtEl>
                                          <p:spTgt spid="12"/>
                                        </p:tgtEl>
                                      </p:cBhvr>
                                      <p:to x="100000" y="100000"/>
                                    </p:animScale>
                                    <p:animScale>
                                      <p:cBhvr>
                                        <p:cTn id="64" dur="26">
                                          <p:stCondLst>
                                            <p:cond delay="1642"/>
                                          </p:stCondLst>
                                        </p:cTn>
                                        <p:tgtEl>
                                          <p:spTgt spid="12"/>
                                        </p:tgtEl>
                                      </p:cBhvr>
                                      <p:to x="100000" y="90000"/>
                                    </p:animScale>
                                    <p:animScale>
                                      <p:cBhvr>
                                        <p:cTn id="65" dur="166" decel="50000">
                                          <p:stCondLst>
                                            <p:cond delay="1668"/>
                                          </p:stCondLst>
                                        </p:cTn>
                                        <p:tgtEl>
                                          <p:spTgt spid="12"/>
                                        </p:tgtEl>
                                      </p:cBhvr>
                                      <p:to x="100000" y="100000"/>
                                    </p:animScale>
                                    <p:animScale>
                                      <p:cBhvr>
                                        <p:cTn id="66" dur="26">
                                          <p:stCondLst>
                                            <p:cond delay="1808"/>
                                          </p:stCondLst>
                                        </p:cTn>
                                        <p:tgtEl>
                                          <p:spTgt spid="12"/>
                                        </p:tgtEl>
                                      </p:cBhvr>
                                      <p:to x="100000" y="95000"/>
                                    </p:animScale>
                                    <p:animScale>
                                      <p:cBhvr>
                                        <p:cTn id="67" dur="166" decel="50000">
                                          <p:stCondLst>
                                            <p:cond delay="1834"/>
                                          </p:stCondLst>
                                        </p:cTn>
                                        <p:tgtEl>
                                          <p:spTgt spid="12"/>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dissolve">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dissolve">
                                      <p:cBhvr>
                                        <p:cTn id="7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3" grpId="0" animBg="1"/>
      <p:bldP spid="44" grpId="0" animBg="1"/>
      <p:bldP spid="9" grpId="0" animBg="1"/>
      <p:bldP spid="7" grpId="0" animBg="1"/>
      <p:bldP spid="14" grpId="0" animBg="1"/>
      <p:bldP spid="13" grpId="0" animBg="1"/>
      <p:bldP spid="3"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51A5BF-F39A-6B97-1D15-56D015276B11}"/>
              </a:ext>
            </a:extLst>
          </p:cNvPr>
          <p:cNvPicPr>
            <a:picLocks noChangeAspect="1"/>
          </p:cNvPicPr>
          <p:nvPr/>
        </p:nvPicPr>
        <p:blipFill>
          <a:blip r:embed="rId4"/>
          <a:stretch>
            <a:fillRect/>
          </a:stretch>
        </p:blipFill>
        <p:spPr>
          <a:xfrm>
            <a:off x="0" y="0"/>
            <a:ext cx="12192000" cy="6857999"/>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0089AFA7-B29F-4839-9E97-1399A8A8D6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58861" y="-37847"/>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0" name="TextBox 9">
            <a:hlinkClick r:id="rId6" action="ppaction://hlinksldjump"/>
            <a:extLst>
              <a:ext uri="{FF2B5EF4-FFF2-40B4-BE49-F238E27FC236}">
                <a16:creationId xmlns:a16="http://schemas.microsoft.com/office/drawing/2014/main" id="{E5D9A191-F16B-4EA9-BFBB-107EC652BF44}"/>
              </a:ext>
            </a:extLst>
          </p:cNvPr>
          <p:cNvSpPr txBox="1"/>
          <p:nvPr/>
        </p:nvSpPr>
        <p:spPr>
          <a:xfrm>
            <a:off x="8504685" y="209226"/>
            <a:ext cx="1195735"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200" b="1" dirty="0"/>
              <a:t>Click to go back</a:t>
            </a:r>
          </a:p>
        </p:txBody>
      </p:sp>
      <p:pic>
        <p:nvPicPr>
          <p:cNvPr id="32" name="Picture 31">
            <a:extLst>
              <a:ext uri="{FF2B5EF4-FFF2-40B4-BE49-F238E27FC236}">
                <a16:creationId xmlns:a16="http://schemas.microsoft.com/office/drawing/2014/main" id="{B14035E1-DF97-4C47-B901-97F6388E0983}"/>
              </a:ext>
            </a:extLst>
          </p:cNvPr>
          <p:cNvPicPr>
            <a:picLocks noChangeAspect="1"/>
          </p:cNvPicPr>
          <p:nvPr/>
        </p:nvPicPr>
        <p:blipFill>
          <a:blip r:embed="rId7"/>
          <a:stretch>
            <a:fillRect/>
          </a:stretch>
        </p:blipFill>
        <p:spPr>
          <a:xfrm>
            <a:off x="9846525" y="5738327"/>
            <a:ext cx="2036240" cy="1066370"/>
          </a:xfrm>
          <a:prstGeom prst="rect">
            <a:avLst/>
          </a:prstGeom>
          <a:effectLst>
            <a:innerShdw blurRad="63500" dist="50800" dir="13500000">
              <a:prstClr val="black">
                <a:alpha val="50000"/>
              </a:prstClr>
            </a:innerShdw>
          </a:effectLst>
        </p:spPr>
      </p:pic>
      <p:sp>
        <p:nvSpPr>
          <p:cNvPr id="6" name="Rectangle: Rounded Corners 5">
            <a:extLst>
              <a:ext uri="{FF2B5EF4-FFF2-40B4-BE49-F238E27FC236}">
                <a16:creationId xmlns:a16="http://schemas.microsoft.com/office/drawing/2014/main" id="{B17699E2-DF46-2034-F941-3D2D723E9D6B}"/>
              </a:ext>
            </a:extLst>
          </p:cNvPr>
          <p:cNvSpPr/>
          <p:nvPr/>
        </p:nvSpPr>
        <p:spPr>
          <a:xfrm>
            <a:off x="6456784" y="1182757"/>
            <a:ext cx="5620689" cy="4760843"/>
          </a:xfrm>
          <a:prstGeom prst="roundRect">
            <a:avLst/>
          </a:prstGeom>
          <a:solidFill>
            <a:srgbClr val="92D05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This is very counter-cultural.  Most people do not like tests or trials and just want them to end.  Here, James is encouraging us to change our attitude towards challenges as we will come across them whether we like it or not.  So, when a trial comes your way, take it on with a ‘can do’ attitude!</a:t>
            </a:r>
          </a:p>
          <a:p>
            <a:pPr algn="ctr"/>
            <a:endParaRPr lang="en-GB" sz="2400" dirty="0">
              <a:solidFill>
                <a:schemeClr val="bg1"/>
              </a:solidFill>
            </a:endParaRPr>
          </a:p>
          <a:p>
            <a:pPr algn="ctr"/>
            <a:r>
              <a:rPr lang="en-GB" sz="2400" dirty="0">
                <a:solidFill>
                  <a:srgbClr val="C00000"/>
                </a:solidFill>
              </a:rPr>
              <a:t>Question of the day</a:t>
            </a:r>
          </a:p>
          <a:p>
            <a:pPr algn="ctr"/>
            <a:r>
              <a:rPr lang="en-GB" sz="2400" dirty="0">
                <a:solidFill>
                  <a:srgbClr val="7030A0"/>
                </a:solidFill>
              </a:rPr>
              <a:t>What has been your biggest challenge so far and how did you get through it?</a:t>
            </a:r>
          </a:p>
        </p:txBody>
      </p:sp>
      <p:pic>
        <p:nvPicPr>
          <p:cNvPr id="8" name="Picture 7">
            <a:extLst>
              <a:ext uri="{FF2B5EF4-FFF2-40B4-BE49-F238E27FC236}">
                <a16:creationId xmlns:a16="http://schemas.microsoft.com/office/drawing/2014/main" id="{4BC1104D-07AA-CCB2-506A-C960B61C89F3}"/>
              </a:ext>
            </a:extLst>
          </p:cNvPr>
          <p:cNvPicPr>
            <a:picLocks noChangeAspect="1"/>
          </p:cNvPicPr>
          <p:nvPr/>
        </p:nvPicPr>
        <p:blipFill>
          <a:blip r:embed="rId8"/>
          <a:stretch>
            <a:fillRect/>
          </a:stretch>
        </p:blipFill>
        <p:spPr>
          <a:xfrm>
            <a:off x="246257" y="376236"/>
            <a:ext cx="6096000" cy="6105525"/>
          </a:xfrm>
          <a:custGeom>
            <a:avLst/>
            <a:gdLst>
              <a:gd name="csX0" fmla="*/ 0 w 6096000"/>
              <a:gd name="csY0" fmla="*/ 0 h 6105525"/>
              <a:gd name="csX1" fmla="*/ 616373 w 6096000"/>
              <a:gd name="csY1" fmla="*/ 0 h 6105525"/>
              <a:gd name="csX2" fmla="*/ 1171787 w 6096000"/>
              <a:gd name="csY2" fmla="*/ 0 h 6105525"/>
              <a:gd name="csX3" fmla="*/ 1910080 w 6096000"/>
              <a:gd name="csY3" fmla="*/ 0 h 6105525"/>
              <a:gd name="csX4" fmla="*/ 2465493 w 6096000"/>
              <a:gd name="csY4" fmla="*/ 0 h 6105525"/>
              <a:gd name="csX5" fmla="*/ 3081867 w 6096000"/>
              <a:gd name="csY5" fmla="*/ 0 h 6105525"/>
              <a:gd name="csX6" fmla="*/ 3820160 w 6096000"/>
              <a:gd name="csY6" fmla="*/ 0 h 6105525"/>
              <a:gd name="csX7" fmla="*/ 4619413 w 6096000"/>
              <a:gd name="csY7" fmla="*/ 0 h 6105525"/>
              <a:gd name="csX8" fmla="*/ 5113867 w 6096000"/>
              <a:gd name="csY8" fmla="*/ 0 h 6105525"/>
              <a:gd name="csX9" fmla="*/ 6096000 w 6096000"/>
              <a:gd name="csY9" fmla="*/ 0 h 6105525"/>
              <a:gd name="csX10" fmla="*/ 6096000 w 6096000"/>
              <a:gd name="csY10" fmla="*/ 495226 h 6105525"/>
              <a:gd name="csX11" fmla="*/ 6096000 w 6096000"/>
              <a:gd name="csY11" fmla="*/ 1234673 h 6105525"/>
              <a:gd name="csX12" fmla="*/ 6096000 w 6096000"/>
              <a:gd name="csY12" fmla="*/ 1913064 h 6105525"/>
              <a:gd name="csX13" fmla="*/ 6096000 w 6096000"/>
              <a:gd name="csY13" fmla="*/ 2530401 h 6105525"/>
              <a:gd name="csX14" fmla="*/ 6096000 w 6096000"/>
              <a:gd name="csY14" fmla="*/ 3147737 h 6105525"/>
              <a:gd name="csX15" fmla="*/ 6096000 w 6096000"/>
              <a:gd name="csY15" fmla="*/ 3887184 h 6105525"/>
              <a:gd name="csX16" fmla="*/ 6096000 w 6096000"/>
              <a:gd name="csY16" fmla="*/ 4565576 h 6105525"/>
              <a:gd name="csX17" fmla="*/ 6096000 w 6096000"/>
              <a:gd name="csY17" fmla="*/ 5305023 h 6105525"/>
              <a:gd name="csX18" fmla="*/ 6096000 w 6096000"/>
              <a:gd name="csY18" fmla="*/ 6105525 h 6105525"/>
              <a:gd name="csX19" fmla="*/ 5418667 w 6096000"/>
              <a:gd name="csY19" fmla="*/ 6105525 h 6105525"/>
              <a:gd name="csX20" fmla="*/ 4802293 w 6096000"/>
              <a:gd name="csY20" fmla="*/ 6105525 h 6105525"/>
              <a:gd name="csX21" fmla="*/ 4003040 w 6096000"/>
              <a:gd name="csY21" fmla="*/ 6105525 h 6105525"/>
              <a:gd name="csX22" fmla="*/ 3447627 w 6096000"/>
              <a:gd name="csY22" fmla="*/ 6105525 h 6105525"/>
              <a:gd name="csX23" fmla="*/ 2953173 w 6096000"/>
              <a:gd name="csY23" fmla="*/ 6105525 h 6105525"/>
              <a:gd name="csX24" fmla="*/ 2153920 w 6096000"/>
              <a:gd name="csY24" fmla="*/ 6105525 h 6105525"/>
              <a:gd name="csX25" fmla="*/ 1659467 w 6096000"/>
              <a:gd name="csY25" fmla="*/ 6105525 h 6105525"/>
              <a:gd name="csX26" fmla="*/ 1043093 w 6096000"/>
              <a:gd name="csY26" fmla="*/ 6105525 h 6105525"/>
              <a:gd name="csX27" fmla="*/ 0 w 6096000"/>
              <a:gd name="csY27" fmla="*/ 6105525 h 6105525"/>
              <a:gd name="csX28" fmla="*/ 0 w 6096000"/>
              <a:gd name="csY28" fmla="*/ 5366078 h 6105525"/>
              <a:gd name="csX29" fmla="*/ 0 w 6096000"/>
              <a:gd name="csY29" fmla="*/ 4626631 h 6105525"/>
              <a:gd name="csX30" fmla="*/ 0 w 6096000"/>
              <a:gd name="csY30" fmla="*/ 3826129 h 6105525"/>
              <a:gd name="csX31" fmla="*/ 0 w 6096000"/>
              <a:gd name="csY31" fmla="*/ 3330903 h 6105525"/>
              <a:gd name="csX32" fmla="*/ 0 w 6096000"/>
              <a:gd name="csY32" fmla="*/ 2713567 h 6105525"/>
              <a:gd name="csX33" fmla="*/ 0 w 6096000"/>
              <a:gd name="csY33" fmla="*/ 2157285 h 6105525"/>
              <a:gd name="csX34" fmla="*/ 0 w 6096000"/>
              <a:gd name="csY34" fmla="*/ 1478894 h 6105525"/>
              <a:gd name="csX35" fmla="*/ 0 w 6096000"/>
              <a:gd name="csY35" fmla="*/ 678392 h 6105525"/>
              <a:gd name="csX36" fmla="*/ 0 w 6096000"/>
              <a:gd name="csY36" fmla="*/ 0 h 610552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Lst>
            <a:rect l="l" t="t" r="r" b="b"/>
            <a:pathLst>
              <a:path w="6096000" h="6105525" fill="none" extrusionOk="0">
                <a:moveTo>
                  <a:pt x="0" y="0"/>
                </a:moveTo>
                <a:cubicBezTo>
                  <a:pt x="153540" y="-5673"/>
                  <a:pt x="375735" y="19830"/>
                  <a:pt x="616373" y="0"/>
                </a:cubicBezTo>
                <a:cubicBezTo>
                  <a:pt x="857011" y="-19830"/>
                  <a:pt x="934638" y="11781"/>
                  <a:pt x="1171787" y="0"/>
                </a:cubicBezTo>
                <a:cubicBezTo>
                  <a:pt x="1408936" y="-11781"/>
                  <a:pt x="1702078" y="-19972"/>
                  <a:pt x="1910080" y="0"/>
                </a:cubicBezTo>
                <a:cubicBezTo>
                  <a:pt x="2118082" y="19972"/>
                  <a:pt x="2283614" y="11803"/>
                  <a:pt x="2465493" y="0"/>
                </a:cubicBezTo>
                <a:cubicBezTo>
                  <a:pt x="2647372" y="-11803"/>
                  <a:pt x="2789963" y="-24567"/>
                  <a:pt x="3081867" y="0"/>
                </a:cubicBezTo>
                <a:cubicBezTo>
                  <a:pt x="3373771" y="24567"/>
                  <a:pt x="3495536" y="9715"/>
                  <a:pt x="3820160" y="0"/>
                </a:cubicBezTo>
                <a:cubicBezTo>
                  <a:pt x="4144784" y="-9715"/>
                  <a:pt x="4290806" y="25536"/>
                  <a:pt x="4619413" y="0"/>
                </a:cubicBezTo>
                <a:cubicBezTo>
                  <a:pt x="4948020" y="-25536"/>
                  <a:pt x="4884206" y="-10244"/>
                  <a:pt x="5113867" y="0"/>
                </a:cubicBezTo>
                <a:cubicBezTo>
                  <a:pt x="5343528" y="10244"/>
                  <a:pt x="5613685" y="-10948"/>
                  <a:pt x="6096000" y="0"/>
                </a:cubicBezTo>
                <a:cubicBezTo>
                  <a:pt x="6072920" y="241475"/>
                  <a:pt x="6105051" y="278648"/>
                  <a:pt x="6096000" y="495226"/>
                </a:cubicBezTo>
                <a:cubicBezTo>
                  <a:pt x="6086949" y="711804"/>
                  <a:pt x="6119161" y="1018837"/>
                  <a:pt x="6096000" y="1234673"/>
                </a:cubicBezTo>
                <a:cubicBezTo>
                  <a:pt x="6072839" y="1450509"/>
                  <a:pt x="6075184" y="1706961"/>
                  <a:pt x="6096000" y="1913064"/>
                </a:cubicBezTo>
                <a:cubicBezTo>
                  <a:pt x="6116816" y="2119167"/>
                  <a:pt x="6086315" y="2324868"/>
                  <a:pt x="6096000" y="2530401"/>
                </a:cubicBezTo>
                <a:cubicBezTo>
                  <a:pt x="6105685" y="2735934"/>
                  <a:pt x="6101670" y="2937643"/>
                  <a:pt x="6096000" y="3147737"/>
                </a:cubicBezTo>
                <a:cubicBezTo>
                  <a:pt x="6090330" y="3357831"/>
                  <a:pt x="6100311" y="3594465"/>
                  <a:pt x="6096000" y="3887184"/>
                </a:cubicBezTo>
                <a:cubicBezTo>
                  <a:pt x="6091689" y="4179903"/>
                  <a:pt x="6105861" y="4404025"/>
                  <a:pt x="6096000" y="4565576"/>
                </a:cubicBezTo>
                <a:cubicBezTo>
                  <a:pt x="6086139" y="4727127"/>
                  <a:pt x="6074978" y="5118919"/>
                  <a:pt x="6096000" y="5305023"/>
                </a:cubicBezTo>
                <a:cubicBezTo>
                  <a:pt x="6117022" y="5491127"/>
                  <a:pt x="6118894" y="5727451"/>
                  <a:pt x="6096000" y="6105525"/>
                </a:cubicBezTo>
                <a:cubicBezTo>
                  <a:pt x="5891761" y="6082956"/>
                  <a:pt x="5669786" y="6107148"/>
                  <a:pt x="5418667" y="6105525"/>
                </a:cubicBezTo>
                <a:cubicBezTo>
                  <a:pt x="5167548" y="6103902"/>
                  <a:pt x="4953701" y="6081795"/>
                  <a:pt x="4802293" y="6105525"/>
                </a:cubicBezTo>
                <a:cubicBezTo>
                  <a:pt x="4650885" y="6129255"/>
                  <a:pt x="4347757" y="6114972"/>
                  <a:pt x="4003040" y="6105525"/>
                </a:cubicBezTo>
                <a:cubicBezTo>
                  <a:pt x="3658323" y="6096078"/>
                  <a:pt x="3692999" y="6110453"/>
                  <a:pt x="3447627" y="6105525"/>
                </a:cubicBezTo>
                <a:cubicBezTo>
                  <a:pt x="3202255" y="6100597"/>
                  <a:pt x="3128562" y="6084815"/>
                  <a:pt x="2953173" y="6105525"/>
                </a:cubicBezTo>
                <a:cubicBezTo>
                  <a:pt x="2777784" y="6126235"/>
                  <a:pt x="2473280" y="6129528"/>
                  <a:pt x="2153920" y="6105525"/>
                </a:cubicBezTo>
                <a:cubicBezTo>
                  <a:pt x="1834560" y="6081522"/>
                  <a:pt x="1890271" y="6085785"/>
                  <a:pt x="1659467" y="6105525"/>
                </a:cubicBezTo>
                <a:cubicBezTo>
                  <a:pt x="1428663" y="6125265"/>
                  <a:pt x="1267488" y="6106575"/>
                  <a:pt x="1043093" y="6105525"/>
                </a:cubicBezTo>
                <a:cubicBezTo>
                  <a:pt x="818698" y="6104475"/>
                  <a:pt x="322875" y="6089489"/>
                  <a:pt x="0" y="6105525"/>
                </a:cubicBezTo>
                <a:cubicBezTo>
                  <a:pt x="-35027" y="5946856"/>
                  <a:pt x="-30684" y="5596698"/>
                  <a:pt x="0" y="5366078"/>
                </a:cubicBezTo>
                <a:cubicBezTo>
                  <a:pt x="30684" y="5135458"/>
                  <a:pt x="8365" y="4869843"/>
                  <a:pt x="0" y="4626631"/>
                </a:cubicBezTo>
                <a:cubicBezTo>
                  <a:pt x="-8365" y="4383419"/>
                  <a:pt x="-38529" y="4176055"/>
                  <a:pt x="0" y="3826129"/>
                </a:cubicBezTo>
                <a:cubicBezTo>
                  <a:pt x="38529" y="3476203"/>
                  <a:pt x="-17062" y="3506107"/>
                  <a:pt x="0" y="3330903"/>
                </a:cubicBezTo>
                <a:cubicBezTo>
                  <a:pt x="17062" y="3155699"/>
                  <a:pt x="-21351" y="2952687"/>
                  <a:pt x="0" y="2713567"/>
                </a:cubicBezTo>
                <a:cubicBezTo>
                  <a:pt x="21351" y="2474447"/>
                  <a:pt x="6549" y="2362846"/>
                  <a:pt x="0" y="2157285"/>
                </a:cubicBezTo>
                <a:cubicBezTo>
                  <a:pt x="-6549" y="1951724"/>
                  <a:pt x="29622" y="1657774"/>
                  <a:pt x="0" y="1478894"/>
                </a:cubicBezTo>
                <a:cubicBezTo>
                  <a:pt x="-29622" y="1300014"/>
                  <a:pt x="-29544" y="871699"/>
                  <a:pt x="0" y="678392"/>
                </a:cubicBezTo>
                <a:cubicBezTo>
                  <a:pt x="29544" y="485085"/>
                  <a:pt x="22594" y="278103"/>
                  <a:pt x="0" y="0"/>
                </a:cubicBezTo>
                <a:close/>
              </a:path>
              <a:path w="6096000" h="6105525" stroke="0" extrusionOk="0">
                <a:moveTo>
                  <a:pt x="0" y="0"/>
                </a:moveTo>
                <a:cubicBezTo>
                  <a:pt x="190058" y="9000"/>
                  <a:pt x="370408" y="-19733"/>
                  <a:pt x="677333" y="0"/>
                </a:cubicBezTo>
                <a:cubicBezTo>
                  <a:pt x="984258" y="19733"/>
                  <a:pt x="1047038" y="9109"/>
                  <a:pt x="1171787" y="0"/>
                </a:cubicBezTo>
                <a:cubicBezTo>
                  <a:pt x="1296536" y="-9109"/>
                  <a:pt x="1684546" y="8609"/>
                  <a:pt x="1971040" y="0"/>
                </a:cubicBezTo>
                <a:cubicBezTo>
                  <a:pt x="2257534" y="-8609"/>
                  <a:pt x="2400680" y="2700"/>
                  <a:pt x="2770293" y="0"/>
                </a:cubicBezTo>
                <a:cubicBezTo>
                  <a:pt x="3139906" y="-2700"/>
                  <a:pt x="3143593" y="29344"/>
                  <a:pt x="3386667" y="0"/>
                </a:cubicBezTo>
                <a:cubicBezTo>
                  <a:pt x="3629741" y="-29344"/>
                  <a:pt x="3815851" y="26719"/>
                  <a:pt x="4064000" y="0"/>
                </a:cubicBezTo>
                <a:cubicBezTo>
                  <a:pt x="4312149" y="-26719"/>
                  <a:pt x="4671700" y="-31484"/>
                  <a:pt x="4863253" y="0"/>
                </a:cubicBezTo>
                <a:cubicBezTo>
                  <a:pt x="5054806" y="31484"/>
                  <a:pt x="5356312" y="2351"/>
                  <a:pt x="5479627" y="0"/>
                </a:cubicBezTo>
                <a:cubicBezTo>
                  <a:pt x="5602942" y="-2351"/>
                  <a:pt x="5793686" y="-11555"/>
                  <a:pt x="6096000" y="0"/>
                </a:cubicBezTo>
                <a:cubicBezTo>
                  <a:pt x="6076629" y="148254"/>
                  <a:pt x="6092251" y="266799"/>
                  <a:pt x="6096000" y="495226"/>
                </a:cubicBezTo>
                <a:cubicBezTo>
                  <a:pt x="6099749" y="723653"/>
                  <a:pt x="6078176" y="882196"/>
                  <a:pt x="6096000" y="1112562"/>
                </a:cubicBezTo>
                <a:cubicBezTo>
                  <a:pt x="6113824" y="1342928"/>
                  <a:pt x="6076805" y="1469174"/>
                  <a:pt x="6096000" y="1607788"/>
                </a:cubicBezTo>
                <a:cubicBezTo>
                  <a:pt x="6115195" y="1746402"/>
                  <a:pt x="6129878" y="2073074"/>
                  <a:pt x="6096000" y="2347235"/>
                </a:cubicBezTo>
                <a:cubicBezTo>
                  <a:pt x="6062122" y="2621396"/>
                  <a:pt x="6115036" y="2816495"/>
                  <a:pt x="6096000" y="2964572"/>
                </a:cubicBezTo>
                <a:cubicBezTo>
                  <a:pt x="6076964" y="3112649"/>
                  <a:pt x="6109388" y="3366600"/>
                  <a:pt x="6096000" y="3581908"/>
                </a:cubicBezTo>
                <a:cubicBezTo>
                  <a:pt x="6082612" y="3797216"/>
                  <a:pt x="6064030" y="4076832"/>
                  <a:pt x="6096000" y="4382410"/>
                </a:cubicBezTo>
                <a:cubicBezTo>
                  <a:pt x="6127970" y="4687988"/>
                  <a:pt x="6106769" y="4860035"/>
                  <a:pt x="6096000" y="4999747"/>
                </a:cubicBezTo>
                <a:cubicBezTo>
                  <a:pt x="6085231" y="5139459"/>
                  <a:pt x="6069537" y="5809238"/>
                  <a:pt x="6096000" y="6105525"/>
                </a:cubicBezTo>
                <a:cubicBezTo>
                  <a:pt x="5871757" y="6110507"/>
                  <a:pt x="5712705" y="6083562"/>
                  <a:pt x="5479627" y="6105525"/>
                </a:cubicBezTo>
                <a:cubicBezTo>
                  <a:pt x="5246549" y="6127488"/>
                  <a:pt x="4959756" y="6124474"/>
                  <a:pt x="4680373" y="6105525"/>
                </a:cubicBezTo>
                <a:cubicBezTo>
                  <a:pt x="4400990" y="6086576"/>
                  <a:pt x="4240756" y="6110385"/>
                  <a:pt x="4003040" y="6105525"/>
                </a:cubicBezTo>
                <a:cubicBezTo>
                  <a:pt x="3765324" y="6100665"/>
                  <a:pt x="3556239" y="6091299"/>
                  <a:pt x="3325707" y="6105525"/>
                </a:cubicBezTo>
                <a:cubicBezTo>
                  <a:pt x="3095175" y="6119751"/>
                  <a:pt x="2981735" y="6123616"/>
                  <a:pt x="2831253" y="6105525"/>
                </a:cubicBezTo>
                <a:cubicBezTo>
                  <a:pt x="2680771" y="6087434"/>
                  <a:pt x="2465748" y="6090100"/>
                  <a:pt x="2275840" y="6105525"/>
                </a:cubicBezTo>
                <a:cubicBezTo>
                  <a:pt x="2085932" y="6120950"/>
                  <a:pt x="1879620" y="6132309"/>
                  <a:pt x="1537547" y="6105525"/>
                </a:cubicBezTo>
                <a:cubicBezTo>
                  <a:pt x="1195474" y="6078741"/>
                  <a:pt x="1087733" y="6113296"/>
                  <a:pt x="860213" y="6105525"/>
                </a:cubicBezTo>
                <a:cubicBezTo>
                  <a:pt x="632693" y="6097754"/>
                  <a:pt x="180857" y="6115979"/>
                  <a:pt x="0" y="6105525"/>
                </a:cubicBezTo>
                <a:cubicBezTo>
                  <a:pt x="27180" y="5912447"/>
                  <a:pt x="-13545" y="5589907"/>
                  <a:pt x="0" y="5427133"/>
                </a:cubicBezTo>
                <a:cubicBezTo>
                  <a:pt x="13545" y="5264359"/>
                  <a:pt x="16839" y="5043056"/>
                  <a:pt x="0" y="4870852"/>
                </a:cubicBezTo>
                <a:cubicBezTo>
                  <a:pt x="-16839" y="4698648"/>
                  <a:pt x="-18681" y="4498193"/>
                  <a:pt x="0" y="4314571"/>
                </a:cubicBezTo>
                <a:cubicBezTo>
                  <a:pt x="18681" y="4130949"/>
                  <a:pt x="25835" y="3945821"/>
                  <a:pt x="0" y="3636179"/>
                </a:cubicBezTo>
                <a:cubicBezTo>
                  <a:pt x="-25835" y="3326537"/>
                  <a:pt x="19260" y="3140620"/>
                  <a:pt x="0" y="2835677"/>
                </a:cubicBezTo>
                <a:cubicBezTo>
                  <a:pt x="-19260" y="2530734"/>
                  <a:pt x="-32679" y="2342227"/>
                  <a:pt x="0" y="2157286"/>
                </a:cubicBezTo>
                <a:cubicBezTo>
                  <a:pt x="32679" y="1972345"/>
                  <a:pt x="-30748" y="1787702"/>
                  <a:pt x="0" y="1539949"/>
                </a:cubicBezTo>
                <a:cubicBezTo>
                  <a:pt x="30748" y="1292196"/>
                  <a:pt x="24883" y="1101765"/>
                  <a:pt x="0" y="922613"/>
                </a:cubicBezTo>
                <a:cubicBezTo>
                  <a:pt x="-24883" y="743461"/>
                  <a:pt x="-1371" y="440811"/>
                  <a:pt x="0" y="0"/>
                </a:cubicBezTo>
                <a:close/>
              </a:path>
            </a:pathLst>
          </a:custGeom>
          <a:ln w="57150">
            <a:solidFill>
              <a:schemeClr val="bg1"/>
            </a:solidFill>
            <a:extLst>
              <a:ext uri="{C807C97D-BFC1-408E-A445-0C87EB9F89A2}">
                <ask:lineSketchStyleProps xmlns:ask="http://schemas.microsoft.com/office/drawing/2018/sketchyshapes" sd="3795908397">
                  <a:prstGeom prst="rect">
                    <a:avLst/>
                  </a:prstGeom>
                  <ask:type>
                    <ask:lineSketchFreehand/>
                  </ask:type>
                </ask:lineSketchStyleProps>
              </a:ext>
            </a:extLst>
          </a:ln>
        </p:spPr>
      </p:pic>
    </p:spTree>
    <p:extLst>
      <p:ext uri="{BB962C8B-B14F-4D97-AF65-F5344CB8AC3E}">
        <p14:creationId xmlns:p14="http://schemas.microsoft.com/office/powerpoint/2010/main" val="2433912177"/>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5FB89-736F-DFDF-E1B4-6FE927D6EA1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582C78B-A5CF-F173-0C5B-F4EC1342E86B}"/>
              </a:ext>
            </a:extLst>
          </p:cNvPr>
          <p:cNvPicPr>
            <a:picLocks noChangeAspect="1"/>
          </p:cNvPicPr>
          <p:nvPr/>
        </p:nvPicPr>
        <p:blipFill>
          <a:blip r:embed="rId3"/>
          <a:stretch>
            <a:fillRect/>
          </a:stretch>
        </p:blipFill>
        <p:spPr>
          <a:xfrm>
            <a:off x="0" y="0"/>
            <a:ext cx="12192000" cy="6857999"/>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FC587B03-7265-203C-1E5C-D4BFB3BFC5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4600" y="-78899"/>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86BB900B-873C-36EC-C873-B78F19A940D2}"/>
              </a:ext>
            </a:extLst>
          </p:cNvPr>
          <p:cNvSpPr txBox="1"/>
          <p:nvPr/>
        </p:nvSpPr>
        <p:spPr>
          <a:xfrm>
            <a:off x="7400818" y="1157555"/>
            <a:ext cx="560438" cy="1015663"/>
          </a:xfrm>
          <a:prstGeom prst="rect">
            <a:avLst/>
          </a:prstGeom>
          <a:noFill/>
        </p:spPr>
        <p:txBody>
          <a:bodyPr wrap="square" rtlCol="0">
            <a:spAutoFit/>
          </a:bodyPr>
          <a:lstStyle/>
          <a:p>
            <a:endParaRPr lang="en-GB" sz="6000" dirty="0">
              <a:solidFill>
                <a:srgbClr val="FFFF00"/>
              </a:solidFill>
            </a:endParaRPr>
          </a:p>
        </p:txBody>
      </p:sp>
      <p:sp>
        <p:nvSpPr>
          <p:cNvPr id="27" name="TextBox 26">
            <a:extLst>
              <a:ext uri="{FF2B5EF4-FFF2-40B4-BE49-F238E27FC236}">
                <a16:creationId xmlns:a16="http://schemas.microsoft.com/office/drawing/2014/main" id="{C0161A86-0690-EAA8-53D8-C2E2E6C725E6}"/>
              </a:ext>
            </a:extLst>
          </p:cNvPr>
          <p:cNvSpPr txBox="1"/>
          <p:nvPr/>
        </p:nvSpPr>
        <p:spPr>
          <a:xfrm>
            <a:off x="7335837" y="2595410"/>
            <a:ext cx="560438" cy="1015663"/>
          </a:xfrm>
          <a:prstGeom prst="rect">
            <a:avLst/>
          </a:prstGeom>
          <a:noFill/>
        </p:spPr>
        <p:txBody>
          <a:bodyPr wrap="square" rtlCol="0">
            <a:spAutoFit/>
          </a:bodyPr>
          <a:lstStyle/>
          <a:p>
            <a:endParaRPr lang="en-GB" sz="6000" dirty="0">
              <a:solidFill>
                <a:srgbClr val="FFFF00"/>
              </a:solidFill>
            </a:endParaRPr>
          </a:p>
        </p:txBody>
      </p:sp>
      <p:pic>
        <p:nvPicPr>
          <p:cNvPr id="34" name="Picture 33">
            <a:extLst>
              <a:ext uri="{FF2B5EF4-FFF2-40B4-BE49-F238E27FC236}">
                <a16:creationId xmlns:a16="http://schemas.microsoft.com/office/drawing/2014/main" id="{B32B7210-093B-2A98-ECE8-C2C896469A19}"/>
              </a:ext>
            </a:extLst>
          </p:cNvPr>
          <p:cNvPicPr>
            <a:picLocks noChangeAspect="1"/>
          </p:cNvPicPr>
          <p:nvPr/>
        </p:nvPicPr>
        <p:blipFill>
          <a:blip r:embed="rId5"/>
          <a:stretch>
            <a:fillRect/>
          </a:stretch>
        </p:blipFill>
        <p:spPr>
          <a:xfrm>
            <a:off x="9896972" y="5680709"/>
            <a:ext cx="2036240" cy="1052334"/>
          </a:xfrm>
          <a:prstGeom prst="rect">
            <a:avLst/>
          </a:prstGeom>
        </p:spPr>
      </p:pic>
      <p:sp>
        <p:nvSpPr>
          <p:cNvPr id="10" name="TextBox 9">
            <a:hlinkClick r:id="rId6" action="ppaction://hlinksldjump"/>
            <a:extLst>
              <a:ext uri="{FF2B5EF4-FFF2-40B4-BE49-F238E27FC236}">
                <a16:creationId xmlns:a16="http://schemas.microsoft.com/office/drawing/2014/main" id="{FE3A76B9-1EB6-AD83-603D-26C7A0B72A7F}"/>
              </a:ext>
            </a:extLst>
          </p:cNvPr>
          <p:cNvSpPr txBox="1"/>
          <p:nvPr/>
        </p:nvSpPr>
        <p:spPr>
          <a:xfrm>
            <a:off x="7204360" y="73603"/>
            <a:ext cx="1612905"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t>Click to go back</a:t>
            </a:r>
          </a:p>
        </p:txBody>
      </p:sp>
      <p:pic>
        <p:nvPicPr>
          <p:cNvPr id="8" name="Picture 7">
            <a:extLst>
              <a:ext uri="{FF2B5EF4-FFF2-40B4-BE49-F238E27FC236}">
                <a16:creationId xmlns:a16="http://schemas.microsoft.com/office/drawing/2014/main" id="{0B290120-4745-56BF-A8FA-C3C25734DFF5}"/>
              </a:ext>
            </a:extLst>
          </p:cNvPr>
          <p:cNvPicPr>
            <a:picLocks noChangeAspect="1"/>
          </p:cNvPicPr>
          <p:nvPr/>
        </p:nvPicPr>
        <p:blipFill>
          <a:blip r:embed="rId7"/>
          <a:stretch>
            <a:fillRect/>
          </a:stretch>
        </p:blipFill>
        <p:spPr>
          <a:xfrm>
            <a:off x="155836" y="489101"/>
            <a:ext cx="5759772" cy="6096000"/>
          </a:xfrm>
          <a:custGeom>
            <a:avLst/>
            <a:gdLst>
              <a:gd name="csX0" fmla="*/ 0 w 5759772"/>
              <a:gd name="csY0" fmla="*/ 0 h 6096000"/>
              <a:gd name="csX1" fmla="*/ 639975 w 5759772"/>
              <a:gd name="csY1" fmla="*/ 0 h 6096000"/>
              <a:gd name="csX2" fmla="*/ 1337547 w 5759772"/>
              <a:gd name="csY2" fmla="*/ 0 h 6096000"/>
              <a:gd name="csX3" fmla="*/ 1862326 w 5759772"/>
              <a:gd name="csY3" fmla="*/ 0 h 6096000"/>
              <a:gd name="csX4" fmla="*/ 2444703 w 5759772"/>
              <a:gd name="csY4" fmla="*/ 0 h 6096000"/>
              <a:gd name="csX5" fmla="*/ 3142276 w 5759772"/>
              <a:gd name="csY5" fmla="*/ 0 h 6096000"/>
              <a:gd name="csX6" fmla="*/ 3667055 w 5759772"/>
              <a:gd name="csY6" fmla="*/ 0 h 6096000"/>
              <a:gd name="csX7" fmla="*/ 4422225 w 5759772"/>
              <a:gd name="csY7" fmla="*/ 0 h 6096000"/>
              <a:gd name="csX8" fmla="*/ 5177395 w 5759772"/>
              <a:gd name="csY8" fmla="*/ 0 h 6096000"/>
              <a:gd name="csX9" fmla="*/ 5759772 w 5759772"/>
              <a:gd name="csY9" fmla="*/ 0 h 6096000"/>
              <a:gd name="csX10" fmla="*/ 5759772 w 5759772"/>
              <a:gd name="csY10" fmla="*/ 799253 h 6096000"/>
              <a:gd name="csX11" fmla="*/ 5759772 w 5759772"/>
              <a:gd name="csY11" fmla="*/ 1415627 h 6096000"/>
              <a:gd name="csX12" fmla="*/ 5759772 w 5759772"/>
              <a:gd name="csY12" fmla="*/ 2032000 h 6096000"/>
              <a:gd name="csX13" fmla="*/ 5759772 w 5759772"/>
              <a:gd name="csY13" fmla="*/ 2648373 h 6096000"/>
              <a:gd name="csX14" fmla="*/ 5759772 w 5759772"/>
              <a:gd name="csY14" fmla="*/ 3264747 h 6096000"/>
              <a:gd name="csX15" fmla="*/ 5759772 w 5759772"/>
              <a:gd name="csY15" fmla="*/ 3942080 h 6096000"/>
              <a:gd name="csX16" fmla="*/ 5759772 w 5759772"/>
              <a:gd name="csY16" fmla="*/ 4436533 h 6096000"/>
              <a:gd name="csX17" fmla="*/ 5759772 w 5759772"/>
              <a:gd name="csY17" fmla="*/ 5113867 h 6096000"/>
              <a:gd name="csX18" fmla="*/ 5759772 w 5759772"/>
              <a:gd name="csY18" fmla="*/ 6096000 h 6096000"/>
              <a:gd name="csX19" fmla="*/ 5292590 w 5759772"/>
              <a:gd name="csY19" fmla="*/ 6096000 h 6096000"/>
              <a:gd name="csX20" fmla="*/ 4767811 w 5759772"/>
              <a:gd name="csY20" fmla="*/ 6096000 h 6096000"/>
              <a:gd name="csX21" fmla="*/ 4070239 w 5759772"/>
              <a:gd name="csY21" fmla="*/ 6096000 h 6096000"/>
              <a:gd name="csX22" fmla="*/ 3372666 w 5759772"/>
              <a:gd name="csY22" fmla="*/ 6096000 h 6096000"/>
              <a:gd name="csX23" fmla="*/ 2732692 w 5759772"/>
              <a:gd name="csY23" fmla="*/ 6096000 h 6096000"/>
              <a:gd name="csX24" fmla="*/ 2092717 w 5759772"/>
              <a:gd name="csY24" fmla="*/ 6096000 h 6096000"/>
              <a:gd name="csX25" fmla="*/ 1395145 w 5759772"/>
              <a:gd name="csY25" fmla="*/ 6096000 h 6096000"/>
              <a:gd name="csX26" fmla="*/ 927963 w 5759772"/>
              <a:gd name="csY26" fmla="*/ 6096000 h 6096000"/>
              <a:gd name="csX27" fmla="*/ 0 w 5759772"/>
              <a:gd name="csY27" fmla="*/ 6096000 h 6096000"/>
              <a:gd name="csX28" fmla="*/ 0 w 5759772"/>
              <a:gd name="csY28" fmla="*/ 5479627 h 6096000"/>
              <a:gd name="csX29" fmla="*/ 0 w 5759772"/>
              <a:gd name="csY29" fmla="*/ 4924213 h 6096000"/>
              <a:gd name="csX30" fmla="*/ 0 w 5759772"/>
              <a:gd name="csY30" fmla="*/ 4124960 h 6096000"/>
              <a:gd name="csX31" fmla="*/ 0 w 5759772"/>
              <a:gd name="csY31" fmla="*/ 3569547 h 6096000"/>
              <a:gd name="csX32" fmla="*/ 0 w 5759772"/>
              <a:gd name="csY32" fmla="*/ 3075093 h 6096000"/>
              <a:gd name="csX33" fmla="*/ 0 w 5759772"/>
              <a:gd name="csY33" fmla="*/ 2580640 h 6096000"/>
              <a:gd name="csX34" fmla="*/ 0 w 5759772"/>
              <a:gd name="csY34" fmla="*/ 1842347 h 6096000"/>
              <a:gd name="csX35" fmla="*/ 0 w 5759772"/>
              <a:gd name="csY35" fmla="*/ 1286933 h 6096000"/>
              <a:gd name="csX36" fmla="*/ 0 w 5759772"/>
              <a:gd name="csY36" fmla="*/ 792480 h 6096000"/>
              <a:gd name="csX37" fmla="*/ 0 w 5759772"/>
              <a:gd name="csY37" fmla="*/ 0 h 6096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5759772" h="6096000" fill="none" extrusionOk="0">
                <a:moveTo>
                  <a:pt x="0" y="0"/>
                </a:moveTo>
                <a:cubicBezTo>
                  <a:pt x="185557" y="-11129"/>
                  <a:pt x="405729" y="1987"/>
                  <a:pt x="639975" y="0"/>
                </a:cubicBezTo>
                <a:cubicBezTo>
                  <a:pt x="874221" y="-1987"/>
                  <a:pt x="1034136" y="-32628"/>
                  <a:pt x="1337547" y="0"/>
                </a:cubicBezTo>
                <a:cubicBezTo>
                  <a:pt x="1640958" y="32628"/>
                  <a:pt x="1668597" y="2905"/>
                  <a:pt x="1862326" y="0"/>
                </a:cubicBezTo>
                <a:cubicBezTo>
                  <a:pt x="2056055" y="-2905"/>
                  <a:pt x="2157742" y="-20678"/>
                  <a:pt x="2444703" y="0"/>
                </a:cubicBezTo>
                <a:cubicBezTo>
                  <a:pt x="2731664" y="20678"/>
                  <a:pt x="2937836" y="14627"/>
                  <a:pt x="3142276" y="0"/>
                </a:cubicBezTo>
                <a:cubicBezTo>
                  <a:pt x="3346716" y="-14627"/>
                  <a:pt x="3459239" y="17659"/>
                  <a:pt x="3667055" y="0"/>
                </a:cubicBezTo>
                <a:cubicBezTo>
                  <a:pt x="3874871" y="-17659"/>
                  <a:pt x="4267705" y="-4158"/>
                  <a:pt x="4422225" y="0"/>
                </a:cubicBezTo>
                <a:cubicBezTo>
                  <a:pt x="4576745" y="4158"/>
                  <a:pt x="4904102" y="-13978"/>
                  <a:pt x="5177395" y="0"/>
                </a:cubicBezTo>
                <a:cubicBezTo>
                  <a:pt x="5450688" y="13978"/>
                  <a:pt x="5642616" y="-20659"/>
                  <a:pt x="5759772" y="0"/>
                </a:cubicBezTo>
                <a:cubicBezTo>
                  <a:pt x="5769986" y="340369"/>
                  <a:pt x="5772039" y="597457"/>
                  <a:pt x="5759772" y="799253"/>
                </a:cubicBezTo>
                <a:cubicBezTo>
                  <a:pt x="5747505" y="1001049"/>
                  <a:pt x="5780275" y="1238268"/>
                  <a:pt x="5759772" y="1415627"/>
                </a:cubicBezTo>
                <a:cubicBezTo>
                  <a:pt x="5739269" y="1592986"/>
                  <a:pt x="5760155" y="1761748"/>
                  <a:pt x="5759772" y="2032000"/>
                </a:cubicBezTo>
                <a:cubicBezTo>
                  <a:pt x="5759389" y="2302252"/>
                  <a:pt x="5748390" y="2437361"/>
                  <a:pt x="5759772" y="2648373"/>
                </a:cubicBezTo>
                <a:cubicBezTo>
                  <a:pt x="5771154" y="2859385"/>
                  <a:pt x="5733408" y="3000553"/>
                  <a:pt x="5759772" y="3264747"/>
                </a:cubicBezTo>
                <a:cubicBezTo>
                  <a:pt x="5786136" y="3528941"/>
                  <a:pt x="5751577" y="3628574"/>
                  <a:pt x="5759772" y="3942080"/>
                </a:cubicBezTo>
                <a:cubicBezTo>
                  <a:pt x="5767967" y="4255586"/>
                  <a:pt x="5756270" y="4226487"/>
                  <a:pt x="5759772" y="4436533"/>
                </a:cubicBezTo>
                <a:cubicBezTo>
                  <a:pt x="5763274" y="4646579"/>
                  <a:pt x="5754825" y="4840625"/>
                  <a:pt x="5759772" y="5113867"/>
                </a:cubicBezTo>
                <a:cubicBezTo>
                  <a:pt x="5764719" y="5387109"/>
                  <a:pt x="5798166" y="5756290"/>
                  <a:pt x="5759772" y="6096000"/>
                </a:cubicBezTo>
                <a:cubicBezTo>
                  <a:pt x="5635875" y="6078986"/>
                  <a:pt x="5500201" y="6110011"/>
                  <a:pt x="5292590" y="6096000"/>
                </a:cubicBezTo>
                <a:cubicBezTo>
                  <a:pt x="5084979" y="6081989"/>
                  <a:pt x="4906525" y="6082437"/>
                  <a:pt x="4767811" y="6096000"/>
                </a:cubicBezTo>
                <a:cubicBezTo>
                  <a:pt x="4629097" y="6109563"/>
                  <a:pt x="4260375" y="6099904"/>
                  <a:pt x="4070239" y="6096000"/>
                </a:cubicBezTo>
                <a:cubicBezTo>
                  <a:pt x="3880103" y="6092096"/>
                  <a:pt x="3584915" y="6087894"/>
                  <a:pt x="3372666" y="6096000"/>
                </a:cubicBezTo>
                <a:cubicBezTo>
                  <a:pt x="3160417" y="6104106"/>
                  <a:pt x="3028360" y="6073746"/>
                  <a:pt x="2732692" y="6096000"/>
                </a:cubicBezTo>
                <a:cubicBezTo>
                  <a:pt x="2437024" y="6118254"/>
                  <a:pt x="2340120" y="6107957"/>
                  <a:pt x="2092717" y="6096000"/>
                </a:cubicBezTo>
                <a:cubicBezTo>
                  <a:pt x="1845315" y="6084043"/>
                  <a:pt x="1640465" y="6078061"/>
                  <a:pt x="1395145" y="6096000"/>
                </a:cubicBezTo>
                <a:cubicBezTo>
                  <a:pt x="1149825" y="6113939"/>
                  <a:pt x="1154568" y="6104909"/>
                  <a:pt x="927963" y="6096000"/>
                </a:cubicBezTo>
                <a:cubicBezTo>
                  <a:pt x="701358" y="6087091"/>
                  <a:pt x="375887" y="6089468"/>
                  <a:pt x="0" y="6096000"/>
                </a:cubicBezTo>
                <a:cubicBezTo>
                  <a:pt x="-1622" y="5952857"/>
                  <a:pt x="12195" y="5606969"/>
                  <a:pt x="0" y="5479627"/>
                </a:cubicBezTo>
                <a:cubicBezTo>
                  <a:pt x="-12195" y="5352285"/>
                  <a:pt x="20460" y="5181192"/>
                  <a:pt x="0" y="4924213"/>
                </a:cubicBezTo>
                <a:cubicBezTo>
                  <a:pt x="-20460" y="4667234"/>
                  <a:pt x="2644" y="4485351"/>
                  <a:pt x="0" y="4124960"/>
                </a:cubicBezTo>
                <a:cubicBezTo>
                  <a:pt x="-2644" y="3764569"/>
                  <a:pt x="-2645" y="3743361"/>
                  <a:pt x="0" y="3569547"/>
                </a:cubicBezTo>
                <a:cubicBezTo>
                  <a:pt x="2645" y="3395733"/>
                  <a:pt x="-16005" y="3231004"/>
                  <a:pt x="0" y="3075093"/>
                </a:cubicBezTo>
                <a:cubicBezTo>
                  <a:pt x="16005" y="2919182"/>
                  <a:pt x="-6705" y="2766396"/>
                  <a:pt x="0" y="2580640"/>
                </a:cubicBezTo>
                <a:cubicBezTo>
                  <a:pt x="6705" y="2394884"/>
                  <a:pt x="-14050" y="2079182"/>
                  <a:pt x="0" y="1842347"/>
                </a:cubicBezTo>
                <a:cubicBezTo>
                  <a:pt x="14050" y="1605512"/>
                  <a:pt x="-25888" y="1431804"/>
                  <a:pt x="0" y="1286933"/>
                </a:cubicBezTo>
                <a:cubicBezTo>
                  <a:pt x="25888" y="1142062"/>
                  <a:pt x="-15705" y="977019"/>
                  <a:pt x="0" y="792480"/>
                </a:cubicBezTo>
                <a:cubicBezTo>
                  <a:pt x="15705" y="607941"/>
                  <a:pt x="-8458" y="221345"/>
                  <a:pt x="0" y="0"/>
                </a:cubicBezTo>
                <a:close/>
              </a:path>
              <a:path w="5759772" h="6096000" stroke="0" extrusionOk="0">
                <a:moveTo>
                  <a:pt x="0" y="0"/>
                </a:moveTo>
                <a:cubicBezTo>
                  <a:pt x="124715" y="-23727"/>
                  <a:pt x="323549" y="-25264"/>
                  <a:pt x="582377" y="0"/>
                </a:cubicBezTo>
                <a:cubicBezTo>
                  <a:pt x="841205" y="25264"/>
                  <a:pt x="1093576" y="19928"/>
                  <a:pt x="1337547" y="0"/>
                </a:cubicBezTo>
                <a:cubicBezTo>
                  <a:pt x="1581518" y="-19928"/>
                  <a:pt x="1678354" y="-10621"/>
                  <a:pt x="1919924" y="0"/>
                </a:cubicBezTo>
                <a:cubicBezTo>
                  <a:pt x="2161494" y="10621"/>
                  <a:pt x="2340690" y="21412"/>
                  <a:pt x="2617496" y="0"/>
                </a:cubicBezTo>
                <a:cubicBezTo>
                  <a:pt x="2894302" y="-21412"/>
                  <a:pt x="3036583" y="29852"/>
                  <a:pt x="3257471" y="0"/>
                </a:cubicBezTo>
                <a:cubicBezTo>
                  <a:pt x="3478359" y="-29852"/>
                  <a:pt x="3517921" y="14605"/>
                  <a:pt x="3724653" y="0"/>
                </a:cubicBezTo>
                <a:cubicBezTo>
                  <a:pt x="3931385" y="-14605"/>
                  <a:pt x="4141432" y="-14826"/>
                  <a:pt x="4249432" y="0"/>
                </a:cubicBezTo>
                <a:cubicBezTo>
                  <a:pt x="4357432" y="14826"/>
                  <a:pt x="4561881" y="-17112"/>
                  <a:pt x="4774211" y="0"/>
                </a:cubicBezTo>
                <a:cubicBezTo>
                  <a:pt x="4986541" y="17112"/>
                  <a:pt x="5361313" y="-47059"/>
                  <a:pt x="5759772" y="0"/>
                </a:cubicBezTo>
                <a:cubicBezTo>
                  <a:pt x="5760176" y="152809"/>
                  <a:pt x="5769676" y="403553"/>
                  <a:pt x="5759772" y="555413"/>
                </a:cubicBezTo>
                <a:cubicBezTo>
                  <a:pt x="5749868" y="707273"/>
                  <a:pt x="5769683" y="1068415"/>
                  <a:pt x="5759772" y="1232747"/>
                </a:cubicBezTo>
                <a:cubicBezTo>
                  <a:pt x="5749861" y="1397079"/>
                  <a:pt x="5771478" y="1585299"/>
                  <a:pt x="5759772" y="1727200"/>
                </a:cubicBezTo>
                <a:cubicBezTo>
                  <a:pt x="5748066" y="1869101"/>
                  <a:pt x="5758218" y="2012441"/>
                  <a:pt x="5759772" y="2221653"/>
                </a:cubicBezTo>
                <a:cubicBezTo>
                  <a:pt x="5761326" y="2430865"/>
                  <a:pt x="5783588" y="2471944"/>
                  <a:pt x="5759772" y="2716107"/>
                </a:cubicBezTo>
                <a:cubicBezTo>
                  <a:pt x="5735956" y="2960270"/>
                  <a:pt x="5778845" y="3249568"/>
                  <a:pt x="5759772" y="3454400"/>
                </a:cubicBezTo>
                <a:cubicBezTo>
                  <a:pt x="5740699" y="3659232"/>
                  <a:pt x="5783945" y="3960596"/>
                  <a:pt x="5759772" y="4253653"/>
                </a:cubicBezTo>
                <a:cubicBezTo>
                  <a:pt x="5735599" y="4546710"/>
                  <a:pt x="5762289" y="4694846"/>
                  <a:pt x="5759772" y="4991947"/>
                </a:cubicBezTo>
                <a:cubicBezTo>
                  <a:pt x="5757255" y="5289048"/>
                  <a:pt x="5733721" y="5852678"/>
                  <a:pt x="5759772" y="6096000"/>
                </a:cubicBezTo>
                <a:cubicBezTo>
                  <a:pt x="5556298" y="6069472"/>
                  <a:pt x="5384809" y="6123085"/>
                  <a:pt x="5177395" y="6096000"/>
                </a:cubicBezTo>
                <a:cubicBezTo>
                  <a:pt x="4969981" y="6068915"/>
                  <a:pt x="4873230" y="6088822"/>
                  <a:pt x="4595018" y="6096000"/>
                </a:cubicBezTo>
                <a:cubicBezTo>
                  <a:pt x="4316806" y="6103178"/>
                  <a:pt x="4185249" y="6082519"/>
                  <a:pt x="3897446" y="6096000"/>
                </a:cubicBezTo>
                <a:cubicBezTo>
                  <a:pt x="3609643" y="6109481"/>
                  <a:pt x="3458787" y="6075007"/>
                  <a:pt x="3257471" y="6096000"/>
                </a:cubicBezTo>
                <a:cubicBezTo>
                  <a:pt x="3056155" y="6116993"/>
                  <a:pt x="2857919" y="6110238"/>
                  <a:pt x="2732692" y="6096000"/>
                </a:cubicBezTo>
                <a:cubicBezTo>
                  <a:pt x="2607465" y="6081762"/>
                  <a:pt x="2435918" y="6115498"/>
                  <a:pt x="2207913" y="6096000"/>
                </a:cubicBezTo>
                <a:cubicBezTo>
                  <a:pt x="1979908" y="6076502"/>
                  <a:pt x="1795184" y="6123221"/>
                  <a:pt x="1510340" y="6096000"/>
                </a:cubicBezTo>
                <a:cubicBezTo>
                  <a:pt x="1225496" y="6068779"/>
                  <a:pt x="1246594" y="6081257"/>
                  <a:pt x="1043159" y="6096000"/>
                </a:cubicBezTo>
                <a:cubicBezTo>
                  <a:pt x="839724" y="6110743"/>
                  <a:pt x="379503" y="6147051"/>
                  <a:pt x="0" y="6096000"/>
                </a:cubicBezTo>
                <a:cubicBezTo>
                  <a:pt x="27124" y="5913127"/>
                  <a:pt x="26436" y="5670808"/>
                  <a:pt x="0" y="5540587"/>
                </a:cubicBezTo>
                <a:cubicBezTo>
                  <a:pt x="-26436" y="5410366"/>
                  <a:pt x="-1707" y="5181169"/>
                  <a:pt x="0" y="4985173"/>
                </a:cubicBezTo>
                <a:cubicBezTo>
                  <a:pt x="1707" y="4789177"/>
                  <a:pt x="-11074" y="4623405"/>
                  <a:pt x="0" y="4429760"/>
                </a:cubicBezTo>
                <a:cubicBezTo>
                  <a:pt x="11074" y="4236115"/>
                  <a:pt x="15938" y="3906500"/>
                  <a:pt x="0" y="3691467"/>
                </a:cubicBezTo>
                <a:cubicBezTo>
                  <a:pt x="-15938" y="3476434"/>
                  <a:pt x="9154" y="3223257"/>
                  <a:pt x="0" y="2892213"/>
                </a:cubicBezTo>
                <a:cubicBezTo>
                  <a:pt x="-9154" y="2561169"/>
                  <a:pt x="-15532" y="2400069"/>
                  <a:pt x="0" y="2153920"/>
                </a:cubicBezTo>
                <a:cubicBezTo>
                  <a:pt x="15532" y="1907771"/>
                  <a:pt x="7445" y="1804339"/>
                  <a:pt x="0" y="1537547"/>
                </a:cubicBezTo>
                <a:cubicBezTo>
                  <a:pt x="-7445" y="1270755"/>
                  <a:pt x="5523" y="1173841"/>
                  <a:pt x="0" y="921173"/>
                </a:cubicBezTo>
                <a:cubicBezTo>
                  <a:pt x="-5523" y="668505"/>
                  <a:pt x="-5314" y="229019"/>
                  <a:pt x="0" y="0"/>
                </a:cubicBezTo>
                <a:close/>
              </a:path>
            </a:pathLst>
          </a:custGeom>
          <a:ln w="38100">
            <a:solidFill>
              <a:schemeClr val="bg1"/>
            </a:solidFill>
            <a:extLst>
              <a:ext uri="{C807C97D-BFC1-408E-A445-0C87EB9F89A2}">
                <ask:lineSketchStyleProps xmlns:ask="http://schemas.microsoft.com/office/drawing/2018/sketchyshapes" sd="3184932529">
                  <a:prstGeom prst="rect">
                    <a:avLst/>
                  </a:prstGeom>
                  <ask:type>
                    <ask:lineSketchFreehand/>
                  </ask:type>
                </ask:lineSketchStyleProps>
              </a:ext>
            </a:extLst>
          </a:ln>
        </p:spPr>
      </p:pic>
      <p:sp>
        <p:nvSpPr>
          <p:cNvPr id="3" name="Rectangle: Rounded Corners 2">
            <a:extLst>
              <a:ext uri="{FF2B5EF4-FFF2-40B4-BE49-F238E27FC236}">
                <a16:creationId xmlns:a16="http://schemas.microsoft.com/office/drawing/2014/main" id="{65A7FE24-EE17-2E9F-8372-5E909F541540}"/>
              </a:ext>
            </a:extLst>
          </p:cNvPr>
          <p:cNvSpPr/>
          <p:nvPr/>
        </p:nvSpPr>
        <p:spPr>
          <a:xfrm>
            <a:off x="5757477" y="999519"/>
            <a:ext cx="6381813" cy="5223107"/>
          </a:xfrm>
          <a:prstGeom prst="roundRect">
            <a:avLst/>
          </a:prstGeom>
          <a:solidFill>
            <a:srgbClr val="92D05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100" dirty="0">
                <a:solidFill>
                  <a:srgbClr val="7030A0"/>
                </a:solidFill>
              </a:rPr>
              <a:t>Your character is both exposed and developed during hard times.  How we approach difficult times says a lot about who we are – especially to other people.  When you develop a strong character, this gives you hope to succeed in the future as you know how far you can push yourself.  This doesn’t mean, however, that we try and do everything on our own. We still have to rely on God and other people and often God uses other people as it brings us together in community!</a:t>
            </a:r>
          </a:p>
          <a:p>
            <a:pPr algn="ctr"/>
            <a:endParaRPr lang="en-GB" sz="2100" dirty="0">
              <a:solidFill>
                <a:srgbClr val="7030A0"/>
              </a:solidFill>
            </a:endParaRPr>
          </a:p>
          <a:p>
            <a:pPr algn="ctr"/>
            <a:r>
              <a:rPr lang="en-GB" sz="2100" dirty="0">
                <a:solidFill>
                  <a:srgbClr val="C00000"/>
                </a:solidFill>
              </a:rPr>
              <a:t>Question of the day:</a:t>
            </a:r>
          </a:p>
          <a:p>
            <a:pPr algn="ctr"/>
            <a:r>
              <a:rPr lang="en-GB" sz="2100" dirty="0">
                <a:solidFill>
                  <a:schemeClr val="tx1"/>
                </a:solidFill>
              </a:rPr>
              <a:t>Which aspect of you character needs work?</a:t>
            </a:r>
          </a:p>
          <a:p>
            <a:pPr algn="ctr"/>
            <a:r>
              <a:rPr lang="en-GB" sz="2100" dirty="0">
                <a:solidFill>
                  <a:schemeClr val="tx1"/>
                </a:solidFill>
              </a:rPr>
              <a:t>Humility?  Integrity?  Honesty?  Loyalty?  Courage?  Compassion?  Resilience?</a:t>
            </a:r>
          </a:p>
        </p:txBody>
      </p:sp>
    </p:spTree>
    <p:extLst>
      <p:ext uri="{BB962C8B-B14F-4D97-AF65-F5344CB8AC3E}">
        <p14:creationId xmlns:p14="http://schemas.microsoft.com/office/powerpoint/2010/main" val="299848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803E8-FC6A-D0A6-7BFE-95DE08898C2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52B468B-BAF7-2DBA-6AEB-9885368A00AD}"/>
              </a:ext>
            </a:extLst>
          </p:cNvPr>
          <p:cNvPicPr>
            <a:picLocks noChangeAspect="1"/>
          </p:cNvPicPr>
          <p:nvPr/>
        </p:nvPicPr>
        <p:blipFill>
          <a:blip r:embed="rId3"/>
          <a:stretch>
            <a:fillRect/>
          </a:stretch>
        </p:blipFill>
        <p:spPr>
          <a:xfrm>
            <a:off x="0" y="0"/>
            <a:ext cx="12192000" cy="6857999"/>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C67E0898-478F-E22A-D53F-AA874FF22A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0857" y="5369453"/>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8687715-9C21-5D28-52A3-5FE68FF363B8}"/>
              </a:ext>
            </a:extLst>
          </p:cNvPr>
          <p:cNvSpPr txBox="1"/>
          <p:nvPr/>
        </p:nvSpPr>
        <p:spPr>
          <a:xfrm>
            <a:off x="7400818" y="1157555"/>
            <a:ext cx="560438" cy="1015663"/>
          </a:xfrm>
          <a:prstGeom prst="rect">
            <a:avLst/>
          </a:prstGeom>
          <a:noFill/>
        </p:spPr>
        <p:txBody>
          <a:bodyPr wrap="square" rtlCol="0">
            <a:spAutoFit/>
          </a:bodyPr>
          <a:lstStyle/>
          <a:p>
            <a:endParaRPr lang="en-GB" sz="6000" dirty="0">
              <a:solidFill>
                <a:srgbClr val="FFFF00"/>
              </a:solidFill>
            </a:endParaRPr>
          </a:p>
        </p:txBody>
      </p:sp>
      <p:sp>
        <p:nvSpPr>
          <p:cNvPr id="27" name="TextBox 26">
            <a:extLst>
              <a:ext uri="{FF2B5EF4-FFF2-40B4-BE49-F238E27FC236}">
                <a16:creationId xmlns:a16="http://schemas.microsoft.com/office/drawing/2014/main" id="{7292CD57-1D4A-F044-B2BB-23AC7E930713}"/>
              </a:ext>
            </a:extLst>
          </p:cNvPr>
          <p:cNvSpPr txBox="1"/>
          <p:nvPr/>
        </p:nvSpPr>
        <p:spPr>
          <a:xfrm>
            <a:off x="7335837" y="2595410"/>
            <a:ext cx="560438" cy="1015663"/>
          </a:xfrm>
          <a:prstGeom prst="rect">
            <a:avLst/>
          </a:prstGeom>
          <a:noFill/>
        </p:spPr>
        <p:txBody>
          <a:bodyPr wrap="square" rtlCol="0">
            <a:spAutoFit/>
          </a:bodyPr>
          <a:lstStyle/>
          <a:p>
            <a:endParaRPr lang="en-GB" sz="6000" dirty="0">
              <a:solidFill>
                <a:srgbClr val="FFFF00"/>
              </a:solidFill>
            </a:endParaRPr>
          </a:p>
        </p:txBody>
      </p:sp>
      <p:pic>
        <p:nvPicPr>
          <p:cNvPr id="34" name="Picture 33">
            <a:extLst>
              <a:ext uri="{FF2B5EF4-FFF2-40B4-BE49-F238E27FC236}">
                <a16:creationId xmlns:a16="http://schemas.microsoft.com/office/drawing/2014/main" id="{5D213B0D-D7A5-2326-227E-E05EC0D8131C}"/>
              </a:ext>
            </a:extLst>
          </p:cNvPr>
          <p:cNvPicPr>
            <a:picLocks noChangeAspect="1"/>
          </p:cNvPicPr>
          <p:nvPr/>
        </p:nvPicPr>
        <p:blipFill>
          <a:blip r:embed="rId5"/>
          <a:stretch>
            <a:fillRect/>
          </a:stretch>
        </p:blipFill>
        <p:spPr>
          <a:xfrm>
            <a:off x="10018270" y="106441"/>
            <a:ext cx="2036240" cy="1052334"/>
          </a:xfrm>
          <a:prstGeom prst="rect">
            <a:avLst/>
          </a:prstGeom>
        </p:spPr>
      </p:pic>
      <p:sp>
        <p:nvSpPr>
          <p:cNvPr id="10" name="TextBox 9">
            <a:hlinkClick r:id="rId6" action="ppaction://hlinksldjump"/>
            <a:extLst>
              <a:ext uri="{FF2B5EF4-FFF2-40B4-BE49-F238E27FC236}">
                <a16:creationId xmlns:a16="http://schemas.microsoft.com/office/drawing/2014/main" id="{F37871AE-FD87-0F0C-F144-4D52E1EC091D}"/>
              </a:ext>
            </a:extLst>
          </p:cNvPr>
          <p:cNvSpPr txBox="1"/>
          <p:nvPr/>
        </p:nvSpPr>
        <p:spPr>
          <a:xfrm>
            <a:off x="8798625" y="321705"/>
            <a:ext cx="140108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t>Click to go back</a:t>
            </a:r>
          </a:p>
        </p:txBody>
      </p:sp>
      <p:sp>
        <p:nvSpPr>
          <p:cNvPr id="3" name="Rectangle: Rounded Corners 2">
            <a:extLst>
              <a:ext uri="{FF2B5EF4-FFF2-40B4-BE49-F238E27FC236}">
                <a16:creationId xmlns:a16="http://schemas.microsoft.com/office/drawing/2014/main" id="{79AFD03A-111C-4523-863A-56ED9F93514D}"/>
              </a:ext>
            </a:extLst>
          </p:cNvPr>
          <p:cNvSpPr/>
          <p:nvPr/>
        </p:nvSpPr>
        <p:spPr>
          <a:xfrm>
            <a:off x="342764" y="162981"/>
            <a:ext cx="8363549" cy="1201726"/>
          </a:xfrm>
          <a:prstGeom prst="roundRect">
            <a:avLst/>
          </a:prstGeom>
          <a:solidFill>
            <a:srgbClr val="92D05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Biome" panose="020B0503030204020804" pitchFamily="34" charset="0"/>
                <a:cs typeface="Biome" panose="020B0503030204020804" pitchFamily="34" charset="0"/>
              </a:rPr>
              <a:t>Can you find the 10 differences?  </a:t>
            </a:r>
          </a:p>
          <a:p>
            <a:pPr algn="ctr"/>
            <a:r>
              <a:rPr lang="en-GB" sz="3200" b="1" dirty="0">
                <a:solidFill>
                  <a:schemeClr val="tx1"/>
                </a:solidFill>
                <a:latin typeface="Biome" panose="020B0503030204020804" pitchFamily="34" charset="0"/>
                <a:cs typeface="Biome" panose="020B0503030204020804" pitchFamily="34" charset="0"/>
              </a:rPr>
              <a:t>Click for the answers</a:t>
            </a:r>
          </a:p>
        </p:txBody>
      </p:sp>
      <p:pic>
        <p:nvPicPr>
          <p:cNvPr id="6" name="Picture 5">
            <a:extLst>
              <a:ext uri="{FF2B5EF4-FFF2-40B4-BE49-F238E27FC236}">
                <a16:creationId xmlns:a16="http://schemas.microsoft.com/office/drawing/2014/main" id="{8FD837B0-E6E8-E998-18E6-90B8C384095E}"/>
              </a:ext>
            </a:extLst>
          </p:cNvPr>
          <p:cNvPicPr>
            <a:picLocks noChangeAspect="1"/>
          </p:cNvPicPr>
          <p:nvPr/>
        </p:nvPicPr>
        <p:blipFill>
          <a:blip r:embed="rId7"/>
          <a:srcRect t="15031"/>
          <a:stretch>
            <a:fillRect/>
          </a:stretch>
        </p:blipFill>
        <p:spPr>
          <a:xfrm>
            <a:off x="342764" y="1443606"/>
            <a:ext cx="10987399" cy="5251413"/>
          </a:xfrm>
          <a:prstGeom prst="rect">
            <a:avLst/>
          </a:prstGeom>
          <a:ln w="19050">
            <a:solidFill>
              <a:schemeClr val="tx1"/>
            </a:solidFill>
          </a:ln>
        </p:spPr>
      </p:pic>
      <p:sp>
        <p:nvSpPr>
          <p:cNvPr id="7" name="Flowchart: Connector 6">
            <a:extLst>
              <a:ext uri="{FF2B5EF4-FFF2-40B4-BE49-F238E27FC236}">
                <a16:creationId xmlns:a16="http://schemas.microsoft.com/office/drawing/2014/main" id="{8E9407B9-6CF1-372D-6214-B96452A3F088}"/>
              </a:ext>
            </a:extLst>
          </p:cNvPr>
          <p:cNvSpPr/>
          <p:nvPr/>
        </p:nvSpPr>
        <p:spPr>
          <a:xfrm>
            <a:off x="9845047" y="4998249"/>
            <a:ext cx="650830" cy="600821"/>
          </a:xfrm>
          <a:prstGeom prst="flowChartConnector">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Connector 7">
            <a:extLst>
              <a:ext uri="{FF2B5EF4-FFF2-40B4-BE49-F238E27FC236}">
                <a16:creationId xmlns:a16="http://schemas.microsoft.com/office/drawing/2014/main" id="{6C82CB09-F706-A3A4-D463-9412CF9559C3}"/>
              </a:ext>
            </a:extLst>
          </p:cNvPr>
          <p:cNvSpPr/>
          <p:nvPr/>
        </p:nvSpPr>
        <p:spPr>
          <a:xfrm>
            <a:off x="8034611" y="5748657"/>
            <a:ext cx="620878" cy="600821"/>
          </a:xfrm>
          <a:prstGeom prst="flowChartConnector">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Connector 8">
            <a:extLst>
              <a:ext uri="{FF2B5EF4-FFF2-40B4-BE49-F238E27FC236}">
                <a16:creationId xmlns:a16="http://schemas.microsoft.com/office/drawing/2014/main" id="{188FF32A-49E1-31E9-A0DC-CC101D61A381}"/>
              </a:ext>
            </a:extLst>
          </p:cNvPr>
          <p:cNvSpPr/>
          <p:nvPr/>
        </p:nvSpPr>
        <p:spPr>
          <a:xfrm>
            <a:off x="10655443" y="4998248"/>
            <a:ext cx="650830" cy="600821"/>
          </a:xfrm>
          <a:prstGeom prst="flowChartConnector">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Connector 10">
            <a:extLst>
              <a:ext uri="{FF2B5EF4-FFF2-40B4-BE49-F238E27FC236}">
                <a16:creationId xmlns:a16="http://schemas.microsoft.com/office/drawing/2014/main" id="{7402E406-DD87-57CB-EEE9-6DC017CDFBD1}"/>
              </a:ext>
            </a:extLst>
          </p:cNvPr>
          <p:cNvSpPr/>
          <p:nvPr/>
        </p:nvSpPr>
        <p:spPr>
          <a:xfrm>
            <a:off x="9195172" y="6343407"/>
            <a:ext cx="2257432" cy="468535"/>
          </a:xfrm>
          <a:prstGeom prst="flowChartConnector">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Connector 11">
            <a:extLst>
              <a:ext uri="{FF2B5EF4-FFF2-40B4-BE49-F238E27FC236}">
                <a16:creationId xmlns:a16="http://schemas.microsoft.com/office/drawing/2014/main" id="{FC7DD035-79AA-2B2A-1316-C4628C8FF586}"/>
              </a:ext>
            </a:extLst>
          </p:cNvPr>
          <p:cNvSpPr/>
          <p:nvPr/>
        </p:nvSpPr>
        <p:spPr>
          <a:xfrm>
            <a:off x="9763770" y="5803294"/>
            <a:ext cx="650830" cy="600821"/>
          </a:xfrm>
          <a:prstGeom prst="flowChartConnector">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Connector 12">
            <a:extLst>
              <a:ext uri="{FF2B5EF4-FFF2-40B4-BE49-F238E27FC236}">
                <a16:creationId xmlns:a16="http://schemas.microsoft.com/office/drawing/2014/main" id="{934DBDF7-CE13-C091-327A-0A0624655A5A}"/>
              </a:ext>
            </a:extLst>
          </p:cNvPr>
          <p:cNvSpPr/>
          <p:nvPr/>
        </p:nvSpPr>
        <p:spPr>
          <a:xfrm>
            <a:off x="7531668" y="5724065"/>
            <a:ext cx="650830" cy="619342"/>
          </a:xfrm>
          <a:prstGeom prst="flowChartConnector">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lowchart: Connector 13">
            <a:extLst>
              <a:ext uri="{FF2B5EF4-FFF2-40B4-BE49-F238E27FC236}">
                <a16:creationId xmlns:a16="http://schemas.microsoft.com/office/drawing/2014/main" id="{2C535FC9-5B47-019B-8BEB-7C8285BA0484}"/>
              </a:ext>
            </a:extLst>
          </p:cNvPr>
          <p:cNvSpPr/>
          <p:nvPr/>
        </p:nvSpPr>
        <p:spPr>
          <a:xfrm>
            <a:off x="6677838" y="5414394"/>
            <a:ext cx="650830" cy="619342"/>
          </a:xfrm>
          <a:prstGeom prst="flowChartConnector">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lowchart: Connector 14">
            <a:extLst>
              <a:ext uri="{FF2B5EF4-FFF2-40B4-BE49-F238E27FC236}">
                <a16:creationId xmlns:a16="http://schemas.microsoft.com/office/drawing/2014/main" id="{4BA6D352-B912-02BE-FDC2-5C3CFF312C42}"/>
              </a:ext>
            </a:extLst>
          </p:cNvPr>
          <p:cNvSpPr/>
          <p:nvPr/>
        </p:nvSpPr>
        <p:spPr>
          <a:xfrm>
            <a:off x="5976037" y="6257669"/>
            <a:ext cx="650830" cy="619342"/>
          </a:xfrm>
          <a:prstGeom prst="flowChartConnector">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lowchart: Connector 16">
            <a:extLst>
              <a:ext uri="{FF2B5EF4-FFF2-40B4-BE49-F238E27FC236}">
                <a16:creationId xmlns:a16="http://schemas.microsoft.com/office/drawing/2014/main" id="{1034A12F-1C78-34A1-11C8-AC2AB504D5B7}"/>
              </a:ext>
            </a:extLst>
          </p:cNvPr>
          <p:cNvSpPr/>
          <p:nvPr/>
        </p:nvSpPr>
        <p:spPr>
          <a:xfrm>
            <a:off x="7415929" y="2036084"/>
            <a:ext cx="650830" cy="600821"/>
          </a:xfrm>
          <a:prstGeom prst="flowChartConnector">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18" name="Flowchart: Connector 17">
            <a:extLst>
              <a:ext uri="{FF2B5EF4-FFF2-40B4-BE49-F238E27FC236}">
                <a16:creationId xmlns:a16="http://schemas.microsoft.com/office/drawing/2014/main" id="{50D60B1F-65D5-B2CD-6765-AC4AD9360BDA}"/>
              </a:ext>
            </a:extLst>
          </p:cNvPr>
          <p:cNvSpPr/>
          <p:nvPr/>
        </p:nvSpPr>
        <p:spPr>
          <a:xfrm>
            <a:off x="9380378" y="3046704"/>
            <a:ext cx="637892" cy="600821"/>
          </a:xfrm>
          <a:prstGeom prst="flowChartConnector">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024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3" grpId="0" animBg="1"/>
      <p:bldP spid="14" grpId="0" animBg="1"/>
      <p:bldP spid="15"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1ABE6-5EC6-2B79-401E-3DEC3F16B390}"/>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51E0D174-6054-9E07-C894-99928EC100EC}"/>
              </a:ext>
            </a:extLst>
          </p:cNvPr>
          <p:cNvPicPr>
            <a:picLocks noChangeAspect="1"/>
          </p:cNvPicPr>
          <p:nvPr/>
        </p:nvPicPr>
        <p:blipFill>
          <a:blip r:embed="rId3"/>
          <a:stretch>
            <a:fillRect/>
          </a:stretch>
        </p:blipFill>
        <p:spPr>
          <a:xfrm>
            <a:off x="0" y="0"/>
            <a:ext cx="12192000" cy="6857999"/>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97D3827D-0710-48A0-ADD0-3849BC9252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4600" y="-78899"/>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699E2CF7-CA75-D260-DDBA-4C52E8C48519}"/>
              </a:ext>
            </a:extLst>
          </p:cNvPr>
          <p:cNvSpPr txBox="1"/>
          <p:nvPr/>
        </p:nvSpPr>
        <p:spPr>
          <a:xfrm>
            <a:off x="7400818" y="1157555"/>
            <a:ext cx="560438" cy="1015663"/>
          </a:xfrm>
          <a:prstGeom prst="rect">
            <a:avLst/>
          </a:prstGeom>
          <a:noFill/>
        </p:spPr>
        <p:txBody>
          <a:bodyPr wrap="square" rtlCol="0">
            <a:spAutoFit/>
          </a:bodyPr>
          <a:lstStyle/>
          <a:p>
            <a:endParaRPr lang="en-GB" sz="6000" dirty="0">
              <a:solidFill>
                <a:srgbClr val="FFFF00"/>
              </a:solidFill>
            </a:endParaRPr>
          </a:p>
        </p:txBody>
      </p:sp>
      <p:sp>
        <p:nvSpPr>
          <p:cNvPr id="27" name="TextBox 26">
            <a:extLst>
              <a:ext uri="{FF2B5EF4-FFF2-40B4-BE49-F238E27FC236}">
                <a16:creationId xmlns:a16="http://schemas.microsoft.com/office/drawing/2014/main" id="{3CC29C0B-0C23-7DFD-A563-87A76E3D5A91}"/>
              </a:ext>
            </a:extLst>
          </p:cNvPr>
          <p:cNvSpPr txBox="1"/>
          <p:nvPr/>
        </p:nvSpPr>
        <p:spPr>
          <a:xfrm>
            <a:off x="7335837" y="2595410"/>
            <a:ext cx="560438" cy="1015663"/>
          </a:xfrm>
          <a:prstGeom prst="rect">
            <a:avLst/>
          </a:prstGeom>
          <a:noFill/>
        </p:spPr>
        <p:txBody>
          <a:bodyPr wrap="square" rtlCol="0">
            <a:spAutoFit/>
          </a:bodyPr>
          <a:lstStyle/>
          <a:p>
            <a:endParaRPr lang="en-GB" sz="6000" dirty="0">
              <a:solidFill>
                <a:srgbClr val="FFFF00"/>
              </a:solidFill>
            </a:endParaRPr>
          </a:p>
        </p:txBody>
      </p:sp>
      <p:pic>
        <p:nvPicPr>
          <p:cNvPr id="34" name="Picture 33">
            <a:extLst>
              <a:ext uri="{FF2B5EF4-FFF2-40B4-BE49-F238E27FC236}">
                <a16:creationId xmlns:a16="http://schemas.microsoft.com/office/drawing/2014/main" id="{3908099C-37B6-AB3B-2F8B-4A17E2344F74}"/>
              </a:ext>
            </a:extLst>
          </p:cNvPr>
          <p:cNvPicPr>
            <a:picLocks noChangeAspect="1"/>
          </p:cNvPicPr>
          <p:nvPr/>
        </p:nvPicPr>
        <p:blipFill>
          <a:blip r:embed="rId5"/>
          <a:stretch>
            <a:fillRect/>
          </a:stretch>
        </p:blipFill>
        <p:spPr>
          <a:xfrm>
            <a:off x="9896972" y="5680709"/>
            <a:ext cx="2036240" cy="1052334"/>
          </a:xfrm>
          <a:prstGeom prst="rect">
            <a:avLst/>
          </a:prstGeom>
        </p:spPr>
      </p:pic>
      <p:sp>
        <p:nvSpPr>
          <p:cNvPr id="10" name="TextBox 9">
            <a:hlinkClick r:id="rId6" action="ppaction://hlinksldjump"/>
            <a:extLst>
              <a:ext uri="{FF2B5EF4-FFF2-40B4-BE49-F238E27FC236}">
                <a16:creationId xmlns:a16="http://schemas.microsoft.com/office/drawing/2014/main" id="{B57B7800-6E1B-61CE-3340-220EDEF67D2B}"/>
              </a:ext>
            </a:extLst>
          </p:cNvPr>
          <p:cNvSpPr txBox="1"/>
          <p:nvPr/>
        </p:nvSpPr>
        <p:spPr>
          <a:xfrm>
            <a:off x="10414600" y="169904"/>
            <a:ext cx="1334129"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t>Click to go back</a:t>
            </a:r>
          </a:p>
        </p:txBody>
      </p:sp>
      <p:sp>
        <p:nvSpPr>
          <p:cNvPr id="18" name="TextBox 17">
            <a:hlinkClick r:id="rId7" action="ppaction://hlinksldjump"/>
            <a:extLst>
              <a:ext uri="{FF2B5EF4-FFF2-40B4-BE49-F238E27FC236}">
                <a16:creationId xmlns:a16="http://schemas.microsoft.com/office/drawing/2014/main" id="{50ACF1AA-73DD-EE47-5C32-D91CD135E266}"/>
              </a:ext>
            </a:extLst>
          </p:cNvPr>
          <p:cNvSpPr txBox="1"/>
          <p:nvPr/>
        </p:nvSpPr>
        <p:spPr>
          <a:xfrm>
            <a:off x="8436228" y="185216"/>
            <a:ext cx="1518612" cy="830997"/>
          </a:xfrm>
          <a:prstGeom prst="rect">
            <a:avLst/>
          </a:prstGeom>
          <a:solidFill>
            <a:schemeClr val="tx1"/>
          </a:solidFill>
          <a:ln>
            <a:solidFill>
              <a:srgbClr val="FFFF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solidFill>
                  <a:schemeClr val="bg1"/>
                </a:solidFill>
              </a:rPr>
              <a:t>Click for answers</a:t>
            </a:r>
          </a:p>
        </p:txBody>
      </p:sp>
      <p:pic>
        <p:nvPicPr>
          <p:cNvPr id="22" name="Picture 21">
            <a:extLst>
              <a:ext uri="{FF2B5EF4-FFF2-40B4-BE49-F238E27FC236}">
                <a16:creationId xmlns:a16="http://schemas.microsoft.com/office/drawing/2014/main" id="{03698B05-1BD2-FDAB-8768-7DEAFD1450FE}"/>
              </a:ext>
            </a:extLst>
          </p:cNvPr>
          <p:cNvPicPr>
            <a:picLocks noChangeAspect="1"/>
          </p:cNvPicPr>
          <p:nvPr/>
        </p:nvPicPr>
        <p:blipFill>
          <a:blip r:embed="rId8"/>
          <a:srcRect l="6683" t="24762" r="7398" b="9513"/>
          <a:stretch>
            <a:fillRect/>
          </a:stretch>
        </p:blipFill>
        <p:spPr>
          <a:xfrm>
            <a:off x="190508" y="196592"/>
            <a:ext cx="7425548" cy="3189345"/>
          </a:xfrm>
          <a:prstGeom prst="rect">
            <a:avLst/>
          </a:prstGeom>
          <a:ln w="76200">
            <a:solidFill>
              <a:srgbClr val="FFFF00"/>
            </a:solidFill>
          </a:ln>
        </p:spPr>
      </p:pic>
      <p:pic>
        <p:nvPicPr>
          <p:cNvPr id="23" name="Picture 22" descr="Brain Games &amp; Puzzles">
            <a:extLst>
              <a:ext uri="{FF2B5EF4-FFF2-40B4-BE49-F238E27FC236}">
                <a16:creationId xmlns:a16="http://schemas.microsoft.com/office/drawing/2014/main" id="{45FCDBE9-5A9D-E13A-02FD-AD3A5FFD541A}"/>
              </a:ext>
            </a:extLst>
          </p:cNvPr>
          <p:cNvPicPr>
            <a:picLocks noChangeAspect="1"/>
          </p:cNvPicPr>
          <p:nvPr/>
        </p:nvPicPr>
        <p:blipFill>
          <a:blip r:embed="rId9"/>
          <a:stretch>
            <a:fillRect/>
          </a:stretch>
        </p:blipFill>
        <p:spPr>
          <a:xfrm>
            <a:off x="7374608" y="1184802"/>
            <a:ext cx="4641320" cy="4370952"/>
          </a:xfrm>
          <a:prstGeom prst="rect">
            <a:avLst/>
          </a:prstGeom>
          <a:ln w="76200">
            <a:solidFill>
              <a:schemeClr val="tx1"/>
            </a:solidFill>
          </a:ln>
        </p:spPr>
      </p:pic>
      <p:sp>
        <p:nvSpPr>
          <p:cNvPr id="24" name="Flowchart: Connector 23">
            <a:extLst>
              <a:ext uri="{FF2B5EF4-FFF2-40B4-BE49-F238E27FC236}">
                <a16:creationId xmlns:a16="http://schemas.microsoft.com/office/drawing/2014/main" id="{8B680EB9-1EC7-DC5B-73EF-F2C561F3BED7}"/>
              </a:ext>
            </a:extLst>
          </p:cNvPr>
          <p:cNvSpPr/>
          <p:nvPr/>
        </p:nvSpPr>
        <p:spPr>
          <a:xfrm>
            <a:off x="147884" y="2128065"/>
            <a:ext cx="626557" cy="597159"/>
          </a:xfrm>
          <a:prstGeom prst="flowChartConnector">
            <a:avLst/>
          </a:prstGeom>
          <a:noFill/>
          <a:ln w="762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a:extLst>
              <a:ext uri="{FF2B5EF4-FFF2-40B4-BE49-F238E27FC236}">
                <a16:creationId xmlns:a16="http://schemas.microsoft.com/office/drawing/2014/main" id="{E8895391-8D97-548D-DD82-F080AA31A95B}"/>
              </a:ext>
            </a:extLst>
          </p:cNvPr>
          <p:cNvPicPr>
            <a:picLocks noChangeAspect="1"/>
          </p:cNvPicPr>
          <p:nvPr/>
        </p:nvPicPr>
        <p:blipFill>
          <a:blip r:embed="rId10"/>
          <a:stretch>
            <a:fillRect/>
          </a:stretch>
        </p:blipFill>
        <p:spPr>
          <a:xfrm>
            <a:off x="147884" y="3582529"/>
            <a:ext cx="7050651" cy="3150514"/>
          </a:xfrm>
          <a:prstGeom prst="rect">
            <a:avLst/>
          </a:prstGeom>
          <a:ln w="76200">
            <a:solidFill>
              <a:srgbClr val="FFFF00"/>
            </a:solidFill>
          </a:ln>
        </p:spPr>
      </p:pic>
      <p:sp>
        <p:nvSpPr>
          <p:cNvPr id="25" name="Flowchart: Connector 24">
            <a:extLst>
              <a:ext uri="{FF2B5EF4-FFF2-40B4-BE49-F238E27FC236}">
                <a16:creationId xmlns:a16="http://schemas.microsoft.com/office/drawing/2014/main" id="{B603453A-FDA8-E964-8731-F08E628087D5}"/>
              </a:ext>
            </a:extLst>
          </p:cNvPr>
          <p:cNvSpPr/>
          <p:nvPr/>
        </p:nvSpPr>
        <p:spPr>
          <a:xfrm>
            <a:off x="7237305" y="3660269"/>
            <a:ext cx="567075" cy="575829"/>
          </a:xfrm>
          <a:prstGeom prst="flowChartConnector">
            <a:avLst/>
          </a:prstGeom>
          <a:noFill/>
          <a:ln w="762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F2F034FF-5EA5-FEC4-EE1E-B2977F518201}"/>
              </a:ext>
            </a:extLst>
          </p:cNvPr>
          <p:cNvSpPr txBox="1"/>
          <p:nvPr/>
        </p:nvSpPr>
        <p:spPr>
          <a:xfrm>
            <a:off x="4904492" y="4236098"/>
            <a:ext cx="541175" cy="461665"/>
          </a:xfrm>
          <a:prstGeom prst="rect">
            <a:avLst/>
          </a:prstGeom>
          <a:noFill/>
        </p:spPr>
        <p:txBody>
          <a:bodyPr wrap="square" rtlCol="0">
            <a:spAutoFit/>
          </a:bodyPr>
          <a:lstStyle/>
          <a:p>
            <a:r>
              <a:rPr lang="en-GB" sz="2400" b="1" dirty="0">
                <a:solidFill>
                  <a:srgbClr val="0000FF"/>
                </a:solidFill>
              </a:rPr>
              <a:t>59</a:t>
            </a:r>
          </a:p>
        </p:txBody>
      </p:sp>
      <p:sp>
        <p:nvSpPr>
          <p:cNvPr id="30" name="TextBox 29">
            <a:extLst>
              <a:ext uri="{FF2B5EF4-FFF2-40B4-BE49-F238E27FC236}">
                <a16:creationId xmlns:a16="http://schemas.microsoft.com/office/drawing/2014/main" id="{06DB0E56-73CF-A0ED-5516-72544660ACA0}"/>
              </a:ext>
            </a:extLst>
          </p:cNvPr>
          <p:cNvSpPr txBox="1"/>
          <p:nvPr/>
        </p:nvSpPr>
        <p:spPr>
          <a:xfrm>
            <a:off x="6096000" y="5491249"/>
            <a:ext cx="541175" cy="461665"/>
          </a:xfrm>
          <a:prstGeom prst="rect">
            <a:avLst/>
          </a:prstGeom>
          <a:noFill/>
        </p:spPr>
        <p:txBody>
          <a:bodyPr wrap="square" rtlCol="0">
            <a:spAutoFit/>
          </a:bodyPr>
          <a:lstStyle/>
          <a:p>
            <a:r>
              <a:rPr lang="en-GB" sz="2400" b="1" dirty="0">
                <a:solidFill>
                  <a:srgbClr val="0000FF"/>
                </a:solidFill>
              </a:rPr>
              <a:t>12</a:t>
            </a:r>
          </a:p>
        </p:txBody>
      </p:sp>
      <p:sp>
        <p:nvSpPr>
          <p:cNvPr id="31" name="TextBox 30">
            <a:extLst>
              <a:ext uri="{FF2B5EF4-FFF2-40B4-BE49-F238E27FC236}">
                <a16:creationId xmlns:a16="http://schemas.microsoft.com/office/drawing/2014/main" id="{EC8359E1-C71B-DDFC-0958-CEFAB4D83AB3}"/>
              </a:ext>
            </a:extLst>
          </p:cNvPr>
          <p:cNvSpPr txBox="1"/>
          <p:nvPr/>
        </p:nvSpPr>
        <p:spPr>
          <a:xfrm>
            <a:off x="4363317" y="5911541"/>
            <a:ext cx="541175" cy="461665"/>
          </a:xfrm>
          <a:prstGeom prst="rect">
            <a:avLst/>
          </a:prstGeom>
          <a:noFill/>
        </p:spPr>
        <p:txBody>
          <a:bodyPr wrap="square" rtlCol="0">
            <a:spAutoFit/>
          </a:bodyPr>
          <a:lstStyle/>
          <a:p>
            <a:r>
              <a:rPr lang="en-GB" sz="2400" b="1" dirty="0">
                <a:solidFill>
                  <a:srgbClr val="0000FF"/>
                </a:solidFill>
              </a:rPr>
              <a:t>63</a:t>
            </a:r>
          </a:p>
        </p:txBody>
      </p:sp>
      <p:sp>
        <p:nvSpPr>
          <p:cNvPr id="32" name="TextBox 31">
            <a:extLst>
              <a:ext uri="{FF2B5EF4-FFF2-40B4-BE49-F238E27FC236}">
                <a16:creationId xmlns:a16="http://schemas.microsoft.com/office/drawing/2014/main" id="{63E2BD0C-DEFE-8EFD-ECC8-2DA0E131912C}"/>
              </a:ext>
            </a:extLst>
          </p:cNvPr>
          <p:cNvSpPr txBox="1"/>
          <p:nvPr/>
        </p:nvSpPr>
        <p:spPr>
          <a:xfrm>
            <a:off x="4170333" y="6311149"/>
            <a:ext cx="927141" cy="461665"/>
          </a:xfrm>
          <a:prstGeom prst="rect">
            <a:avLst/>
          </a:prstGeom>
          <a:noFill/>
        </p:spPr>
        <p:txBody>
          <a:bodyPr wrap="square" rtlCol="0">
            <a:spAutoFit/>
          </a:bodyPr>
          <a:lstStyle/>
          <a:p>
            <a:r>
              <a:rPr lang="en-GB" sz="2400" b="1" dirty="0">
                <a:solidFill>
                  <a:srgbClr val="0000FF"/>
                </a:solidFill>
              </a:rPr>
              <a:t>1024</a:t>
            </a:r>
          </a:p>
        </p:txBody>
      </p:sp>
      <p:sp>
        <p:nvSpPr>
          <p:cNvPr id="33" name="TextBox 32">
            <a:extLst>
              <a:ext uri="{FF2B5EF4-FFF2-40B4-BE49-F238E27FC236}">
                <a16:creationId xmlns:a16="http://schemas.microsoft.com/office/drawing/2014/main" id="{05CD3ACB-D832-11C9-1898-FF431E1286A4}"/>
              </a:ext>
            </a:extLst>
          </p:cNvPr>
          <p:cNvSpPr txBox="1"/>
          <p:nvPr/>
        </p:nvSpPr>
        <p:spPr>
          <a:xfrm>
            <a:off x="4269539" y="5657580"/>
            <a:ext cx="162502" cy="129005"/>
          </a:xfrm>
          <a:prstGeom prst="rect">
            <a:avLst/>
          </a:prstGeom>
          <a:solidFill>
            <a:schemeClr val="bg1"/>
          </a:solidFill>
        </p:spPr>
        <p:txBody>
          <a:bodyPr wrap="square" rtlCol="0">
            <a:spAutoFit/>
          </a:bodyPr>
          <a:lstStyle/>
          <a:p>
            <a:endParaRPr lang="en-GB" sz="2400" b="1" dirty="0"/>
          </a:p>
        </p:txBody>
      </p:sp>
      <p:sp>
        <p:nvSpPr>
          <p:cNvPr id="35" name="TextBox 34">
            <a:extLst>
              <a:ext uri="{FF2B5EF4-FFF2-40B4-BE49-F238E27FC236}">
                <a16:creationId xmlns:a16="http://schemas.microsoft.com/office/drawing/2014/main" id="{04E483B5-C313-7BC6-2B9A-035E62F67CFC}"/>
              </a:ext>
            </a:extLst>
          </p:cNvPr>
          <p:cNvSpPr txBox="1"/>
          <p:nvPr/>
        </p:nvSpPr>
        <p:spPr>
          <a:xfrm>
            <a:off x="4620323" y="5199174"/>
            <a:ext cx="541175" cy="461665"/>
          </a:xfrm>
          <a:prstGeom prst="rect">
            <a:avLst/>
          </a:prstGeom>
          <a:noFill/>
        </p:spPr>
        <p:txBody>
          <a:bodyPr wrap="square" rtlCol="0">
            <a:spAutoFit/>
          </a:bodyPr>
          <a:lstStyle/>
          <a:p>
            <a:r>
              <a:rPr lang="en-GB" sz="2400" b="1" dirty="0">
                <a:solidFill>
                  <a:srgbClr val="0000FF"/>
                </a:solidFill>
              </a:rPr>
              <a:t>15</a:t>
            </a:r>
          </a:p>
        </p:txBody>
      </p:sp>
      <p:sp>
        <p:nvSpPr>
          <p:cNvPr id="36" name="TextBox 35">
            <a:extLst>
              <a:ext uri="{FF2B5EF4-FFF2-40B4-BE49-F238E27FC236}">
                <a16:creationId xmlns:a16="http://schemas.microsoft.com/office/drawing/2014/main" id="{13EA3500-A286-1D59-0978-96107E9FBA5E}"/>
              </a:ext>
            </a:extLst>
          </p:cNvPr>
          <p:cNvSpPr txBox="1"/>
          <p:nvPr/>
        </p:nvSpPr>
        <p:spPr>
          <a:xfrm>
            <a:off x="4610231" y="4822719"/>
            <a:ext cx="541175" cy="461665"/>
          </a:xfrm>
          <a:prstGeom prst="rect">
            <a:avLst/>
          </a:prstGeom>
          <a:noFill/>
        </p:spPr>
        <p:txBody>
          <a:bodyPr wrap="square" rtlCol="0">
            <a:spAutoFit/>
          </a:bodyPr>
          <a:lstStyle/>
          <a:p>
            <a:r>
              <a:rPr lang="en-GB" sz="2400" b="1" dirty="0">
                <a:solidFill>
                  <a:srgbClr val="0000FF"/>
                </a:solidFill>
              </a:rPr>
              <a:t>17</a:t>
            </a:r>
          </a:p>
        </p:txBody>
      </p:sp>
    </p:spTree>
    <p:extLst>
      <p:ext uri="{BB962C8B-B14F-4D97-AF65-F5344CB8AC3E}">
        <p14:creationId xmlns:p14="http://schemas.microsoft.com/office/powerpoint/2010/main" val="315150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80">
                                          <p:stCondLst>
                                            <p:cond delay="0"/>
                                          </p:stCondLst>
                                        </p:cTn>
                                        <p:tgtEl>
                                          <p:spTgt spid="18"/>
                                        </p:tgtEl>
                                      </p:cBhvr>
                                    </p:animEffect>
                                    <p:anim calcmode="lin" valueType="num">
                                      <p:cBhvr>
                                        <p:cTn id="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gtEl>
                                      </p:cBhvr>
                                      <p:to x="100000" y="60000"/>
                                    </p:animScale>
                                    <p:animScale>
                                      <p:cBhvr>
                                        <p:cTn id="14" dur="166" decel="50000">
                                          <p:stCondLst>
                                            <p:cond delay="676"/>
                                          </p:stCondLst>
                                        </p:cTn>
                                        <p:tgtEl>
                                          <p:spTgt spid="18"/>
                                        </p:tgtEl>
                                      </p:cBhvr>
                                      <p:to x="100000" y="100000"/>
                                    </p:animScale>
                                    <p:animScale>
                                      <p:cBhvr>
                                        <p:cTn id="15" dur="26">
                                          <p:stCondLst>
                                            <p:cond delay="1312"/>
                                          </p:stCondLst>
                                        </p:cTn>
                                        <p:tgtEl>
                                          <p:spTgt spid="18"/>
                                        </p:tgtEl>
                                      </p:cBhvr>
                                      <p:to x="100000" y="80000"/>
                                    </p:animScale>
                                    <p:animScale>
                                      <p:cBhvr>
                                        <p:cTn id="16" dur="166" decel="50000">
                                          <p:stCondLst>
                                            <p:cond delay="1338"/>
                                          </p:stCondLst>
                                        </p:cTn>
                                        <p:tgtEl>
                                          <p:spTgt spid="18"/>
                                        </p:tgtEl>
                                      </p:cBhvr>
                                      <p:to x="100000" y="100000"/>
                                    </p:animScale>
                                    <p:animScale>
                                      <p:cBhvr>
                                        <p:cTn id="17" dur="26">
                                          <p:stCondLst>
                                            <p:cond delay="1642"/>
                                          </p:stCondLst>
                                        </p:cTn>
                                        <p:tgtEl>
                                          <p:spTgt spid="18"/>
                                        </p:tgtEl>
                                      </p:cBhvr>
                                      <p:to x="100000" y="90000"/>
                                    </p:animScale>
                                    <p:animScale>
                                      <p:cBhvr>
                                        <p:cTn id="18" dur="166" decel="50000">
                                          <p:stCondLst>
                                            <p:cond delay="1668"/>
                                          </p:stCondLst>
                                        </p:cTn>
                                        <p:tgtEl>
                                          <p:spTgt spid="18"/>
                                        </p:tgtEl>
                                      </p:cBhvr>
                                      <p:to x="100000" y="100000"/>
                                    </p:animScale>
                                    <p:animScale>
                                      <p:cBhvr>
                                        <p:cTn id="19" dur="26">
                                          <p:stCondLst>
                                            <p:cond delay="1808"/>
                                          </p:stCondLst>
                                        </p:cTn>
                                        <p:tgtEl>
                                          <p:spTgt spid="18"/>
                                        </p:tgtEl>
                                      </p:cBhvr>
                                      <p:to x="100000" y="95000"/>
                                    </p:animScale>
                                    <p:animScale>
                                      <p:cBhvr>
                                        <p:cTn id="20" dur="166" decel="50000">
                                          <p:stCondLst>
                                            <p:cond delay="1834"/>
                                          </p:stCondLst>
                                        </p:cTn>
                                        <p:tgtEl>
                                          <p:spTgt spid="1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0">
                                            <p:txEl>
                                              <p:pRg st="0" end="0"/>
                                            </p:txEl>
                                          </p:spTgt>
                                        </p:tgtEl>
                                        <p:attrNameLst>
                                          <p:attrName>style.visibility</p:attrName>
                                        </p:attrNameLst>
                                      </p:cBhvr>
                                      <p:to>
                                        <p:strVal val="visible"/>
                                      </p:to>
                                    </p:set>
                                    <p:animEffect transition="in" filter="fade">
                                      <p:cBhvr>
                                        <p:cTn id="48" dur="500"/>
                                        <p:tgtEl>
                                          <p:spTgt spid="30">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2">
                                            <p:txEl>
                                              <p:pRg st="0" end="0"/>
                                            </p:txEl>
                                          </p:spTgt>
                                        </p:tgtEl>
                                        <p:attrNameLst>
                                          <p:attrName>style.visibility</p:attrName>
                                        </p:attrNameLst>
                                      </p:cBhvr>
                                      <p:to>
                                        <p:strVal val="visible"/>
                                      </p:to>
                                    </p:set>
                                    <p:animEffect transition="in" filter="fade">
                                      <p:cBhvr>
                                        <p:cTn id="58"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P spid="25" grpId="0" animBg="1"/>
      <p:bldP spid="29" grpId="0"/>
      <p:bldP spid="31"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FC792-BC52-A998-F23F-851701CDA51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21B54E5-D429-2C24-D45C-3516B605A263}"/>
              </a:ext>
            </a:extLst>
          </p:cNvPr>
          <p:cNvPicPr>
            <a:picLocks noChangeAspect="1"/>
          </p:cNvPicPr>
          <p:nvPr/>
        </p:nvPicPr>
        <p:blipFill>
          <a:blip r:embed="rId3"/>
          <a:stretch>
            <a:fillRect/>
          </a:stretch>
        </p:blipFill>
        <p:spPr>
          <a:xfrm>
            <a:off x="0" y="0"/>
            <a:ext cx="12192000" cy="6857999"/>
          </a:xfrm>
          <a:prstGeom prst="rect">
            <a:avLst/>
          </a:prstGeom>
        </p:spPr>
      </p:pic>
      <p:sp>
        <p:nvSpPr>
          <p:cNvPr id="2" name="TextBox 1">
            <a:extLst>
              <a:ext uri="{FF2B5EF4-FFF2-40B4-BE49-F238E27FC236}">
                <a16:creationId xmlns:a16="http://schemas.microsoft.com/office/drawing/2014/main" id="{5B099C2C-1A8A-7F39-9112-2D9E18D1FD64}"/>
              </a:ext>
            </a:extLst>
          </p:cNvPr>
          <p:cNvSpPr txBox="1"/>
          <p:nvPr/>
        </p:nvSpPr>
        <p:spPr>
          <a:xfrm>
            <a:off x="2321613" y="1364706"/>
            <a:ext cx="6533743" cy="4401205"/>
          </a:xfrm>
          <a:prstGeom prst="rect">
            <a:avLst/>
          </a:prstGeom>
          <a:noFill/>
        </p:spPr>
        <p:txBody>
          <a:bodyPr wrap="square" rtlCol="0">
            <a:spAutoFit/>
          </a:bodyPr>
          <a:lstStyle/>
          <a:p>
            <a:pPr algn="ctr"/>
            <a:r>
              <a:rPr lang="en-GB" sz="4000" dirty="0">
                <a:solidFill>
                  <a:srgbClr val="FFCC66"/>
                </a:solidFill>
                <a:latin typeface="Biome" panose="020B0503030204020804" pitchFamily="34" charset="0"/>
                <a:cs typeface="Biome" panose="020B0503030204020804" pitchFamily="34" charset="0"/>
              </a:rPr>
              <a:t>Our School Vision:</a:t>
            </a:r>
          </a:p>
          <a:p>
            <a:pPr algn="ctr"/>
            <a:r>
              <a:rPr lang="en-GB" sz="4000" dirty="0">
                <a:solidFill>
                  <a:srgbClr val="FFCC66"/>
                </a:solidFill>
                <a:latin typeface="Biome" panose="020B0503030204020804" pitchFamily="34" charset="0"/>
                <a:cs typeface="Biome" panose="020B0503030204020804" pitchFamily="34" charset="0"/>
              </a:rPr>
              <a:t>To be a centre of excellence, inspired by Christian values, where every member of our school community fulfils their potential</a:t>
            </a:r>
          </a:p>
        </p:txBody>
      </p:sp>
      <p:pic>
        <p:nvPicPr>
          <p:cNvPr id="1032" name="Picture 8" descr="The Holy Trinity Church of England Secondary School - Headteacher's Welcome">
            <a:extLst>
              <a:ext uri="{FF2B5EF4-FFF2-40B4-BE49-F238E27FC236}">
                <a16:creationId xmlns:a16="http://schemas.microsoft.com/office/drawing/2014/main" id="{E6B43DBE-D8FF-7AC5-80D1-A51772BD08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1253" y="-78899"/>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73A9A6B-6272-FDAC-D608-553195AE98DD}"/>
              </a:ext>
            </a:extLst>
          </p:cNvPr>
          <p:cNvSpPr txBox="1"/>
          <p:nvPr/>
        </p:nvSpPr>
        <p:spPr>
          <a:xfrm>
            <a:off x="1546949" y="1150689"/>
            <a:ext cx="560438" cy="1015663"/>
          </a:xfrm>
          <a:prstGeom prst="rect">
            <a:avLst/>
          </a:prstGeom>
          <a:noFill/>
        </p:spPr>
        <p:txBody>
          <a:bodyPr wrap="square" rtlCol="0">
            <a:spAutoFit/>
          </a:bodyPr>
          <a:lstStyle/>
          <a:p>
            <a:endParaRPr lang="en-GB" sz="6000" dirty="0">
              <a:solidFill>
                <a:srgbClr val="FFFF00"/>
              </a:solidFill>
            </a:endParaRPr>
          </a:p>
        </p:txBody>
      </p:sp>
      <p:sp>
        <p:nvSpPr>
          <p:cNvPr id="16" name="TextBox 15">
            <a:extLst>
              <a:ext uri="{FF2B5EF4-FFF2-40B4-BE49-F238E27FC236}">
                <a16:creationId xmlns:a16="http://schemas.microsoft.com/office/drawing/2014/main" id="{4AF8D610-7345-1769-5502-D1BE5ED64AE4}"/>
              </a:ext>
            </a:extLst>
          </p:cNvPr>
          <p:cNvSpPr txBox="1"/>
          <p:nvPr/>
        </p:nvSpPr>
        <p:spPr>
          <a:xfrm>
            <a:off x="7447471" y="1157555"/>
            <a:ext cx="560438" cy="1015663"/>
          </a:xfrm>
          <a:prstGeom prst="rect">
            <a:avLst/>
          </a:prstGeom>
          <a:noFill/>
        </p:spPr>
        <p:txBody>
          <a:bodyPr wrap="square" rtlCol="0">
            <a:spAutoFit/>
          </a:bodyPr>
          <a:lstStyle/>
          <a:p>
            <a:endParaRPr lang="en-GB" sz="6000" dirty="0">
              <a:solidFill>
                <a:srgbClr val="FFFF00"/>
              </a:solidFill>
            </a:endParaRPr>
          </a:p>
        </p:txBody>
      </p:sp>
      <p:sp>
        <p:nvSpPr>
          <p:cNvPr id="27" name="TextBox 26">
            <a:extLst>
              <a:ext uri="{FF2B5EF4-FFF2-40B4-BE49-F238E27FC236}">
                <a16:creationId xmlns:a16="http://schemas.microsoft.com/office/drawing/2014/main" id="{F90A213F-2E66-3FEF-F886-0059B4A10777}"/>
              </a:ext>
            </a:extLst>
          </p:cNvPr>
          <p:cNvSpPr txBox="1"/>
          <p:nvPr/>
        </p:nvSpPr>
        <p:spPr>
          <a:xfrm>
            <a:off x="7382490" y="2595410"/>
            <a:ext cx="560438" cy="1015663"/>
          </a:xfrm>
          <a:prstGeom prst="rect">
            <a:avLst/>
          </a:prstGeom>
          <a:noFill/>
        </p:spPr>
        <p:txBody>
          <a:bodyPr wrap="square" rtlCol="0">
            <a:spAutoFit/>
          </a:bodyPr>
          <a:lstStyle/>
          <a:p>
            <a:endParaRPr lang="en-GB" sz="6000" dirty="0">
              <a:solidFill>
                <a:srgbClr val="FFFF00"/>
              </a:solidFill>
            </a:endParaRPr>
          </a:p>
        </p:txBody>
      </p:sp>
      <p:pic>
        <p:nvPicPr>
          <p:cNvPr id="34" name="Picture 33">
            <a:extLst>
              <a:ext uri="{FF2B5EF4-FFF2-40B4-BE49-F238E27FC236}">
                <a16:creationId xmlns:a16="http://schemas.microsoft.com/office/drawing/2014/main" id="{8881E060-727F-A7FF-B5FB-7533F9E32FD2}"/>
              </a:ext>
            </a:extLst>
          </p:cNvPr>
          <p:cNvPicPr>
            <a:picLocks noChangeAspect="1"/>
          </p:cNvPicPr>
          <p:nvPr/>
        </p:nvPicPr>
        <p:blipFill>
          <a:blip r:embed="rId5"/>
          <a:stretch>
            <a:fillRect/>
          </a:stretch>
        </p:blipFill>
        <p:spPr>
          <a:xfrm>
            <a:off x="9817028" y="5663682"/>
            <a:ext cx="2036240" cy="966322"/>
          </a:xfrm>
          <a:prstGeom prst="rect">
            <a:avLst/>
          </a:prstGeom>
        </p:spPr>
      </p:pic>
      <p:sp>
        <p:nvSpPr>
          <p:cNvPr id="10" name="TextBox 9">
            <a:hlinkClick r:id="rId6" action="ppaction://hlinksldjump"/>
            <a:extLst>
              <a:ext uri="{FF2B5EF4-FFF2-40B4-BE49-F238E27FC236}">
                <a16:creationId xmlns:a16="http://schemas.microsoft.com/office/drawing/2014/main" id="{9FBFE1C3-9E99-883B-B08B-26C046ECE0EE}"/>
              </a:ext>
            </a:extLst>
          </p:cNvPr>
          <p:cNvSpPr txBox="1"/>
          <p:nvPr/>
        </p:nvSpPr>
        <p:spPr>
          <a:xfrm>
            <a:off x="10739551" y="3149809"/>
            <a:ext cx="1346381"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t>Click to go back</a:t>
            </a:r>
          </a:p>
        </p:txBody>
      </p:sp>
      <p:sp>
        <p:nvSpPr>
          <p:cNvPr id="3" name="Rectangle: Rounded Corners 2">
            <a:extLst>
              <a:ext uri="{FF2B5EF4-FFF2-40B4-BE49-F238E27FC236}">
                <a16:creationId xmlns:a16="http://schemas.microsoft.com/office/drawing/2014/main" id="{16D5139E-2DDF-1929-520D-8D65CE091AA3}"/>
              </a:ext>
            </a:extLst>
          </p:cNvPr>
          <p:cNvSpPr/>
          <p:nvPr/>
        </p:nvSpPr>
        <p:spPr>
          <a:xfrm>
            <a:off x="212135" y="343894"/>
            <a:ext cx="10421349" cy="6170212"/>
          </a:xfrm>
          <a:prstGeom prst="roundRect">
            <a:avLst/>
          </a:prstGeom>
          <a:solidFill>
            <a:srgbClr val="00206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t"/>
            <a:r>
              <a:rPr lang="en-GB" sz="3100" b="1" dirty="0"/>
              <a:t>Prayer for Strength to Keep Going</a:t>
            </a:r>
          </a:p>
          <a:p>
            <a:pPr algn="ctr" fontAlgn="t"/>
            <a:endParaRPr lang="en-GB" sz="3100" b="1" dirty="0"/>
          </a:p>
          <a:p>
            <a:pPr algn="ctr" fontAlgn="t"/>
            <a:r>
              <a:rPr lang="en-GB" sz="3100" dirty="0"/>
              <a:t>Dear God</a:t>
            </a:r>
          </a:p>
          <a:p>
            <a:pPr algn="ctr" fontAlgn="t"/>
            <a:br>
              <a:rPr lang="en-GB" sz="3100" dirty="0"/>
            </a:br>
            <a:r>
              <a:rPr lang="en-GB" sz="3100" dirty="0"/>
              <a:t>When things feel hard and I want to give up</a:t>
            </a:r>
            <a:br>
              <a:rPr lang="en-GB" sz="3100" dirty="0"/>
            </a:br>
            <a:r>
              <a:rPr lang="en-GB" sz="3100" dirty="0"/>
              <a:t>Give me strength to keep going</a:t>
            </a:r>
            <a:br>
              <a:rPr lang="en-GB" sz="3100" dirty="0"/>
            </a:br>
            <a:r>
              <a:rPr lang="en-GB" sz="3100" dirty="0"/>
              <a:t>Help me to remember that challenges can help me grow</a:t>
            </a:r>
            <a:br>
              <a:rPr lang="en-GB" sz="3100" dirty="0"/>
            </a:br>
            <a:r>
              <a:rPr lang="en-GB" sz="3100" dirty="0"/>
              <a:t>And that I am capable of more than I think</a:t>
            </a:r>
            <a:br>
              <a:rPr lang="en-GB" sz="3100" dirty="0"/>
            </a:br>
            <a:r>
              <a:rPr lang="en-GB" sz="3100" dirty="0"/>
              <a:t>Guide me to take one step at a time</a:t>
            </a:r>
            <a:br>
              <a:rPr lang="en-GB" sz="3100" dirty="0"/>
            </a:br>
            <a:r>
              <a:rPr lang="en-GB" sz="3100" dirty="0"/>
              <a:t>And trust that I will get through</a:t>
            </a:r>
          </a:p>
          <a:p>
            <a:pPr algn="ctr" fontAlgn="t"/>
            <a:br>
              <a:rPr lang="en-GB" sz="3100" dirty="0"/>
            </a:br>
            <a:r>
              <a:rPr lang="en-GB" sz="3100" dirty="0"/>
              <a:t>Amen</a:t>
            </a:r>
          </a:p>
        </p:txBody>
      </p:sp>
    </p:spTree>
    <p:extLst>
      <p:ext uri="{BB962C8B-B14F-4D97-AF65-F5344CB8AC3E}">
        <p14:creationId xmlns:p14="http://schemas.microsoft.com/office/powerpoint/2010/main" val="1542090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5FB89-736F-DFDF-E1B4-6FE927D6EA1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D24FF93-B1DA-6ABA-4B21-70F523BDACA8}"/>
              </a:ext>
            </a:extLst>
          </p:cNvPr>
          <p:cNvPicPr>
            <a:picLocks noChangeAspect="1"/>
          </p:cNvPicPr>
          <p:nvPr/>
        </p:nvPicPr>
        <p:blipFill>
          <a:blip r:embed="rId3"/>
          <a:stretch>
            <a:fillRect/>
          </a:stretch>
        </p:blipFill>
        <p:spPr>
          <a:xfrm>
            <a:off x="0" y="0"/>
            <a:ext cx="12192000" cy="6857999"/>
          </a:xfrm>
          <a:prstGeom prst="rect">
            <a:avLst/>
          </a:prstGeom>
        </p:spPr>
      </p:pic>
      <p:sp>
        <p:nvSpPr>
          <p:cNvPr id="2" name="TextBox 1">
            <a:extLst>
              <a:ext uri="{FF2B5EF4-FFF2-40B4-BE49-F238E27FC236}">
                <a16:creationId xmlns:a16="http://schemas.microsoft.com/office/drawing/2014/main" id="{68A455BE-052D-DA76-36D0-FBE3B27711BA}"/>
              </a:ext>
            </a:extLst>
          </p:cNvPr>
          <p:cNvSpPr txBox="1"/>
          <p:nvPr/>
        </p:nvSpPr>
        <p:spPr>
          <a:xfrm>
            <a:off x="2321613" y="1364706"/>
            <a:ext cx="6533743" cy="4401205"/>
          </a:xfrm>
          <a:prstGeom prst="rect">
            <a:avLst/>
          </a:prstGeom>
          <a:noFill/>
        </p:spPr>
        <p:txBody>
          <a:bodyPr wrap="square" rtlCol="0">
            <a:spAutoFit/>
          </a:bodyPr>
          <a:lstStyle/>
          <a:p>
            <a:pPr algn="ctr"/>
            <a:r>
              <a:rPr lang="en-GB" sz="4000" dirty="0">
                <a:solidFill>
                  <a:srgbClr val="FFCC66"/>
                </a:solidFill>
                <a:latin typeface="Biome" panose="020B0503030204020804" pitchFamily="34" charset="0"/>
                <a:cs typeface="Biome" panose="020B0503030204020804" pitchFamily="34" charset="0"/>
              </a:rPr>
              <a:t>Our School Vision:</a:t>
            </a:r>
          </a:p>
          <a:p>
            <a:pPr algn="ctr"/>
            <a:r>
              <a:rPr lang="en-GB" sz="4000" dirty="0">
                <a:solidFill>
                  <a:srgbClr val="FFCC66"/>
                </a:solidFill>
                <a:latin typeface="Biome" panose="020B0503030204020804" pitchFamily="34" charset="0"/>
                <a:cs typeface="Biome" panose="020B0503030204020804" pitchFamily="34" charset="0"/>
              </a:rPr>
              <a:t>To be a centre of excellence, inspired by Christian values, where every member of our school community fulfils their potential</a:t>
            </a:r>
          </a:p>
        </p:txBody>
      </p:sp>
      <p:pic>
        <p:nvPicPr>
          <p:cNvPr id="1032" name="Picture 8" descr="The Holy Trinity Church of England Secondary School - Headteacher's Welcome">
            <a:extLst>
              <a:ext uri="{FF2B5EF4-FFF2-40B4-BE49-F238E27FC236}">
                <a16:creationId xmlns:a16="http://schemas.microsoft.com/office/drawing/2014/main" id="{FC587B03-7265-203C-1E5C-D4BFB3BFC5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3445" y="-78899"/>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B32B7210-093B-2A98-ECE8-C2C896469A19}"/>
              </a:ext>
            </a:extLst>
          </p:cNvPr>
          <p:cNvPicPr>
            <a:picLocks noChangeAspect="1"/>
          </p:cNvPicPr>
          <p:nvPr/>
        </p:nvPicPr>
        <p:blipFill>
          <a:blip r:embed="rId5"/>
          <a:stretch>
            <a:fillRect/>
          </a:stretch>
        </p:blipFill>
        <p:spPr>
          <a:xfrm>
            <a:off x="9829220" y="5663682"/>
            <a:ext cx="2036240" cy="966322"/>
          </a:xfrm>
          <a:prstGeom prst="rect">
            <a:avLst/>
          </a:prstGeom>
        </p:spPr>
      </p:pic>
      <p:sp>
        <p:nvSpPr>
          <p:cNvPr id="10" name="TextBox 9">
            <a:hlinkClick r:id="rId6" action="ppaction://hlinksldjump"/>
            <a:extLst>
              <a:ext uri="{FF2B5EF4-FFF2-40B4-BE49-F238E27FC236}">
                <a16:creationId xmlns:a16="http://schemas.microsoft.com/office/drawing/2014/main" id="{FE3A76B9-1EB6-AD83-603D-26C7A0B72A7F}"/>
              </a:ext>
            </a:extLst>
          </p:cNvPr>
          <p:cNvSpPr txBox="1"/>
          <p:nvPr/>
        </p:nvSpPr>
        <p:spPr>
          <a:xfrm>
            <a:off x="10645676" y="3103241"/>
            <a:ext cx="1346381"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t>Click to go back</a:t>
            </a:r>
          </a:p>
        </p:txBody>
      </p:sp>
      <p:sp>
        <p:nvSpPr>
          <p:cNvPr id="3" name="Rectangle: Rounded Corners 2">
            <a:extLst>
              <a:ext uri="{FF2B5EF4-FFF2-40B4-BE49-F238E27FC236}">
                <a16:creationId xmlns:a16="http://schemas.microsoft.com/office/drawing/2014/main" id="{299F1A2F-9CE9-E1BF-6EBB-47945466CE3F}"/>
              </a:ext>
            </a:extLst>
          </p:cNvPr>
          <p:cNvSpPr/>
          <p:nvPr/>
        </p:nvSpPr>
        <p:spPr>
          <a:xfrm>
            <a:off x="199942" y="367748"/>
            <a:ext cx="10352979" cy="6122504"/>
          </a:xfrm>
          <a:prstGeom prst="roundRect">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t"/>
            <a:r>
              <a:rPr lang="en-GB" sz="2900" b="1" dirty="0"/>
              <a:t>Prayer for Confidence in Difficult Times</a:t>
            </a:r>
          </a:p>
          <a:p>
            <a:pPr algn="ctr" fontAlgn="t"/>
            <a:endParaRPr lang="en-GB" sz="2900" b="1" dirty="0"/>
          </a:p>
          <a:p>
            <a:pPr algn="ctr" fontAlgn="t"/>
            <a:r>
              <a:rPr lang="en-GB" sz="2900" dirty="0"/>
              <a:t>Dear Lord of Grace</a:t>
            </a:r>
          </a:p>
          <a:p>
            <a:pPr algn="ctr" fontAlgn="t"/>
            <a:br>
              <a:rPr lang="en-GB" sz="2900" dirty="0"/>
            </a:br>
            <a:r>
              <a:rPr lang="en-GB" sz="2900" dirty="0"/>
              <a:t>Sometimes I doubt myself and feel like I’m not good enough</a:t>
            </a:r>
            <a:br>
              <a:rPr lang="en-GB" sz="2900" dirty="0"/>
            </a:br>
            <a:r>
              <a:rPr lang="en-GB" sz="2900" dirty="0"/>
              <a:t>Remind me that I have gifts and talents for a reason</a:t>
            </a:r>
            <a:br>
              <a:rPr lang="en-GB" sz="2900" dirty="0"/>
            </a:br>
            <a:r>
              <a:rPr lang="en-GB" sz="2900" dirty="0"/>
              <a:t>Help me to believe in myself, even when it’s tough</a:t>
            </a:r>
            <a:br>
              <a:rPr lang="en-GB" sz="2900" dirty="0"/>
            </a:br>
            <a:r>
              <a:rPr lang="en-GB" sz="2900" dirty="0"/>
              <a:t>And to keep trying instead of quitting</a:t>
            </a:r>
            <a:br>
              <a:rPr lang="en-GB" sz="2900" dirty="0"/>
            </a:br>
            <a:r>
              <a:rPr lang="en-GB" sz="2900" dirty="0"/>
              <a:t>Fill me with courage to face every challenge today</a:t>
            </a:r>
          </a:p>
          <a:p>
            <a:pPr algn="ctr" fontAlgn="t"/>
            <a:br>
              <a:rPr lang="en-GB" sz="2900" dirty="0"/>
            </a:br>
            <a:r>
              <a:rPr lang="en-GB" sz="2900" dirty="0"/>
              <a:t>Amen</a:t>
            </a:r>
          </a:p>
        </p:txBody>
      </p:sp>
    </p:spTree>
    <p:extLst>
      <p:ext uri="{BB962C8B-B14F-4D97-AF65-F5344CB8AC3E}">
        <p14:creationId xmlns:p14="http://schemas.microsoft.com/office/powerpoint/2010/main" val="1208504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29001-5D5B-4B17-EC5B-5BCE36836DF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2A91327-E543-F1EC-6D3A-58660BDA2ABF}"/>
              </a:ext>
            </a:extLst>
          </p:cNvPr>
          <p:cNvPicPr>
            <a:picLocks noChangeAspect="1"/>
          </p:cNvPicPr>
          <p:nvPr/>
        </p:nvPicPr>
        <p:blipFill>
          <a:blip r:embed="rId3"/>
          <a:stretch>
            <a:fillRect/>
          </a:stretch>
        </p:blipFill>
        <p:spPr>
          <a:xfrm>
            <a:off x="0" y="0"/>
            <a:ext cx="12192000" cy="6857999"/>
          </a:xfrm>
          <a:prstGeom prst="rect">
            <a:avLst/>
          </a:prstGeom>
        </p:spPr>
      </p:pic>
      <p:sp>
        <p:nvSpPr>
          <p:cNvPr id="2" name="TextBox 1">
            <a:extLst>
              <a:ext uri="{FF2B5EF4-FFF2-40B4-BE49-F238E27FC236}">
                <a16:creationId xmlns:a16="http://schemas.microsoft.com/office/drawing/2014/main" id="{BF68EA38-2EDF-8AFE-2A2D-FA42236FEA23}"/>
              </a:ext>
            </a:extLst>
          </p:cNvPr>
          <p:cNvSpPr txBox="1"/>
          <p:nvPr/>
        </p:nvSpPr>
        <p:spPr>
          <a:xfrm>
            <a:off x="2321613" y="1364706"/>
            <a:ext cx="6533743" cy="4401205"/>
          </a:xfrm>
          <a:prstGeom prst="rect">
            <a:avLst/>
          </a:prstGeom>
          <a:noFill/>
        </p:spPr>
        <p:txBody>
          <a:bodyPr wrap="square" rtlCol="0">
            <a:spAutoFit/>
          </a:bodyPr>
          <a:lstStyle/>
          <a:p>
            <a:pPr algn="ctr"/>
            <a:r>
              <a:rPr lang="en-GB" sz="4000" dirty="0">
                <a:solidFill>
                  <a:srgbClr val="FFCC66"/>
                </a:solidFill>
                <a:latin typeface="Biome" panose="020B0503030204020804" pitchFamily="34" charset="0"/>
                <a:cs typeface="Biome" panose="020B0503030204020804" pitchFamily="34" charset="0"/>
              </a:rPr>
              <a:t>Our School Vision:</a:t>
            </a:r>
          </a:p>
          <a:p>
            <a:pPr algn="ctr"/>
            <a:r>
              <a:rPr lang="en-GB" sz="4000" dirty="0">
                <a:solidFill>
                  <a:srgbClr val="FFCC66"/>
                </a:solidFill>
                <a:latin typeface="Biome" panose="020B0503030204020804" pitchFamily="34" charset="0"/>
                <a:cs typeface="Biome" panose="020B0503030204020804" pitchFamily="34" charset="0"/>
              </a:rPr>
              <a:t>To be a centre of excellence, inspired by Christian values, where every member of our school community fulfils their potential</a:t>
            </a:r>
          </a:p>
        </p:txBody>
      </p:sp>
      <p:sp>
        <p:nvSpPr>
          <p:cNvPr id="3" name="Rectangle: Rounded Corners 2">
            <a:extLst>
              <a:ext uri="{FF2B5EF4-FFF2-40B4-BE49-F238E27FC236}">
                <a16:creationId xmlns:a16="http://schemas.microsoft.com/office/drawing/2014/main" id="{6EEE45E5-3AD5-BA9C-408E-3BD254D32940}"/>
              </a:ext>
            </a:extLst>
          </p:cNvPr>
          <p:cNvSpPr/>
          <p:nvPr/>
        </p:nvSpPr>
        <p:spPr>
          <a:xfrm>
            <a:off x="212135" y="343894"/>
            <a:ext cx="10082617" cy="6170212"/>
          </a:xfrm>
          <a:prstGeom prst="roundRect">
            <a:avLst/>
          </a:prstGeom>
          <a:solidFill>
            <a:srgbClr val="00B0F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t"/>
            <a:r>
              <a:rPr lang="en-GB" sz="3000" b="1" dirty="0"/>
              <a:t>Prayer for Patience and Endurance</a:t>
            </a:r>
          </a:p>
          <a:p>
            <a:pPr algn="ctr" fontAlgn="t"/>
            <a:endParaRPr lang="en-GB" sz="3000" b="1" dirty="0"/>
          </a:p>
          <a:p>
            <a:pPr algn="ctr" fontAlgn="t"/>
            <a:r>
              <a:rPr lang="en-GB" sz="3000" dirty="0"/>
              <a:t>God of patience</a:t>
            </a:r>
          </a:p>
          <a:p>
            <a:pPr algn="ctr" fontAlgn="t"/>
            <a:br>
              <a:rPr lang="en-GB" sz="3000" dirty="0"/>
            </a:br>
            <a:r>
              <a:rPr lang="en-GB" sz="3000" dirty="0"/>
              <a:t>Teach me to stay calm when things don’t happen quickly</a:t>
            </a:r>
            <a:br>
              <a:rPr lang="en-GB" sz="3000" dirty="0"/>
            </a:br>
            <a:r>
              <a:rPr lang="en-GB" sz="3000" dirty="0"/>
              <a:t>Help me to work hard, even when I don’t see results straight away</a:t>
            </a:r>
            <a:br>
              <a:rPr lang="en-GB" sz="3000" dirty="0"/>
            </a:br>
            <a:r>
              <a:rPr lang="en-GB" sz="3000" dirty="0"/>
              <a:t>Give me endurance to keep learning, improving, and trying again</a:t>
            </a:r>
            <a:br>
              <a:rPr lang="en-GB" sz="3000" dirty="0"/>
            </a:br>
            <a:r>
              <a:rPr lang="en-GB" sz="3000" dirty="0"/>
              <a:t>May I never lose hope in what I can achieve</a:t>
            </a:r>
          </a:p>
          <a:p>
            <a:pPr algn="ctr" fontAlgn="t"/>
            <a:br>
              <a:rPr lang="en-GB" sz="3000" dirty="0"/>
            </a:br>
            <a:r>
              <a:rPr lang="en-GB" sz="3000" dirty="0"/>
              <a:t>Amen</a:t>
            </a:r>
          </a:p>
        </p:txBody>
      </p:sp>
      <p:pic>
        <p:nvPicPr>
          <p:cNvPr id="1032" name="Picture 8" descr="The Holy Trinity Church of England Secondary School - Headteacher's Welcome">
            <a:extLst>
              <a:ext uri="{FF2B5EF4-FFF2-40B4-BE49-F238E27FC236}">
                <a16:creationId xmlns:a16="http://schemas.microsoft.com/office/drawing/2014/main" id="{9C66EFF4-D77D-CC56-A001-FF92CDEF99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1253" y="-78899"/>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9212C0B9-1DD9-A3B2-F105-CC3D9A6A1E43}"/>
              </a:ext>
            </a:extLst>
          </p:cNvPr>
          <p:cNvPicPr>
            <a:picLocks noChangeAspect="1"/>
          </p:cNvPicPr>
          <p:nvPr/>
        </p:nvPicPr>
        <p:blipFill>
          <a:blip r:embed="rId5"/>
          <a:stretch>
            <a:fillRect/>
          </a:stretch>
        </p:blipFill>
        <p:spPr>
          <a:xfrm>
            <a:off x="9817028" y="5663682"/>
            <a:ext cx="2036240" cy="966322"/>
          </a:xfrm>
          <a:prstGeom prst="rect">
            <a:avLst/>
          </a:prstGeom>
        </p:spPr>
      </p:pic>
      <p:sp>
        <p:nvSpPr>
          <p:cNvPr id="10" name="TextBox 9">
            <a:hlinkClick r:id="rId6" action="ppaction://hlinksldjump"/>
            <a:extLst>
              <a:ext uri="{FF2B5EF4-FFF2-40B4-BE49-F238E27FC236}">
                <a16:creationId xmlns:a16="http://schemas.microsoft.com/office/drawing/2014/main" id="{48A09525-3C8F-2769-D9F9-2543773BBB19}"/>
              </a:ext>
            </a:extLst>
          </p:cNvPr>
          <p:cNvSpPr txBox="1"/>
          <p:nvPr/>
        </p:nvSpPr>
        <p:spPr>
          <a:xfrm>
            <a:off x="10633484" y="3103241"/>
            <a:ext cx="1346381"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t>Click to go back</a:t>
            </a:r>
          </a:p>
        </p:txBody>
      </p:sp>
    </p:spTree>
    <p:extLst>
      <p:ext uri="{BB962C8B-B14F-4D97-AF65-F5344CB8AC3E}">
        <p14:creationId xmlns:p14="http://schemas.microsoft.com/office/powerpoint/2010/main" val="2463395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0031675FD12EA4F91DA9223F3400AD8" ma:contentTypeVersion="38" ma:contentTypeDescription="Create a new document." ma:contentTypeScope="" ma:versionID="267f7f109a6ca73c1fda308dca9d5244">
  <xsd:schema xmlns:xsd="http://www.w3.org/2001/XMLSchema" xmlns:xs="http://www.w3.org/2001/XMLSchema" xmlns:p="http://schemas.microsoft.com/office/2006/metadata/properties" xmlns:ns1="http://schemas.microsoft.com/sharepoint/v3" xmlns:ns2="99b3c7d5-2370-4508-91b6-50cb63f9baab" xmlns:ns3="11da2bf0-ce11-40bc-8e46-71a986b8e803" targetNamespace="http://schemas.microsoft.com/office/2006/metadata/properties" ma:root="true" ma:fieldsID="abe44da05a869645f967166a6a06ed35" ns1:_="" ns2:_="" ns3:_="">
    <xsd:import namespace="http://schemas.microsoft.com/sharepoint/v3"/>
    <xsd:import namespace="99b3c7d5-2370-4508-91b6-50cb63f9baab"/>
    <xsd:import namespace="11da2bf0-ce11-40bc-8e46-71a986b8e80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Location" minOccurs="0"/>
                <xsd:element ref="ns1:PublishingStartDate" minOccurs="0"/>
                <xsd:element ref="ns1:PublishingExpirationDate"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Teams_Channel_Section_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2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9b3c7d5-2370-4508-91b6-50cb63f9ba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d5d2f2c-9a4c-41a7-ab2f-56dfb70416e0"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NotebookType" ma:index="25" nillable="true" ma:displayName="Notebook Type" ma:internalName="NotebookType">
      <xsd:simpleType>
        <xsd:restriction base="dms:Text"/>
      </xsd:simpleType>
    </xsd:element>
    <xsd:element name="FolderType" ma:index="26" nillable="true" ma:displayName="Folder Type" ma:internalName="FolderType">
      <xsd:simpleType>
        <xsd:restriction base="dms:Text"/>
      </xsd:simpleType>
    </xsd:element>
    <xsd:element name="CultureName" ma:index="27" nillable="true" ma:displayName="Culture Name" ma:internalName="CultureName">
      <xsd:simpleType>
        <xsd:restriction base="dms:Text"/>
      </xsd:simpleType>
    </xsd:element>
    <xsd:element name="AppVersion" ma:index="28" nillable="true" ma:displayName="App Version" ma:internalName="AppVersion">
      <xsd:simpleType>
        <xsd:restriction base="dms:Text"/>
      </xsd:simpleType>
    </xsd:element>
    <xsd:element name="TeamsChannelId" ma:index="29" nillable="true" ma:displayName="Teams Channel Id" ma:internalName="TeamsChannelId">
      <xsd:simpleType>
        <xsd:restriction base="dms:Text"/>
      </xsd:simpleType>
    </xsd:element>
    <xsd:element name="Owner" ma:index="3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31" nillable="true" ma:displayName="Math Settings" ma:internalName="Math_Settings">
      <xsd:simpleType>
        <xsd:restriction base="dms:Text"/>
      </xsd:simpleType>
    </xsd:element>
    <xsd:element name="DefaultSectionNames" ma:index="32" nillable="true" ma:displayName="Default Section Names" ma:internalName="DefaultSectionNames">
      <xsd:simpleType>
        <xsd:restriction base="dms:Note">
          <xsd:maxLength value="255"/>
        </xsd:restriction>
      </xsd:simpleType>
    </xsd:element>
    <xsd:element name="Templates" ma:index="33" nillable="true" ma:displayName="Templates" ma:internalName="Templates">
      <xsd:simpleType>
        <xsd:restriction base="dms:Note">
          <xsd:maxLength value="255"/>
        </xsd:restriction>
      </xsd:simpleType>
    </xsd:element>
    <xsd:element name="Teachers" ma:index="3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6"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7" nillable="true" ma:displayName="Distribution Groups" ma:internalName="Distribution_Groups">
      <xsd:simpleType>
        <xsd:restriction base="dms:Note">
          <xsd:maxLength value="255"/>
        </xsd:restriction>
      </xsd:simpleType>
    </xsd:element>
    <xsd:element name="LMS_Mappings" ma:index="38" nillable="true" ma:displayName="LMS Mappings" ma:internalName="LMS_Mappings">
      <xsd:simpleType>
        <xsd:restriction base="dms:Note">
          <xsd:maxLength value="255"/>
        </xsd:restriction>
      </xsd:simpleType>
    </xsd:element>
    <xsd:element name="Invited_Teachers" ma:index="39" nillable="true" ma:displayName="Invited Teachers" ma:internalName="Invited_Teachers">
      <xsd:simpleType>
        <xsd:restriction base="dms:Note">
          <xsd:maxLength value="255"/>
        </xsd:restriction>
      </xsd:simpleType>
    </xsd:element>
    <xsd:element name="Invited_Students" ma:index="40" nillable="true" ma:displayName="Invited Students" ma:internalName="Invited_Students">
      <xsd:simpleType>
        <xsd:restriction base="dms:Note">
          <xsd:maxLength value="255"/>
        </xsd:restriction>
      </xsd:simpleType>
    </xsd:element>
    <xsd:element name="Self_Registration_Enabled" ma:index="41" nillable="true" ma:displayName="Self Registration Enabled" ma:internalName="Self_Registration_Enabled">
      <xsd:simpleType>
        <xsd:restriction base="dms:Boolean"/>
      </xsd:simpleType>
    </xsd:element>
    <xsd:element name="Has_Teacher_Only_SectionGroup" ma:index="42" nillable="true" ma:displayName="Has Teacher Only SectionGroup" ma:internalName="Has_Teacher_Only_SectionGroup">
      <xsd:simpleType>
        <xsd:restriction base="dms:Boolean"/>
      </xsd:simpleType>
    </xsd:element>
    <xsd:element name="Is_Collaboration_Space_Locked" ma:index="43" nillable="true" ma:displayName="Is Collaboration Space Locked" ma:internalName="Is_Collaboration_Space_Locked">
      <xsd:simpleType>
        <xsd:restriction base="dms:Boolean"/>
      </xsd:simpleType>
    </xsd:element>
    <xsd:element name="IsNotebookLocked" ma:index="44" nillable="true" ma:displayName="Is Notebook Locked" ma:internalName="IsNotebookLocked">
      <xsd:simpleType>
        <xsd:restriction base="dms:Boolean"/>
      </xsd:simpleType>
    </xsd:element>
    <xsd:element name="Teams_Channel_Section_Location" ma:index="45" nillable="true" ma:displayName="Teams Channel Section Location" ma:internalName="Teams_Channel_Section_Location">
      <xsd:simpleType>
        <xsd:restriction base="dms:Text"/>
      </xsd:simpleType>
    </xsd:element>
    <xsd:element name="MediaServiceSearchProperties" ma:index="4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da2bf0-ce11-40bc-8e46-71a986b8e803"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1c06c1b4-644c-4d6d-856e-b16a912fdf0d}" ma:internalName="TaxCatchAll" ma:showField="CatchAllData" ma:web="11da2bf0-ce11-40bc-8e46-71a986b8e80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pVersion xmlns="99b3c7d5-2370-4508-91b6-50cb63f9baab" xsi:nil="true"/>
    <TeamsChannelId xmlns="99b3c7d5-2370-4508-91b6-50cb63f9baab" xsi:nil="true"/>
    <FolderType xmlns="99b3c7d5-2370-4508-91b6-50cb63f9baab" xsi:nil="true"/>
    <LMS_Mappings xmlns="99b3c7d5-2370-4508-91b6-50cb63f9baab" xsi:nil="true"/>
    <Templates xmlns="99b3c7d5-2370-4508-91b6-50cb63f9baab" xsi:nil="true"/>
    <NotebookType xmlns="99b3c7d5-2370-4508-91b6-50cb63f9baab" xsi:nil="true"/>
    <Teachers xmlns="99b3c7d5-2370-4508-91b6-50cb63f9baab">
      <UserInfo>
        <DisplayName/>
        <AccountId xsi:nil="true"/>
        <AccountType/>
      </UserInfo>
    </Teachers>
    <Invited_Teachers xmlns="99b3c7d5-2370-4508-91b6-50cb63f9baab" xsi:nil="true"/>
    <IsNotebookLocked xmlns="99b3c7d5-2370-4508-91b6-50cb63f9baab" xsi:nil="true"/>
    <DefaultSectionNames xmlns="99b3c7d5-2370-4508-91b6-50cb63f9baab" xsi:nil="true"/>
    <Owner xmlns="99b3c7d5-2370-4508-91b6-50cb63f9baab">
      <UserInfo>
        <DisplayName/>
        <AccountId xsi:nil="true"/>
        <AccountType/>
      </UserInfo>
    </Owner>
    <Invited_Students xmlns="99b3c7d5-2370-4508-91b6-50cb63f9baab" xsi:nil="true"/>
    <TaxCatchAll xmlns="11da2bf0-ce11-40bc-8e46-71a986b8e803" xsi:nil="true"/>
    <PublishingExpirationDate xmlns="http://schemas.microsoft.com/sharepoint/v3" xsi:nil="true"/>
    <Is_Collaboration_Space_Locked xmlns="99b3c7d5-2370-4508-91b6-50cb63f9baab" xsi:nil="true"/>
    <Teams_Channel_Section_Location xmlns="99b3c7d5-2370-4508-91b6-50cb63f9baab" xsi:nil="true"/>
    <lcf76f155ced4ddcb4097134ff3c332f xmlns="99b3c7d5-2370-4508-91b6-50cb63f9baab">
      <Terms xmlns="http://schemas.microsoft.com/office/infopath/2007/PartnerControls"/>
    </lcf76f155ced4ddcb4097134ff3c332f>
    <PublishingStartDate xmlns="http://schemas.microsoft.com/sharepoint/v3" xsi:nil="true"/>
    <CultureName xmlns="99b3c7d5-2370-4508-91b6-50cb63f9baab" xsi:nil="true"/>
    <Students xmlns="99b3c7d5-2370-4508-91b6-50cb63f9baab">
      <UserInfo>
        <DisplayName/>
        <AccountId xsi:nil="true"/>
        <AccountType/>
      </UserInfo>
    </Students>
    <Student_Groups xmlns="99b3c7d5-2370-4508-91b6-50cb63f9baab">
      <UserInfo>
        <DisplayName/>
        <AccountId xsi:nil="true"/>
        <AccountType/>
      </UserInfo>
    </Student_Groups>
    <Math_Settings xmlns="99b3c7d5-2370-4508-91b6-50cb63f9baab" xsi:nil="true"/>
    <Self_Registration_Enabled xmlns="99b3c7d5-2370-4508-91b6-50cb63f9baab" xsi:nil="true"/>
    <Has_Teacher_Only_SectionGroup xmlns="99b3c7d5-2370-4508-91b6-50cb63f9baab" xsi:nil="true"/>
    <Distribution_Groups xmlns="99b3c7d5-2370-4508-91b6-50cb63f9baab" xsi:nil="true"/>
  </documentManagement>
</p:properties>
</file>

<file path=customXml/itemProps1.xml><?xml version="1.0" encoding="utf-8"?>
<ds:datastoreItem xmlns:ds="http://schemas.openxmlformats.org/officeDocument/2006/customXml" ds:itemID="{318C64B1-98B6-4D74-9556-C75D5B1F3DE4}">
  <ds:schemaRefs>
    <ds:schemaRef ds:uri="http://schemas.microsoft.com/sharepoint/v3/contenttype/forms"/>
  </ds:schemaRefs>
</ds:datastoreItem>
</file>

<file path=customXml/itemProps2.xml><?xml version="1.0" encoding="utf-8"?>
<ds:datastoreItem xmlns:ds="http://schemas.openxmlformats.org/officeDocument/2006/customXml" ds:itemID="{09ECFB1A-E5C1-453F-A35D-7A207C42FF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9b3c7d5-2370-4508-91b6-50cb63f9baab"/>
    <ds:schemaRef ds:uri="11da2bf0-ce11-40bc-8e46-71a986b8e8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FA5211-458D-4BD8-9B1C-CD1D15E4EFF3}">
  <ds:schemaRefs>
    <ds:schemaRef ds:uri="http://schemas.openxmlformats.org/package/2006/metadata/core-properties"/>
    <ds:schemaRef ds:uri="11da2bf0-ce11-40bc-8e46-71a986b8e803"/>
    <ds:schemaRef ds:uri="http://schemas.microsoft.com/office/2006/documentManagement/types"/>
    <ds:schemaRef ds:uri="http://purl.org/dc/elements/1.1/"/>
    <ds:schemaRef ds:uri="http://purl.org/dc/terms/"/>
    <ds:schemaRef ds:uri="http://www.w3.org/XML/1998/namespace"/>
    <ds:schemaRef ds:uri="http://schemas.microsoft.com/sharepoint/v3"/>
    <ds:schemaRef ds:uri="http://schemas.microsoft.com/office/infopath/2007/PartnerControls"/>
    <ds:schemaRef ds:uri="99b3c7d5-2370-4508-91b6-50cb63f9baab"/>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14738</TotalTime>
  <Words>820</Words>
  <Application>Microsoft Office PowerPoint</Application>
  <PresentationFormat>Widescreen</PresentationFormat>
  <Paragraphs>83</Paragraphs>
  <Slides>10</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Abadi</vt:lpstr>
      <vt:lpstr>ADLaM Display</vt:lpstr>
      <vt:lpstr>Aptos</vt:lpstr>
      <vt:lpstr>Aptos Display</vt:lpstr>
      <vt:lpstr>Aptos SemiBold</vt:lpstr>
      <vt:lpstr>Arial</vt:lpstr>
      <vt:lpstr>Baguet Script</vt:lpstr>
      <vt:lpstr>Biome</vt:lpstr>
      <vt:lpstr>Calibri</vt:lpstr>
      <vt:lpstr>Lucida Calligraphy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Bradley DEYSEL</dc:creator>
  <cp:lastModifiedBy>Bradley DEYSEL</cp:lastModifiedBy>
  <cp:revision>914</cp:revision>
  <cp:lastPrinted>2024-09-30T15:28:11Z</cp:lastPrinted>
  <dcterms:created xsi:type="dcterms:W3CDTF">2022-07-08T05:33:16Z</dcterms:created>
  <dcterms:modified xsi:type="dcterms:W3CDTF">2026-06-12T13:10:51Z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0x01010020031675FD12EA4F91DA9223F3400AD8</vt:lpwstr>
  </property>
  <property fmtid="{D5CDD505-2E9C-101B-9397-08002B2CF9AE}" pid="3" name="MediaServiceImageTags">
    <vt:lpwstr/>
  </property>
</Properties>
</file>