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E_91128D7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125" r:id="rId4"/>
  </p:sldMasterIdLst>
  <p:notesMasterIdLst>
    <p:notesMasterId r:id="rId25"/>
  </p:notesMasterIdLst>
  <p:sldIdLst>
    <p:sldId id="259" r:id="rId5"/>
    <p:sldId id="260" r:id="rId6"/>
    <p:sldId id="270" r:id="rId7"/>
    <p:sldId id="300" r:id="rId8"/>
    <p:sldId id="316" r:id="rId9"/>
    <p:sldId id="317" r:id="rId10"/>
    <p:sldId id="313" r:id="rId11"/>
    <p:sldId id="307" r:id="rId12"/>
    <p:sldId id="314" r:id="rId13"/>
    <p:sldId id="315" r:id="rId14"/>
    <p:sldId id="271" r:id="rId15"/>
    <p:sldId id="273" r:id="rId16"/>
    <p:sldId id="257" r:id="rId17"/>
    <p:sldId id="318" r:id="rId18"/>
    <p:sldId id="261" r:id="rId19"/>
    <p:sldId id="258" r:id="rId20"/>
    <p:sldId id="262" r:id="rId21"/>
    <p:sldId id="319" r:id="rId22"/>
    <p:sldId id="263" r:id="rId23"/>
    <p:sldId id="269" r:id="rId2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BDC0F07-6318-4C70-8766-911311D16806}">
          <p14:sldIdLst>
            <p14:sldId id="259"/>
            <p14:sldId id="260"/>
            <p14:sldId id="270"/>
            <p14:sldId id="300"/>
            <p14:sldId id="316"/>
            <p14:sldId id="317"/>
            <p14:sldId id="313"/>
            <p14:sldId id="307"/>
            <p14:sldId id="314"/>
            <p14:sldId id="315"/>
            <p14:sldId id="271"/>
            <p14:sldId id="273"/>
            <p14:sldId id="257"/>
            <p14:sldId id="318"/>
            <p14:sldId id="261"/>
            <p14:sldId id="258"/>
            <p14:sldId id="262"/>
            <p14:sldId id="319"/>
            <p14:sldId id="263"/>
            <p14:sldId id="26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D19CC2-6645-9BD9-B44F-198EBD641C23}" name="Bradley DEYSEL" initials="BD" userId="S::bdeysel@holytrinitycrawley.org.uk::eb652434-ba0d-4f6d-bc67-94b5b671a75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adley DEYSEL" initials="B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CC66"/>
    <a:srgbClr val="0000FF"/>
    <a:srgbClr val="33CCCC"/>
    <a:srgbClr val="00CCFF"/>
    <a:srgbClr val="00FFFF"/>
    <a:srgbClr val="A3CAF5"/>
    <a:srgbClr val="A6D3F2"/>
    <a:srgbClr val="0066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8" autoAdjust="0"/>
    <p:restoredTop sz="94660"/>
  </p:normalViewPr>
  <p:slideViewPr>
    <p:cSldViewPr snapToGrid="0">
      <p:cViewPr varScale="1">
        <p:scale>
          <a:sx n="82" d="100"/>
          <a:sy n="82" d="100"/>
        </p:scale>
        <p:origin x="682" y="77"/>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dley DEYSEL" userId="eb652434-ba0d-4f6d-bc67-94b5b671a75a" providerId="ADAL" clId="{4582205B-D3F2-4DB7-BBCB-488FEECED662}"/>
    <pc:docChg chg="undo custSel addSld delSld modSld delMainMaster modMainMaster modSection">
      <pc:chgData name="Bradley DEYSEL" userId="eb652434-ba0d-4f6d-bc67-94b5b671a75a" providerId="ADAL" clId="{4582205B-D3F2-4DB7-BBCB-488FEECED662}" dt="2026-06-05T11:18:33.186" v="31012" actId="1076"/>
      <pc:docMkLst>
        <pc:docMk/>
      </pc:docMkLst>
      <pc:sldChg chg="modSp add mod setBg">
        <pc:chgData name="Bradley DEYSEL" userId="eb652434-ba0d-4f6d-bc67-94b5b671a75a" providerId="ADAL" clId="{4582205B-D3F2-4DB7-BBCB-488FEECED662}" dt="2026-06-03T10:44:04.607" v="30724" actId="207"/>
        <pc:sldMkLst>
          <pc:docMk/>
          <pc:sldMk cId="4282144616" sldId="257"/>
        </pc:sldMkLst>
        <pc:spChg chg="mod">
          <ac:chgData name="Bradley DEYSEL" userId="eb652434-ba0d-4f6d-bc67-94b5b671a75a" providerId="ADAL" clId="{4582205B-D3F2-4DB7-BBCB-488FEECED662}" dt="2026-06-03T10:44:04.607" v="30724" actId="207"/>
          <ac:spMkLst>
            <pc:docMk/>
            <pc:sldMk cId="4282144616" sldId="257"/>
            <ac:spMk id="3" creationId="{FE610BC5-B9D3-16ED-B88D-78ABFF129B3A}"/>
          </ac:spMkLst>
        </pc:spChg>
      </pc:sldChg>
      <pc:sldChg chg="modSp add mod setBg">
        <pc:chgData name="Bradley DEYSEL" userId="eb652434-ba0d-4f6d-bc67-94b5b671a75a" providerId="ADAL" clId="{4582205B-D3F2-4DB7-BBCB-488FEECED662}" dt="2026-06-03T10:44:15.243" v="30727" actId="207"/>
        <pc:sldMkLst>
          <pc:docMk/>
          <pc:sldMk cId="4068496171" sldId="258"/>
        </pc:sldMkLst>
        <pc:spChg chg="mod">
          <ac:chgData name="Bradley DEYSEL" userId="eb652434-ba0d-4f6d-bc67-94b5b671a75a" providerId="ADAL" clId="{4582205B-D3F2-4DB7-BBCB-488FEECED662}" dt="2026-06-03T10:44:15.243" v="30727" actId="207"/>
          <ac:spMkLst>
            <pc:docMk/>
            <pc:sldMk cId="4068496171" sldId="258"/>
            <ac:spMk id="2" creationId="{0F932FB8-C706-75F9-F5A0-2FE61FA0EE55}"/>
          </ac:spMkLst>
        </pc:spChg>
      </pc:sldChg>
      <pc:sldChg chg="addSp delSp modSp mod addAnim delAnim modAnim">
        <pc:chgData name="Bradley DEYSEL" userId="eb652434-ba0d-4f6d-bc67-94b5b671a75a" providerId="ADAL" clId="{4582205B-D3F2-4DB7-BBCB-488FEECED662}" dt="2026-05-11T11:25:54.692" v="30465" actId="14100"/>
        <pc:sldMkLst>
          <pc:docMk/>
          <pc:sldMk cId="144535696" sldId="259"/>
        </pc:sldMkLst>
        <pc:spChg chg="mod ord">
          <ac:chgData name="Bradley DEYSEL" userId="eb652434-ba0d-4f6d-bc67-94b5b671a75a" providerId="ADAL" clId="{4582205B-D3F2-4DB7-BBCB-488FEECED662}" dt="2026-05-08T12:50:44.256" v="28457" actId="1076"/>
          <ac:spMkLst>
            <pc:docMk/>
            <pc:sldMk cId="144535696" sldId="259"/>
            <ac:spMk id="3" creationId="{8422FA88-B0DB-E6C0-CF92-273010F3BB38}"/>
          </ac:spMkLst>
        </pc:spChg>
        <pc:spChg chg="add mod ord">
          <ac:chgData name="Bradley DEYSEL" userId="eb652434-ba0d-4f6d-bc67-94b5b671a75a" providerId="ADAL" clId="{4582205B-D3F2-4DB7-BBCB-488FEECED662}" dt="2026-05-08T12:45:20.250" v="28420" actId="1076"/>
          <ac:spMkLst>
            <pc:docMk/>
            <pc:sldMk cId="144535696" sldId="259"/>
            <ac:spMk id="4" creationId="{10FC5457-3134-124B-34A3-FC5A556293BD}"/>
          </ac:spMkLst>
        </pc:spChg>
        <pc:spChg chg="mod">
          <ac:chgData name="Bradley DEYSEL" userId="eb652434-ba0d-4f6d-bc67-94b5b671a75a" providerId="ADAL" clId="{4582205B-D3F2-4DB7-BBCB-488FEECED662}" dt="2026-05-11T11:25:23.339" v="30461" actId="1076"/>
          <ac:spMkLst>
            <pc:docMk/>
            <pc:sldMk cId="144535696" sldId="259"/>
            <ac:spMk id="8" creationId="{9C534AD6-3C17-FB99-FD1F-42F056C33E46}"/>
          </ac:spMkLst>
        </pc:spChg>
        <pc:spChg chg="add mod ord">
          <ac:chgData name="Bradley DEYSEL" userId="eb652434-ba0d-4f6d-bc67-94b5b671a75a" providerId="ADAL" clId="{4582205B-D3F2-4DB7-BBCB-488FEECED662}" dt="2026-05-08T12:50:41.323" v="28455" actId="1076"/>
          <ac:spMkLst>
            <pc:docMk/>
            <pc:sldMk cId="144535696" sldId="259"/>
            <ac:spMk id="9" creationId="{4D9E3826-3294-BE4E-4839-F729039245C0}"/>
          </ac:spMkLst>
        </pc:spChg>
        <pc:spChg chg="add mod ord">
          <ac:chgData name="Bradley DEYSEL" userId="eb652434-ba0d-4f6d-bc67-94b5b671a75a" providerId="ADAL" clId="{4582205B-D3F2-4DB7-BBCB-488FEECED662}" dt="2026-05-11T11:25:54.692" v="30465" actId="14100"/>
          <ac:spMkLst>
            <pc:docMk/>
            <pc:sldMk cId="144535696" sldId="259"/>
            <ac:spMk id="11" creationId="{F4636E1E-3167-53C0-2E9D-4EFEF83700D1}"/>
          </ac:spMkLst>
        </pc:spChg>
        <pc:spChg chg="mod ord">
          <ac:chgData name="Bradley DEYSEL" userId="eb652434-ba0d-4f6d-bc67-94b5b671a75a" providerId="ADAL" clId="{4582205B-D3F2-4DB7-BBCB-488FEECED662}" dt="2026-05-11T11:25:14.787" v="30460" actId="1076"/>
          <ac:spMkLst>
            <pc:docMk/>
            <pc:sldMk cId="144535696" sldId="259"/>
            <ac:spMk id="13" creationId="{73045F38-A2B5-3B54-3340-C8BF6DD25123}"/>
          </ac:spMkLst>
        </pc:spChg>
        <pc:spChg chg="mod">
          <ac:chgData name="Bradley DEYSEL" userId="eb652434-ba0d-4f6d-bc67-94b5b671a75a" providerId="ADAL" clId="{4582205B-D3F2-4DB7-BBCB-488FEECED662}" dt="2026-05-08T12:33:25.549" v="28175" actId="207"/>
          <ac:spMkLst>
            <pc:docMk/>
            <pc:sldMk cId="144535696" sldId="259"/>
            <ac:spMk id="18" creationId="{33652432-D9B4-EA27-DF1A-0C85550A3990}"/>
          </ac:spMkLst>
        </pc:spChg>
        <pc:picChg chg="add mod modCrop">
          <ac:chgData name="Bradley DEYSEL" userId="eb652434-ba0d-4f6d-bc67-94b5b671a75a" providerId="ADAL" clId="{4582205B-D3F2-4DB7-BBCB-488FEECED662}" dt="2026-05-08T12:50:13.092" v="28449" actId="14100"/>
          <ac:picMkLst>
            <pc:docMk/>
            <pc:sldMk cId="144535696" sldId="259"/>
            <ac:picMk id="7" creationId="{FA441B48-1F05-CFB6-99AE-955B40EDBE77}"/>
          </ac:picMkLst>
        </pc:picChg>
      </pc:sldChg>
      <pc:sldChg chg="addSp delSp modSp mod delAnim modAnim">
        <pc:chgData name="Bradley DEYSEL" userId="eb652434-ba0d-4f6d-bc67-94b5b671a75a" providerId="ADAL" clId="{4582205B-D3F2-4DB7-BBCB-488FEECED662}" dt="2026-06-03T13:10:34.705" v="30803"/>
        <pc:sldMkLst>
          <pc:docMk/>
          <pc:sldMk cId="1675910266" sldId="260"/>
        </pc:sldMkLst>
        <pc:spChg chg="add mod ord">
          <ac:chgData name="Bradley DEYSEL" userId="eb652434-ba0d-4f6d-bc67-94b5b671a75a" providerId="ADAL" clId="{4582205B-D3F2-4DB7-BBCB-488FEECED662}" dt="2026-05-08T12:45:47.044" v="28422" actId="167"/>
          <ac:spMkLst>
            <pc:docMk/>
            <pc:sldMk cId="1675910266" sldId="260"/>
            <ac:spMk id="2" creationId="{6C92A784-539B-A65F-C0FB-2DD5E67782C7}"/>
          </ac:spMkLst>
        </pc:spChg>
        <pc:spChg chg="mod ord">
          <ac:chgData name="Bradley DEYSEL" userId="eb652434-ba0d-4f6d-bc67-94b5b671a75a" providerId="ADAL" clId="{4582205B-D3F2-4DB7-BBCB-488FEECED662}" dt="2026-06-01T09:56:51.678" v="30612" actId="1076"/>
          <ac:spMkLst>
            <pc:docMk/>
            <pc:sldMk cId="1675910266" sldId="260"/>
            <ac:spMk id="3" creationId="{9F448480-4F0C-BC4B-BBC9-3B6399D4E3DE}"/>
          </ac:spMkLst>
        </pc:spChg>
        <pc:spChg chg="add mod ord">
          <ac:chgData name="Bradley DEYSEL" userId="eb652434-ba0d-4f6d-bc67-94b5b671a75a" providerId="ADAL" clId="{4582205B-D3F2-4DB7-BBCB-488FEECED662}" dt="2026-05-08T12:56:38.603" v="28468" actId="166"/>
          <ac:spMkLst>
            <pc:docMk/>
            <pc:sldMk cId="1675910266" sldId="260"/>
            <ac:spMk id="5" creationId="{DE5D4CA3-6F92-7598-A1D1-D6D6B1BD57D0}"/>
          </ac:spMkLst>
        </pc:spChg>
        <pc:spChg chg="mod">
          <ac:chgData name="Bradley DEYSEL" userId="eb652434-ba0d-4f6d-bc67-94b5b671a75a" providerId="ADAL" clId="{4582205B-D3F2-4DB7-BBCB-488FEECED662}" dt="2026-06-01T09:57:15.980" v="30616" actId="1076"/>
          <ac:spMkLst>
            <pc:docMk/>
            <pc:sldMk cId="1675910266" sldId="260"/>
            <ac:spMk id="6" creationId="{F9CC3219-A1BF-2EBB-CA99-AA632926573C}"/>
          </ac:spMkLst>
        </pc:spChg>
        <pc:spChg chg="add mod ord">
          <ac:chgData name="Bradley DEYSEL" userId="eb652434-ba0d-4f6d-bc67-94b5b671a75a" providerId="ADAL" clId="{4582205B-D3F2-4DB7-BBCB-488FEECED662}" dt="2026-06-03T10:45:18.687" v="30735"/>
          <ac:spMkLst>
            <pc:docMk/>
            <pc:sldMk cId="1675910266" sldId="260"/>
            <ac:spMk id="7" creationId="{A5A559F5-8DA5-8A37-A801-18E5663D21D5}"/>
          </ac:spMkLst>
        </pc:spChg>
        <pc:spChg chg="mod">
          <ac:chgData name="Bradley DEYSEL" userId="eb652434-ba0d-4f6d-bc67-94b5b671a75a" providerId="ADAL" clId="{4582205B-D3F2-4DB7-BBCB-488FEECED662}" dt="2026-06-01T09:57:29.722" v="30619" actId="1076"/>
          <ac:spMkLst>
            <pc:docMk/>
            <pc:sldMk cId="1675910266" sldId="260"/>
            <ac:spMk id="9" creationId="{6E81EC16-4899-BF9D-E5F4-5142C0A16CA5}"/>
          </ac:spMkLst>
        </pc:spChg>
        <pc:spChg chg="mod ord">
          <ac:chgData name="Bradley DEYSEL" userId="eb652434-ba0d-4f6d-bc67-94b5b671a75a" providerId="ADAL" clId="{4582205B-D3F2-4DB7-BBCB-488FEECED662}" dt="2026-06-03T10:44:57.889" v="30733" actId="1076"/>
          <ac:spMkLst>
            <pc:docMk/>
            <pc:sldMk cId="1675910266" sldId="260"/>
            <ac:spMk id="13" creationId="{3338FDFF-8508-81AA-A640-2603C135C885}"/>
          </ac:spMkLst>
        </pc:spChg>
        <pc:spChg chg="mod">
          <ac:chgData name="Bradley DEYSEL" userId="eb652434-ba0d-4f6d-bc67-94b5b671a75a" providerId="ADAL" clId="{4582205B-D3F2-4DB7-BBCB-488FEECED662}" dt="2026-05-06T08:45:45.559" v="28143" actId="255"/>
          <ac:spMkLst>
            <pc:docMk/>
            <pc:sldMk cId="1675910266" sldId="260"/>
            <ac:spMk id="43" creationId="{5905E635-A618-1E64-0C3E-B7DC71686C9A}"/>
          </ac:spMkLst>
        </pc:spChg>
        <pc:spChg chg="mod">
          <ac:chgData name="Bradley DEYSEL" userId="eb652434-ba0d-4f6d-bc67-94b5b671a75a" providerId="ADAL" clId="{4582205B-D3F2-4DB7-BBCB-488FEECED662}" dt="2026-05-08T12:36:04.875" v="28231" actId="20577"/>
          <ac:spMkLst>
            <pc:docMk/>
            <pc:sldMk cId="1675910266" sldId="260"/>
            <ac:spMk id="44" creationId="{671D59B2-B9F4-C44E-44AD-96EA77F916BE}"/>
          </ac:spMkLst>
        </pc:spChg>
        <pc:picChg chg="add mod modCrop">
          <ac:chgData name="Bradley DEYSEL" userId="eb652434-ba0d-4f6d-bc67-94b5b671a75a" providerId="ADAL" clId="{4582205B-D3F2-4DB7-BBCB-488FEECED662}" dt="2026-06-01T09:56:41.480" v="30611" actId="1076"/>
          <ac:picMkLst>
            <pc:docMk/>
            <pc:sldMk cId="1675910266" sldId="260"/>
            <ac:picMk id="10" creationId="{439922B1-04B0-4E6E-DBE0-82F85F80AA73}"/>
          </ac:picMkLst>
        </pc:picChg>
      </pc:sldChg>
      <pc:sldChg chg="modSp add mod setBg">
        <pc:chgData name="Bradley DEYSEL" userId="eb652434-ba0d-4f6d-bc67-94b5b671a75a" providerId="ADAL" clId="{4582205B-D3F2-4DB7-BBCB-488FEECED662}" dt="2026-06-03T10:44:12.195" v="30726" actId="207"/>
        <pc:sldMkLst>
          <pc:docMk/>
          <pc:sldMk cId="71214852" sldId="261"/>
        </pc:sldMkLst>
        <pc:spChg chg="mod">
          <ac:chgData name="Bradley DEYSEL" userId="eb652434-ba0d-4f6d-bc67-94b5b671a75a" providerId="ADAL" clId="{4582205B-D3F2-4DB7-BBCB-488FEECED662}" dt="2026-06-03T10:44:12.195" v="30726" actId="207"/>
          <ac:spMkLst>
            <pc:docMk/>
            <pc:sldMk cId="71214852" sldId="261"/>
            <ac:spMk id="2" creationId="{55DE96CD-201C-9769-4F87-CA252C944DC0}"/>
          </ac:spMkLst>
        </pc:spChg>
      </pc:sldChg>
      <pc:sldChg chg="modSp add mod setBg">
        <pc:chgData name="Bradley DEYSEL" userId="eb652434-ba0d-4f6d-bc67-94b5b671a75a" providerId="ADAL" clId="{4582205B-D3F2-4DB7-BBCB-488FEECED662}" dt="2026-06-03T10:44:20.087" v="30728" actId="207"/>
        <pc:sldMkLst>
          <pc:docMk/>
          <pc:sldMk cId="4000294698" sldId="262"/>
        </pc:sldMkLst>
        <pc:spChg chg="mod">
          <ac:chgData name="Bradley DEYSEL" userId="eb652434-ba0d-4f6d-bc67-94b5b671a75a" providerId="ADAL" clId="{4582205B-D3F2-4DB7-BBCB-488FEECED662}" dt="2026-06-03T10:44:20.087" v="30728" actId="207"/>
          <ac:spMkLst>
            <pc:docMk/>
            <pc:sldMk cId="4000294698" sldId="262"/>
            <ac:spMk id="2" creationId="{780B274A-CBFC-947B-2D2D-5A996DAD6353}"/>
          </ac:spMkLst>
        </pc:spChg>
      </pc:sldChg>
      <pc:sldChg chg="modSp add mod setBg">
        <pc:chgData name="Bradley DEYSEL" userId="eb652434-ba0d-4f6d-bc67-94b5b671a75a" providerId="ADAL" clId="{4582205B-D3F2-4DB7-BBCB-488FEECED662}" dt="2026-06-03T10:44:26.098" v="30730" actId="207"/>
        <pc:sldMkLst>
          <pc:docMk/>
          <pc:sldMk cId="3656761732" sldId="263"/>
        </pc:sldMkLst>
        <pc:spChg chg="mod">
          <ac:chgData name="Bradley DEYSEL" userId="eb652434-ba0d-4f6d-bc67-94b5b671a75a" providerId="ADAL" clId="{4582205B-D3F2-4DB7-BBCB-488FEECED662}" dt="2026-06-03T10:44:26.098" v="30730" actId="207"/>
          <ac:spMkLst>
            <pc:docMk/>
            <pc:sldMk cId="3656761732" sldId="263"/>
            <ac:spMk id="5" creationId="{85BD114D-1AF5-01E5-8B50-F8A1A56F098A}"/>
          </ac:spMkLst>
        </pc:spChg>
      </pc:sldChg>
      <pc:sldChg chg="addSp modSp add mod setBg">
        <pc:chgData name="Bradley DEYSEL" userId="eb652434-ba0d-4f6d-bc67-94b5b671a75a" providerId="ADAL" clId="{4582205B-D3F2-4DB7-BBCB-488FEECED662}" dt="2026-06-03T10:46:10.852" v="30774"/>
        <pc:sldMkLst>
          <pc:docMk/>
          <pc:sldMk cId="2693267217" sldId="269"/>
        </pc:sldMkLst>
        <pc:spChg chg="add mod">
          <ac:chgData name="Bradley DEYSEL" userId="eb652434-ba0d-4f6d-bc67-94b5b671a75a" providerId="ADAL" clId="{4582205B-D3F2-4DB7-BBCB-488FEECED662}" dt="2026-06-03T10:46:10.852" v="30774"/>
          <ac:spMkLst>
            <pc:docMk/>
            <pc:sldMk cId="2693267217" sldId="269"/>
            <ac:spMk id="2" creationId="{3C4E6657-1BC0-D0BB-C8A3-A549D59E8CE2}"/>
          </ac:spMkLst>
        </pc:spChg>
      </pc:sldChg>
      <pc:sldChg chg="addSp delSp modSp mod modCm">
        <pc:chgData name="Bradley DEYSEL" userId="eb652434-ba0d-4f6d-bc67-94b5b671a75a" providerId="ADAL" clId="{4582205B-D3F2-4DB7-BBCB-488FEECED662}" dt="2026-06-05T11:18:05.549" v="31011" actId="6549"/>
        <pc:sldMkLst>
          <pc:docMk/>
          <pc:sldMk cId="2433912177" sldId="270"/>
        </pc:sldMkLst>
        <pc:spChg chg="add mod ord">
          <ac:chgData name="Bradley DEYSEL" userId="eb652434-ba0d-4f6d-bc67-94b5b671a75a" providerId="ADAL" clId="{4582205B-D3F2-4DB7-BBCB-488FEECED662}" dt="2026-05-08T12:45:54.808" v="28424" actId="167"/>
          <ac:spMkLst>
            <pc:docMk/>
            <pc:sldMk cId="2433912177" sldId="270"/>
            <ac:spMk id="2" creationId="{8EA796BB-EE1A-E60A-766C-3A8E1BADD35C}"/>
          </ac:spMkLst>
        </pc:spChg>
        <pc:spChg chg="mod ord">
          <ac:chgData name="Bradley DEYSEL" userId="eb652434-ba0d-4f6d-bc67-94b5b671a75a" providerId="ADAL" clId="{4582205B-D3F2-4DB7-BBCB-488FEECED662}" dt="2026-06-05T11:18:05.549" v="31011" actId="6549"/>
          <ac:spMkLst>
            <pc:docMk/>
            <pc:sldMk cId="2433912177" sldId="270"/>
            <ac:spMk id="6" creationId="{B17699E2-DF46-2034-F941-3D2D723E9D6B}"/>
          </ac:spMkLst>
        </pc:spChg>
        <pc:picChg chg="add mod modCrop">
          <ac:chgData name="Bradley DEYSEL" userId="eb652434-ba0d-4f6d-bc67-94b5b671a75a" providerId="ADAL" clId="{4582205B-D3F2-4DB7-BBCB-488FEECED662}" dt="2026-05-08T12:59:12.140" v="28480" actId="1076"/>
          <ac:picMkLst>
            <pc:docMk/>
            <pc:sldMk cId="2433912177" sldId="270"/>
            <ac:picMk id="5" creationId="{406E0AA7-ED73-3E94-6C4D-EA9C3C733B90}"/>
          </ac:picMkLst>
        </pc:picChg>
        <pc:extLst>
          <p:ext xmlns:p="http://schemas.openxmlformats.org/presentationml/2006/main" uri="{D6D511B9-2390-475A-947B-AFAB55BFBCF1}">
            <pc226:cmChg xmlns:pc226="http://schemas.microsoft.com/office/powerpoint/2022/06/main/command" chg="mod">
              <pc226:chgData name="Bradley DEYSEL" userId="eb652434-ba0d-4f6d-bc67-94b5b671a75a" providerId="ADAL" clId="{4582205B-D3F2-4DB7-BBCB-488FEECED662}" dt="2026-06-05T11:18:05.549" v="31011" actId="6549"/>
              <pc2:cmMkLst xmlns:pc2="http://schemas.microsoft.com/office/powerpoint/2019/9/main/command">
                <pc:docMk/>
                <pc:sldMk cId="2433912177" sldId="270"/>
                <pc2:cmMk id="{64DC6164-E6BD-419D-9CF5-C732E592C419}"/>
              </pc2:cmMkLst>
            </pc226:cmChg>
          </p:ext>
        </pc:extLst>
      </pc:sldChg>
      <pc:sldChg chg="addSp modSp add mod setBg">
        <pc:chgData name="Bradley DEYSEL" userId="eb652434-ba0d-4f6d-bc67-94b5b671a75a" providerId="ADAL" clId="{4582205B-D3F2-4DB7-BBCB-488FEECED662}" dt="2026-06-03T10:47:25.298" v="30797" actId="1076"/>
        <pc:sldMkLst>
          <pc:docMk/>
          <pc:sldMk cId="601635812" sldId="271"/>
        </pc:sldMkLst>
        <pc:spChg chg="add mod">
          <ac:chgData name="Bradley DEYSEL" userId="eb652434-ba0d-4f6d-bc67-94b5b671a75a" providerId="ADAL" clId="{4582205B-D3F2-4DB7-BBCB-488FEECED662}" dt="2026-06-03T10:47:25.298" v="30797" actId="1076"/>
          <ac:spMkLst>
            <pc:docMk/>
            <pc:sldMk cId="601635812" sldId="271"/>
            <ac:spMk id="2" creationId="{F88EAD06-9B05-EFC5-5CE1-4061A396D6C1}"/>
          </ac:spMkLst>
        </pc:spChg>
      </pc:sldChg>
      <pc:sldChg chg="add setBg">
        <pc:chgData name="Bradley DEYSEL" userId="eb652434-ba0d-4f6d-bc67-94b5b671a75a" providerId="ADAL" clId="{4582205B-D3F2-4DB7-BBCB-488FEECED662}" dt="2026-06-03T10:43:44.294" v="30715"/>
        <pc:sldMkLst>
          <pc:docMk/>
          <pc:sldMk cId="4185584886" sldId="273"/>
        </pc:sldMkLst>
      </pc:sldChg>
      <pc:sldChg chg="addSp delSp modSp mod delAnim modAnim">
        <pc:chgData name="Bradley DEYSEL" userId="eb652434-ba0d-4f6d-bc67-94b5b671a75a" providerId="ADAL" clId="{4582205B-D3F2-4DB7-BBCB-488FEECED662}" dt="2026-05-11T11:10:54.801" v="30417" actId="6549"/>
        <pc:sldMkLst>
          <pc:docMk/>
          <pc:sldMk cId="299848669" sldId="300"/>
        </pc:sldMkLst>
        <pc:spChg chg="add mod ord">
          <ac:chgData name="Bradley DEYSEL" userId="eb652434-ba0d-4f6d-bc67-94b5b671a75a" providerId="ADAL" clId="{4582205B-D3F2-4DB7-BBCB-488FEECED662}" dt="2026-05-08T12:46:03.551" v="28426" actId="167"/>
          <ac:spMkLst>
            <pc:docMk/>
            <pc:sldMk cId="299848669" sldId="300"/>
            <ac:spMk id="2" creationId="{22A8EB09-8E1F-3056-8EDB-776D7E0AEB4B}"/>
          </ac:spMkLst>
        </pc:spChg>
        <pc:spChg chg="mod ord">
          <ac:chgData name="Bradley DEYSEL" userId="eb652434-ba0d-4f6d-bc67-94b5b671a75a" providerId="ADAL" clId="{4582205B-D3F2-4DB7-BBCB-488FEECED662}" dt="2026-05-11T11:10:54.801" v="30417" actId="6549"/>
          <ac:spMkLst>
            <pc:docMk/>
            <pc:sldMk cId="299848669" sldId="300"/>
            <ac:spMk id="3" creationId="{65A7FE24-EE17-2E9F-8372-5E909F541540}"/>
          </ac:spMkLst>
        </pc:spChg>
        <pc:picChg chg="add mod">
          <ac:chgData name="Bradley DEYSEL" userId="eb652434-ba0d-4f6d-bc67-94b5b671a75a" providerId="ADAL" clId="{4582205B-D3F2-4DB7-BBCB-488FEECED662}" dt="2026-05-11T10:08:52.763" v="29746" actId="14100"/>
          <ac:picMkLst>
            <pc:docMk/>
            <pc:sldMk cId="299848669" sldId="300"/>
            <ac:picMk id="6" creationId="{8A9F83D9-D61D-7F3C-224D-7AF9D7A7C209}"/>
          </ac:picMkLst>
        </pc:picChg>
      </pc:sldChg>
      <pc:sldChg chg="addSp delSp modSp mod">
        <pc:chgData name="Bradley DEYSEL" userId="eb652434-ba0d-4f6d-bc67-94b5b671a75a" providerId="ADAL" clId="{4582205B-D3F2-4DB7-BBCB-488FEECED662}" dt="2026-05-08T13:17:45.481" v="28551" actId="208"/>
        <pc:sldMkLst>
          <pc:docMk/>
          <pc:sldMk cId="1208504242" sldId="307"/>
        </pc:sldMkLst>
        <pc:spChg chg="add mod ord">
          <ac:chgData name="Bradley DEYSEL" userId="eb652434-ba0d-4f6d-bc67-94b5b671a75a" providerId="ADAL" clId="{4582205B-D3F2-4DB7-BBCB-488FEECED662}" dt="2026-05-08T12:46:36.926" v="28432" actId="167"/>
          <ac:spMkLst>
            <pc:docMk/>
            <pc:sldMk cId="1208504242" sldId="307"/>
            <ac:spMk id="2" creationId="{68A455BE-052D-DA76-36D0-FBE3B27711BA}"/>
          </ac:spMkLst>
        </pc:spChg>
        <pc:spChg chg="add del mod ord">
          <ac:chgData name="Bradley DEYSEL" userId="eb652434-ba0d-4f6d-bc67-94b5b671a75a" providerId="ADAL" clId="{4582205B-D3F2-4DB7-BBCB-488FEECED662}" dt="2026-05-08T13:17:45.481" v="28551" actId="208"/>
          <ac:spMkLst>
            <pc:docMk/>
            <pc:sldMk cId="1208504242" sldId="307"/>
            <ac:spMk id="3" creationId="{299F1A2F-9CE9-E1BF-6EBB-47945466CE3F}"/>
          </ac:spMkLst>
        </pc:spChg>
      </pc:sldChg>
      <pc:sldChg chg="addSp delSp modSp add mod">
        <pc:chgData name="Bradley DEYSEL" userId="eb652434-ba0d-4f6d-bc67-94b5b671a75a" providerId="ADAL" clId="{4582205B-D3F2-4DB7-BBCB-488FEECED662}" dt="2026-06-05T11:18:33.186" v="31012" actId="1076"/>
        <pc:sldMkLst>
          <pc:docMk/>
          <pc:sldMk cId="1542090510" sldId="313"/>
        </pc:sldMkLst>
        <pc:spChg chg="add mod ord">
          <ac:chgData name="Bradley DEYSEL" userId="eb652434-ba0d-4f6d-bc67-94b5b671a75a" providerId="ADAL" clId="{4582205B-D3F2-4DB7-BBCB-488FEECED662}" dt="2026-05-08T12:46:21.647" v="28430" actId="167"/>
          <ac:spMkLst>
            <pc:docMk/>
            <pc:sldMk cId="1542090510" sldId="313"/>
            <ac:spMk id="2" creationId="{5B099C2C-1A8A-7F39-9112-2D9E18D1FD64}"/>
          </ac:spMkLst>
        </pc:spChg>
        <pc:spChg chg="add mod">
          <ac:chgData name="Bradley DEYSEL" userId="eb652434-ba0d-4f6d-bc67-94b5b671a75a" providerId="ADAL" clId="{4582205B-D3F2-4DB7-BBCB-488FEECED662}" dt="2026-05-08T13:17:17.192" v="28544" actId="20577"/>
          <ac:spMkLst>
            <pc:docMk/>
            <pc:sldMk cId="1542090510" sldId="313"/>
            <ac:spMk id="3" creationId="{16D5139E-2DDF-1929-520D-8D65CE091AA3}"/>
          </ac:spMkLst>
        </pc:spChg>
        <pc:spChg chg="mod">
          <ac:chgData name="Bradley DEYSEL" userId="eb652434-ba0d-4f6d-bc67-94b5b671a75a" providerId="ADAL" clId="{4582205B-D3F2-4DB7-BBCB-488FEECED662}" dt="2026-06-05T11:18:33.186" v="31012" actId="1076"/>
          <ac:spMkLst>
            <pc:docMk/>
            <pc:sldMk cId="1542090510" sldId="313"/>
            <ac:spMk id="10" creationId="{9FBFE1C3-9E99-883B-B08B-26C046ECE0EE}"/>
          </ac:spMkLst>
        </pc:spChg>
      </pc:sldChg>
      <pc:sldChg chg="addSp delSp modSp add mod">
        <pc:chgData name="Bradley DEYSEL" userId="eb652434-ba0d-4f6d-bc67-94b5b671a75a" providerId="ADAL" clId="{4582205B-D3F2-4DB7-BBCB-488FEECED662}" dt="2026-05-08T13:17:09.967" v="28539" actId="20577"/>
        <pc:sldMkLst>
          <pc:docMk/>
          <pc:sldMk cId="2463395295" sldId="314"/>
        </pc:sldMkLst>
        <pc:spChg chg="add mod ord">
          <ac:chgData name="Bradley DEYSEL" userId="eb652434-ba0d-4f6d-bc67-94b5b671a75a" providerId="ADAL" clId="{4582205B-D3F2-4DB7-BBCB-488FEECED662}" dt="2026-05-08T12:46:45.188" v="28434" actId="167"/>
          <ac:spMkLst>
            <pc:docMk/>
            <pc:sldMk cId="2463395295" sldId="314"/>
            <ac:spMk id="2" creationId="{BF68EA38-2EDF-8AFE-2A2D-FA42236FEA23}"/>
          </ac:spMkLst>
        </pc:spChg>
        <pc:spChg chg="mod ord">
          <ac:chgData name="Bradley DEYSEL" userId="eb652434-ba0d-4f6d-bc67-94b5b671a75a" providerId="ADAL" clId="{4582205B-D3F2-4DB7-BBCB-488FEECED662}" dt="2026-05-08T13:17:09.967" v="28539" actId="20577"/>
          <ac:spMkLst>
            <pc:docMk/>
            <pc:sldMk cId="2463395295" sldId="314"/>
            <ac:spMk id="3" creationId="{6EEE45E5-3AD5-BA9C-408E-3BD254D32940}"/>
          </ac:spMkLst>
        </pc:spChg>
      </pc:sldChg>
      <pc:sldChg chg="addSp delSp modSp add mod replId">
        <pc:chgData name="Bradley DEYSEL" userId="eb652434-ba0d-4f6d-bc67-94b5b671a75a" providerId="ADAL" clId="{4582205B-D3F2-4DB7-BBCB-488FEECED662}" dt="2026-05-08T13:17:37.632" v="28550" actId="208"/>
        <pc:sldMkLst>
          <pc:docMk/>
          <pc:sldMk cId="4253027699" sldId="315"/>
        </pc:sldMkLst>
        <pc:spChg chg="add mod ord">
          <ac:chgData name="Bradley DEYSEL" userId="eb652434-ba0d-4f6d-bc67-94b5b671a75a" providerId="ADAL" clId="{4582205B-D3F2-4DB7-BBCB-488FEECED662}" dt="2026-05-08T12:46:52.135" v="28436" actId="167"/>
          <ac:spMkLst>
            <pc:docMk/>
            <pc:sldMk cId="4253027699" sldId="315"/>
            <ac:spMk id="2" creationId="{37E91198-2AD6-8473-B0DA-B4958222B4CC}"/>
          </ac:spMkLst>
        </pc:spChg>
        <pc:spChg chg="mod">
          <ac:chgData name="Bradley DEYSEL" userId="eb652434-ba0d-4f6d-bc67-94b5b671a75a" providerId="ADAL" clId="{4582205B-D3F2-4DB7-BBCB-488FEECED662}" dt="2026-05-08T13:17:37.632" v="28550" actId="208"/>
          <ac:spMkLst>
            <pc:docMk/>
            <pc:sldMk cId="4253027699" sldId="315"/>
            <ac:spMk id="3" creationId="{6990BD36-241E-22F1-E808-2BBF4F084FFF}"/>
          </ac:spMkLst>
        </pc:spChg>
      </pc:sldChg>
      <pc:sldChg chg="addSp delSp modSp add mod delAnim modAnim">
        <pc:chgData name="Bradley DEYSEL" userId="eb652434-ba0d-4f6d-bc67-94b5b671a75a" providerId="ADAL" clId="{4582205B-D3F2-4DB7-BBCB-488FEECED662}" dt="2026-05-11T11:03:47.375" v="30348"/>
        <pc:sldMkLst>
          <pc:docMk/>
          <pc:sldMk cId="2210244378" sldId="316"/>
        </pc:sldMkLst>
        <pc:spChg chg="add del mod">
          <ac:chgData name="Bradley DEYSEL" userId="eb652434-ba0d-4f6d-bc67-94b5b671a75a" providerId="ADAL" clId="{4582205B-D3F2-4DB7-BBCB-488FEECED662}" dt="2026-05-11T11:03:40.195" v="30347" actId="207"/>
          <ac:spMkLst>
            <pc:docMk/>
            <pc:sldMk cId="2210244378" sldId="316"/>
            <ac:spMk id="3" creationId="{79AFD03A-111C-4523-863A-56ED9F93514D}"/>
          </ac:spMkLst>
        </pc:spChg>
        <pc:spChg chg="add del mod">
          <ac:chgData name="Bradley DEYSEL" userId="eb652434-ba0d-4f6d-bc67-94b5b671a75a" providerId="ADAL" clId="{4582205B-D3F2-4DB7-BBCB-488FEECED662}" dt="2026-05-11T11:01:57.689" v="30331" actId="20577"/>
          <ac:spMkLst>
            <pc:docMk/>
            <pc:sldMk cId="2210244378" sldId="316"/>
            <ac:spMk id="5" creationId="{2903A9DF-16A3-B74F-BF70-2FB2C02379C0}"/>
          </ac:spMkLst>
        </pc:spChg>
        <pc:spChg chg="add del mod ord">
          <ac:chgData name="Bradley DEYSEL" userId="eb652434-ba0d-4f6d-bc67-94b5b671a75a" providerId="ADAL" clId="{4582205B-D3F2-4DB7-BBCB-488FEECED662}" dt="2026-05-11T10:52:32.497" v="30149" actId="478"/>
          <ac:spMkLst>
            <pc:docMk/>
            <pc:sldMk cId="2210244378" sldId="316"/>
            <ac:spMk id="8" creationId="{2BC1AE8C-E5D2-A6EB-EF81-8D79606776E3}"/>
          </ac:spMkLst>
        </pc:spChg>
        <pc:spChg chg="add del mod">
          <ac:chgData name="Bradley DEYSEL" userId="eb652434-ba0d-4f6d-bc67-94b5b671a75a" providerId="ADAL" clId="{4582205B-D3F2-4DB7-BBCB-488FEECED662}" dt="2026-05-11T10:53:31.533" v="30165" actId="1076"/>
          <ac:spMkLst>
            <pc:docMk/>
            <pc:sldMk cId="2210244378" sldId="316"/>
            <ac:spMk id="10" creationId="{F37871AE-FD87-0F0C-F144-4D52E1EC091D}"/>
          </ac:spMkLst>
        </pc:spChg>
        <pc:spChg chg="add del">
          <ac:chgData name="Bradley DEYSEL" userId="eb652434-ba0d-4f6d-bc67-94b5b671a75a" providerId="ADAL" clId="{4582205B-D3F2-4DB7-BBCB-488FEECED662}" dt="2026-05-11T10:52:32.497" v="30149" actId="478"/>
          <ac:spMkLst>
            <pc:docMk/>
            <pc:sldMk cId="2210244378" sldId="316"/>
            <ac:spMk id="16" creationId="{38687715-9C21-5D28-52A3-5FE68FF363B8}"/>
          </ac:spMkLst>
        </pc:spChg>
        <pc:spChg chg="add mod">
          <ac:chgData name="Bradley DEYSEL" userId="eb652434-ba0d-4f6d-bc67-94b5b671a75a" providerId="ADAL" clId="{4582205B-D3F2-4DB7-BBCB-488FEECED662}" dt="2026-05-11T11:02:39.810" v="30334" actId="14100"/>
          <ac:spMkLst>
            <pc:docMk/>
            <pc:sldMk cId="2210244378" sldId="316"/>
            <ac:spMk id="20" creationId="{5C5CE3A7-0EB9-0E5E-C684-B0745D2E2F0E}"/>
          </ac:spMkLst>
        </pc:spChg>
        <pc:spChg chg="add mod">
          <ac:chgData name="Bradley DEYSEL" userId="eb652434-ba0d-4f6d-bc67-94b5b671a75a" providerId="ADAL" clId="{4582205B-D3F2-4DB7-BBCB-488FEECED662}" dt="2026-05-11T11:02:21.616" v="30333" actId="207"/>
          <ac:spMkLst>
            <pc:docMk/>
            <pc:sldMk cId="2210244378" sldId="316"/>
            <ac:spMk id="21" creationId="{D1CC266F-D896-3063-D52A-DD0E0B0242FA}"/>
          </ac:spMkLst>
        </pc:spChg>
        <pc:spChg chg="add mod">
          <ac:chgData name="Bradley DEYSEL" userId="eb652434-ba0d-4f6d-bc67-94b5b671a75a" providerId="ADAL" clId="{4582205B-D3F2-4DB7-BBCB-488FEECED662}" dt="2026-05-11T11:02:48.175" v="30336" actId="14100"/>
          <ac:spMkLst>
            <pc:docMk/>
            <pc:sldMk cId="2210244378" sldId="316"/>
            <ac:spMk id="23" creationId="{BE522910-C1CF-766F-18A8-2459B69DD4F6}"/>
          </ac:spMkLst>
        </pc:spChg>
        <pc:spChg chg="add mod">
          <ac:chgData name="Bradley DEYSEL" userId="eb652434-ba0d-4f6d-bc67-94b5b671a75a" providerId="ADAL" clId="{4582205B-D3F2-4DB7-BBCB-488FEECED662}" dt="2026-05-11T11:02:21.616" v="30333" actId="207"/>
          <ac:spMkLst>
            <pc:docMk/>
            <pc:sldMk cId="2210244378" sldId="316"/>
            <ac:spMk id="24" creationId="{F09FE87D-E89F-4106-D68C-6B7E58758D49}"/>
          </ac:spMkLst>
        </pc:spChg>
        <pc:spChg chg="add mod">
          <ac:chgData name="Bradley DEYSEL" userId="eb652434-ba0d-4f6d-bc67-94b5b671a75a" providerId="ADAL" clId="{4582205B-D3F2-4DB7-BBCB-488FEECED662}" dt="2026-05-11T11:02:54.622" v="30338" actId="14100"/>
          <ac:spMkLst>
            <pc:docMk/>
            <pc:sldMk cId="2210244378" sldId="316"/>
            <ac:spMk id="25" creationId="{69BF4E87-135B-54DD-2CBE-F60C5D0E2A31}"/>
          </ac:spMkLst>
        </pc:spChg>
        <pc:spChg chg="add mod">
          <ac:chgData name="Bradley DEYSEL" userId="eb652434-ba0d-4f6d-bc67-94b5b671a75a" providerId="ADAL" clId="{4582205B-D3F2-4DB7-BBCB-488FEECED662}" dt="2026-05-11T11:02:21.616" v="30333" actId="207"/>
          <ac:spMkLst>
            <pc:docMk/>
            <pc:sldMk cId="2210244378" sldId="316"/>
            <ac:spMk id="26" creationId="{F67C576C-00EA-7C98-64CC-67D4F5281483}"/>
          </ac:spMkLst>
        </pc:spChg>
        <pc:spChg chg="add del">
          <ac:chgData name="Bradley DEYSEL" userId="eb652434-ba0d-4f6d-bc67-94b5b671a75a" providerId="ADAL" clId="{4582205B-D3F2-4DB7-BBCB-488FEECED662}" dt="2026-05-11T10:52:32.497" v="30149" actId="478"/>
          <ac:spMkLst>
            <pc:docMk/>
            <pc:sldMk cId="2210244378" sldId="316"/>
            <ac:spMk id="27" creationId="{7292CD57-1D4A-F044-B2BB-23AC7E930713}"/>
          </ac:spMkLst>
        </pc:spChg>
        <pc:spChg chg="add mod">
          <ac:chgData name="Bradley DEYSEL" userId="eb652434-ba0d-4f6d-bc67-94b5b671a75a" providerId="ADAL" clId="{4582205B-D3F2-4DB7-BBCB-488FEECED662}" dt="2026-05-11T11:02:21.616" v="30333" actId="207"/>
          <ac:spMkLst>
            <pc:docMk/>
            <pc:sldMk cId="2210244378" sldId="316"/>
            <ac:spMk id="28" creationId="{96A99366-ACE3-44AF-2AFE-7ECBF90602A4}"/>
          </ac:spMkLst>
        </pc:spChg>
        <pc:spChg chg="add mod">
          <ac:chgData name="Bradley DEYSEL" userId="eb652434-ba0d-4f6d-bc67-94b5b671a75a" providerId="ADAL" clId="{4582205B-D3F2-4DB7-BBCB-488FEECED662}" dt="2026-05-11T11:02:21.616" v="30333" actId="207"/>
          <ac:spMkLst>
            <pc:docMk/>
            <pc:sldMk cId="2210244378" sldId="316"/>
            <ac:spMk id="29" creationId="{7363B06C-A6B8-BD9A-10CA-34A5AD0BDC0E}"/>
          </ac:spMkLst>
        </pc:spChg>
        <pc:spChg chg="add mod">
          <ac:chgData name="Bradley DEYSEL" userId="eb652434-ba0d-4f6d-bc67-94b5b671a75a" providerId="ADAL" clId="{4582205B-D3F2-4DB7-BBCB-488FEECED662}" dt="2026-05-11T11:02:21.616" v="30333" actId="207"/>
          <ac:spMkLst>
            <pc:docMk/>
            <pc:sldMk cId="2210244378" sldId="316"/>
            <ac:spMk id="30" creationId="{B2969D74-9CA5-56A2-0D72-95B663FA4C2D}"/>
          </ac:spMkLst>
        </pc:spChg>
        <pc:spChg chg="add mod">
          <ac:chgData name="Bradley DEYSEL" userId="eb652434-ba0d-4f6d-bc67-94b5b671a75a" providerId="ADAL" clId="{4582205B-D3F2-4DB7-BBCB-488FEECED662}" dt="2026-05-11T11:02:21.616" v="30333" actId="207"/>
          <ac:spMkLst>
            <pc:docMk/>
            <pc:sldMk cId="2210244378" sldId="316"/>
            <ac:spMk id="31" creationId="{2509A467-2D39-8869-8BC0-8F7DCD17A56A}"/>
          </ac:spMkLst>
        </pc:spChg>
        <pc:picChg chg="add del">
          <ac:chgData name="Bradley DEYSEL" userId="eb652434-ba0d-4f6d-bc67-94b5b671a75a" providerId="ADAL" clId="{4582205B-D3F2-4DB7-BBCB-488FEECED662}" dt="2026-05-11T10:52:32.497" v="30149" actId="478"/>
          <ac:picMkLst>
            <pc:docMk/>
            <pc:sldMk cId="2210244378" sldId="316"/>
            <ac:picMk id="34" creationId="{5D213B0D-D7A5-2326-227E-E05EC0D8131C}"/>
          </ac:picMkLst>
        </pc:picChg>
        <pc:picChg chg="add del">
          <ac:chgData name="Bradley DEYSEL" userId="eb652434-ba0d-4f6d-bc67-94b5b671a75a" providerId="ADAL" clId="{4582205B-D3F2-4DB7-BBCB-488FEECED662}" dt="2026-05-11T10:52:32.497" v="30149" actId="478"/>
          <ac:picMkLst>
            <pc:docMk/>
            <pc:sldMk cId="2210244378" sldId="316"/>
            <ac:picMk id="1032" creationId="{C67E0898-478F-E22A-D53F-AA874FF22A4F}"/>
          </ac:picMkLst>
        </pc:picChg>
      </pc:sldChg>
      <pc:sldChg chg="modSp add">
        <pc:chgData name="Bradley DEYSEL" userId="eb652434-ba0d-4f6d-bc67-94b5b671a75a" providerId="ADAL" clId="{4582205B-D3F2-4DB7-BBCB-488FEECED662}" dt="2026-05-11T11:09:59.998" v="30416"/>
        <pc:sldMkLst>
          <pc:docMk/>
          <pc:sldMk cId="3151503927" sldId="317"/>
        </pc:sldMkLst>
        <pc:spChg chg="mod">
          <ac:chgData name="Bradley DEYSEL" userId="eb652434-ba0d-4f6d-bc67-94b5b671a75a" providerId="ADAL" clId="{4582205B-D3F2-4DB7-BBCB-488FEECED662}" dt="2026-05-11T11:09:59.998" v="30416"/>
          <ac:spMkLst>
            <pc:docMk/>
            <pc:sldMk cId="3151503927" sldId="317"/>
            <ac:spMk id="10" creationId="{B57B7800-6E1B-61CE-3340-220EDEF67D2B}"/>
          </ac:spMkLst>
        </pc:spChg>
      </pc:sldChg>
      <pc:sldChg chg="modSp add mod setBg">
        <pc:chgData name="Bradley DEYSEL" userId="eb652434-ba0d-4f6d-bc67-94b5b671a75a" providerId="ADAL" clId="{4582205B-D3F2-4DB7-BBCB-488FEECED662}" dt="2026-06-03T10:44:07.618" v="30725" actId="207"/>
        <pc:sldMkLst>
          <pc:docMk/>
          <pc:sldMk cId="1561536599" sldId="318"/>
        </pc:sldMkLst>
        <pc:spChg chg="mod">
          <ac:chgData name="Bradley DEYSEL" userId="eb652434-ba0d-4f6d-bc67-94b5b671a75a" providerId="ADAL" clId="{4582205B-D3F2-4DB7-BBCB-488FEECED662}" dt="2026-06-03T10:44:07.618" v="30725" actId="207"/>
          <ac:spMkLst>
            <pc:docMk/>
            <pc:sldMk cId="1561536599" sldId="318"/>
            <ac:spMk id="4" creationId="{D51AFBA6-B4DE-B580-83D7-0B1BB45832BC}"/>
          </ac:spMkLst>
        </pc:spChg>
      </pc:sldChg>
      <pc:sldChg chg="modSp add mod setBg">
        <pc:chgData name="Bradley DEYSEL" userId="eb652434-ba0d-4f6d-bc67-94b5b671a75a" providerId="ADAL" clId="{4582205B-D3F2-4DB7-BBCB-488FEECED662}" dt="2026-06-03T10:44:22.905" v="30729" actId="207"/>
        <pc:sldMkLst>
          <pc:docMk/>
          <pc:sldMk cId="202582315" sldId="319"/>
        </pc:sldMkLst>
        <pc:spChg chg="mod">
          <ac:chgData name="Bradley DEYSEL" userId="eb652434-ba0d-4f6d-bc67-94b5b671a75a" providerId="ADAL" clId="{4582205B-D3F2-4DB7-BBCB-488FEECED662}" dt="2026-06-03T10:44:22.905" v="30729" actId="207"/>
          <ac:spMkLst>
            <pc:docMk/>
            <pc:sldMk cId="202582315" sldId="319"/>
            <ac:spMk id="2" creationId="{FF077443-5EC7-EEE3-9C5F-05259313478C}"/>
          </ac:spMkLst>
        </pc:spChg>
      </pc:sldChg>
      <pc:sldMasterChg chg="setBg">
        <pc:chgData name="Bradley DEYSEL" userId="eb652434-ba0d-4f6d-bc67-94b5b671a75a" providerId="ADAL" clId="{4582205B-D3F2-4DB7-BBCB-488FEECED662}" dt="2026-05-08T12:41:19.285" v="28238"/>
        <pc:sldMasterMkLst>
          <pc:docMk/>
          <pc:sldMasterMk cId="4285898219" sldId="2147485125"/>
        </pc:sldMasterMkLst>
      </pc:sldMasterChg>
    </pc:docChg>
  </pc:docChgLst>
</pc:chgInfo>
</file>

<file path=ppt/comments/modernComment_10E_91128D71.xml><?xml version="1.0" encoding="utf-8"?>
<p188:cmLst xmlns:a="http://schemas.openxmlformats.org/drawingml/2006/main" xmlns:r="http://schemas.openxmlformats.org/officeDocument/2006/relationships" xmlns:p188="http://schemas.microsoft.com/office/powerpoint/2018/8/main">
  <p188:cm id="{64DC6164-E6BD-419D-9CF5-C732E592C419}" authorId="{FDD19CC2-6645-9BD9-B44F-198EBD641C23}" created="2026-01-08T09:51:43.817">
    <ac:txMkLst xmlns:ac="http://schemas.microsoft.com/office/drawing/2013/main/command">
      <pc:docMk xmlns:pc="http://schemas.microsoft.com/office/powerpoint/2013/main/command"/>
      <pc:sldMk xmlns:pc="http://schemas.microsoft.com/office/powerpoint/2013/main/command" cId="2433912177" sldId="270"/>
      <ac:spMk id="6" creationId="{B17699E2-DF46-2034-F941-3D2D723E9D6B}"/>
      <ac:txMk cp="0">
        <ac:context len="341" hash="4173794283"/>
      </ac:txMk>
    </ac:txMkLst>
    <p188:pos x="2941139" y="3006869"/>
    <p188:txBody>
      <a:bodyPr/>
      <a:lstStyle/>
      <a:p>
        <a:r>
          <a:rPr lang="en-GB"/>
          <a:t>Out of harmony or balance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AE6122AC-A7CE-4997-83DD-BF7273D88653}" type="datetimeFigureOut">
              <a:rPr lang="en-GB" smtClean="0"/>
              <a:t>05/06/2026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917CF97-7BAA-4248-8F22-4D6A27E6F739}" type="slidenum">
              <a:rPr lang="en-GB" smtClean="0"/>
              <a:t>‹#›</a:t>
            </a:fld>
            <a:endParaRPr lang="en-GB"/>
          </a:p>
        </p:txBody>
      </p:sp>
    </p:spTree>
    <p:extLst>
      <p:ext uri="{BB962C8B-B14F-4D97-AF65-F5344CB8AC3E}">
        <p14:creationId xmlns:p14="http://schemas.microsoft.com/office/powerpoint/2010/main" val="408501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917CF97-7BAA-4248-8F22-4D6A27E6F739}" type="slidenum">
              <a:rPr lang="en-GB" smtClean="0"/>
              <a:t>1</a:t>
            </a:fld>
            <a:endParaRPr lang="en-GB"/>
          </a:p>
        </p:txBody>
      </p:sp>
    </p:spTree>
    <p:extLst>
      <p:ext uri="{BB962C8B-B14F-4D97-AF65-F5344CB8AC3E}">
        <p14:creationId xmlns:p14="http://schemas.microsoft.com/office/powerpoint/2010/main" val="3881318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59BBD-6369-2784-3F66-32D931C605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C813C2-EC8B-FA24-A89F-05527EF0B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E5C548-887B-77E4-D181-E061D9CA49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DE1BE34-5FA9-385A-424B-5241D9F30D54}"/>
              </a:ext>
            </a:extLst>
          </p:cNvPr>
          <p:cNvSpPr>
            <a:spLocks noGrp="1"/>
          </p:cNvSpPr>
          <p:nvPr>
            <p:ph type="sldNum" sz="quarter" idx="5"/>
          </p:nvPr>
        </p:nvSpPr>
        <p:spPr/>
        <p:txBody>
          <a:bodyPr/>
          <a:lstStyle/>
          <a:p>
            <a:fld id="{2917CF97-7BAA-4248-8F22-4D6A27E6F739}" type="slidenum">
              <a:rPr lang="en-GB" smtClean="0"/>
              <a:t>10</a:t>
            </a:fld>
            <a:endParaRPr lang="en-GB"/>
          </a:p>
        </p:txBody>
      </p:sp>
    </p:spTree>
    <p:extLst>
      <p:ext uri="{BB962C8B-B14F-4D97-AF65-F5344CB8AC3E}">
        <p14:creationId xmlns:p14="http://schemas.microsoft.com/office/powerpoint/2010/main" val="1403587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2</a:t>
            </a:fld>
            <a:endParaRPr lang="en-GB"/>
          </a:p>
        </p:txBody>
      </p:sp>
    </p:spTree>
    <p:extLst>
      <p:ext uri="{BB962C8B-B14F-4D97-AF65-F5344CB8AC3E}">
        <p14:creationId xmlns:p14="http://schemas.microsoft.com/office/powerpoint/2010/main" val="3466728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17CF97-7BAA-4248-8F22-4D6A27E6F739}" type="slidenum">
              <a:rPr lang="en-GB" smtClean="0"/>
              <a:t>3</a:t>
            </a:fld>
            <a:endParaRPr lang="en-GB"/>
          </a:p>
        </p:txBody>
      </p:sp>
    </p:spTree>
    <p:extLst>
      <p:ext uri="{BB962C8B-B14F-4D97-AF65-F5344CB8AC3E}">
        <p14:creationId xmlns:p14="http://schemas.microsoft.com/office/powerpoint/2010/main" val="2557769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4</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17E2E-2AF6-7C20-6CB8-7F87BEB0E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75C4F-CF2F-D184-37A4-FCEDDE49A3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3AF8E0-C551-051F-E0E7-2CB793D2164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E7FC8DF-1AFE-998E-1024-455C1F8E193F}"/>
              </a:ext>
            </a:extLst>
          </p:cNvPr>
          <p:cNvSpPr>
            <a:spLocks noGrp="1"/>
          </p:cNvSpPr>
          <p:nvPr>
            <p:ph type="sldNum" sz="quarter" idx="5"/>
          </p:nvPr>
        </p:nvSpPr>
        <p:spPr/>
        <p:txBody>
          <a:bodyPr/>
          <a:lstStyle/>
          <a:p>
            <a:fld id="{2917CF97-7BAA-4248-8F22-4D6A27E6F739}" type="slidenum">
              <a:rPr lang="en-GB" smtClean="0"/>
              <a:t>5</a:t>
            </a:fld>
            <a:endParaRPr lang="en-GB"/>
          </a:p>
        </p:txBody>
      </p:sp>
    </p:spTree>
    <p:extLst>
      <p:ext uri="{BB962C8B-B14F-4D97-AF65-F5344CB8AC3E}">
        <p14:creationId xmlns:p14="http://schemas.microsoft.com/office/powerpoint/2010/main" val="4285603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0B87F-B460-BD28-3DD0-82DAB9C18D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582FB1-AD2E-CB74-E692-050011F8B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2AC794-8FAC-7AEB-02FA-489A76FAF28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4D06B35-5656-0771-710B-FC9AB4325584}"/>
              </a:ext>
            </a:extLst>
          </p:cNvPr>
          <p:cNvSpPr>
            <a:spLocks noGrp="1"/>
          </p:cNvSpPr>
          <p:nvPr>
            <p:ph type="sldNum" sz="quarter" idx="5"/>
          </p:nvPr>
        </p:nvSpPr>
        <p:spPr/>
        <p:txBody>
          <a:bodyPr/>
          <a:lstStyle/>
          <a:p>
            <a:fld id="{2917CF97-7BAA-4248-8F22-4D6A27E6F739}" type="slidenum">
              <a:rPr lang="en-GB" smtClean="0"/>
              <a:t>6</a:t>
            </a:fld>
            <a:endParaRPr lang="en-GB"/>
          </a:p>
        </p:txBody>
      </p:sp>
    </p:spTree>
    <p:extLst>
      <p:ext uri="{BB962C8B-B14F-4D97-AF65-F5344CB8AC3E}">
        <p14:creationId xmlns:p14="http://schemas.microsoft.com/office/powerpoint/2010/main" val="407458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08DD6-F558-6465-A2FD-6A8E1DE07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86018B-C0D8-C613-E6DB-99494AB3A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6DFC62-26B8-B293-F841-B07B474049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42250F-C98B-0700-32F8-C22CEA0786F1}"/>
              </a:ext>
            </a:extLst>
          </p:cNvPr>
          <p:cNvSpPr>
            <a:spLocks noGrp="1"/>
          </p:cNvSpPr>
          <p:nvPr>
            <p:ph type="sldNum" sz="quarter" idx="5"/>
          </p:nvPr>
        </p:nvSpPr>
        <p:spPr/>
        <p:txBody>
          <a:bodyPr/>
          <a:lstStyle/>
          <a:p>
            <a:fld id="{2917CF97-7BAA-4248-8F22-4D6A27E6F739}" type="slidenum">
              <a:rPr lang="en-GB" smtClean="0"/>
              <a:t>7</a:t>
            </a:fld>
            <a:endParaRPr lang="en-GB"/>
          </a:p>
        </p:txBody>
      </p:sp>
    </p:spTree>
    <p:extLst>
      <p:ext uri="{BB962C8B-B14F-4D97-AF65-F5344CB8AC3E}">
        <p14:creationId xmlns:p14="http://schemas.microsoft.com/office/powerpoint/2010/main" val="2742635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8BC2-489B-FA62-9DB8-29CCE0CDE9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84758-552D-70E5-3D0A-88AB053031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91A88-FBC8-F17F-ABF5-678320684AF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E47957-F63F-4B91-90C6-0540C45B1067}"/>
              </a:ext>
            </a:extLst>
          </p:cNvPr>
          <p:cNvSpPr>
            <a:spLocks noGrp="1"/>
          </p:cNvSpPr>
          <p:nvPr>
            <p:ph type="sldNum" sz="quarter" idx="5"/>
          </p:nvPr>
        </p:nvSpPr>
        <p:spPr/>
        <p:txBody>
          <a:bodyPr/>
          <a:lstStyle/>
          <a:p>
            <a:fld id="{2917CF97-7BAA-4248-8F22-4D6A27E6F739}" type="slidenum">
              <a:rPr lang="en-GB" smtClean="0"/>
              <a:t>8</a:t>
            </a:fld>
            <a:endParaRPr lang="en-GB"/>
          </a:p>
        </p:txBody>
      </p:sp>
    </p:spTree>
    <p:extLst>
      <p:ext uri="{BB962C8B-B14F-4D97-AF65-F5344CB8AC3E}">
        <p14:creationId xmlns:p14="http://schemas.microsoft.com/office/powerpoint/2010/main" val="344978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4E2C9-4C6B-27D0-F543-5FE17735E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8E119-9107-7CC9-69ED-CB86075AA4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4C3B45-E0BA-1900-111E-568B15678B2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F13EE90-A74C-D52B-1E60-4CB48DCA9B92}"/>
              </a:ext>
            </a:extLst>
          </p:cNvPr>
          <p:cNvSpPr>
            <a:spLocks noGrp="1"/>
          </p:cNvSpPr>
          <p:nvPr>
            <p:ph type="sldNum" sz="quarter" idx="5"/>
          </p:nvPr>
        </p:nvSpPr>
        <p:spPr/>
        <p:txBody>
          <a:bodyPr/>
          <a:lstStyle/>
          <a:p>
            <a:fld id="{2917CF97-7BAA-4248-8F22-4D6A27E6F739}" type="slidenum">
              <a:rPr lang="en-GB" smtClean="0"/>
              <a:t>9</a:t>
            </a:fld>
            <a:endParaRPr lang="en-GB"/>
          </a:p>
        </p:txBody>
      </p:sp>
    </p:spTree>
    <p:extLst>
      <p:ext uri="{BB962C8B-B14F-4D97-AF65-F5344CB8AC3E}">
        <p14:creationId xmlns:p14="http://schemas.microsoft.com/office/powerpoint/2010/main" val="194386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26238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963478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843818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568329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41462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572907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71231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4076439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537519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841FA5-6617-46D7-9EB7-B62344BD408E}" type="datetimeFigureOut">
              <a:rPr lang="en-GB" smtClean="0"/>
              <a:t>05/06/2026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165426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841FA5-6617-46D7-9EB7-B62344BD408E}" type="datetimeFigureOut">
              <a:rPr lang="en-GB" smtClean="0"/>
              <a:t>05/06/2026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708633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841FA5-6617-46D7-9EB7-B62344BD408E}" type="datetimeFigureOut">
              <a:rPr lang="en-GB" smtClean="0"/>
              <a:t>05/06/2026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2220079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9A841FA5-6617-46D7-9EB7-B62344BD408E}" type="datetimeFigureOut">
              <a:rPr lang="en-GB" smtClean="0"/>
              <a:t>05/06/2026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130409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841FA5-6617-46D7-9EB7-B62344BD408E}" type="datetimeFigureOut">
              <a:rPr lang="en-GB" smtClean="0"/>
              <a:t>05/06/2026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044415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05/06/2026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313051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A841FA5-6617-46D7-9EB7-B62344BD408E}" type="datetimeFigureOut">
              <a:rPr lang="en-GB" smtClean="0"/>
              <a:t>05/06/2026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2C35187-C2A3-44C0-A037-C52CD3C9CD43}" type="slidenum">
              <a:rPr lang="en-GB" smtClean="0"/>
              <a:t>‹#›</a:t>
            </a:fld>
            <a:endParaRPr lang="en-GB"/>
          </a:p>
        </p:txBody>
      </p:sp>
    </p:spTree>
    <p:extLst>
      <p:ext uri="{BB962C8B-B14F-4D97-AF65-F5344CB8AC3E}">
        <p14:creationId xmlns:p14="http://schemas.microsoft.com/office/powerpoint/2010/main" val="643956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A841FA5-6617-46D7-9EB7-B62344BD408E}" type="datetimeFigureOut">
              <a:rPr lang="en-GB" smtClean="0"/>
              <a:t>05/06/2026</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72C35187-C2A3-44C0-A037-C52CD3C9CD43}" type="slidenum">
              <a:rPr lang="en-GB" smtClean="0"/>
              <a:t>‹#›</a:t>
            </a:fld>
            <a:endParaRPr lang="en-GB"/>
          </a:p>
        </p:txBody>
      </p:sp>
    </p:spTree>
    <p:extLst>
      <p:ext uri="{BB962C8B-B14F-4D97-AF65-F5344CB8AC3E}">
        <p14:creationId xmlns:p14="http://schemas.microsoft.com/office/powerpoint/2010/main" val="4285898219"/>
      </p:ext>
    </p:extLst>
  </p:cSld>
  <p:clrMap bg1="dk1" tx1="lt1" bg2="dk2" tx2="lt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 id="2147485137" r:id="rId12"/>
    <p:sldLayoutId id="2147485138" r:id="rId13"/>
    <p:sldLayoutId id="2147485139" r:id="rId14"/>
    <p:sldLayoutId id="2147485140" r:id="rId15"/>
    <p:sldLayoutId id="2147485141"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hyperlink" Target="https://youtu.be/73CHJRv0XIQ" TargetMode="External"/><Relationship Id="rId5" Type="http://schemas.openxmlformats.org/officeDocument/2006/relationships/slide" Target="slide3.xml"/><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slide" Target="slide9.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image" Target="../media/image2.png"/><Relationship Id="rId7" Type="http://schemas.openxmlformats.org/officeDocument/2006/relationships/hyperlink" Target="https://www.merriam-webster.com/word-of-the-day" TargetMode="External"/><Relationship Id="rId12" Type="http://schemas.openxmlformats.org/officeDocument/2006/relationships/slide" Target="slide1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slide" Target="slide8.xml"/><Relationship Id="rId5" Type="http://schemas.openxmlformats.org/officeDocument/2006/relationships/slide" Target="slide4.xml"/><Relationship Id="rId10" Type="http://schemas.openxmlformats.org/officeDocument/2006/relationships/slide" Target="slide10.xml"/><Relationship Id="rId4" Type="http://schemas.openxmlformats.org/officeDocument/2006/relationships/image" Target="../media/image5.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0E_91128D71.xml"/><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slide" Target="slide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slide" Target="slide1.xml"/><Relationship Id="rId5" Type="http://schemas.openxmlformats.org/officeDocument/2006/relationships/slide" Target="slide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slide" Target="slide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slide" Target="slide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FC5457-3134-124B-34A3-FC5A556293BD}"/>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pic>
        <p:nvPicPr>
          <p:cNvPr id="1038" name="Picture 14" descr="day-1-1">
            <a:extLst>
              <a:ext uri="{FF2B5EF4-FFF2-40B4-BE49-F238E27FC236}">
                <a16:creationId xmlns:a16="http://schemas.microsoft.com/office/drawing/2014/main" id="{354155A9-0D03-49BB-8F63-AB4CA996C0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7" y="19359"/>
            <a:ext cx="1168387" cy="13127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3489" y="11896"/>
            <a:ext cx="1455728" cy="1312754"/>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B84F166B-2995-3A3C-555D-1617C7F89036}"/>
              </a:ext>
            </a:extLst>
          </p:cNvPr>
          <p:cNvSpPr/>
          <p:nvPr/>
        </p:nvSpPr>
        <p:spPr>
          <a:xfrm>
            <a:off x="1699765" y="33952"/>
            <a:ext cx="8706317" cy="827064"/>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Lucida Calligraphy" panose="03010101010101010101" pitchFamily="66" charset="0"/>
              </a:rPr>
              <a:t>The theme for this half term: </a:t>
            </a:r>
            <a:r>
              <a:rPr lang="en-GB" sz="1600" dirty="0">
                <a:latin typeface="Lucida Calligraphy" panose="03010101010101010101" pitchFamily="66" charset="0"/>
              </a:rPr>
              <a:t>School Vision Statement: To be a centre of excellence, inspired by Christian values, where every member of our school community fulfils their potential</a:t>
            </a:r>
            <a:endParaRPr lang="en-GB" sz="1600" b="1" dirty="0">
              <a:solidFill>
                <a:schemeClr val="bg1"/>
              </a:solidFill>
              <a:latin typeface="Lucida Calligraphy" panose="03010101010101010101" pitchFamily="66" charset="0"/>
            </a:endParaRPr>
          </a:p>
        </p:txBody>
      </p:sp>
      <p:sp>
        <p:nvSpPr>
          <p:cNvPr id="17" name="Rectangle: Rounded Corners 16">
            <a:extLst>
              <a:ext uri="{FF2B5EF4-FFF2-40B4-BE49-F238E27FC236}">
                <a16:creationId xmlns:a16="http://schemas.microsoft.com/office/drawing/2014/main" id="{57BD8A17-5EAE-60F2-2A55-78F46AED1A48}"/>
              </a:ext>
            </a:extLst>
          </p:cNvPr>
          <p:cNvSpPr/>
          <p:nvPr/>
        </p:nvSpPr>
        <p:spPr>
          <a:xfrm>
            <a:off x="1696658" y="913937"/>
            <a:ext cx="8706316"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2060"/>
                </a:solidFill>
                <a:latin typeface="Lucida Calligraphy" panose="03010101010101010101" pitchFamily="66" charset="0"/>
              </a:rPr>
              <a:t>The Equality and Diversity theme for this half term: </a:t>
            </a:r>
            <a:r>
              <a:rPr lang="en-GB" sz="1600" b="1" dirty="0">
                <a:solidFill>
                  <a:srgbClr val="7030A0"/>
                </a:solidFill>
                <a:latin typeface="Lucida Calligraphy" panose="03010101010101010101" pitchFamily="66" charset="0"/>
              </a:rPr>
              <a:t>Celebrating Diversity </a:t>
            </a:r>
          </a:p>
        </p:txBody>
      </p:sp>
      <p:sp>
        <p:nvSpPr>
          <p:cNvPr id="18" name="Rectangle: Rounded Corners 17">
            <a:extLst>
              <a:ext uri="{FF2B5EF4-FFF2-40B4-BE49-F238E27FC236}">
                <a16:creationId xmlns:a16="http://schemas.microsoft.com/office/drawing/2014/main" id="{33652432-D9B4-EA27-DF1A-0C85550A3990}"/>
              </a:ext>
            </a:extLst>
          </p:cNvPr>
          <p:cNvSpPr/>
          <p:nvPr/>
        </p:nvSpPr>
        <p:spPr>
          <a:xfrm>
            <a:off x="1696658" y="1408443"/>
            <a:ext cx="8706317" cy="460570"/>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Our School Vision</a:t>
            </a:r>
          </a:p>
        </p:txBody>
      </p:sp>
      <p:sp>
        <p:nvSpPr>
          <p:cNvPr id="8" name="TextBox 7">
            <a:hlinkClick r:id="rId5" action="ppaction://hlinksldjump"/>
            <a:extLst>
              <a:ext uri="{FF2B5EF4-FFF2-40B4-BE49-F238E27FC236}">
                <a16:creationId xmlns:a16="http://schemas.microsoft.com/office/drawing/2014/main" id="{9C534AD6-3C17-FB99-FD1F-42F056C33E46}"/>
              </a:ext>
            </a:extLst>
          </p:cNvPr>
          <p:cNvSpPr txBox="1"/>
          <p:nvPr/>
        </p:nvSpPr>
        <p:spPr>
          <a:xfrm>
            <a:off x="398014" y="2769362"/>
            <a:ext cx="2597288" cy="2331184"/>
          </a:xfrm>
          <a:prstGeom prst="horizontalScroll">
            <a:avLst/>
          </a:prstGeom>
          <a:solidFill>
            <a:srgbClr val="FFFF00"/>
          </a:solidFill>
          <a:ln w="28575">
            <a:solidFill>
              <a:srgbClr val="C0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pic>
        <p:nvPicPr>
          <p:cNvPr id="6" name="Picture 5">
            <a:extLst>
              <a:ext uri="{FF2B5EF4-FFF2-40B4-BE49-F238E27FC236}">
                <a16:creationId xmlns:a16="http://schemas.microsoft.com/office/drawing/2014/main" id="{659CED1F-68F5-A92B-24AE-2D1A64777429}"/>
              </a:ext>
            </a:extLst>
          </p:cNvPr>
          <p:cNvPicPr>
            <a:picLocks noChangeAspect="1"/>
          </p:cNvPicPr>
          <p:nvPr/>
        </p:nvPicPr>
        <p:blipFill>
          <a:blip r:embed="rId6"/>
          <a:stretch>
            <a:fillRect/>
          </a:stretch>
        </p:blipFill>
        <p:spPr>
          <a:xfrm>
            <a:off x="9990731" y="5643948"/>
            <a:ext cx="2036240" cy="1044683"/>
          </a:xfrm>
          <a:prstGeom prst="rect">
            <a:avLst/>
          </a:prstGeom>
        </p:spPr>
      </p:pic>
      <p:pic>
        <p:nvPicPr>
          <p:cNvPr id="7" name="Picture 6">
            <a:extLst>
              <a:ext uri="{FF2B5EF4-FFF2-40B4-BE49-F238E27FC236}">
                <a16:creationId xmlns:a16="http://schemas.microsoft.com/office/drawing/2014/main" id="{FA441B48-1F05-CFB6-99AE-955B40EDBE77}"/>
              </a:ext>
            </a:extLst>
          </p:cNvPr>
          <p:cNvPicPr>
            <a:picLocks noChangeAspect="1"/>
          </p:cNvPicPr>
          <p:nvPr/>
        </p:nvPicPr>
        <p:blipFill>
          <a:blip r:embed="rId7"/>
          <a:srcRect l="21887" t="24376" r="21172" b="19900"/>
          <a:stretch>
            <a:fillRect/>
          </a:stretch>
        </p:blipFill>
        <p:spPr>
          <a:xfrm>
            <a:off x="5977043" y="2021831"/>
            <a:ext cx="6076313" cy="3344940"/>
          </a:xfrm>
          <a:prstGeom prst="rect">
            <a:avLst/>
          </a:prstGeom>
          <a:ln w="38100">
            <a:solidFill>
              <a:schemeClr val="tx1"/>
            </a:solidFill>
          </a:ln>
        </p:spPr>
      </p:pic>
      <p:sp>
        <p:nvSpPr>
          <p:cNvPr id="3" name="TextBox 2">
            <a:hlinkClick r:id="rId8" action="ppaction://hlinksldjump"/>
            <a:extLst>
              <a:ext uri="{FF2B5EF4-FFF2-40B4-BE49-F238E27FC236}">
                <a16:creationId xmlns:a16="http://schemas.microsoft.com/office/drawing/2014/main" id="{8422FA88-B0DB-E6C0-CF92-273010F3BB38}"/>
              </a:ext>
            </a:extLst>
          </p:cNvPr>
          <p:cNvSpPr txBox="1"/>
          <p:nvPr/>
        </p:nvSpPr>
        <p:spPr>
          <a:xfrm>
            <a:off x="6912205" y="5187941"/>
            <a:ext cx="2287462" cy="1358682"/>
          </a:xfrm>
          <a:prstGeom prst="cloud">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endParaRPr lang="en-US" sz="2600" dirty="0">
              <a:solidFill>
                <a:srgbClr val="0070C0"/>
              </a:solidFill>
            </a:endParaRPr>
          </a:p>
        </p:txBody>
      </p:sp>
      <p:sp>
        <p:nvSpPr>
          <p:cNvPr id="9" name="TextBox 8">
            <a:hlinkClick r:id="rId9" action="ppaction://hlinksldjump"/>
            <a:extLst>
              <a:ext uri="{FF2B5EF4-FFF2-40B4-BE49-F238E27FC236}">
                <a16:creationId xmlns:a16="http://schemas.microsoft.com/office/drawing/2014/main" id="{4D9E3826-3294-BE4E-4839-F729039245C0}"/>
              </a:ext>
            </a:extLst>
          </p:cNvPr>
          <p:cNvSpPr txBox="1"/>
          <p:nvPr/>
        </p:nvSpPr>
        <p:spPr>
          <a:xfrm>
            <a:off x="9320205" y="4720885"/>
            <a:ext cx="2586228" cy="1967746"/>
          </a:xfrm>
          <a:prstGeom prst="cloud">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66"/>
                </a:solidFill>
              </a:rPr>
              <a:t>Click for an extra prayer</a:t>
            </a:r>
            <a:endParaRPr lang="en-US" sz="2600" dirty="0">
              <a:solidFill>
                <a:srgbClr val="FF0066"/>
              </a:solidFill>
            </a:endParaRPr>
          </a:p>
        </p:txBody>
      </p:sp>
      <p:sp>
        <p:nvSpPr>
          <p:cNvPr id="13" name="Flowchart: Terminator 12">
            <a:hlinkClick r:id="rId10" action="ppaction://hlinksldjump"/>
            <a:extLst>
              <a:ext uri="{FF2B5EF4-FFF2-40B4-BE49-F238E27FC236}">
                <a16:creationId xmlns:a16="http://schemas.microsoft.com/office/drawing/2014/main" id="{73045F38-A2B5-3B54-3340-C8BF6DD25123}"/>
              </a:ext>
            </a:extLst>
          </p:cNvPr>
          <p:cNvSpPr/>
          <p:nvPr/>
        </p:nvSpPr>
        <p:spPr>
          <a:xfrm>
            <a:off x="91687" y="1971778"/>
            <a:ext cx="6261554" cy="628351"/>
          </a:xfrm>
          <a:prstGeom prst="flowChartTerminator">
            <a:avLst/>
          </a:prstGeom>
          <a:solidFill>
            <a:srgbClr val="3399FF"/>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n>
                  <a:solidFill>
                    <a:sysClr val="windowText" lastClr="000000"/>
                  </a:solidFill>
                </a:ln>
                <a:solidFill>
                  <a:sysClr val="windowText" lastClr="000000"/>
                </a:solidFill>
                <a:latin typeface="Abadi"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11" name="TextBox 10">
            <a:extLst>
              <a:ext uri="{FF2B5EF4-FFF2-40B4-BE49-F238E27FC236}">
                <a16:creationId xmlns:a16="http://schemas.microsoft.com/office/drawing/2014/main" id="{F4636E1E-3167-53C0-2E9D-4EFEF83700D1}"/>
              </a:ext>
            </a:extLst>
          </p:cNvPr>
          <p:cNvSpPr txBox="1"/>
          <p:nvPr/>
        </p:nvSpPr>
        <p:spPr>
          <a:xfrm>
            <a:off x="259747" y="5165836"/>
            <a:ext cx="6019755" cy="1477328"/>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000" b="1" dirty="0">
                <a:solidFill>
                  <a:srgbClr val="FFFF00"/>
                </a:solidFill>
              </a:rPr>
              <a:t>Watch: Will you fulfil your potential?</a:t>
            </a:r>
          </a:p>
          <a:p>
            <a:pPr algn="ctr"/>
            <a:r>
              <a:rPr lang="en-GB" sz="3000" b="1" dirty="0">
                <a:solidFill>
                  <a:schemeClr val="tx1"/>
                </a:solidFill>
                <a:hlinkClick r:id="rId11">
                  <a:extLst>
                    <a:ext uri="{A12FA001-AC4F-418D-AE19-62706E023703}">
                      <ahyp:hlinkClr xmlns:ahyp="http://schemas.microsoft.com/office/drawing/2018/hyperlinkcolor" val="tx"/>
                    </a:ext>
                  </a:extLst>
                </a:hlinkClick>
              </a:rPr>
              <a:t>https://youtu.be/73CHJRv0XIQ</a:t>
            </a:r>
            <a:endParaRPr lang="en-GB" sz="3000" b="1" dirty="0">
              <a:solidFill>
                <a:schemeClr val="tx1"/>
              </a:solidFill>
            </a:endParaRPr>
          </a:p>
        </p:txBody>
      </p:sp>
    </p:spTree>
    <p:extLst>
      <p:ext uri="{BB962C8B-B14F-4D97-AF65-F5344CB8AC3E}">
        <p14:creationId xmlns:p14="http://schemas.microsoft.com/office/powerpoint/2010/main" val="14453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1000" fill="hold"/>
                                        <p:tgtEl>
                                          <p:spTgt spid="8"/>
                                        </p:tgtEl>
                                        <p:attrNameLst>
                                          <p:attrName>ppt_w</p:attrName>
                                        </p:attrNameLst>
                                      </p:cBhvr>
                                      <p:tavLst>
                                        <p:tav tm="0">
                                          <p:val>
                                            <p:fltVal val="0"/>
                                          </p:val>
                                        </p:tav>
                                        <p:tav tm="100000">
                                          <p:val>
                                            <p:strVal val="#ppt_w"/>
                                          </p:val>
                                        </p:tav>
                                      </p:tavLst>
                                    </p:anim>
                                    <p:anim calcmode="lin" valueType="num">
                                      <p:cBhvr>
                                        <p:cTn id="34" dur="1000" fill="hold"/>
                                        <p:tgtEl>
                                          <p:spTgt spid="8"/>
                                        </p:tgtEl>
                                        <p:attrNameLst>
                                          <p:attrName>ppt_h</p:attrName>
                                        </p:attrNameLst>
                                      </p:cBhvr>
                                      <p:tavLst>
                                        <p:tav tm="0">
                                          <p:val>
                                            <p:fltVal val="0"/>
                                          </p:val>
                                        </p:tav>
                                        <p:tav tm="100000">
                                          <p:val>
                                            <p:strVal val="#ppt_h"/>
                                          </p:val>
                                        </p:tav>
                                      </p:tavLst>
                                    </p:anim>
                                    <p:anim calcmode="lin" valueType="num">
                                      <p:cBhvr>
                                        <p:cTn id="35" dur="1000" fill="hold"/>
                                        <p:tgtEl>
                                          <p:spTgt spid="8"/>
                                        </p:tgtEl>
                                        <p:attrNameLst>
                                          <p:attrName>style.rotation</p:attrName>
                                        </p:attrNameLst>
                                      </p:cBhvr>
                                      <p:tavLst>
                                        <p:tav tm="0">
                                          <p:val>
                                            <p:fltVal val="90"/>
                                          </p:val>
                                        </p:tav>
                                        <p:tav tm="100000">
                                          <p:val>
                                            <p:fltVal val="0"/>
                                          </p:val>
                                        </p:tav>
                                      </p:tavLst>
                                    </p:anim>
                                    <p:animEffect transition="in" filter="fade">
                                      <p:cBhvr>
                                        <p:cTn id="36" dur="10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0"/>
                                        <p:tgtEl>
                                          <p:spTgt spid="11"/>
                                        </p:tgtEl>
                                      </p:cBhvr>
                                    </p:animEffect>
                                    <p:anim calcmode="lin" valueType="num">
                                      <p:cBhvr>
                                        <p:cTn id="42" dur="1000" fill="hold"/>
                                        <p:tgtEl>
                                          <p:spTgt spid="11"/>
                                        </p:tgtEl>
                                        <p:attrNameLst>
                                          <p:attrName>ppt_x</p:attrName>
                                        </p:attrNameLst>
                                      </p:cBhvr>
                                      <p:tavLst>
                                        <p:tav tm="0">
                                          <p:val>
                                            <p:strVal val="#ppt_x"/>
                                          </p:val>
                                        </p:tav>
                                        <p:tav tm="100000">
                                          <p:val>
                                            <p:strVal val="#ppt_x"/>
                                          </p:val>
                                        </p:tav>
                                      </p:tavLst>
                                    </p:anim>
                                    <p:anim calcmode="lin" valueType="num">
                                      <p:cBhvr>
                                        <p:cTn id="4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
                                        </p:tgtEl>
                                        <p:attrNameLst>
                                          <p:attrName>style.visibility</p:attrName>
                                        </p:attrNameLst>
                                      </p:cBhvr>
                                      <p:to>
                                        <p:strVal val="visible"/>
                                      </p:to>
                                    </p:set>
                                    <p:animEffect transition="in" filter="dissolve">
                                      <p:cBhvr>
                                        <p:cTn id="66" dur="500"/>
                                        <p:tgtEl>
                                          <p:spTgt spid="3"/>
                                        </p:tgtEl>
                                      </p:cBhvr>
                                    </p:animEffect>
                                  </p:childTnLst>
                                </p:cTn>
                              </p:par>
                            </p:childTnLst>
                          </p:cTn>
                        </p:par>
                      </p:childTnLst>
                    </p:cTn>
                  </p:par>
                  <p:par>
                    <p:cTn id="67" fill="hold">
                      <p:stCondLst>
                        <p:cond delay="indefinite"/>
                      </p:stCondLst>
                      <p:childTnLst>
                        <p:par>
                          <p:cTn id="68" fill="hold">
                            <p:stCondLst>
                              <p:cond delay="0"/>
                            </p:stCondLst>
                            <p:childTnLst>
                              <p:par>
                                <p:cTn id="69" presetID="9"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dissolve">
                                      <p:cBhvr>
                                        <p:cTn id="7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8" grpId="0" animBg="1"/>
      <p:bldP spid="3" grpId="0" animBg="1"/>
      <p:bldP spid="9" grpId="0" animBg="1"/>
      <p:bldP spid="13"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5E61-FE64-8A75-A7D9-521AD6A071F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E91198-2AD6-8473-B0DA-B4958222B4CC}"/>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sp>
        <p:nvSpPr>
          <p:cNvPr id="3" name="Rectangle: Rounded Corners 2">
            <a:extLst>
              <a:ext uri="{FF2B5EF4-FFF2-40B4-BE49-F238E27FC236}">
                <a16:creationId xmlns:a16="http://schemas.microsoft.com/office/drawing/2014/main" id="{6990BD36-241E-22F1-E808-2BBF4F084FFF}"/>
              </a:ext>
            </a:extLst>
          </p:cNvPr>
          <p:cNvSpPr/>
          <p:nvPr/>
        </p:nvSpPr>
        <p:spPr>
          <a:xfrm>
            <a:off x="263553" y="457487"/>
            <a:ext cx="10055583" cy="6122504"/>
          </a:xfrm>
          <a:prstGeom prst="roundRect">
            <a:avLst/>
          </a:prstGeom>
          <a:solidFill>
            <a:srgbClr val="FF0066"/>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r>
              <a:rPr lang="en-GB" sz="2800" b="1" dirty="0"/>
              <a:t>Prayer for Purpose and Future Direction</a:t>
            </a:r>
          </a:p>
          <a:p>
            <a:pPr algn="ctr" fontAlgn="t"/>
            <a:endParaRPr lang="en-GB" sz="2800" b="1" dirty="0"/>
          </a:p>
          <a:p>
            <a:pPr algn="ctr" fontAlgn="t"/>
            <a:r>
              <a:rPr lang="en-GB" sz="2800" dirty="0"/>
              <a:t>God of hope</a:t>
            </a:r>
          </a:p>
          <a:p>
            <a:pPr algn="ctr" fontAlgn="t"/>
            <a:br>
              <a:rPr lang="en-GB" sz="2800" dirty="0"/>
            </a:br>
            <a:r>
              <a:rPr lang="en-GB" sz="2800" dirty="0"/>
              <a:t>As I think about my future, guide my choices and dreams</a:t>
            </a:r>
            <a:br>
              <a:rPr lang="en-GB" sz="2800" dirty="0"/>
            </a:br>
            <a:r>
              <a:rPr lang="en-GB" sz="2800" dirty="0"/>
              <a:t>Help me to follow paths that bring out the best in me</a:t>
            </a:r>
            <a:br>
              <a:rPr lang="en-GB" sz="2800" dirty="0"/>
            </a:br>
            <a:r>
              <a:rPr lang="en-GB" sz="2800" dirty="0"/>
              <a:t>And allow me to serve others with kindness and wisdom</a:t>
            </a:r>
            <a:br>
              <a:rPr lang="en-GB" sz="2800" dirty="0"/>
            </a:br>
            <a:r>
              <a:rPr lang="en-GB" sz="2800" dirty="0"/>
              <a:t>Give me clarity when I feel unsure</a:t>
            </a:r>
            <a:br>
              <a:rPr lang="en-GB" sz="2800" dirty="0"/>
            </a:br>
            <a:r>
              <a:rPr lang="en-GB" sz="2800" dirty="0"/>
              <a:t>And peace when I feel pressure to have everything figured out</a:t>
            </a:r>
            <a:br>
              <a:rPr lang="en-GB" sz="2800" dirty="0"/>
            </a:br>
            <a:r>
              <a:rPr lang="en-GB" sz="2800" dirty="0"/>
              <a:t>Lead me step by step toward a life of purpose,</a:t>
            </a:r>
            <a:br>
              <a:rPr lang="en-GB" sz="2800" dirty="0"/>
            </a:br>
            <a:r>
              <a:rPr lang="en-GB" sz="2800" dirty="0"/>
              <a:t>Where I can fulfil my potential and honour You</a:t>
            </a:r>
          </a:p>
          <a:p>
            <a:pPr algn="ctr" fontAlgn="t"/>
            <a:br>
              <a:rPr lang="en-GB" sz="2800" dirty="0"/>
            </a:br>
            <a:r>
              <a:rPr lang="en-GB" sz="2800" dirty="0"/>
              <a:t>Amen</a:t>
            </a:r>
          </a:p>
        </p:txBody>
      </p:sp>
      <p:pic>
        <p:nvPicPr>
          <p:cNvPr id="1032" name="Picture 8" descr="The Holy Trinity Church of England Secondary School - Headteacher's Welcome">
            <a:extLst>
              <a:ext uri="{FF2B5EF4-FFF2-40B4-BE49-F238E27FC236}">
                <a16:creationId xmlns:a16="http://schemas.microsoft.com/office/drawing/2014/main" id="{4143634F-9D3D-CABF-146B-6AA6502049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B5BD159-9E49-5385-A2FE-AB91B167E93E}"/>
              </a:ext>
            </a:extLst>
          </p:cNvPr>
          <p:cNvSpPr txBox="1"/>
          <p:nvPr/>
        </p:nvSpPr>
        <p:spPr>
          <a:xfrm>
            <a:off x="7459663" y="1157555"/>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A7C62A8C-8F9F-02BD-48A9-81311CA04632}"/>
              </a:ext>
            </a:extLst>
          </p:cNvPr>
          <p:cNvPicPr>
            <a:picLocks noChangeAspect="1"/>
          </p:cNvPicPr>
          <p:nvPr/>
        </p:nvPicPr>
        <p:blipFill>
          <a:blip r:embed="rId4"/>
          <a:stretch>
            <a:fillRect/>
          </a:stretch>
        </p:blipFill>
        <p:spPr>
          <a:xfrm>
            <a:off x="9829220" y="5663682"/>
            <a:ext cx="2036240" cy="966322"/>
          </a:xfrm>
          <a:prstGeom prst="rect">
            <a:avLst/>
          </a:prstGeom>
        </p:spPr>
      </p:pic>
      <p:sp>
        <p:nvSpPr>
          <p:cNvPr id="10" name="TextBox 9">
            <a:hlinkClick r:id="rId5" action="ppaction://hlinksldjump"/>
            <a:extLst>
              <a:ext uri="{FF2B5EF4-FFF2-40B4-BE49-F238E27FC236}">
                <a16:creationId xmlns:a16="http://schemas.microsoft.com/office/drawing/2014/main" id="{27BF9931-6835-70AA-D3FC-E777F0BB9957}"/>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4253027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2C6AD-97B2-3FBD-1BB5-5E1564147B7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A1281E7-1E41-5A09-8FB0-B3136BA7A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Hand holding flower">
            <a:extLst>
              <a:ext uri="{FF2B5EF4-FFF2-40B4-BE49-F238E27FC236}">
                <a16:creationId xmlns:a16="http://schemas.microsoft.com/office/drawing/2014/main" id="{4D605455-E015-9DF2-D5C8-656C009B2473}"/>
              </a:ext>
            </a:extLst>
          </p:cNvPr>
          <p:cNvPicPr>
            <a:picLocks noChangeAspect="1"/>
          </p:cNvPicPr>
          <p:nvPr/>
        </p:nvPicPr>
        <p:blipFill>
          <a:blip r:embed="rId3"/>
          <a:srcRect t="15746"/>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EAF9006-E2DD-EBBA-C75F-7B033B77A91A}"/>
              </a:ext>
            </a:extLst>
          </p:cNvPr>
          <p:cNvSpPr txBox="1"/>
          <p:nvPr/>
        </p:nvSpPr>
        <p:spPr>
          <a:xfrm>
            <a:off x="2525233" y="1628454"/>
            <a:ext cx="6778353" cy="67324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dirty="0">
                <a:ln>
                  <a:solidFill>
                    <a:srgbClr val="FFFF00"/>
                  </a:solidFill>
                </a:ln>
                <a:solidFill>
                  <a:srgbClr val="FFFFFF"/>
                </a:solidFill>
                <a:latin typeface="Alasassy Caps" pitchFamily="2" charset="0"/>
                <a:ea typeface="+mj-ea"/>
                <a:cs typeface="+mj-cs"/>
              </a:rPr>
              <a:t>Somewhere I belong</a:t>
            </a:r>
          </a:p>
        </p:txBody>
      </p:sp>
      <p:sp>
        <p:nvSpPr>
          <p:cNvPr id="2" name="Rectangle 1">
            <a:extLst>
              <a:ext uri="{FF2B5EF4-FFF2-40B4-BE49-F238E27FC236}">
                <a16:creationId xmlns:a16="http://schemas.microsoft.com/office/drawing/2014/main" id="{F88EAD06-9B05-EFC5-5CE1-4061A396D6C1}"/>
              </a:ext>
            </a:extLst>
          </p:cNvPr>
          <p:cNvSpPr/>
          <p:nvPr/>
        </p:nvSpPr>
        <p:spPr>
          <a:xfrm>
            <a:off x="10494622" y="177282"/>
            <a:ext cx="1483567" cy="1026367"/>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dirty="0">
                <a:solidFill>
                  <a:sysClr val="windowText" lastClr="000000"/>
                </a:solidFill>
                <a:latin typeface="Alasassy Caps" pitchFamily="2" charset="0"/>
              </a:rPr>
              <a:t>Click to begin</a:t>
            </a:r>
          </a:p>
        </p:txBody>
      </p:sp>
    </p:spTree>
    <p:custDataLst>
      <p:tags r:id="rId1"/>
    </p:custDataLst>
    <p:extLst>
      <p:ext uri="{BB962C8B-B14F-4D97-AF65-F5344CB8AC3E}">
        <p14:creationId xmlns:p14="http://schemas.microsoft.com/office/powerpoint/2010/main" val="601635812"/>
      </p:ext>
    </p:extLst>
  </p:cSld>
  <p:clrMapOvr>
    <a:masterClrMapping/>
  </p:clrMapOvr>
  <mc:AlternateContent xmlns:mc="http://schemas.openxmlformats.org/markup-compatibility/2006" xmlns:p14="http://schemas.microsoft.com/office/powerpoint/2010/main">
    <mc:Choice Requires="p14">
      <p:transition p14:dur="0" advTm="8675"/>
    </mc:Choice>
    <mc:Fallback xmlns="">
      <p:transition advTm="8675"/>
    </mc:Fallback>
  </mc:AlternateContent>
  <p:extLst>
    <p:ext uri="{E180D4A7-C9FB-4DFB-919C-405C955672EB}">
      <p14:showEvtLst xmlns:p14="http://schemas.microsoft.com/office/powerpoint/2010/main">
        <p14:playEvt time="0" objId="2"/>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2C6AD-97B2-3FBD-1BB5-5E1564147B76}"/>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A1281E7-1E41-5A09-8FB0-B3136BA7AD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Hand holding flower">
            <a:extLst>
              <a:ext uri="{FF2B5EF4-FFF2-40B4-BE49-F238E27FC236}">
                <a16:creationId xmlns:a16="http://schemas.microsoft.com/office/drawing/2014/main" id="{4D605455-E015-9DF2-D5C8-656C009B2473}"/>
              </a:ext>
            </a:extLst>
          </p:cNvPr>
          <p:cNvPicPr>
            <a:picLocks noChangeAspect="1"/>
          </p:cNvPicPr>
          <p:nvPr/>
        </p:nvPicPr>
        <p:blipFill>
          <a:blip r:embed="rId5"/>
          <a:srcRect t="15746"/>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EAF9006-E2DD-EBBA-C75F-7B033B77A91A}"/>
              </a:ext>
            </a:extLst>
          </p:cNvPr>
          <p:cNvSpPr txBox="1"/>
          <p:nvPr/>
        </p:nvSpPr>
        <p:spPr>
          <a:xfrm>
            <a:off x="2525233" y="1628454"/>
            <a:ext cx="6778353" cy="67324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dirty="0">
                <a:ln>
                  <a:solidFill>
                    <a:srgbClr val="FFFF00"/>
                  </a:solidFill>
                </a:ln>
                <a:solidFill>
                  <a:srgbClr val="FFFFFF"/>
                </a:solidFill>
                <a:latin typeface="Alasassy Caps" pitchFamily="2" charset="0"/>
                <a:ea typeface="+mj-ea"/>
                <a:cs typeface="+mj-cs"/>
              </a:rPr>
              <a:t>Somewhere I belong</a:t>
            </a:r>
          </a:p>
        </p:txBody>
      </p:sp>
      <p:pic>
        <p:nvPicPr>
          <p:cNvPr id="3" name="Somewhere I Belong - 13052026, 12.46">
            <a:hlinkClick r:id="" action="ppaction://media"/>
            <a:extLst>
              <a:ext uri="{FF2B5EF4-FFF2-40B4-BE49-F238E27FC236}">
                <a16:creationId xmlns:a16="http://schemas.microsoft.com/office/drawing/2014/main" id="{81C28E27-2C7D-0888-E6D4-35E436E8DFE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47758" y="225015"/>
            <a:ext cx="487363" cy="487363"/>
          </a:xfrm>
          <a:prstGeom prst="rect">
            <a:avLst/>
          </a:prstGeom>
        </p:spPr>
      </p:pic>
    </p:spTree>
    <p:custDataLst>
      <p:tags r:id="rId1"/>
    </p:custDataLst>
    <p:extLst>
      <p:ext uri="{BB962C8B-B14F-4D97-AF65-F5344CB8AC3E}">
        <p14:creationId xmlns:p14="http://schemas.microsoft.com/office/powerpoint/2010/main" val="4185584886"/>
      </p:ext>
    </p:extLst>
  </p:cSld>
  <p:clrMapOvr>
    <a:masterClrMapping/>
  </p:clrMapOvr>
  <mc:AlternateContent xmlns:mc="http://schemas.openxmlformats.org/markup-compatibility/2006" xmlns:p14="http://schemas.microsoft.com/office/powerpoint/2010/main">
    <mc:Choice Requires="p14">
      <p:transition p14:dur="0" advTm="8675"/>
    </mc:Choice>
    <mc:Fallback xmlns="">
      <p:transition advTm="86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2"/>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BD20B-27A9-E38A-CA5B-72D302A252E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74F214-7432-9F28-875D-90C6E3F39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47A462-EF7F-0113-39E1-37EF97EDB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B6FBAF-D13E-2492-CC67-6DDF74738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85B537-FDFD-EB1B-8739-59D5317B6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E610BC5-B9D3-16ED-B88D-78ABFF129B3A}"/>
              </a:ext>
            </a:extLst>
          </p:cNvPr>
          <p:cNvSpPr txBox="1"/>
          <p:nvPr/>
        </p:nvSpPr>
        <p:spPr>
          <a:xfrm>
            <a:off x="372830" y="1166628"/>
            <a:ext cx="11699036" cy="4524315"/>
          </a:xfrm>
          <a:prstGeom prst="rect">
            <a:avLst/>
          </a:prstGeom>
          <a:noFill/>
        </p:spPr>
        <p:txBody>
          <a:bodyPr wrap="none" rtlCol="0">
            <a:spAutoFit/>
          </a:bodyPr>
          <a:lstStyle/>
          <a:p>
            <a:r>
              <a:rPr lang="en-GB" sz="3200" dirty="0">
                <a:latin typeface="Biome" panose="020B0503030204020804" pitchFamily="34" charset="0"/>
                <a:cs typeface="Biome" panose="020B0503030204020804" pitchFamily="34" charset="0"/>
              </a:rPr>
              <a:t>Yeah, I’m 14 nearly 15 </a:t>
            </a:r>
            <a:r>
              <a:rPr lang="en-GB" sz="3200" dirty="0" err="1">
                <a:latin typeface="Biome" panose="020B0503030204020804" pitchFamily="34" charset="0"/>
                <a:cs typeface="Biome" panose="020B0503030204020804" pitchFamily="34" charset="0"/>
              </a:rPr>
              <a:t>feelin</a:t>
            </a:r>
            <a:r>
              <a:rPr lang="en-GB" sz="3200" dirty="0">
                <a:latin typeface="Biome" panose="020B0503030204020804" pitchFamily="34" charset="0"/>
                <a:cs typeface="Biome" panose="020B0503030204020804" pitchFamily="34" charset="0"/>
              </a:rPr>
              <a:t>’ </a:t>
            </a:r>
            <a:r>
              <a:rPr lang="en-GB" sz="3200" dirty="0" err="1">
                <a:latin typeface="Biome" panose="020B0503030204020804" pitchFamily="34" charset="0"/>
                <a:cs typeface="Biome" panose="020B0503030204020804" pitchFamily="34" charset="0"/>
              </a:rPr>
              <a:t>inbetween</a:t>
            </a:r>
            <a:endParaRPr lang="en-GB" sz="3200" dirty="0">
              <a:latin typeface="Biome" panose="020B0503030204020804" pitchFamily="34" charset="0"/>
              <a:cs typeface="Biome" panose="020B0503030204020804" pitchFamily="34" charset="0"/>
            </a:endParaRPr>
          </a:p>
          <a:p>
            <a:r>
              <a:rPr lang="en-GB" sz="3200" dirty="0">
                <a:latin typeface="Biome" panose="020B0503030204020804" pitchFamily="34" charset="0"/>
                <a:cs typeface="Biome" panose="020B0503030204020804" pitchFamily="34" charset="0"/>
              </a:rPr>
              <a:t>Tryna find my place, </a:t>
            </a:r>
            <a:r>
              <a:rPr lang="en-GB" sz="3200" dirty="0" err="1">
                <a:latin typeface="Biome" panose="020B0503030204020804" pitchFamily="34" charset="0"/>
                <a:cs typeface="Biome" panose="020B0503030204020804" pitchFamily="34" charset="0"/>
              </a:rPr>
              <a:t>tryna</a:t>
            </a:r>
            <a:r>
              <a:rPr lang="en-GB" sz="3200" dirty="0">
                <a:latin typeface="Biome" panose="020B0503030204020804" pitchFamily="34" charset="0"/>
                <a:cs typeface="Biome" panose="020B0503030204020804" pitchFamily="34" charset="0"/>
              </a:rPr>
              <a:t> know what it means</a:t>
            </a:r>
          </a:p>
          <a:p>
            <a:r>
              <a:rPr lang="en-GB" sz="3200" dirty="0">
                <a:latin typeface="Biome" panose="020B0503030204020804" pitchFamily="34" charset="0"/>
                <a:cs typeface="Biome" panose="020B0503030204020804" pitchFamily="34" charset="0"/>
              </a:rPr>
              <a:t>Got a head full of thoughts but I don’t know what it says</a:t>
            </a:r>
          </a:p>
          <a:p>
            <a:r>
              <a:rPr lang="en-GB" sz="3200" dirty="0">
                <a:latin typeface="Biome" panose="020B0503030204020804" pitchFamily="34" charset="0"/>
                <a:cs typeface="Biome" panose="020B0503030204020804" pitchFamily="34" charset="0"/>
              </a:rPr>
              <a:t>Smiling on the outside but I’m lost most days</a:t>
            </a:r>
          </a:p>
          <a:p>
            <a:endParaRPr lang="en-GB" sz="3200" dirty="0">
              <a:latin typeface="Biome" panose="020B0503030204020804" pitchFamily="34" charset="0"/>
              <a:cs typeface="Biome" panose="020B0503030204020804" pitchFamily="34" charset="0"/>
            </a:endParaRPr>
          </a:p>
          <a:p>
            <a:r>
              <a:rPr lang="en-GB" sz="3200" dirty="0">
                <a:latin typeface="Biome" panose="020B0503030204020804" pitchFamily="34" charset="0"/>
                <a:cs typeface="Biome" panose="020B0503030204020804" pitchFamily="34" charset="0"/>
              </a:rPr>
              <a:t>People see a face but they don’t see the fight</a:t>
            </a:r>
          </a:p>
          <a:p>
            <a:r>
              <a:rPr lang="en-GB" sz="3200" dirty="0">
                <a:latin typeface="Biome" panose="020B0503030204020804" pitchFamily="34" charset="0"/>
                <a:cs typeface="Biome" panose="020B0503030204020804" pitchFamily="34" charset="0"/>
              </a:rPr>
              <a:t>They don’t hear the noises when I’m alone at night</a:t>
            </a:r>
          </a:p>
          <a:p>
            <a:r>
              <a:rPr lang="en-GB" sz="3200" dirty="0">
                <a:latin typeface="Biome" panose="020B0503030204020804" pitchFamily="34" charset="0"/>
                <a:cs typeface="Biome" panose="020B0503030204020804" pitchFamily="34" charset="0"/>
              </a:rPr>
              <a:t>I took a couple wrong turns, yeah I drifted away</a:t>
            </a:r>
          </a:p>
          <a:p>
            <a:r>
              <a:rPr lang="en-GB" sz="3200" dirty="0">
                <a:latin typeface="Biome" panose="020B0503030204020804" pitchFamily="34" charset="0"/>
                <a:cs typeface="Biome" panose="020B0503030204020804" pitchFamily="34" charset="0"/>
              </a:rPr>
              <a:t>Didn’t know who I was, didn’t know how to stay</a:t>
            </a:r>
          </a:p>
        </p:txBody>
      </p:sp>
    </p:spTree>
    <p:custDataLst>
      <p:tags r:id="rId1"/>
    </p:custDataLst>
    <p:extLst>
      <p:ext uri="{BB962C8B-B14F-4D97-AF65-F5344CB8AC3E}">
        <p14:creationId xmlns:p14="http://schemas.microsoft.com/office/powerpoint/2010/main" val="4282144616"/>
      </p:ext>
    </p:extLst>
  </p:cSld>
  <p:clrMapOvr>
    <a:masterClrMapping/>
  </p:clrMapOvr>
  <mc:AlternateContent xmlns:mc="http://schemas.openxmlformats.org/markup-compatibility/2006" xmlns:p14="http://schemas.microsoft.com/office/powerpoint/2010/main">
    <mc:Choice Requires="p14">
      <p:transition spd="slow" p14:dur="3900" advTm="29280">
        <p14:glitter pattern="hexagon"/>
      </p:transition>
    </mc:Choice>
    <mc:Fallback xmlns="">
      <p:transition spd="slow" advTm="2928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2BD20B-27A9-E38A-CA5B-72D302A252E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A74F214-7432-9F28-875D-90C6E3F39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47A462-EF7F-0113-39E1-37EF97EDB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9B6FBAF-D13E-2492-CC67-6DDF74738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85B537-FDFD-EB1B-8739-59D5317B6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51AFBA6-B4DE-B580-83D7-0B1BB45832BC}"/>
              </a:ext>
            </a:extLst>
          </p:cNvPr>
          <p:cNvSpPr txBox="1"/>
          <p:nvPr/>
        </p:nvSpPr>
        <p:spPr>
          <a:xfrm>
            <a:off x="796413" y="1166628"/>
            <a:ext cx="10815484" cy="4524315"/>
          </a:xfrm>
          <a:prstGeom prst="rect">
            <a:avLst/>
          </a:prstGeom>
          <a:noFill/>
        </p:spPr>
        <p:txBody>
          <a:bodyPr wrap="square" rtlCol="0">
            <a:spAutoFit/>
          </a:bodyPr>
          <a:lstStyle/>
          <a:p>
            <a:r>
              <a:rPr lang="en-GB" sz="3200" dirty="0">
                <a:latin typeface="Biome" panose="020B0503030204020804" pitchFamily="34" charset="0"/>
                <a:cs typeface="Biome" panose="020B0503030204020804" pitchFamily="34" charset="0"/>
              </a:rPr>
              <a:t>Looking in the mirror like who is that?</a:t>
            </a:r>
          </a:p>
          <a:p>
            <a:r>
              <a:rPr lang="en-GB" sz="3200" dirty="0">
                <a:latin typeface="Biome" panose="020B0503030204020804" pitchFamily="34" charset="0"/>
                <a:cs typeface="Biome" panose="020B0503030204020804" pitchFamily="34" charset="0"/>
              </a:rPr>
              <a:t>Tryna piece together what I know I lack</a:t>
            </a:r>
          </a:p>
          <a:p>
            <a:r>
              <a:rPr lang="en-GB" sz="3200" dirty="0">
                <a:latin typeface="Biome" panose="020B0503030204020804" pitchFamily="34" charset="0"/>
                <a:cs typeface="Biome" panose="020B0503030204020804" pitchFamily="34" charset="0"/>
              </a:rPr>
              <a:t>But every little crack let the light shine through</a:t>
            </a:r>
          </a:p>
          <a:p>
            <a:r>
              <a:rPr lang="en-GB" sz="3200" dirty="0">
                <a:latin typeface="Biome" panose="020B0503030204020804" pitchFamily="34" charset="0"/>
                <a:cs typeface="Biome" panose="020B0503030204020804" pitchFamily="34" charset="0"/>
              </a:rPr>
              <a:t>Now I’m holding on to something that I know is true</a:t>
            </a:r>
          </a:p>
          <a:p>
            <a:endParaRPr lang="en-GB" sz="3200" dirty="0">
              <a:latin typeface="Biome" panose="020B0503030204020804" pitchFamily="34" charset="0"/>
              <a:cs typeface="Biome" panose="020B0503030204020804" pitchFamily="34" charset="0"/>
            </a:endParaRPr>
          </a:p>
          <a:p>
            <a:r>
              <a:rPr lang="en-GB" sz="3200" dirty="0">
                <a:latin typeface="Biome" panose="020B0503030204020804" pitchFamily="34" charset="0"/>
                <a:cs typeface="Biome" panose="020B0503030204020804" pitchFamily="34" charset="0"/>
              </a:rPr>
              <a:t>I’m just </a:t>
            </a:r>
            <a:r>
              <a:rPr lang="en-GB" sz="3200" dirty="0" err="1">
                <a:latin typeface="Biome" panose="020B0503030204020804" pitchFamily="34" charset="0"/>
                <a:cs typeface="Biome" panose="020B0503030204020804" pitchFamily="34" charset="0"/>
              </a:rPr>
              <a:t>tryna</a:t>
            </a:r>
            <a:r>
              <a:rPr lang="en-GB" sz="3200" dirty="0">
                <a:latin typeface="Biome" panose="020B0503030204020804" pitchFamily="34" charset="0"/>
                <a:cs typeface="Biome" panose="020B0503030204020804" pitchFamily="34" charset="0"/>
              </a:rPr>
              <a:t> find somewhere I belong</a:t>
            </a:r>
          </a:p>
          <a:p>
            <a:r>
              <a:rPr lang="en-GB" sz="3200" dirty="0">
                <a:latin typeface="Biome" panose="020B0503030204020804" pitchFamily="34" charset="0"/>
                <a:cs typeface="Biome" panose="020B0503030204020804" pitchFamily="34" charset="0"/>
              </a:rPr>
              <a:t>In a world that keeps moving way too strong</a:t>
            </a:r>
          </a:p>
          <a:p>
            <a:r>
              <a:rPr lang="en-GB" sz="3200" dirty="0">
                <a:latin typeface="Biome" panose="020B0503030204020804" pitchFamily="34" charset="0"/>
                <a:cs typeface="Biome" panose="020B0503030204020804" pitchFamily="34" charset="0"/>
              </a:rPr>
              <a:t>Through the pain and the doubt I am holding on</a:t>
            </a:r>
          </a:p>
          <a:p>
            <a:r>
              <a:rPr lang="en-GB" sz="3200" dirty="0">
                <a:latin typeface="Biome" panose="020B0503030204020804" pitchFamily="34" charset="0"/>
                <a:cs typeface="Biome" panose="020B0503030204020804" pitchFamily="34" charset="0"/>
              </a:rPr>
              <a:t>Still writing my life in a broken song</a:t>
            </a:r>
          </a:p>
        </p:txBody>
      </p:sp>
    </p:spTree>
    <p:extLst>
      <p:ext uri="{BB962C8B-B14F-4D97-AF65-F5344CB8AC3E}">
        <p14:creationId xmlns:p14="http://schemas.microsoft.com/office/powerpoint/2010/main" val="1561536599"/>
      </p:ext>
    </p:extLst>
  </p:cSld>
  <p:clrMapOvr>
    <a:masterClrMapping/>
  </p:clrMapOvr>
  <mc:AlternateContent xmlns:mc="http://schemas.openxmlformats.org/markup-compatibility/2006" xmlns:p14="http://schemas.microsoft.com/office/powerpoint/2010/main">
    <mc:Choice Requires="p14">
      <p:transition spd="slow" p14:dur="3900" advTm="20762">
        <p14:glitter pattern="hexagon"/>
      </p:transition>
    </mc:Choice>
    <mc:Fallback xmlns="">
      <p:transition spd="slow" advTm="20762">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D8DED-BA46-DFA1-5D12-9A464A22540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38BBEAC-13B3-5EF2-6A1B-8160EE72C3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C96D8D-BDF7-E3D0-5617-DB90F9E232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7476CC6-1D53-F9E2-9CB5-71288220B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58C52-6073-9111-93D3-1B2A704E5D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DE96CD-201C-9769-4F87-CA252C944DC0}"/>
              </a:ext>
            </a:extLst>
          </p:cNvPr>
          <p:cNvSpPr txBox="1"/>
          <p:nvPr/>
        </p:nvSpPr>
        <p:spPr>
          <a:xfrm>
            <a:off x="3431458" y="2151513"/>
            <a:ext cx="4373313" cy="2554545"/>
          </a:xfrm>
          <a:prstGeom prst="rect">
            <a:avLst/>
          </a:prstGeom>
          <a:noFill/>
        </p:spPr>
        <p:txBody>
          <a:bodyPr wrap="none" rtlCol="0">
            <a:spAutoFit/>
          </a:bodyPr>
          <a:lstStyle/>
          <a:p>
            <a:r>
              <a:rPr lang="en-GB" sz="3200" dirty="0">
                <a:latin typeface="Biome" panose="020B0503030204020804" pitchFamily="34" charset="0"/>
                <a:cs typeface="Biome" panose="020B0503030204020804" pitchFamily="34" charset="0"/>
              </a:rPr>
              <a:t>Just </a:t>
            </a:r>
            <a:r>
              <a:rPr lang="en-GB" sz="3200" dirty="0" err="1">
                <a:latin typeface="Biome" panose="020B0503030204020804" pitchFamily="34" charset="0"/>
                <a:cs typeface="Biome" panose="020B0503030204020804" pitchFamily="34" charset="0"/>
              </a:rPr>
              <a:t>tryna</a:t>
            </a:r>
            <a:r>
              <a:rPr lang="en-GB" sz="3200" dirty="0">
                <a:latin typeface="Biome" panose="020B0503030204020804" pitchFamily="34" charset="0"/>
                <a:cs typeface="Biome" panose="020B0503030204020804" pitchFamily="34" charset="0"/>
              </a:rPr>
              <a:t> find</a:t>
            </a:r>
          </a:p>
          <a:p>
            <a:r>
              <a:rPr lang="en-GB" sz="3200" dirty="0">
                <a:latin typeface="Biome" panose="020B0503030204020804" pitchFamily="34" charset="0"/>
                <a:cs typeface="Biome" panose="020B0503030204020804" pitchFamily="34" charset="0"/>
              </a:rPr>
              <a:t>I’m just </a:t>
            </a:r>
            <a:r>
              <a:rPr lang="en-GB" sz="3200" dirty="0" err="1">
                <a:latin typeface="Biome" panose="020B0503030204020804" pitchFamily="34" charset="0"/>
                <a:cs typeface="Biome" panose="020B0503030204020804" pitchFamily="34" charset="0"/>
              </a:rPr>
              <a:t>tryna</a:t>
            </a:r>
            <a:r>
              <a:rPr lang="en-GB" sz="3200" dirty="0">
                <a:latin typeface="Biome" panose="020B0503030204020804" pitchFamily="34" charset="0"/>
                <a:cs typeface="Biome" panose="020B0503030204020804" pitchFamily="34" charset="0"/>
              </a:rPr>
              <a:t> find</a:t>
            </a:r>
          </a:p>
          <a:p>
            <a:endParaRPr lang="en-GB" sz="3200" dirty="0">
              <a:latin typeface="Biome" panose="020B0503030204020804" pitchFamily="34" charset="0"/>
              <a:cs typeface="Biome" panose="020B0503030204020804" pitchFamily="34" charset="0"/>
            </a:endParaRPr>
          </a:p>
          <a:p>
            <a:r>
              <a:rPr lang="en-GB" sz="3200" dirty="0">
                <a:latin typeface="Biome" panose="020B0503030204020804" pitchFamily="34" charset="0"/>
                <a:cs typeface="Biome" panose="020B0503030204020804" pitchFamily="34" charset="0"/>
              </a:rPr>
              <a:t>Somewhere I belong</a:t>
            </a:r>
          </a:p>
          <a:p>
            <a:r>
              <a:rPr lang="en-GB" sz="3200" dirty="0">
                <a:latin typeface="Biome" panose="020B0503030204020804" pitchFamily="34" charset="0"/>
                <a:cs typeface="Biome" panose="020B0503030204020804" pitchFamily="34" charset="0"/>
              </a:rPr>
              <a:t>Somewhere I belong</a:t>
            </a:r>
          </a:p>
        </p:txBody>
      </p:sp>
    </p:spTree>
    <p:extLst>
      <p:ext uri="{BB962C8B-B14F-4D97-AF65-F5344CB8AC3E}">
        <p14:creationId xmlns:p14="http://schemas.microsoft.com/office/powerpoint/2010/main" val="71214852"/>
      </p:ext>
    </p:extLst>
  </p:cSld>
  <p:clrMapOvr>
    <a:masterClrMapping/>
  </p:clrMapOvr>
  <mc:AlternateContent xmlns:mc="http://schemas.openxmlformats.org/markup-compatibility/2006" xmlns:p14="http://schemas.microsoft.com/office/powerpoint/2010/main">
    <mc:Choice Requires="p14">
      <p:transition spd="slow" p14:dur="3900" advTm="16575">
        <p14:glitter pattern="hexagon"/>
      </p:transition>
    </mc:Choice>
    <mc:Fallback xmlns="">
      <p:transition spd="slow" advTm="1657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78E2F-9034-7143-8005-FDBDD7ECB29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7D19EF-5A1D-FF98-8C58-D651D394C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A0A8C5-9667-913D-34B4-71CDE10430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2606BC8-F499-75C0-11A1-5D8EA619C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72E9655-0C5B-396D-67D5-9121B8A610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932FB8-C706-75F9-F5A0-2FE61FA0EE55}"/>
              </a:ext>
            </a:extLst>
          </p:cNvPr>
          <p:cNvSpPr txBox="1"/>
          <p:nvPr/>
        </p:nvSpPr>
        <p:spPr>
          <a:xfrm>
            <a:off x="442067" y="1166628"/>
            <a:ext cx="11523407" cy="4524315"/>
          </a:xfrm>
          <a:prstGeom prst="rect">
            <a:avLst/>
          </a:prstGeom>
          <a:noFill/>
        </p:spPr>
        <p:txBody>
          <a:bodyPr wrap="square" rtlCol="0">
            <a:spAutoFit/>
          </a:bodyPr>
          <a:lstStyle/>
          <a:p>
            <a:r>
              <a:rPr lang="en-GB" sz="3200" dirty="0">
                <a:latin typeface="Biome" panose="020B0503030204020804" pitchFamily="34" charset="0"/>
                <a:cs typeface="Biome" panose="020B0503030204020804" pitchFamily="34" charset="0"/>
              </a:rPr>
              <a:t>There were days when I was falling couldn’t get back up</a:t>
            </a:r>
          </a:p>
          <a:p>
            <a:r>
              <a:rPr lang="en-GB" sz="3200" dirty="0">
                <a:latin typeface="Biome" panose="020B0503030204020804" pitchFamily="34" charset="0"/>
                <a:cs typeface="Biome" panose="020B0503030204020804" pitchFamily="34" charset="0"/>
              </a:rPr>
              <a:t>Heart felt heavy, yeah, way too much</a:t>
            </a:r>
          </a:p>
          <a:p>
            <a:r>
              <a:rPr lang="en-GB" sz="3200" dirty="0">
                <a:latin typeface="Biome" panose="020B0503030204020804" pitchFamily="34" charset="0"/>
                <a:cs typeface="Biome" panose="020B0503030204020804" pitchFamily="34" charset="0"/>
              </a:rPr>
              <a:t>Then a voice cut through when I lost my way</a:t>
            </a:r>
          </a:p>
          <a:p>
            <a:r>
              <a:rPr lang="en-GB" sz="3200" dirty="0">
                <a:latin typeface="Biome" panose="020B0503030204020804" pitchFamily="34" charset="0"/>
                <a:cs typeface="Biome" panose="020B0503030204020804" pitchFamily="34" charset="0"/>
              </a:rPr>
              <a:t>Told me that I didn’t have to fade away</a:t>
            </a:r>
          </a:p>
          <a:p>
            <a:endParaRPr lang="en-GB" sz="3200" dirty="0">
              <a:latin typeface="Biome" panose="020B0503030204020804" pitchFamily="34" charset="0"/>
              <a:cs typeface="Biome" panose="020B0503030204020804" pitchFamily="34" charset="0"/>
            </a:endParaRPr>
          </a:p>
          <a:p>
            <a:r>
              <a:rPr lang="en-GB" sz="3200" dirty="0">
                <a:latin typeface="Biome" panose="020B0503030204020804" pitchFamily="34" charset="0"/>
                <a:cs typeface="Biome" panose="020B0503030204020804" pitchFamily="34" charset="0"/>
              </a:rPr>
              <a:t>Stayed when it hurt, helped me to be strong</a:t>
            </a:r>
          </a:p>
          <a:p>
            <a:r>
              <a:rPr lang="en-GB" sz="3200" dirty="0">
                <a:latin typeface="Biome" panose="020B0503030204020804" pitchFamily="34" charset="0"/>
                <a:cs typeface="Biome" panose="020B0503030204020804" pitchFamily="34" charset="0"/>
              </a:rPr>
              <a:t>Now I carry that light when the night gets long</a:t>
            </a:r>
          </a:p>
          <a:p>
            <a:r>
              <a:rPr lang="en-GB" sz="3200" dirty="0">
                <a:latin typeface="Biome" panose="020B0503030204020804" pitchFamily="34" charset="0"/>
                <a:cs typeface="Biome" panose="020B0503030204020804" pitchFamily="34" charset="0"/>
              </a:rPr>
              <a:t>Like a quiet strength when things were wrong</a:t>
            </a:r>
          </a:p>
          <a:p>
            <a:r>
              <a:rPr lang="en-GB" sz="3200" dirty="0">
                <a:latin typeface="Biome" panose="020B0503030204020804" pitchFamily="34" charset="0"/>
                <a:cs typeface="Biome" panose="020B0503030204020804" pitchFamily="34" charset="0"/>
              </a:rPr>
              <a:t>Now all that’s fixed - disappeared and gone</a:t>
            </a:r>
          </a:p>
        </p:txBody>
      </p:sp>
    </p:spTree>
    <p:extLst>
      <p:ext uri="{BB962C8B-B14F-4D97-AF65-F5344CB8AC3E}">
        <p14:creationId xmlns:p14="http://schemas.microsoft.com/office/powerpoint/2010/main" val="4068496171"/>
      </p:ext>
    </p:extLst>
  </p:cSld>
  <p:clrMapOvr>
    <a:masterClrMapping/>
  </p:clrMapOvr>
  <mc:AlternateContent xmlns:mc="http://schemas.openxmlformats.org/markup-compatibility/2006" xmlns:p14="http://schemas.microsoft.com/office/powerpoint/2010/main">
    <mc:Choice Requires="p14">
      <p:transition spd="slow" p14:dur="3900" advTm="20656">
        <p14:glitter pattern="hexagon"/>
      </p:transition>
    </mc:Choice>
    <mc:Fallback xmlns="">
      <p:transition spd="slow" advTm="20656">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B08F8D-E083-FCC7-0C12-3BEE2B66E4D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8E53AC3-923F-47CC-CF8F-68C86E542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27569C-DAF2-0B1E-81F2-A9B715343F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1C84F76-C33A-1C73-6E47-1198B7E55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4970B15-7AB4-61CB-BE1E-FF9F2D1E9D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80B274A-CBFC-947B-2D2D-5A996DAD6353}"/>
              </a:ext>
            </a:extLst>
          </p:cNvPr>
          <p:cNvSpPr txBox="1"/>
          <p:nvPr/>
        </p:nvSpPr>
        <p:spPr>
          <a:xfrm>
            <a:off x="3126275" y="2716633"/>
            <a:ext cx="5417958" cy="584775"/>
          </a:xfrm>
          <a:prstGeom prst="rect">
            <a:avLst/>
          </a:prstGeom>
          <a:noFill/>
        </p:spPr>
        <p:txBody>
          <a:bodyPr wrap="square" rtlCol="0">
            <a:spAutoFit/>
          </a:bodyPr>
          <a:lstStyle/>
          <a:p>
            <a:r>
              <a:rPr lang="en-GB" sz="3200" dirty="0">
                <a:latin typeface="Biome" panose="020B0503030204020804" pitchFamily="34" charset="0"/>
                <a:cs typeface="Biome" panose="020B0503030204020804" pitchFamily="34" charset="0"/>
              </a:rPr>
              <a:t>Disappeared and gone</a:t>
            </a:r>
          </a:p>
        </p:txBody>
      </p:sp>
    </p:spTree>
    <p:extLst>
      <p:ext uri="{BB962C8B-B14F-4D97-AF65-F5344CB8AC3E}">
        <p14:creationId xmlns:p14="http://schemas.microsoft.com/office/powerpoint/2010/main" val="4000294698"/>
      </p:ext>
    </p:extLst>
  </p:cSld>
  <p:clrMapOvr>
    <a:masterClrMapping/>
  </p:clrMapOvr>
  <mc:AlternateContent xmlns:mc="http://schemas.openxmlformats.org/markup-compatibility/2006" xmlns:p14="http://schemas.microsoft.com/office/powerpoint/2010/main">
    <mc:Choice Requires="p14">
      <p:transition spd="slow" p14:dur="3900" advTm="5807">
        <p14:glitter pattern="hexagon"/>
      </p:transition>
    </mc:Choice>
    <mc:Fallback xmlns="">
      <p:transition spd="slow" advTm="5807">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1A28C7-9EDB-A51E-F95E-BEB041C76C7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DAD7FA-82C9-7F3A-BC5B-4D7AFD566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B9585A5-8C8F-9F57-8352-85D392DD75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AAC9253-E438-ED9A-4890-F05A8E6A07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1A42EBD-517B-9DE0-C28B-2EF39EADA1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077443-5EC7-EEE3-9C5F-05259313478C}"/>
              </a:ext>
            </a:extLst>
          </p:cNvPr>
          <p:cNvSpPr txBox="1"/>
          <p:nvPr/>
        </p:nvSpPr>
        <p:spPr>
          <a:xfrm>
            <a:off x="825909" y="1002890"/>
            <a:ext cx="10697497" cy="4524315"/>
          </a:xfrm>
          <a:prstGeom prst="rect">
            <a:avLst/>
          </a:prstGeom>
          <a:noFill/>
        </p:spPr>
        <p:txBody>
          <a:bodyPr wrap="square" rtlCol="0">
            <a:spAutoFit/>
          </a:bodyPr>
          <a:lstStyle/>
          <a:p>
            <a:r>
              <a:rPr lang="en-GB" sz="3200" dirty="0">
                <a:latin typeface="Biome" panose="020B0503030204020804" pitchFamily="34" charset="0"/>
                <a:cs typeface="Biome" panose="020B0503030204020804" pitchFamily="34" charset="0"/>
              </a:rPr>
              <a:t>I’m still young but I’ve seen some rain</a:t>
            </a:r>
          </a:p>
          <a:p>
            <a:r>
              <a:rPr lang="en-GB" sz="3200" dirty="0">
                <a:latin typeface="Biome" panose="020B0503030204020804" pitchFamily="34" charset="0"/>
                <a:cs typeface="Biome" panose="020B0503030204020804" pitchFamily="34" charset="0"/>
              </a:rPr>
              <a:t>Felt that silence louder than the pain</a:t>
            </a:r>
          </a:p>
          <a:p>
            <a:r>
              <a:rPr lang="en-GB" sz="3200" dirty="0">
                <a:latin typeface="Biome" panose="020B0503030204020804" pitchFamily="34" charset="0"/>
                <a:cs typeface="Biome" panose="020B0503030204020804" pitchFamily="34" charset="0"/>
              </a:rPr>
              <a:t>But I’m still here, yeah, I’m standing strong</a:t>
            </a:r>
          </a:p>
          <a:p>
            <a:r>
              <a:rPr lang="en-GB" sz="3200" dirty="0">
                <a:latin typeface="Biome" panose="020B0503030204020804" pitchFamily="34" charset="0"/>
                <a:cs typeface="Biome" panose="020B0503030204020804" pitchFamily="34" charset="0"/>
              </a:rPr>
              <a:t>Turning every weak note into a song</a:t>
            </a:r>
          </a:p>
          <a:p>
            <a:endParaRPr lang="en-GB" sz="3200" dirty="0">
              <a:latin typeface="Biome" panose="020B0503030204020804" pitchFamily="34" charset="0"/>
              <a:cs typeface="Biome" panose="020B0503030204020804" pitchFamily="34" charset="0"/>
            </a:endParaRPr>
          </a:p>
          <a:p>
            <a:r>
              <a:rPr lang="en-GB" sz="3200" dirty="0">
                <a:latin typeface="Biome" panose="020B0503030204020804" pitchFamily="34" charset="0"/>
                <a:cs typeface="Biome" panose="020B0503030204020804" pitchFamily="34" charset="0"/>
              </a:rPr>
              <a:t>I’m just </a:t>
            </a:r>
            <a:r>
              <a:rPr lang="en-GB" sz="3200" dirty="0" err="1">
                <a:latin typeface="Biome" panose="020B0503030204020804" pitchFamily="34" charset="0"/>
                <a:cs typeface="Biome" panose="020B0503030204020804" pitchFamily="34" charset="0"/>
              </a:rPr>
              <a:t>tryna</a:t>
            </a:r>
            <a:r>
              <a:rPr lang="en-GB" sz="3200" dirty="0">
                <a:latin typeface="Biome" panose="020B0503030204020804" pitchFamily="34" charset="0"/>
                <a:cs typeface="Biome" panose="020B0503030204020804" pitchFamily="34" charset="0"/>
              </a:rPr>
              <a:t> find somewhere I belong</a:t>
            </a:r>
          </a:p>
          <a:p>
            <a:r>
              <a:rPr lang="en-GB" sz="3200" dirty="0">
                <a:latin typeface="Biome" panose="020B0503030204020804" pitchFamily="34" charset="0"/>
                <a:cs typeface="Biome" panose="020B0503030204020804" pitchFamily="34" charset="0"/>
              </a:rPr>
              <a:t>In a world that keeps moving way too strong</a:t>
            </a:r>
          </a:p>
          <a:p>
            <a:r>
              <a:rPr lang="en-GB" sz="3200" dirty="0">
                <a:latin typeface="Biome" panose="020B0503030204020804" pitchFamily="34" charset="0"/>
                <a:cs typeface="Biome" panose="020B0503030204020804" pitchFamily="34" charset="0"/>
              </a:rPr>
              <a:t>Through the pain and the doubt, I’m still holding on</a:t>
            </a:r>
          </a:p>
          <a:p>
            <a:r>
              <a:rPr lang="en-GB" sz="3200" dirty="0">
                <a:latin typeface="Biome" panose="020B0503030204020804" pitchFamily="34" charset="0"/>
                <a:cs typeface="Biome" panose="020B0503030204020804" pitchFamily="34" charset="0"/>
              </a:rPr>
              <a:t>Still writing my life in a broken song</a:t>
            </a:r>
          </a:p>
        </p:txBody>
      </p:sp>
    </p:spTree>
    <p:extLst>
      <p:ext uri="{BB962C8B-B14F-4D97-AF65-F5344CB8AC3E}">
        <p14:creationId xmlns:p14="http://schemas.microsoft.com/office/powerpoint/2010/main" val="202582315"/>
      </p:ext>
    </p:extLst>
  </p:cSld>
  <p:clrMapOvr>
    <a:masterClrMapping/>
  </p:clrMapOvr>
  <mc:AlternateContent xmlns:mc="http://schemas.openxmlformats.org/markup-compatibility/2006" xmlns:p14="http://schemas.microsoft.com/office/powerpoint/2010/main">
    <mc:Choice Requires="p14">
      <p:transition spd="slow" p14:dur="3900" advTm="19535">
        <p14:glitter pattern="hexagon"/>
      </p:transition>
    </mc:Choice>
    <mc:Fallback xmlns="">
      <p:transition spd="slow" advTm="19535">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35028-DE6F-C5D6-6A75-A0397ED651B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0F132B1-8014-173C-962E-DE0B1F219C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E0315D-1FE5-A2DA-1085-7A6C7D884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433753B-83B1-354E-9D26-DBD55B583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4BB865-3CAA-5A5A-4E28-20CD718264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5BD114D-1AF5-01E5-8B50-F8A1A56F098A}"/>
              </a:ext>
            </a:extLst>
          </p:cNvPr>
          <p:cNvSpPr txBox="1"/>
          <p:nvPr/>
        </p:nvSpPr>
        <p:spPr>
          <a:xfrm>
            <a:off x="973392" y="2348829"/>
            <a:ext cx="10717161" cy="2062103"/>
          </a:xfrm>
          <a:prstGeom prst="rect">
            <a:avLst/>
          </a:prstGeom>
          <a:noFill/>
        </p:spPr>
        <p:txBody>
          <a:bodyPr wrap="square">
            <a:spAutoFit/>
          </a:bodyPr>
          <a:lstStyle/>
          <a:p>
            <a:r>
              <a:rPr lang="en-GB" sz="3200" dirty="0">
                <a:latin typeface="Biome" panose="020B0503030204020804" pitchFamily="34" charset="0"/>
                <a:cs typeface="Biome" panose="020B0503030204020804" pitchFamily="34" charset="0"/>
              </a:rPr>
              <a:t>I’m just </a:t>
            </a:r>
            <a:r>
              <a:rPr lang="en-GB" sz="3200" dirty="0" err="1">
                <a:latin typeface="Biome" panose="020B0503030204020804" pitchFamily="34" charset="0"/>
                <a:cs typeface="Biome" panose="020B0503030204020804" pitchFamily="34" charset="0"/>
              </a:rPr>
              <a:t>tryna</a:t>
            </a:r>
            <a:r>
              <a:rPr lang="en-GB" sz="3200" dirty="0">
                <a:latin typeface="Biome" panose="020B0503030204020804" pitchFamily="34" charset="0"/>
                <a:cs typeface="Biome" panose="020B0503030204020804" pitchFamily="34" charset="0"/>
              </a:rPr>
              <a:t> find somewhere I belong</a:t>
            </a:r>
          </a:p>
          <a:p>
            <a:r>
              <a:rPr lang="en-GB" sz="3200" dirty="0">
                <a:latin typeface="Biome" panose="020B0503030204020804" pitchFamily="34" charset="0"/>
                <a:cs typeface="Biome" panose="020B0503030204020804" pitchFamily="34" charset="0"/>
              </a:rPr>
              <a:t>In a world that keeps moving way too strong</a:t>
            </a:r>
          </a:p>
          <a:p>
            <a:r>
              <a:rPr lang="en-GB" sz="3200" dirty="0">
                <a:latin typeface="Biome" panose="020B0503030204020804" pitchFamily="34" charset="0"/>
                <a:cs typeface="Biome" panose="020B0503030204020804" pitchFamily="34" charset="0"/>
              </a:rPr>
              <a:t>Through the pain and the doubt, I’m still holding on</a:t>
            </a:r>
          </a:p>
          <a:p>
            <a:r>
              <a:rPr lang="en-GB" sz="3200" dirty="0">
                <a:latin typeface="Biome" panose="020B0503030204020804" pitchFamily="34" charset="0"/>
                <a:cs typeface="Biome" panose="020B0503030204020804" pitchFamily="34" charset="0"/>
              </a:rPr>
              <a:t>Still writing my life in a broken song</a:t>
            </a:r>
          </a:p>
        </p:txBody>
      </p:sp>
    </p:spTree>
    <p:extLst>
      <p:ext uri="{BB962C8B-B14F-4D97-AF65-F5344CB8AC3E}">
        <p14:creationId xmlns:p14="http://schemas.microsoft.com/office/powerpoint/2010/main" val="3656761732"/>
      </p:ext>
    </p:extLst>
  </p:cSld>
  <p:clrMapOvr>
    <a:masterClrMapping/>
  </p:clrMapOvr>
  <mc:AlternateContent xmlns:mc="http://schemas.openxmlformats.org/markup-compatibility/2006" xmlns:p14="http://schemas.microsoft.com/office/powerpoint/2010/main">
    <mc:Choice Requires="p14">
      <p:transition spd="slow" p14:dur="3900" advTm="20246">
        <p14:glitter pattern="hexagon"/>
      </p:transition>
    </mc:Choice>
    <mc:Fallback xmlns="">
      <p:transition spd="slow" advTm="20246">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92A784-539B-A65F-C0FB-2DD5E67782C7}"/>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9" name="Picture 2" descr="Music-Marketing-Tips-Day-2">
            <a:extLst>
              <a:ext uri="{FF2B5EF4-FFF2-40B4-BE49-F238E27FC236}">
                <a16:creationId xmlns:a16="http://schemas.microsoft.com/office/drawing/2014/main" id="{A3E9EBCF-A45C-4F7F-99A0-A130068AFD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01" y="0"/>
            <a:ext cx="1237838" cy="14009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hlinkClick r:id="rId5" action="ppaction://hlinksldjump"/>
            <a:extLst>
              <a:ext uri="{FF2B5EF4-FFF2-40B4-BE49-F238E27FC236}">
                <a16:creationId xmlns:a16="http://schemas.microsoft.com/office/drawing/2014/main" id="{F9CC3219-A1BF-2EBB-CA99-AA632926573C}"/>
              </a:ext>
            </a:extLst>
          </p:cNvPr>
          <p:cNvSpPr txBox="1"/>
          <p:nvPr/>
        </p:nvSpPr>
        <p:spPr>
          <a:xfrm>
            <a:off x="129320" y="2873474"/>
            <a:ext cx="2616497" cy="2144554"/>
          </a:xfrm>
          <a:prstGeom prst="verticalScroll">
            <a:avLst/>
          </a:prstGeom>
          <a:solidFill>
            <a:srgbClr val="FFFF00"/>
          </a:solidFill>
          <a:ln>
            <a:solidFill>
              <a:srgbClr val="FF0000"/>
            </a:solidFill>
          </a:ln>
        </p:spPr>
        <p:style>
          <a:lnRef idx="2">
            <a:schemeClr val="accent3">
              <a:shade val="15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dirty="0">
                <a:solidFill>
                  <a:srgbClr val="C00000"/>
                </a:solidFill>
                <a:latin typeface="Baguet Script"/>
              </a:rPr>
              <a:t>Click for the verses of the day</a:t>
            </a:r>
            <a:endParaRPr lang="en-US" sz="3600" dirty="0">
              <a:solidFill>
                <a:srgbClr val="C00000"/>
              </a:solidFill>
              <a:latin typeface="Baguet Script"/>
            </a:endParaRPr>
          </a:p>
        </p:txBody>
      </p:sp>
      <p:sp>
        <p:nvSpPr>
          <p:cNvPr id="43" name="Rectangle: Rounded Corners 42">
            <a:extLst>
              <a:ext uri="{FF2B5EF4-FFF2-40B4-BE49-F238E27FC236}">
                <a16:creationId xmlns:a16="http://schemas.microsoft.com/office/drawing/2014/main" id="{5905E635-A618-1E64-0C3E-B7DC71686C9A}"/>
              </a:ext>
            </a:extLst>
          </p:cNvPr>
          <p:cNvSpPr/>
          <p:nvPr/>
        </p:nvSpPr>
        <p:spPr>
          <a:xfrm>
            <a:off x="1691987" y="920821"/>
            <a:ext cx="8714095" cy="441585"/>
          </a:xfrm>
          <a:prstGeom prst="roundRect">
            <a:avLst/>
          </a:prstGeom>
          <a:solidFill>
            <a:srgbClr val="FFC00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rgbClr val="002060"/>
                </a:solidFill>
                <a:latin typeface="Lucida Calligraphy" panose="03010101010101010101" pitchFamily="66" charset="0"/>
              </a:rPr>
              <a:t>The Equality and Diversity theme for this half term: Celebrating Diversity</a:t>
            </a:r>
            <a:endParaRPr lang="en-GB" sz="1600" b="1" dirty="0">
              <a:solidFill>
                <a:srgbClr val="7030A0"/>
              </a:solidFill>
              <a:latin typeface="Lucida Calligraphy" panose="03010101010101010101" pitchFamily="66" charset="0"/>
            </a:endParaRPr>
          </a:p>
        </p:txBody>
      </p:sp>
      <p:sp>
        <p:nvSpPr>
          <p:cNvPr id="44" name="Rectangle: Rounded Corners 43">
            <a:extLst>
              <a:ext uri="{FF2B5EF4-FFF2-40B4-BE49-F238E27FC236}">
                <a16:creationId xmlns:a16="http://schemas.microsoft.com/office/drawing/2014/main" id="{671D59B2-B9F4-C44E-44AD-96EA77F916BE}"/>
              </a:ext>
            </a:extLst>
          </p:cNvPr>
          <p:cNvSpPr/>
          <p:nvPr/>
        </p:nvSpPr>
        <p:spPr>
          <a:xfrm>
            <a:off x="1691987" y="1415028"/>
            <a:ext cx="8714095" cy="406962"/>
          </a:xfrm>
          <a:prstGeom prst="roundRect">
            <a:avLst/>
          </a:prstGeom>
          <a:solidFill>
            <a:srgbClr val="00B05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tx1"/>
                </a:solidFill>
                <a:latin typeface="Lucida Calligraphy" panose="03010101010101010101" pitchFamily="66" charset="0"/>
              </a:rPr>
              <a:t>The theme for this week: </a:t>
            </a:r>
            <a:r>
              <a:rPr lang="en-GB" sz="1900" b="1" dirty="0">
                <a:solidFill>
                  <a:srgbClr val="FFFF00"/>
                </a:solidFill>
                <a:latin typeface="Lucida Calligraphy" panose="03010101010101010101" pitchFamily="66" charset="0"/>
              </a:rPr>
              <a:t>Our School Vision</a:t>
            </a:r>
          </a:p>
        </p:txBody>
      </p:sp>
      <p:pic>
        <p:nvPicPr>
          <p:cNvPr id="1027" name="Picture 1026">
            <a:extLst>
              <a:ext uri="{FF2B5EF4-FFF2-40B4-BE49-F238E27FC236}">
                <a16:creationId xmlns:a16="http://schemas.microsoft.com/office/drawing/2014/main" id="{845A182D-AFE5-EB9F-6800-1CB31AACEB59}"/>
              </a:ext>
            </a:extLst>
          </p:cNvPr>
          <p:cNvPicPr>
            <a:picLocks noChangeAspect="1"/>
          </p:cNvPicPr>
          <p:nvPr/>
        </p:nvPicPr>
        <p:blipFill>
          <a:blip r:embed="rId6"/>
          <a:stretch>
            <a:fillRect/>
          </a:stretch>
        </p:blipFill>
        <p:spPr>
          <a:xfrm>
            <a:off x="9990731" y="5643948"/>
            <a:ext cx="2036240" cy="1044683"/>
          </a:xfrm>
          <a:prstGeom prst="rect">
            <a:avLst/>
          </a:prstGeom>
        </p:spPr>
      </p:pic>
      <p:sp>
        <p:nvSpPr>
          <p:cNvPr id="9" name="Speech Bubble: Rectangle with Corners Rounded 8">
            <a:extLst>
              <a:ext uri="{FF2B5EF4-FFF2-40B4-BE49-F238E27FC236}">
                <a16:creationId xmlns:a16="http://schemas.microsoft.com/office/drawing/2014/main" id="{6E81EC16-4899-BF9D-E5F4-5142C0A16CA5}"/>
              </a:ext>
            </a:extLst>
          </p:cNvPr>
          <p:cNvSpPr/>
          <p:nvPr/>
        </p:nvSpPr>
        <p:spPr>
          <a:xfrm>
            <a:off x="2587996" y="3314954"/>
            <a:ext cx="3000488" cy="960213"/>
          </a:xfrm>
          <a:prstGeom prst="wedgeRoundRectCallout">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7">
                  <a:extLst>
                    <a:ext uri="{A12FA001-AC4F-418D-AE19-62706E023703}">
                      <ahyp:hlinkClr xmlns:ahyp="http://schemas.microsoft.com/office/drawing/2018/hyperlinkcolor" val="tx"/>
                    </a:ext>
                  </a:extLst>
                </a:hlinkClick>
              </a:rPr>
              <a:t>Word of the Day:</a:t>
            </a:r>
          </a:p>
          <a:p>
            <a:pPr algn="ctr"/>
            <a:r>
              <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hlinkClick r:id="rId7">
                  <a:extLst>
                    <a:ext uri="{A12FA001-AC4F-418D-AE19-62706E023703}">
                      <ahyp:hlinkClr xmlns:ahyp="http://schemas.microsoft.com/office/drawing/2018/hyperlinkcolor" val="tx"/>
                    </a:ext>
                  </a:extLst>
                </a:hlinkClick>
              </a:rPr>
              <a:t> Merriam-Webster</a:t>
            </a:r>
            <a:endParaRPr lang="en-GB" sz="2400" dirty="0">
              <a:solidFill>
                <a:schemeClr val="tx1"/>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TextBox 2">
            <a:hlinkClick r:id="rId8" action="ppaction://hlinksldjump"/>
            <a:extLst>
              <a:ext uri="{FF2B5EF4-FFF2-40B4-BE49-F238E27FC236}">
                <a16:creationId xmlns:a16="http://schemas.microsoft.com/office/drawing/2014/main" id="{9F448480-4F0C-BC4B-BBC9-3B6399D4E3DE}"/>
              </a:ext>
            </a:extLst>
          </p:cNvPr>
          <p:cNvSpPr txBox="1"/>
          <p:nvPr/>
        </p:nvSpPr>
        <p:spPr>
          <a:xfrm>
            <a:off x="129320" y="1922052"/>
            <a:ext cx="7257257" cy="822305"/>
          </a:xfrm>
          <a:prstGeom prst="flowChartTerminator">
            <a:avLst/>
          </a:prstGeom>
          <a:ln>
            <a:solidFill>
              <a:schemeClr val="tx1"/>
            </a:solidFill>
          </a:ln>
        </p:spPr>
        <p:style>
          <a:lnRef idx="3">
            <a:schemeClr val="lt1"/>
          </a:lnRef>
          <a:fillRef idx="1">
            <a:schemeClr val="accent6"/>
          </a:fillRef>
          <a:effectRef idx="1">
            <a:schemeClr val="accent6"/>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chemeClr val="tx1"/>
                </a:solidFill>
                <a:latin typeface="Aptos SemiBold" panose="020F0502020204030204" pitchFamily="34" charset="0"/>
                <a:ea typeface="ADLaM Display" panose="02010000000000000000" pitchFamily="2" charset="0"/>
                <a:cs typeface="ADLaM Display" panose="02010000000000000000" pitchFamily="2" charset="0"/>
              </a:rPr>
              <a:t>Click for the challenge of the day</a:t>
            </a:r>
          </a:p>
        </p:txBody>
      </p:sp>
      <p:sp>
        <p:nvSpPr>
          <p:cNvPr id="14" name="Rectangle: Rounded Corners 13">
            <a:extLst>
              <a:ext uri="{FF2B5EF4-FFF2-40B4-BE49-F238E27FC236}">
                <a16:creationId xmlns:a16="http://schemas.microsoft.com/office/drawing/2014/main" id="{09B990AF-886B-77A0-E492-184C5A47772F}"/>
              </a:ext>
            </a:extLst>
          </p:cNvPr>
          <p:cNvSpPr/>
          <p:nvPr/>
        </p:nvSpPr>
        <p:spPr>
          <a:xfrm>
            <a:off x="1691987" y="70824"/>
            <a:ext cx="8706317" cy="827064"/>
          </a:xfrm>
          <a:prstGeom prst="round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Lucida Calligraphy" panose="03010101010101010101" pitchFamily="66" charset="0"/>
              </a:rPr>
              <a:t>The theme for this half term: </a:t>
            </a:r>
            <a:r>
              <a:rPr lang="en-GB" sz="1600" dirty="0">
                <a:latin typeface="Lucida Calligraphy" panose="03010101010101010101" pitchFamily="66" charset="0"/>
              </a:rPr>
              <a:t>School Vision Statement: To be a centre of excellence, inspired by Christian values, where every member of our school community fulfils their potential</a:t>
            </a:r>
            <a:endParaRPr lang="en-GB" sz="1600" b="1" dirty="0">
              <a:solidFill>
                <a:schemeClr val="bg1"/>
              </a:solidFill>
              <a:latin typeface="Lucida Calligraphy" panose="03010101010101010101" pitchFamily="66" charset="0"/>
            </a:endParaRPr>
          </a:p>
        </p:txBody>
      </p:sp>
      <p:pic>
        <p:nvPicPr>
          <p:cNvPr id="10" name="Picture 9">
            <a:extLst>
              <a:ext uri="{FF2B5EF4-FFF2-40B4-BE49-F238E27FC236}">
                <a16:creationId xmlns:a16="http://schemas.microsoft.com/office/drawing/2014/main" id="{439922B1-04B0-4E6E-DBE0-82F85F80AA73}"/>
              </a:ext>
            </a:extLst>
          </p:cNvPr>
          <p:cNvPicPr>
            <a:picLocks noChangeAspect="1"/>
          </p:cNvPicPr>
          <p:nvPr/>
        </p:nvPicPr>
        <p:blipFill>
          <a:blip r:embed="rId9"/>
          <a:srcRect l="8957" t="8753" r="8817" b="38231"/>
          <a:stretch>
            <a:fillRect/>
          </a:stretch>
        </p:blipFill>
        <p:spPr>
          <a:xfrm>
            <a:off x="7526953" y="1960816"/>
            <a:ext cx="4495774" cy="3635842"/>
          </a:xfrm>
          <a:prstGeom prst="rect">
            <a:avLst/>
          </a:prstGeom>
          <a:ln w="38100">
            <a:solidFill>
              <a:srgbClr val="FFCC66"/>
            </a:solidFill>
          </a:ln>
        </p:spPr>
      </p:pic>
      <p:sp>
        <p:nvSpPr>
          <p:cNvPr id="5" name="TextBox 4">
            <a:hlinkClick r:id="rId10" action="ppaction://hlinksldjump"/>
            <a:extLst>
              <a:ext uri="{FF2B5EF4-FFF2-40B4-BE49-F238E27FC236}">
                <a16:creationId xmlns:a16="http://schemas.microsoft.com/office/drawing/2014/main" id="{DE5D4CA3-6F92-7598-A1D1-D6D6B1BD57D0}"/>
              </a:ext>
            </a:extLst>
          </p:cNvPr>
          <p:cNvSpPr txBox="1"/>
          <p:nvPr/>
        </p:nvSpPr>
        <p:spPr>
          <a:xfrm>
            <a:off x="9386803" y="4720885"/>
            <a:ext cx="2596054" cy="1967746"/>
          </a:xfrm>
          <a:prstGeom prst="cloud">
            <a:avLst/>
          </a:prstGeom>
          <a:ln w="38100">
            <a:solidFill>
              <a:srgbClr val="FF0066"/>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FF0066"/>
                </a:solidFill>
              </a:rPr>
              <a:t>Click for an extra prayer</a:t>
            </a:r>
          </a:p>
        </p:txBody>
      </p:sp>
      <p:sp>
        <p:nvSpPr>
          <p:cNvPr id="13" name="TextBox 12">
            <a:hlinkClick r:id="rId11" action="ppaction://hlinksldjump"/>
            <a:extLst>
              <a:ext uri="{FF2B5EF4-FFF2-40B4-BE49-F238E27FC236}">
                <a16:creationId xmlns:a16="http://schemas.microsoft.com/office/drawing/2014/main" id="{3338FDFF-8508-81AA-A640-2603C135C885}"/>
              </a:ext>
            </a:extLst>
          </p:cNvPr>
          <p:cNvSpPr txBox="1"/>
          <p:nvPr/>
        </p:nvSpPr>
        <p:spPr>
          <a:xfrm>
            <a:off x="5728860" y="3607056"/>
            <a:ext cx="2480435" cy="1358682"/>
          </a:xfrm>
          <a:prstGeom prst="cloud">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dirty="0">
                <a:solidFill>
                  <a:srgbClr val="0070C0"/>
                </a:solidFill>
              </a:rPr>
              <a:t>Click for a prayer</a:t>
            </a:r>
          </a:p>
        </p:txBody>
      </p:sp>
      <p:sp>
        <p:nvSpPr>
          <p:cNvPr id="7" name="TextBox 6">
            <a:hlinkClick r:id="rId12" action="ppaction://hlinksldjump"/>
            <a:extLst>
              <a:ext uri="{FF2B5EF4-FFF2-40B4-BE49-F238E27FC236}">
                <a16:creationId xmlns:a16="http://schemas.microsoft.com/office/drawing/2014/main" id="{A5A559F5-8DA5-8A37-A801-18E5663D21D5}"/>
              </a:ext>
            </a:extLst>
          </p:cNvPr>
          <p:cNvSpPr txBox="1"/>
          <p:nvPr/>
        </p:nvSpPr>
        <p:spPr>
          <a:xfrm>
            <a:off x="423747" y="5152349"/>
            <a:ext cx="7874115" cy="1569660"/>
          </a:xfrm>
          <a:prstGeom prst="rect">
            <a:avLst/>
          </a:prstGeom>
          <a:ln w="28575">
            <a:solidFill>
              <a:srgbClr val="FFFF00"/>
            </a:solidFill>
          </a:ln>
        </p:spPr>
        <p:style>
          <a:lnRef idx="2">
            <a:schemeClr val="dk1">
              <a:shade val="15000"/>
            </a:schemeClr>
          </a:lnRef>
          <a:fillRef idx="1">
            <a:schemeClr val="dk1"/>
          </a:fillRef>
          <a:effectRef idx="0">
            <a:schemeClr val="dk1"/>
          </a:effectRef>
          <a:fontRef idx="minor">
            <a:schemeClr val="lt1"/>
          </a:fontRef>
        </p:style>
        <p:txBody>
          <a:bodyPr wrap="square" lIns="91440" tIns="45720" rIns="91440" bIns="45720" anchor="t">
            <a:spAutoFit/>
          </a:bodyPr>
          <a:lstStyle/>
          <a:p>
            <a:pPr algn="ctr"/>
            <a:r>
              <a:rPr lang="en-GB" sz="3200" b="1" dirty="0">
                <a:solidFill>
                  <a:srgbClr val="FFFF00"/>
                </a:solidFill>
              </a:rPr>
              <a:t>Listen:  Talking about fulfilling your potential, listen to this rap created by one of our students</a:t>
            </a:r>
          </a:p>
        </p:txBody>
      </p:sp>
    </p:spTree>
    <p:extLst>
      <p:ext uri="{BB962C8B-B14F-4D97-AF65-F5344CB8AC3E}">
        <p14:creationId xmlns:p14="http://schemas.microsoft.com/office/powerpoint/2010/main" val="167591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1000"/>
                                        <p:tgtEl>
                                          <p:spTgt spid="44"/>
                                        </p:tgtEl>
                                      </p:cBhvr>
                                    </p:animEffect>
                                    <p:anim calcmode="lin" valueType="num">
                                      <p:cBhvr>
                                        <p:cTn id="22" dur="1000" fill="hold"/>
                                        <p:tgtEl>
                                          <p:spTgt spid="44"/>
                                        </p:tgtEl>
                                        <p:attrNameLst>
                                          <p:attrName>ppt_x</p:attrName>
                                        </p:attrNameLst>
                                      </p:cBhvr>
                                      <p:tavLst>
                                        <p:tav tm="0">
                                          <p:val>
                                            <p:strVal val="#ppt_x"/>
                                          </p:val>
                                        </p:tav>
                                        <p:tav tm="100000">
                                          <p:val>
                                            <p:strVal val="#ppt_x"/>
                                          </p:val>
                                        </p:tav>
                                      </p:tavLst>
                                    </p:anim>
                                    <p:anim calcmode="lin" valueType="num">
                                      <p:cBhvr>
                                        <p:cTn id="2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dissolv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3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800" decel="100000"/>
                                        <p:tgtEl>
                                          <p:spTgt spid="9"/>
                                        </p:tgtEl>
                                      </p:cBhvr>
                                    </p:animEffect>
                                    <p:anim calcmode="lin" valueType="num">
                                      <p:cBhvr>
                                        <p:cTn id="49" dur="800" decel="100000" fill="hold"/>
                                        <p:tgtEl>
                                          <p:spTgt spid="9"/>
                                        </p:tgtEl>
                                        <p:attrNameLst>
                                          <p:attrName>style.rotation</p:attrName>
                                        </p:attrNameLst>
                                      </p:cBhvr>
                                      <p:tavLst>
                                        <p:tav tm="0">
                                          <p:val>
                                            <p:fltVal val="-90"/>
                                          </p:val>
                                        </p:tav>
                                        <p:tav tm="100000">
                                          <p:val>
                                            <p:fltVal val="0"/>
                                          </p:val>
                                        </p:tav>
                                      </p:tavLst>
                                    </p:anim>
                                    <p:anim calcmode="lin" valueType="num">
                                      <p:cBhvr>
                                        <p:cTn id="50" dur="800" decel="100000" fill="hold"/>
                                        <p:tgtEl>
                                          <p:spTgt spid="9"/>
                                        </p:tgtEl>
                                        <p:attrNameLst>
                                          <p:attrName>ppt_x</p:attrName>
                                        </p:attrNameLst>
                                      </p:cBhvr>
                                      <p:tavLst>
                                        <p:tav tm="0">
                                          <p:val>
                                            <p:strVal val="#ppt_x+0.4"/>
                                          </p:val>
                                        </p:tav>
                                        <p:tav tm="100000">
                                          <p:val>
                                            <p:strVal val="#ppt_x-0.05"/>
                                          </p:val>
                                        </p:tav>
                                      </p:tavLst>
                                    </p:anim>
                                    <p:anim calcmode="lin" valueType="num">
                                      <p:cBhvr>
                                        <p:cTn id="51" dur="800" decel="100000" fill="hold"/>
                                        <p:tgtEl>
                                          <p:spTgt spid="9"/>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down)">
                                      <p:cBhvr>
                                        <p:cTn id="58" dur="580">
                                          <p:stCondLst>
                                            <p:cond delay="0"/>
                                          </p:stCondLst>
                                        </p:cTn>
                                        <p:tgtEl>
                                          <p:spTgt spid="10"/>
                                        </p:tgtEl>
                                      </p:cBhvr>
                                    </p:animEffect>
                                    <p:anim calcmode="lin" valueType="num">
                                      <p:cBhvr>
                                        <p:cTn id="5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4" dur="26">
                                          <p:stCondLst>
                                            <p:cond delay="650"/>
                                          </p:stCondLst>
                                        </p:cTn>
                                        <p:tgtEl>
                                          <p:spTgt spid="10"/>
                                        </p:tgtEl>
                                      </p:cBhvr>
                                      <p:to x="100000" y="60000"/>
                                    </p:animScale>
                                    <p:animScale>
                                      <p:cBhvr>
                                        <p:cTn id="65" dur="166" decel="50000">
                                          <p:stCondLst>
                                            <p:cond delay="676"/>
                                          </p:stCondLst>
                                        </p:cTn>
                                        <p:tgtEl>
                                          <p:spTgt spid="10"/>
                                        </p:tgtEl>
                                      </p:cBhvr>
                                      <p:to x="100000" y="100000"/>
                                    </p:animScale>
                                    <p:animScale>
                                      <p:cBhvr>
                                        <p:cTn id="66" dur="26">
                                          <p:stCondLst>
                                            <p:cond delay="1312"/>
                                          </p:stCondLst>
                                        </p:cTn>
                                        <p:tgtEl>
                                          <p:spTgt spid="10"/>
                                        </p:tgtEl>
                                      </p:cBhvr>
                                      <p:to x="100000" y="80000"/>
                                    </p:animScale>
                                    <p:animScale>
                                      <p:cBhvr>
                                        <p:cTn id="67" dur="166" decel="50000">
                                          <p:stCondLst>
                                            <p:cond delay="1338"/>
                                          </p:stCondLst>
                                        </p:cTn>
                                        <p:tgtEl>
                                          <p:spTgt spid="10"/>
                                        </p:tgtEl>
                                      </p:cBhvr>
                                      <p:to x="100000" y="100000"/>
                                    </p:animScale>
                                    <p:animScale>
                                      <p:cBhvr>
                                        <p:cTn id="68" dur="26">
                                          <p:stCondLst>
                                            <p:cond delay="1642"/>
                                          </p:stCondLst>
                                        </p:cTn>
                                        <p:tgtEl>
                                          <p:spTgt spid="10"/>
                                        </p:tgtEl>
                                      </p:cBhvr>
                                      <p:to x="100000" y="90000"/>
                                    </p:animScale>
                                    <p:animScale>
                                      <p:cBhvr>
                                        <p:cTn id="69" dur="166" decel="50000">
                                          <p:stCondLst>
                                            <p:cond delay="1668"/>
                                          </p:stCondLst>
                                        </p:cTn>
                                        <p:tgtEl>
                                          <p:spTgt spid="10"/>
                                        </p:tgtEl>
                                      </p:cBhvr>
                                      <p:to x="100000" y="100000"/>
                                    </p:animScale>
                                    <p:animScale>
                                      <p:cBhvr>
                                        <p:cTn id="70" dur="26">
                                          <p:stCondLst>
                                            <p:cond delay="1808"/>
                                          </p:stCondLst>
                                        </p:cTn>
                                        <p:tgtEl>
                                          <p:spTgt spid="10"/>
                                        </p:tgtEl>
                                      </p:cBhvr>
                                      <p:to x="100000" y="95000"/>
                                    </p:animScale>
                                    <p:animScale>
                                      <p:cBhvr>
                                        <p:cTn id="71" dur="166" decel="50000">
                                          <p:stCondLst>
                                            <p:cond delay="1834"/>
                                          </p:stCondLst>
                                        </p:cTn>
                                        <p:tgtEl>
                                          <p:spTgt spid="10"/>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dissolve">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dissolve">
                                      <p:cBhvr>
                                        <p:cTn id="8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3" grpId="0" animBg="1"/>
      <p:bldP spid="44" grpId="0" animBg="1"/>
      <p:bldP spid="9" grpId="0" animBg="1"/>
      <p:bldP spid="3" grpId="0" animBg="1"/>
      <p:bldP spid="14" grpId="0" animBg="1"/>
      <p:bldP spid="5" grpId="0" animBg="1"/>
      <p:bldP spid="1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A586A-CCCB-6431-5EB4-F2FD63E1FFF4}"/>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119B3E9F-8DDA-6650-8042-DF8E2B3FB5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Hand holding flower">
            <a:extLst>
              <a:ext uri="{FF2B5EF4-FFF2-40B4-BE49-F238E27FC236}">
                <a16:creationId xmlns:a16="http://schemas.microsoft.com/office/drawing/2014/main" id="{E04B1542-5F8F-0D50-9614-6CE936ADB8D4}"/>
              </a:ext>
            </a:extLst>
          </p:cNvPr>
          <p:cNvPicPr>
            <a:picLocks noChangeAspect="1"/>
          </p:cNvPicPr>
          <p:nvPr/>
        </p:nvPicPr>
        <p:blipFill>
          <a:blip r:embed="rId2"/>
          <a:srcRect t="15746"/>
          <a:stretch>
            <a:fillRect/>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57BA926E-7182-19BB-40FC-2DC5747ADD6F}"/>
              </a:ext>
            </a:extLst>
          </p:cNvPr>
          <p:cNvSpPr txBox="1"/>
          <p:nvPr/>
        </p:nvSpPr>
        <p:spPr>
          <a:xfrm>
            <a:off x="2928355" y="1677616"/>
            <a:ext cx="6778353" cy="673240"/>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dirty="0">
                <a:ln>
                  <a:solidFill>
                    <a:srgbClr val="FFFF00"/>
                  </a:solidFill>
                </a:ln>
                <a:solidFill>
                  <a:srgbClr val="FFFFFF"/>
                </a:solidFill>
                <a:latin typeface="Alasassy Caps" pitchFamily="2" charset="0"/>
                <a:ea typeface="+mj-ea"/>
                <a:cs typeface="+mj-cs"/>
              </a:rPr>
              <a:t>Somewhere I belong</a:t>
            </a:r>
          </a:p>
        </p:txBody>
      </p:sp>
      <p:sp>
        <p:nvSpPr>
          <p:cNvPr id="2" name="TextBox 1">
            <a:hlinkClick r:id="rId3" action="ppaction://hlinksldjump"/>
            <a:extLst>
              <a:ext uri="{FF2B5EF4-FFF2-40B4-BE49-F238E27FC236}">
                <a16:creationId xmlns:a16="http://schemas.microsoft.com/office/drawing/2014/main" id="{3C4E6657-1BC0-D0BB-C8A3-A549D59E8CE2}"/>
              </a:ext>
            </a:extLst>
          </p:cNvPr>
          <p:cNvSpPr txBox="1"/>
          <p:nvPr/>
        </p:nvSpPr>
        <p:spPr>
          <a:xfrm>
            <a:off x="10328988" y="5740711"/>
            <a:ext cx="1679510"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800" b="1" dirty="0"/>
              <a:t>Click to go back</a:t>
            </a:r>
          </a:p>
        </p:txBody>
      </p:sp>
    </p:spTree>
    <p:extLst>
      <p:ext uri="{BB962C8B-B14F-4D97-AF65-F5344CB8AC3E}">
        <p14:creationId xmlns:p14="http://schemas.microsoft.com/office/powerpoint/2010/main" val="2693267217"/>
      </p:ext>
    </p:extLst>
  </p:cSld>
  <p:clrMapOvr>
    <a:masterClrMapping/>
  </p:clrMapOvr>
  <mc:AlternateContent xmlns:mc="http://schemas.openxmlformats.org/markup-compatibility/2006" xmlns:p14="http://schemas.microsoft.com/office/powerpoint/2010/main">
    <mc:Choice Requires="p14">
      <p:transition spd="slow" p14:dur="3900" advTm="24988">
        <p14:glitter pattern="hexagon"/>
      </p:transition>
    </mc:Choice>
    <mc:Fallback xmlns="">
      <p:transition spd="slow" advTm="24988">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A796BB-EE1A-E60A-766C-3A8E1BADD35C}"/>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pic>
        <p:nvPicPr>
          <p:cNvPr id="1032" name="Picture 8" descr="The Holy Trinity Church of England Secondary School - Headteacher's Welcome">
            <a:extLst>
              <a:ext uri="{FF2B5EF4-FFF2-40B4-BE49-F238E27FC236}">
                <a16:creationId xmlns:a16="http://schemas.microsoft.com/office/drawing/2014/main" id="{0089AFA7-B29F-4839-9E97-1399A8A8D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58861" y="-37847"/>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hlinkClick r:id="rId5" action="ppaction://hlinksldjump"/>
            <a:extLst>
              <a:ext uri="{FF2B5EF4-FFF2-40B4-BE49-F238E27FC236}">
                <a16:creationId xmlns:a16="http://schemas.microsoft.com/office/drawing/2014/main" id="{E5D9A191-F16B-4EA9-BFBB-107EC652BF44}"/>
              </a:ext>
            </a:extLst>
          </p:cNvPr>
          <p:cNvSpPr txBox="1"/>
          <p:nvPr/>
        </p:nvSpPr>
        <p:spPr>
          <a:xfrm>
            <a:off x="8504685" y="209226"/>
            <a:ext cx="1195735" cy="76944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sz="2200" b="1" dirty="0"/>
              <a:t>Click to go back</a:t>
            </a:r>
          </a:p>
        </p:txBody>
      </p:sp>
      <p:pic>
        <p:nvPicPr>
          <p:cNvPr id="32" name="Picture 31">
            <a:extLst>
              <a:ext uri="{FF2B5EF4-FFF2-40B4-BE49-F238E27FC236}">
                <a16:creationId xmlns:a16="http://schemas.microsoft.com/office/drawing/2014/main" id="{B14035E1-DF97-4C47-B901-97F6388E0983}"/>
              </a:ext>
            </a:extLst>
          </p:cNvPr>
          <p:cNvPicPr>
            <a:picLocks noChangeAspect="1"/>
          </p:cNvPicPr>
          <p:nvPr/>
        </p:nvPicPr>
        <p:blipFill>
          <a:blip r:embed="rId6"/>
          <a:stretch>
            <a:fillRect/>
          </a:stretch>
        </p:blipFill>
        <p:spPr>
          <a:xfrm>
            <a:off x="9846525" y="5738327"/>
            <a:ext cx="2036240" cy="1066370"/>
          </a:xfrm>
          <a:prstGeom prst="rect">
            <a:avLst/>
          </a:prstGeom>
          <a:effectLst>
            <a:innerShdw blurRad="63500" dist="50800" dir="13500000">
              <a:prstClr val="black">
                <a:alpha val="50000"/>
              </a:prstClr>
            </a:innerShdw>
          </a:effectLst>
        </p:spPr>
      </p:pic>
      <p:sp>
        <p:nvSpPr>
          <p:cNvPr id="6" name="Rectangle: Rounded Corners 5">
            <a:extLst>
              <a:ext uri="{FF2B5EF4-FFF2-40B4-BE49-F238E27FC236}">
                <a16:creationId xmlns:a16="http://schemas.microsoft.com/office/drawing/2014/main" id="{B17699E2-DF46-2034-F941-3D2D723E9D6B}"/>
              </a:ext>
            </a:extLst>
          </p:cNvPr>
          <p:cNvSpPr/>
          <p:nvPr/>
        </p:nvSpPr>
        <p:spPr>
          <a:xfrm>
            <a:off x="6456784" y="1182757"/>
            <a:ext cx="5620689" cy="4760843"/>
          </a:xfrm>
          <a:prstGeom prst="roundRect">
            <a:avLst/>
          </a:prstGeom>
          <a:solidFill>
            <a:srgbClr val="92D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7030A0"/>
                </a:solidFill>
              </a:rPr>
              <a:t>Have a look at the first part of this verse: ‘The Lord will fulfil His purpose for me…’  This was King David talking.  He knew that although he made daily choices and mistakes, God had an overall plan, bigger than his own – and that God was outworking it all the time!</a:t>
            </a:r>
          </a:p>
          <a:p>
            <a:pPr algn="ctr"/>
            <a:endParaRPr lang="en-GB" sz="2400" dirty="0">
              <a:solidFill>
                <a:srgbClr val="7030A0"/>
              </a:solidFill>
            </a:endParaRPr>
          </a:p>
          <a:p>
            <a:pPr algn="ctr"/>
            <a:r>
              <a:rPr lang="en-GB" sz="2400" dirty="0">
                <a:solidFill>
                  <a:srgbClr val="C00000"/>
                </a:solidFill>
              </a:rPr>
              <a:t>Question of the day:</a:t>
            </a:r>
          </a:p>
          <a:p>
            <a:pPr algn="ctr"/>
            <a:r>
              <a:rPr lang="en-GB" sz="2400" dirty="0">
                <a:solidFill>
                  <a:schemeClr val="bg1"/>
                </a:solidFill>
              </a:rPr>
              <a:t>What do you think God’s purpose is for your life?</a:t>
            </a:r>
          </a:p>
        </p:txBody>
      </p:sp>
      <p:pic>
        <p:nvPicPr>
          <p:cNvPr id="5" name="Picture 4">
            <a:extLst>
              <a:ext uri="{FF2B5EF4-FFF2-40B4-BE49-F238E27FC236}">
                <a16:creationId xmlns:a16="http://schemas.microsoft.com/office/drawing/2014/main" id="{406E0AA7-ED73-3E94-6C4D-EA9C3C733B90}"/>
              </a:ext>
            </a:extLst>
          </p:cNvPr>
          <p:cNvPicPr>
            <a:picLocks noChangeAspect="1"/>
          </p:cNvPicPr>
          <p:nvPr/>
        </p:nvPicPr>
        <p:blipFill>
          <a:blip r:embed="rId7"/>
          <a:srcRect b="13333"/>
          <a:stretch>
            <a:fillRect/>
          </a:stretch>
        </p:blipFill>
        <p:spPr>
          <a:xfrm>
            <a:off x="222217" y="168463"/>
            <a:ext cx="6029293" cy="6521074"/>
          </a:xfrm>
          <a:prstGeom prst="rect">
            <a:avLst/>
          </a:prstGeom>
          <a:ln w="38100">
            <a:solidFill>
              <a:schemeClr val="tx1"/>
            </a:solidFill>
          </a:ln>
        </p:spPr>
      </p:pic>
    </p:spTree>
    <p:extLst>
      <p:ext uri="{BB962C8B-B14F-4D97-AF65-F5344CB8AC3E}">
        <p14:creationId xmlns:p14="http://schemas.microsoft.com/office/powerpoint/2010/main" val="2433912177"/>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2A8EB09-8E1F-3056-8EDB-776D7E0AEB4B}"/>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600"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6BB900B-873C-36EC-C873-B78F19A940D2}"/>
              </a:ext>
            </a:extLst>
          </p:cNvPr>
          <p:cNvSpPr txBox="1"/>
          <p:nvPr/>
        </p:nvSpPr>
        <p:spPr>
          <a:xfrm>
            <a:off x="7400818"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C0161A86-0690-EAA8-53D8-C2E2E6C725E6}"/>
              </a:ext>
            </a:extLst>
          </p:cNvPr>
          <p:cNvSpPr txBox="1"/>
          <p:nvPr/>
        </p:nvSpPr>
        <p:spPr>
          <a:xfrm>
            <a:off x="7335837"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4"/>
          <a:stretch>
            <a:fillRect/>
          </a:stretch>
        </p:blipFill>
        <p:spPr>
          <a:xfrm>
            <a:off x="9896972" y="5680709"/>
            <a:ext cx="2036240" cy="1052334"/>
          </a:xfrm>
          <a:prstGeom prst="rect">
            <a:avLst/>
          </a:prstGeom>
        </p:spPr>
      </p:pic>
      <p:sp>
        <p:nvSpPr>
          <p:cNvPr id="10" name="TextBox 9">
            <a:hlinkClick r:id="rId5" action="ppaction://hlinksldjump"/>
            <a:extLst>
              <a:ext uri="{FF2B5EF4-FFF2-40B4-BE49-F238E27FC236}">
                <a16:creationId xmlns:a16="http://schemas.microsoft.com/office/drawing/2014/main" id="{FE3A76B9-1EB6-AD83-603D-26C7A0B72A7F}"/>
              </a:ext>
            </a:extLst>
          </p:cNvPr>
          <p:cNvSpPr txBox="1"/>
          <p:nvPr/>
        </p:nvSpPr>
        <p:spPr>
          <a:xfrm>
            <a:off x="7204360" y="73603"/>
            <a:ext cx="1612905"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pic>
        <p:nvPicPr>
          <p:cNvPr id="6" name="Picture 5">
            <a:extLst>
              <a:ext uri="{FF2B5EF4-FFF2-40B4-BE49-F238E27FC236}">
                <a16:creationId xmlns:a16="http://schemas.microsoft.com/office/drawing/2014/main" id="{8A9F83D9-D61D-7F3C-224D-7AF9D7A7C209}"/>
              </a:ext>
            </a:extLst>
          </p:cNvPr>
          <p:cNvPicPr>
            <a:picLocks noChangeAspect="1"/>
          </p:cNvPicPr>
          <p:nvPr/>
        </p:nvPicPr>
        <p:blipFill>
          <a:blip r:embed="rId6"/>
          <a:stretch>
            <a:fillRect/>
          </a:stretch>
        </p:blipFill>
        <p:spPr>
          <a:xfrm>
            <a:off x="155836" y="381000"/>
            <a:ext cx="5940164" cy="6096000"/>
          </a:xfrm>
          <a:prstGeom prst="rect">
            <a:avLst/>
          </a:prstGeom>
          <a:ln w="38100">
            <a:solidFill>
              <a:schemeClr val="accent4">
                <a:lumMod val="75000"/>
              </a:schemeClr>
            </a:solidFill>
          </a:ln>
        </p:spPr>
      </p:pic>
      <p:sp>
        <p:nvSpPr>
          <p:cNvPr id="3" name="Rectangle: Rounded Corners 2">
            <a:extLst>
              <a:ext uri="{FF2B5EF4-FFF2-40B4-BE49-F238E27FC236}">
                <a16:creationId xmlns:a16="http://schemas.microsoft.com/office/drawing/2014/main" id="{65A7FE24-EE17-2E9F-8372-5E909F541540}"/>
              </a:ext>
            </a:extLst>
          </p:cNvPr>
          <p:cNvSpPr/>
          <p:nvPr/>
        </p:nvSpPr>
        <p:spPr>
          <a:xfrm>
            <a:off x="5878286" y="1037734"/>
            <a:ext cx="6157878" cy="5101809"/>
          </a:xfrm>
          <a:prstGeom prst="roundRect">
            <a:avLst/>
          </a:prstGeom>
          <a:solidFill>
            <a:srgbClr val="92D05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If we think about this verse along with the verse from the other day and put them together:  One says that God will fulfil His purpose in you and this one says you have to commit your plans to Him  </a:t>
            </a:r>
          </a:p>
          <a:p>
            <a:pPr algn="ctr"/>
            <a:endParaRPr lang="en-GB" sz="2800" dirty="0">
              <a:solidFill>
                <a:schemeClr val="tx1"/>
              </a:solidFill>
            </a:endParaRPr>
          </a:p>
          <a:p>
            <a:pPr algn="ctr"/>
            <a:r>
              <a:rPr lang="en-GB" sz="2800" dirty="0">
                <a:solidFill>
                  <a:schemeClr val="bg1"/>
                </a:solidFill>
              </a:rPr>
              <a:t>Question of the day:</a:t>
            </a:r>
          </a:p>
          <a:p>
            <a:pPr algn="ctr"/>
            <a:r>
              <a:rPr lang="en-GB" sz="2800" dirty="0">
                <a:solidFill>
                  <a:srgbClr val="7030A0"/>
                </a:solidFill>
              </a:rPr>
              <a:t>If you don’t commit your plans to God, do you think He will ignore you and/or make your plans fail?</a:t>
            </a:r>
          </a:p>
        </p:txBody>
      </p:sp>
    </p:spTree>
    <p:extLst>
      <p:ext uri="{BB962C8B-B14F-4D97-AF65-F5344CB8AC3E}">
        <p14:creationId xmlns:p14="http://schemas.microsoft.com/office/powerpoint/2010/main" val="299848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803E8-FC6A-D0A6-7BFE-95DE08898C2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BC1AE8C-E5D2-A6EB-EF81-8D79606776E3}"/>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pic>
        <p:nvPicPr>
          <p:cNvPr id="1032" name="Picture 8" descr="The Holy Trinity Church of England Secondary School - Headteacher's Welcome">
            <a:extLst>
              <a:ext uri="{FF2B5EF4-FFF2-40B4-BE49-F238E27FC236}">
                <a16:creationId xmlns:a16="http://schemas.microsoft.com/office/drawing/2014/main" id="{C67E0898-478F-E22A-D53F-AA874FF22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600"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8687715-9C21-5D28-52A3-5FE68FF363B8}"/>
              </a:ext>
            </a:extLst>
          </p:cNvPr>
          <p:cNvSpPr txBox="1"/>
          <p:nvPr/>
        </p:nvSpPr>
        <p:spPr>
          <a:xfrm>
            <a:off x="7400818"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7292CD57-1D4A-F044-B2BB-23AC7E930713}"/>
              </a:ext>
            </a:extLst>
          </p:cNvPr>
          <p:cNvSpPr txBox="1"/>
          <p:nvPr/>
        </p:nvSpPr>
        <p:spPr>
          <a:xfrm>
            <a:off x="7335837"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5D213B0D-D7A5-2326-227E-E05EC0D8131C}"/>
              </a:ext>
            </a:extLst>
          </p:cNvPr>
          <p:cNvPicPr>
            <a:picLocks noChangeAspect="1"/>
          </p:cNvPicPr>
          <p:nvPr/>
        </p:nvPicPr>
        <p:blipFill>
          <a:blip r:embed="rId4"/>
          <a:stretch>
            <a:fillRect/>
          </a:stretch>
        </p:blipFill>
        <p:spPr>
          <a:xfrm>
            <a:off x="9896972" y="5680709"/>
            <a:ext cx="2036240" cy="1052334"/>
          </a:xfrm>
          <a:prstGeom prst="rect">
            <a:avLst/>
          </a:prstGeom>
        </p:spPr>
      </p:pic>
      <p:sp>
        <p:nvSpPr>
          <p:cNvPr id="10" name="TextBox 9">
            <a:hlinkClick r:id="rId5" action="ppaction://hlinksldjump"/>
            <a:extLst>
              <a:ext uri="{FF2B5EF4-FFF2-40B4-BE49-F238E27FC236}">
                <a16:creationId xmlns:a16="http://schemas.microsoft.com/office/drawing/2014/main" id="{F37871AE-FD87-0F0C-F144-4D52E1EC091D}"/>
              </a:ext>
            </a:extLst>
          </p:cNvPr>
          <p:cNvSpPr txBox="1"/>
          <p:nvPr/>
        </p:nvSpPr>
        <p:spPr>
          <a:xfrm>
            <a:off x="10338319" y="3149809"/>
            <a:ext cx="1401080"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79AFD03A-111C-4523-863A-56ED9F93514D}"/>
              </a:ext>
            </a:extLst>
          </p:cNvPr>
          <p:cNvSpPr/>
          <p:nvPr/>
        </p:nvSpPr>
        <p:spPr>
          <a:xfrm>
            <a:off x="342764" y="162981"/>
            <a:ext cx="9370403" cy="1201726"/>
          </a:xfrm>
          <a:prstGeom prst="roundRect">
            <a:avLst/>
          </a:prstGeom>
          <a:solidFill>
            <a:srgbClr val="92D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6">
                    <a:lumMod val="50000"/>
                  </a:schemeClr>
                </a:solidFill>
              </a:rPr>
              <a:t>Here is a dictionary definition of the word ‘Vision’  </a:t>
            </a:r>
          </a:p>
          <a:p>
            <a:pPr algn="ctr"/>
            <a:r>
              <a:rPr lang="en-GB" sz="2800" dirty="0">
                <a:solidFill>
                  <a:schemeClr val="accent6">
                    <a:lumMod val="50000"/>
                  </a:schemeClr>
                </a:solidFill>
              </a:rPr>
              <a:t>Can you fill in the missing words?  </a:t>
            </a:r>
            <a:r>
              <a:rPr lang="en-GB" sz="2800" dirty="0">
                <a:solidFill>
                  <a:srgbClr val="FFFF00"/>
                </a:solidFill>
              </a:rPr>
              <a:t>Click for hints</a:t>
            </a:r>
          </a:p>
        </p:txBody>
      </p:sp>
      <p:sp>
        <p:nvSpPr>
          <p:cNvPr id="5" name="Rectangle: Rounded Corners 4">
            <a:extLst>
              <a:ext uri="{FF2B5EF4-FFF2-40B4-BE49-F238E27FC236}">
                <a16:creationId xmlns:a16="http://schemas.microsoft.com/office/drawing/2014/main" id="{2903A9DF-16A3-B74F-BF70-2FB2C02379C0}"/>
              </a:ext>
            </a:extLst>
          </p:cNvPr>
          <p:cNvSpPr/>
          <p:nvPr/>
        </p:nvSpPr>
        <p:spPr>
          <a:xfrm rot="10800000" flipV="1">
            <a:off x="342764" y="1576873"/>
            <a:ext cx="9554208" cy="5024717"/>
          </a:xfrm>
          <a:prstGeom prst="roundRect">
            <a:avLst/>
          </a:prstGeom>
          <a:solidFill>
            <a:schemeClr val="tx2">
              <a:lumMod val="2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t>Vision: the ability to _____ about or ____ the ______ with __________ or _______</a:t>
            </a:r>
            <a:endParaRPr lang="en-GB" sz="6600" dirty="0">
              <a:latin typeface="Biome" panose="020B0503030204020804" pitchFamily="34" charset="0"/>
              <a:cs typeface="Biome" panose="020B0503030204020804" pitchFamily="34" charset="0"/>
            </a:endParaRPr>
          </a:p>
        </p:txBody>
      </p:sp>
      <p:sp>
        <p:nvSpPr>
          <p:cNvPr id="20" name="TextBox 19">
            <a:extLst>
              <a:ext uri="{FF2B5EF4-FFF2-40B4-BE49-F238E27FC236}">
                <a16:creationId xmlns:a16="http://schemas.microsoft.com/office/drawing/2014/main" id="{5C5CE3A7-0EB9-0E5E-C684-B0745D2E2F0E}"/>
              </a:ext>
            </a:extLst>
          </p:cNvPr>
          <p:cNvSpPr txBox="1"/>
          <p:nvPr/>
        </p:nvSpPr>
        <p:spPr>
          <a:xfrm>
            <a:off x="1305433" y="3006749"/>
            <a:ext cx="542939" cy="1107996"/>
          </a:xfrm>
          <a:prstGeom prst="rect">
            <a:avLst/>
          </a:prstGeom>
          <a:noFill/>
        </p:spPr>
        <p:txBody>
          <a:bodyPr wrap="square" rtlCol="0">
            <a:spAutoFit/>
          </a:bodyPr>
          <a:lstStyle/>
          <a:p>
            <a:r>
              <a:rPr lang="en-GB" sz="6600" dirty="0">
                <a:solidFill>
                  <a:srgbClr val="FFFF00"/>
                </a:solidFill>
              </a:rPr>
              <a:t>t</a:t>
            </a:r>
          </a:p>
        </p:txBody>
      </p:sp>
      <p:sp>
        <p:nvSpPr>
          <p:cNvPr id="21" name="TextBox 20">
            <a:extLst>
              <a:ext uri="{FF2B5EF4-FFF2-40B4-BE49-F238E27FC236}">
                <a16:creationId xmlns:a16="http://schemas.microsoft.com/office/drawing/2014/main" id="{D1CC266F-D896-3063-D52A-DD0E0B0242FA}"/>
              </a:ext>
            </a:extLst>
          </p:cNvPr>
          <p:cNvSpPr txBox="1"/>
          <p:nvPr/>
        </p:nvSpPr>
        <p:spPr>
          <a:xfrm>
            <a:off x="1670230" y="3009041"/>
            <a:ext cx="2038397" cy="1107996"/>
          </a:xfrm>
          <a:prstGeom prst="rect">
            <a:avLst/>
          </a:prstGeom>
          <a:noFill/>
        </p:spPr>
        <p:txBody>
          <a:bodyPr wrap="square" rtlCol="0">
            <a:spAutoFit/>
          </a:bodyPr>
          <a:lstStyle/>
          <a:p>
            <a:r>
              <a:rPr lang="en-GB" sz="6600" dirty="0" err="1">
                <a:solidFill>
                  <a:srgbClr val="FFFF00"/>
                </a:solidFill>
              </a:rPr>
              <a:t>hink</a:t>
            </a:r>
            <a:endParaRPr lang="en-GB" sz="6600" dirty="0">
              <a:solidFill>
                <a:srgbClr val="FFFF00"/>
              </a:solidFill>
            </a:endParaRPr>
          </a:p>
        </p:txBody>
      </p:sp>
      <p:sp>
        <p:nvSpPr>
          <p:cNvPr id="23" name="TextBox 22">
            <a:extLst>
              <a:ext uri="{FF2B5EF4-FFF2-40B4-BE49-F238E27FC236}">
                <a16:creationId xmlns:a16="http://schemas.microsoft.com/office/drawing/2014/main" id="{BE522910-C1CF-766F-18A8-2459B69DD4F6}"/>
              </a:ext>
            </a:extLst>
          </p:cNvPr>
          <p:cNvSpPr txBox="1"/>
          <p:nvPr/>
        </p:nvSpPr>
        <p:spPr>
          <a:xfrm>
            <a:off x="7223347" y="3006749"/>
            <a:ext cx="672928" cy="1107996"/>
          </a:xfrm>
          <a:prstGeom prst="rect">
            <a:avLst/>
          </a:prstGeom>
          <a:noFill/>
        </p:spPr>
        <p:txBody>
          <a:bodyPr wrap="square" rtlCol="0">
            <a:spAutoFit/>
          </a:bodyPr>
          <a:lstStyle/>
          <a:p>
            <a:r>
              <a:rPr lang="en-GB" sz="6600" dirty="0">
                <a:solidFill>
                  <a:srgbClr val="FFFF00"/>
                </a:solidFill>
              </a:rPr>
              <a:t>p</a:t>
            </a:r>
          </a:p>
        </p:txBody>
      </p:sp>
      <p:sp>
        <p:nvSpPr>
          <p:cNvPr id="24" name="TextBox 23">
            <a:extLst>
              <a:ext uri="{FF2B5EF4-FFF2-40B4-BE49-F238E27FC236}">
                <a16:creationId xmlns:a16="http://schemas.microsoft.com/office/drawing/2014/main" id="{F09FE87D-E89F-4106-D68C-6B7E58758D49}"/>
              </a:ext>
            </a:extLst>
          </p:cNvPr>
          <p:cNvSpPr txBox="1"/>
          <p:nvPr/>
        </p:nvSpPr>
        <p:spPr>
          <a:xfrm>
            <a:off x="7684883" y="2995616"/>
            <a:ext cx="1487622" cy="1107996"/>
          </a:xfrm>
          <a:prstGeom prst="rect">
            <a:avLst/>
          </a:prstGeom>
          <a:noFill/>
        </p:spPr>
        <p:txBody>
          <a:bodyPr wrap="square" rtlCol="0">
            <a:spAutoFit/>
          </a:bodyPr>
          <a:lstStyle/>
          <a:p>
            <a:r>
              <a:rPr lang="en-GB" sz="6600" dirty="0">
                <a:solidFill>
                  <a:srgbClr val="FFFF00"/>
                </a:solidFill>
              </a:rPr>
              <a:t>lan</a:t>
            </a:r>
          </a:p>
        </p:txBody>
      </p:sp>
      <p:sp>
        <p:nvSpPr>
          <p:cNvPr id="25" name="TextBox 24">
            <a:extLst>
              <a:ext uri="{FF2B5EF4-FFF2-40B4-BE49-F238E27FC236}">
                <a16:creationId xmlns:a16="http://schemas.microsoft.com/office/drawing/2014/main" id="{69BF4E87-135B-54DD-2CBE-F60C5D0E2A31}"/>
              </a:ext>
            </a:extLst>
          </p:cNvPr>
          <p:cNvSpPr txBox="1"/>
          <p:nvPr/>
        </p:nvSpPr>
        <p:spPr>
          <a:xfrm>
            <a:off x="3712473" y="4002984"/>
            <a:ext cx="647537" cy="1107996"/>
          </a:xfrm>
          <a:prstGeom prst="rect">
            <a:avLst/>
          </a:prstGeom>
          <a:noFill/>
        </p:spPr>
        <p:txBody>
          <a:bodyPr wrap="square" rtlCol="0">
            <a:spAutoFit/>
          </a:bodyPr>
          <a:lstStyle/>
          <a:p>
            <a:r>
              <a:rPr lang="en-GB" sz="6600" dirty="0">
                <a:solidFill>
                  <a:srgbClr val="FFFF00"/>
                </a:solidFill>
              </a:rPr>
              <a:t>f</a:t>
            </a:r>
          </a:p>
        </p:txBody>
      </p:sp>
      <p:sp>
        <p:nvSpPr>
          <p:cNvPr id="26" name="TextBox 25">
            <a:extLst>
              <a:ext uri="{FF2B5EF4-FFF2-40B4-BE49-F238E27FC236}">
                <a16:creationId xmlns:a16="http://schemas.microsoft.com/office/drawing/2014/main" id="{F67C576C-00EA-7C98-64CC-67D4F5281483}"/>
              </a:ext>
            </a:extLst>
          </p:cNvPr>
          <p:cNvSpPr txBox="1"/>
          <p:nvPr/>
        </p:nvSpPr>
        <p:spPr>
          <a:xfrm>
            <a:off x="4010225" y="4005432"/>
            <a:ext cx="2739881" cy="1107996"/>
          </a:xfrm>
          <a:prstGeom prst="rect">
            <a:avLst/>
          </a:prstGeom>
          <a:noFill/>
        </p:spPr>
        <p:txBody>
          <a:bodyPr wrap="square" rtlCol="0">
            <a:spAutoFit/>
          </a:bodyPr>
          <a:lstStyle/>
          <a:p>
            <a:r>
              <a:rPr lang="en-GB" sz="6600" dirty="0" err="1">
                <a:solidFill>
                  <a:srgbClr val="FFFF00"/>
                </a:solidFill>
              </a:rPr>
              <a:t>uture</a:t>
            </a:r>
            <a:endParaRPr lang="en-GB" sz="6600" dirty="0">
              <a:solidFill>
                <a:srgbClr val="FFFF00"/>
              </a:solidFill>
            </a:endParaRPr>
          </a:p>
        </p:txBody>
      </p:sp>
      <p:sp>
        <p:nvSpPr>
          <p:cNvPr id="28" name="TextBox 27">
            <a:extLst>
              <a:ext uri="{FF2B5EF4-FFF2-40B4-BE49-F238E27FC236}">
                <a16:creationId xmlns:a16="http://schemas.microsoft.com/office/drawing/2014/main" id="{96A99366-ACE3-44AF-2AFE-7ECBF90602A4}"/>
              </a:ext>
            </a:extLst>
          </p:cNvPr>
          <p:cNvSpPr txBox="1"/>
          <p:nvPr/>
        </p:nvSpPr>
        <p:spPr>
          <a:xfrm>
            <a:off x="632301" y="4970899"/>
            <a:ext cx="505766" cy="1107996"/>
          </a:xfrm>
          <a:prstGeom prst="rect">
            <a:avLst/>
          </a:prstGeom>
          <a:noFill/>
        </p:spPr>
        <p:txBody>
          <a:bodyPr wrap="square" rtlCol="0">
            <a:spAutoFit/>
          </a:bodyPr>
          <a:lstStyle/>
          <a:p>
            <a:r>
              <a:rPr lang="en-GB" sz="6600" dirty="0" err="1">
                <a:solidFill>
                  <a:srgbClr val="FFFF00"/>
                </a:solidFill>
              </a:rPr>
              <a:t>i</a:t>
            </a:r>
            <a:endParaRPr lang="en-GB" sz="6600" dirty="0">
              <a:solidFill>
                <a:srgbClr val="FFFF00"/>
              </a:solidFill>
            </a:endParaRPr>
          </a:p>
        </p:txBody>
      </p:sp>
      <p:sp>
        <p:nvSpPr>
          <p:cNvPr id="29" name="TextBox 28">
            <a:extLst>
              <a:ext uri="{FF2B5EF4-FFF2-40B4-BE49-F238E27FC236}">
                <a16:creationId xmlns:a16="http://schemas.microsoft.com/office/drawing/2014/main" id="{7363B06C-A6B8-BD9A-10CA-34A5AD0BDC0E}"/>
              </a:ext>
            </a:extLst>
          </p:cNvPr>
          <p:cNvSpPr txBox="1"/>
          <p:nvPr/>
        </p:nvSpPr>
        <p:spPr>
          <a:xfrm>
            <a:off x="872889" y="4970899"/>
            <a:ext cx="4431713" cy="1107996"/>
          </a:xfrm>
          <a:prstGeom prst="rect">
            <a:avLst/>
          </a:prstGeom>
          <a:noFill/>
        </p:spPr>
        <p:txBody>
          <a:bodyPr wrap="square" rtlCol="0">
            <a:spAutoFit/>
          </a:bodyPr>
          <a:lstStyle/>
          <a:p>
            <a:r>
              <a:rPr lang="en-GB" sz="6600" dirty="0" err="1">
                <a:solidFill>
                  <a:srgbClr val="FFFF00"/>
                </a:solidFill>
              </a:rPr>
              <a:t>magination</a:t>
            </a:r>
            <a:endParaRPr lang="en-GB" sz="6600" dirty="0">
              <a:solidFill>
                <a:srgbClr val="FFFF00"/>
              </a:solidFill>
            </a:endParaRPr>
          </a:p>
        </p:txBody>
      </p:sp>
      <p:sp>
        <p:nvSpPr>
          <p:cNvPr id="30" name="TextBox 29">
            <a:extLst>
              <a:ext uri="{FF2B5EF4-FFF2-40B4-BE49-F238E27FC236}">
                <a16:creationId xmlns:a16="http://schemas.microsoft.com/office/drawing/2014/main" id="{B2969D74-9CA5-56A2-0D72-95B663FA4C2D}"/>
              </a:ext>
            </a:extLst>
          </p:cNvPr>
          <p:cNvSpPr txBox="1"/>
          <p:nvPr/>
        </p:nvSpPr>
        <p:spPr>
          <a:xfrm>
            <a:off x="6355534" y="4968582"/>
            <a:ext cx="915380" cy="1107996"/>
          </a:xfrm>
          <a:prstGeom prst="rect">
            <a:avLst/>
          </a:prstGeom>
          <a:noFill/>
        </p:spPr>
        <p:txBody>
          <a:bodyPr wrap="square" rtlCol="0">
            <a:spAutoFit/>
          </a:bodyPr>
          <a:lstStyle/>
          <a:p>
            <a:r>
              <a:rPr lang="en-GB" sz="6600" dirty="0">
                <a:solidFill>
                  <a:srgbClr val="FFFF00"/>
                </a:solidFill>
              </a:rPr>
              <a:t>w</a:t>
            </a:r>
          </a:p>
        </p:txBody>
      </p:sp>
      <p:sp>
        <p:nvSpPr>
          <p:cNvPr id="31" name="TextBox 30">
            <a:extLst>
              <a:ext uri="{FF2B5EF4-FFF2-40B4-BE49-F238E27FC236}">
                <a16:creationId xmlns:a16="http://schemas.microsoft.com/office/drawing/2014/main" id="{2509A467-2D39-8869-8BC0-8F7DCD17A56A}"/>
              </a:ext>
            </a:extLst>
          </p:cNvPr>
          <p:cNvSpPr txBox="1"/>
          <p:nvPr/>
        </p:nvSpPr>
        <p:spPr>
          <a:xfrm>
            <a:off x="7008762" y="4990623"/>
            <a:ext cx="2453621" cy="1107996"/>
          </a:xfrm>
          <a:prstGeom prst="rect">
            <a:avLst/>
          </a:prstGeom>
          <a:noFill/>
        </p:spPr>
        <p:txBody>
          <a:bodyPr wrap="square" rtlCol="0">
            <a:spAutoFit/>
          </a:bodyPr>
          <a:lstStyle/>
          <a:p>
            <a:r>
              <a:rPr lang="en-GB" sz="6600" dirty="0" err="1">
                <a:solidFill>
                  <a:srgbClr val="FFFF00"/>
                </a:solidFill>
              </a:rPr>
              <a:t>isdom</a:t>
            </a:r>
            <a:endParaRPr lang="en-GB" sz="6600" dirty="0">
              <a:solidFill>
                <a:srgbClr val="FFFF00"/>
              </a:solidFill>
            </a:endParaRPr>
          </a:p>
        </p:txBody>
      </p:sp>
    </p:spTree>
    <p:extLst>
      <p:ext uri="{BB962C8B-B14F-4D97-AF65-F5344CB8AC3E}">
        <p14:creationId xmlns:p14="http://schemas.microsoft.com/office/powerpoint/2010/main" val="221024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
                                            <p:txEl>
                                              <p:pRg st="0" end="0"/>
                                            </p:txEl>
                                          </p:spTgt>
                                        </p:tgtEl>
                                        <p:attrNameLst>
                                          <p:attrName>style.visibility</p:attrName>
                                        </p:attrNameLst>
                                      </p:cBhvr>
                                      <p:to>
                                        <p:strVal val="visible"/>
                                      </p:to>
                                    </p:set>
                                    <p:animEffect transition="in" filter="fade">
                                      <p:cBhvr>
                                        <p:cTn id="37" dur="500"/>
                                        <p:tgtEl>
                                          <p:spTgt spid="2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5" grpId="0"/>
      <p:bldP spid="26" grpId="0"/>
      <p:bldP spid="28" grpId="0"/>
      <p:bldP spid="29" grpId="0"/>
      <p:bldP spid="30" grpId="0"/>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1ABE6-5EC6-2B79-401E-3DEC3F16B39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007105C-34B5-961D-F6E5-636334843638}"/>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pic>
        <p:nvPicPr>
          <p:cNvPr id="1032" name="Picture 8" descr="The Holy Trinity Church of England Secondary School - Headteacher's Welcome">
            <a:extLst>
              <a:ext uri="{FF2B5EF4-FFF2-40B4-BE49-F238E27FC236}">
                <a16:creationId xmlns:a16="http://schemas.microsoft.com/office/drawing/2014/main" id="{97D3827D-0710-48A0-ADD0-3849BC925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4600"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99E2CF7-CA75-D260-DDBA-4C52E8C48519}"/>
              </a:ext>
            </a:extLst>
          </p:cNvPr>
          <p:cNvSpPr txBox="1"/>
          <p:nvPr/>
        </p:nvSpPr>
        <p:spPr>
          <a:xfrm>
            <a:off x="7400818"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3CC29C0B-0C23-7DFD-A563-87A76E3D5A91}"/>
              </a:ext>
            </a:extLst>
          </p:cNvPr>
          <p:cNvSpPr txBox="1"/>
          <p:nvPr/>
        </p:nvSpPr>
        <p:spPr>
          <a:xfrm>
            <a:off x="7335837"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3908099C-37B6-AB3B-2F8B-4A17E2344F74}"/>
              </a:ext>
            </a:extLst>
          </p:cNvPr>
          <p:cNvPicPr>
            <a:picLocks noChangeAspect="1"/>
          </p:cNvPicPr>
          <p:nvPr/>
        </p:nvPicPr>
        <p:blipFill>
          <a:blip r:embed="rId4"/>
          <a:stretch>
            <a:fillRect/>
          </a:stretch>
        </p:blipFill>
        <p:spPr>
          <a:xfrm>
            <a:off x="9896972" y="5680709"/>
            <a:ext cx="2036240" cy="1052334"/>
          </a:xfrm>
          <a:prstGeom prst="rect">
            <a:avLst/>
          </a:prstGeom>
        </p:spPr>
      </p:pic>
      <p:sp>
        <p:nvSpPr>
          <p:cNvPr id="10" name="TextBox 9">
            <a:hlinkClick r:id="rId5" action="ppaction://hlinksldjump"/>
            <a:extLst>
              <a:ext uri="{FF2B5EF4-FFF2-40B4-BE49-F238E27FC236}">
                <a16:creationId xmlns:a16="http://schemas.microsoft.com/office/drawing/2014/main" id="{B57B7800-6E1B-61CE-3340-220EDEF67D2B}"/>
              </a:ext>
            </a:extLst>
          </p:cNvPr>
          <p:cNvSpPr txBox="1"/>
          <p:nvPr/>
        </p:nvSpPr>
        <p:spPr>
          <a:xfrm>
            <a:off x="10755463" y="108793"/>
            <a:ext cx="1334129"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8B5B798E-A4D1-46B6-47E5-C89753B0F668}"/>
              </a:ext>
            </a:extLst>
          </p:cNvPr>
          <p:cNvSpPr/>
          <p:nvPr/>
        </p:nvSpPr>
        <p:spPr>
          <a:xfrm>
            <a:off x="342764" y="162980"/>
            <a:ext cx="9370403" cy="1382215"/>
          </a:xfrm>
          <a:prstGeom prst="roundRect">
            <a:avLst/>
          </a:prstGeom>
          <a:solidFill>
            <a:srgbClr val="92D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accent6">
                    <a:lumMod val="50000"/>
                  </a:schemeClr>
                </a:solidFill>
              </a:rPr>
              <a:t>Can you work out these anagrams?  They are synonyms for our four underpinning elements: Dignity, Community, Wisdom, Hope and are displayed in that order</a:t>
            </a:r>
          </a:p>
        </p:txBody>
      </p:sp>
      <p:sp>
        <p:nvSpPr>
          <p:cNvPr id="2" name="Rectangle: Rounded Corners 1">
            <a:extLst>
              <a:ext uri="{FF2B5EF4-FFF2-40B4-BE49-F238E27FC236}">
                <a16:creationId xmlns:a16="http://schemas.microsoft.com/office/drawing/2014/main" id="{E6BE7A97-DA35-A057-8EAB-FA9A76EBB020}"/>
              </a:ext>
            </a:extLst>
          </p:cNvPr>
          <p:cNvSpPr/>
          <p:nvPr/>
        </p:nvSpPr>
        <p:spPr>
          <a:xfrm rot="10800000" flipV="1">
            <a:off x="4243051" y="1907172"/>
            <a:ext cx="3547879" cy="1015663"/>
          </a:xfrm>
          <a:prstGeom prst="roundRect">
            <a:avLst/>
          </a:prstGeom>
          <a:solidFill>
            <a:srgbClr val="008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flew short</a:t>
            </a:r>
          </a:p>
        </p:txBody>
      </p:sp>
      <p:sp>
        <p:nvSpPr>
          <p:cNvPr id="4" name="Rectangle: Rounded Corners 3">
            <a:extLst>
              <a:ext uri="{FF2B5EF4-FFF2-40B4-BE49-F238E27FC236}">
                <a16:creationId xmlns:a16="http://schemas.microsoft.com/office/drawing/2014/main" id="{AC8371F3-5EE9-5271-D188-CF03F5116068}"/>
              </a:ext>
            </a:extLst>
          </p:cNvPr>
          <p:cNvSpPr/>
          <p:nvPr/>
        </p:nvSpPr>
        <p:spPr>
          <a:xfrm rot="10800000" flipV="1">
            <a:off x="8093173" y="1901541"/>
            <a:ext cx="3547879" cy="1033391"/>
          </a:xfrm>
          <a:prstGeom prst="roundRect">
            <a:avLst/>
          </a:prstGeom>
          <a:solidFill>
            <a:schemeClr val="tx2">
              <a:lumMod val="2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self-worth</a:t>
            </a:r>
          </a:p>
        </p:txBody>
      </p:sp>
      <p:sp>
        <p:nvSpPr>
          <p:cNvPr id="5" name="Rectangle: Rounded Corners 4">
            <a:extLst>
              <a:ext uri="{FF2B5EF4-FFF2-40B4-BE49-F238E27FC236}">
                <a16:creationId xmlns:a16="http://schemas.microsoft.com/office/drawing/2014/main" id="{6035EA78-88C9-9847-719A-F6A175D084C0}"/>
              </a:ext>
            </a:extLst>
          </p:cNvPr>
          <p:cNvSpPr/>
          <p:nvPr/>
        </p:nvSpPr>
        <p:spPr>
          <a:xfrm rot="10800000" flipV="1">
            <a:off x="8081649" y="3100382"/>
            <a:ext cx="3570929" cy="963778"/>
          </a:xfrm>
          <a:prstGeom prst="roundRect">
            <a:avLst/>
          </a:prstGeom>
          <a:solidFill>
            <a:schemeClr val="tx2">
              <a:lumMod val="2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society</a:t>
            </a:r>
          </a:p>
        </p:txBody>
      </p:sp>
      <p:sp>
        <p:nvSpPr>
          <p:cNvPr id="6" name="Rectangle: Rounded Corners 5">
            <a:extLst>
              <a:ext uri="{FF2B5EF4-FFF2-40B4-BE49-F238E27FC236}">
                <a16:creationId xmlns:a16="http://schemas.microsoft.com/office/drawing/2014/main" id="{05CC7C5B-449A-3266-7B58-80037A85CD72}"/>
              </a:ext>
            </a:extLst>
          </p:cNvPr>
          <p:cNvSpPr/>
          <p:nvPr/>
        </p:nvSpPr>
        <p:spPr>
          <a:xfrm rot="10800000" flipV="1">
            <a:off x="4287758" y="3100383"/>
            <a:ext cx="3547880" cy="1015663"/>
          </a:xfrm>
          <a:prstGeom prst="roundRect">
            <a:avLst/>
          </a:prstGeom>
          <a:solidFill>
            <a:srgbClr val="008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cosy tie</a:t>
            </a:r>
          </a:p>
        </p:txBody>
      </p:sp>
      <p:sp>
        <p:nvSpPr>
          <p:cNvPr id="7" name="Rectangle: Rounded Corners 6">
            <a:extLst>
              <a:ext uri="{FF2B5EF4-FFF2-40B4-BE49-F238E27FC236}">
                <a16:creationId xmlns:a16="http://schemas.microsoft.com/office/drawing/2014/main" id="{669A863E-B50F-2706-847F-ABCD56CB325B}"/>
              </a:ext>
            </a:extLst>
          </p:cNvPr>
          <p:cNvSpPr/>
          <p:nvPr/>
        </p:nvSpPr>
        <p:spPr>
          <a:xfrm rot="10800000" flipV="1">
            <a:off x="8064523" y="4243980"/>
            <a:ext cx="3588055" cy="1073897"/>
          </a:xfrm>
          <a:prstGeom prst="roundRect">
            <a:avLst/>
          </a:prstGeom>
          <a:solidFill>
            <a:schemeClr val="tx2">
              <a:lumMod val="2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prudence</a:t>
            </a:r>
          </a:p>
        </p:txBody>
      </p:sp>
      <p:sp>
        <p:nvSpPr>
          <p:cNvPr id="9" name="Rectangle: Rounded Corners 8">
            <a:extLst>
              <a:ext uri="{FF2B5EF4-FFF2-40B4-BE49-F238E27FC236}">
                <a16:creationId xmlns:a16="http://schemas.microsoft.com/office/drawing/2014/main" id="{7A5EA1CA-D530-53F9-E563-BB30051B1179}"/>
              </a:ext>
            </a:extLst>
          </p:cNvPr>
          <p:cNvSpPr/>
          <p:nvPr/>
        </p:nvSpPr>
        <p:spPr>
          <a:xfrm rot="10800000" flipV="1">
            <a:off x="4267670" y="4272819"/>
            <a:ext cx="3588057" cy="1079960"/>
          </a:xfrm>
          <a:prstGeom prst="roundRect">
            <a:avLst/>
          </a:prstGeom>
          <a:solidFill>
            <a:srgbClr val="008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cured pen</a:t>
            </a:r>
          </a:p>
        </p:txBody>
      </p:sp>
      <p:sp>
        <p:nvSpPr>
          <p:cNvPr id="11" name="Rectangle: Rounded Corners 10">
            <a:extLst>
              <a:ext uri="{FF2B5EF4-FFF2-40B4-BE49-F238E27FC236}">
                <a16:creationId xmlns:a16="http://schemas.microsoft.com/office/drawing/2014/main" id="{04F0F6C6-4CB8-EB09-6D5C-428769C93889}"/>
              </a:ext>
            </a:extLst>
          </p:cNvPr>
          <p:cNvSpPr/>
          <p:nvPr/>
        </p:nvSpPr>
        <p:spPr>
          <a:xfrm rot="10800000" flipV="1">
            <a:off x="4235548" y="5510191"/>
            <a:ext cx="3571830" cy="1079960"/>
          </a:xfrm>
          <a:prstGeom prst="roundRect">
            <a:avLst/>
          </a:prstGeom>
          <a:solidFill>
            <a:srgbClr val="008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inexact poet</a:t>
            </a:r>
          </a:p>
        </p:txBody>
      </p:sp>
      <p:sp>
        <p:nvSpPr>
          <p:cNvPr id="12" name="Rectangle: Rounded Corners 11">
            <a:extLst>
              <a:ext uri="{FF2B5EF4-FFF2-40B4-BE49-F238E27FC236}">
                <a16:creationId xmlns:a16="http://schemas.microsoft.com/office/drawing/2014/main" id="{630E97EB-7643-A11D-50FF-926715DFCEE4}"/>
              </a:ext>
            </a:extLst>
          </p:cNvPr>
          <p:cNvSpPr/>
          <p:nvPr/>
        </p:nvSpPr>
        <p:spPr>
          <a:xfrm rot="10800000" flipV="1">
            <a:off x="8052999" y="5488056"/>
            <a:ext cx="3611104" cy="1102093"/>
          </a:xfrm>
          <a:prstGeom prst="roundRect">
            <a:avLst/>
          </a:prstGeom>
          <a:solidFill>
            <a:schemeClr val="tx2">
              <a:lumMod val="25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expectation</a:t>
            </a:r>
          </a:p>
        </p:txBody>
      </p:sp>
      <p:sp>
        <p:nvSpPr>
          <p:cNvPr id="13" name="Rectangle: Rounded Corners 12">
            <a:extLst>
              <a:ext uri="{FF2B5EF4-FFF2-40B4-BE49-F238E27FC236}">
                <a16:creationId xmlns:a16="http://schemas.microsoft.com/office/drawing/2014/main" id="{2714844D-53AC-CDCF-9DCE-1ED3ED295901}"/>
              </a:ext>
            </a:extLst>
          </p:cNvPr>
          <p:cNvSpPr/>
          <p:nvPr/>
        </p:nvSpPr>
        <p:spPr>
          <a:xfrm rot="10800000" flipV="1">
            <a:off x="220688" y="1901541"/>
            <a:ext cx="3817454" cy="1015663"/>
          </a:xfrm>
          <a:prstGeom prst="roundRect">
            <a:avLst/>
          </a:prstGeom>
          <a:solidFill>
            <a:schemeClr val="tx2">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Dignity</a:t>
            </a:r>
          </a:p>
        </p:txBody>
      </p:sp>
      <p:sp>
        <p:nvSpPr>
          <p:cNvPr id="14" name="Rectangle: Rounded Corners 13">
            <a:extLst>
              <a:ext uri="{FF2B5EF4-FFF2-40B4-BE49-F238E27FC236}">
                <a16:creationId xmlns:a16="http://schemas.microsoft.com/office/drawing/2014/main" id="{30516731-7337-84D5-8131-63EA18F7D147}"/>
              </a:ext>
            </a:extLst>
          </p:cNvPr>
          <p:cNvSpPr/>
          <p:nvPr/>
        </p:nvSpPr>
        <p:spPr>
          <a:xfrm rot="10800000" flipV="1">
            <a:off x="188312" y="3100383"/>
            <a:ext cx="3817454" cy="1015663"/>
          </a:xfrm>
          <a:prstGeom prst="roundRect">
            <a:avLst/>
          </a:prstGeom>
          <a:solidFill>
            <a:schemeClr val="tx2">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Community</a:t>
            </a:r>
          </a:p>
        </p:txBody>
      </p:sp>
      <p:sp>
        <p:nvSpPr>
          <p:cNvPr id="15" name="Rectangle: Rounded Corners 14">
            <a:extLst>
              <a:ext uri="{FF2B5EF4-FFF2-40B4-BE49-F238E27FC236}">
                <a16:creationId xmlns:a16="http://schemas.microsoft.com/office/drawing/2014/main" id="{14AC93EE-353D-ECB0-C2FE-17BC405EBD57}"/>
              </a:ext>
            </a:extLst>
          </p:cNvPr>
          <p:cNvSpPr/>
          <p:nvPr/>
        </p:nvSpPr>
        <p:spPr>
          <a:xfrm rot="10800000" flipV="1">
            <a:off x="188313" y="4294219"/>
            <a:ext cx="3817454" cy="1015663"/>
          </a:xfrm>
          <a:prstGeom prst="roundRect">
            <a:avLst/>
          </a:prstGeom>
          <a:solidFill>
            <a:schemeClr val="tx2">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Wisdom</a:t>
            </a:r>
          </a:p>
        </p:txBody>
      </p:sp>
      <p:sp>
        <p:nvSpPr>
          <p:cNvPr id="17" name="Rectangle: Rounded Corners 16">
            <a:extLst>
              <a:ext uri="{FF2B5EF4-FFF2-40B4-BE49-F238E27FC236}">
                <a16:creationId xmlns:a16="http://schemas.microsoft.com/office/drawing/2014/main" id="{3D4C61AD-05CA-2983-FE76-87B52B87CC33}"/>
              </a:ext>
            </a:extLst>
          </p:cNvPr>
          <p:cNvSpPr/>
          <p:nvPr/>
        </p:nvSpPr>
        <p:spPr>
          <a:xfrm rot="10800000" flipV="1">
            <a:off x="172471" y="5488056"/>
            <a:ext cx="3817454" cy="1102094"/>
          </a:xfrm>
          <a:prstGeom prst="roundRect">
            <a:avLst/>
          </a:prstGeom>
          <a:solidFill>
            <a:schemeClr val="tx2">
              <a:lumMod val="50000"/>
            </a:schemeClr>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latin typeface="Biome" panose="020B0503030204020804" pitchFamily="34" charset="0"/>
                <a:cs typeface="Biome" panose="020B0503030204020804" pitchFamily="34" charset="0"/>
              </a:rPr>
              <a:t>Hope</a:t>
            </a:r>
          </a:p>
        </p:txBody>
      </p:sp>
      <p:sp>
        <p:nvSpPr>
          <p:cNvPr id="18" name="TextBox 17">
            <a:hlinkClick r:id="rId6" action="ppaction://hlinksldjump"/>
            <a:extLst>
              <a:ext uri="{FF2B5EF4-FFF2-40B4-BE49-F238E27FC236}">
                <a16:creationId xmlns:a16="http://schemas.microsoft.com/office/drawing/2014/main" id="{50ACF1AA-73DD-EE47-5C32-D91CD135E266}"/>
              </a:ext>
            </a:extLst>
          </p:cNvPr>
          <p:cNvSpPr txBox="1"/>
          <p:nvPr/>
        </p:nvSpPr>
        <p:spPr>
          <a:xfrm>
            <a:off x="9858550" y="974216"/>
            <a:ext cx="1518612" cy="830997"/>
          </a:xfrm>
          <a:prstGeom prst="rect">
            <a:avLst/>
          </a:prstGeom>
          <a:solidFill>
            <a:schemeClr val="bg1"/>
          </a:solidFill>
          <a:ln>
            <a:solidFill>
              <a:schemeClr val="tx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solidFill>
                  <a:schemeClr val="tx1"/>
                </a:solidFill>
              </a:rPr>
              <a:t>Click for answers</a:t>
            </a:r>
          </a:p>
        </p:txBody>
      </p:sp>
    </p:spTree>
    <p:extLst>
      <p:ext uri="{BB962C8B-B14F-4D97-AF65-F5344CB8AC3E}">
        <p14:creationId xmlns:p14="http://schemas.microsoft.com/office/powerpoint/2010/main" val="315150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500"/>
                                        <p:tgtEl>
                                          <p:spTgt spid="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fade">
                                      <p:cBhvr>
                                        <p:cTn id="40"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FC792-BC52-A998-F23F-851701CDA51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B099C2C-1A8A-7F39-9112-2D9E18D1FD64}"/>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pic>
        <p:nvPicPr>
          <p:cNvPr id="1032" name="Picture 8" descr="The Holy Trinity Church of England Secondary School - Headteacher's Welcome">
            <a:extLst>
              <a:ext uri="{FF2B5EF4-FFF2-40B4-BE49-F238E27FC236}">
                <a16:creationId xmlns:a16="http://schemas.microsoft.com/office/drawing/2014/main" id="{E6B43DBE-D8FF-7AC5-80D1-A51772BD0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3A9A6B-6272-FDAC-D608-553195AE98DD}"/>
              </a:ext>
            </a:extLst>
          </p:cNvPr>
          <p:cNvSpPr txBox="1"/>
          <p:nvPr/>
        </p:nvSpPr>
        <p:spPr>
          <a:xfrm>
            <a:off x="1546949" y="1150689"/>
            <a:ext cx="560438" cy="1015663"/>
          </a:xfrm>
          <a:prstGeom prst="rect">
            <a:avLst/>
          </a:prstGeom>
          <a:noFill/>
        </p:spPr>
        <p:txBody>
          <a:bodyPr wrap="square" rtlCol="0">
            <a:spAutoFit/>
          </a:bodyPr>
          <a:lstStyle/>
          <a:p>
            <a:endParaRPr lang="en-GB" sz="6000" dirty="0">
              <a:solidFill>
                <a:srgbClr val="FFFF00"/>
              </a:solidFill>
            </a:endParaRPr>
          </a:p>
        </p:txBody>
      </p:sp>
      <p:sp>
        <p:nvSpPr>
          <p:cNvPr id="16" name="TextBox 15">
            <a:extLst>
              <a:ext uri="{FF2B5EF4-FFF2-40B4-BE49-F238E27FC236}">
                <a16:creationId xmlns:a16="http://schemas.microsoft.com/office/drawing/2014/main" id="{4AF8D610-7345-1769-5502-D1BE5ED64AE4}"/>
              </a:ext>
            </a:extLst>
          </p:cNvPr>
          <p:cNvSpPr txBox="1"/>
          <p:nvPr/>
        </p:nvSpPr>
        <p:spPr>
          <a:xfrm>
            <a:off x="7447471" y="1157555"/>
            <a:ext cx="560438" cy="1015663"/>
          </a:xfrm>
          <a:prstGeom prst="rect">
            <a:avLst/>
          </a:prstGeom>
          <a:noFill/>
        </p:spPr>
        <p:txBody>
          <a:bodyPr wrap="square" rtlCol="0">
            <a:spAutoFit/>
          </a:bodyPr>
          <a:lstStyle/>
          <a:p>
            <a:endParaRPr lang="en-GB" sz="6000" dirty="0">
              <a:solidFill>
                <a:srgbClr val="FFFF00"/>
              </a:solidFill>
            </a:endParaRPr>
          </a:p>
        </p:txBody>
      </p:sp>
      <p:sp>
        <p:nvSpPr>
          <p:cNvPr id="27" name="TextBox 26">
            <a:extLst>
              <a:ext uri="{FF2B5EF4-FFF2-40B4-BE49-F238E27FC236}">
                <a16:creationId xmlns:a16="http://schemas.microsoft.com/office/drawing/2014/main" id="{F90A213F-2E66-3FEF-F886-0059B4A10777}"/>
              </a:ext>
            </a:extLst>
          </p:cNvPr>
          <p:cNvSpPr txBox="1"/>
          <p:nvPr/>
        </p:nvSpPr>
        <p:spPr>
          <a:xfrm>
            <a:off x="7382490" y="2595410"/>
            <a:ext cx="560438" cy="1015663"/>
          </a:xfrm>
          <a:prstGeom prst="rect">
            <a:avLst/>
          </a:prstGeom>
          <a:noFill/>
        </p:spPr>
        <p:txBody>
          <a:bodyPr wrap="square" rtlCol="0">
            <a:spAutoFit/>
          </a:bodyPr>
          <a:lstStyle/>
          <a:p>
            <a:endParaRPr lang="en-GB" sz="6000" dirty="0">
              <a:solidFill>
                <a:srgbClr val="FFFF00"/>
              </a:solidFill>
            </a:endParaRPr>
          </a:p>
        </p:txBody>
      </p:sp>
      <p:pic>
        <p:nvPicPr>
          <p:cNvPr id="34" name="Picture 33">
            <a:extLst>
              <a:ext uri="{FF2B5EF4-FFF2-40B4-BE49-F238E27FC236}">
                <a16:creationId xmlns:a16="http://schemas.microsoft.com/office/drawing/2014/main" id="{8881E060-727F-A7FF-B5FB-7533F9E32FD2}"/>
              </a:ext>
            </a:extLst>
          </p:cNvPr>
          <p:cNvPicPr>
            <a:picLocks noChangeAspect="1"/>
          </p:cNvPicPr>
          <p:nvPr/>
        </p:nvPicPr>
        <p:blipFill>
          <a:blip r:embed="rId4"/>
          <a:stretch>
            <a:fillRect/>
          </a:stretch>
        </p:blipFill>
        <p:spPr>
          <a:xfrm>
            <a:off x="9817028" y="5663682"/>
            <a:ext cx="2036240" cy="966322"/>
          </a:xfrm>
          <a:prstGeom prst="rect">
            <a:avLst/>
          </a:prstGeom>
        </p:spPr>
      </p:pic>
      <p:sp>
        <p:nvSpPr>
          <p:cNvPr id="10" name="TextBox 9">
            <a:hlinkClick r:id="rId5" action="ppaction://hlinksldjump"/>
            <a:extLst>
              <a:ext uri="{FF2B5EF4-FFF2-40B4-BE49-F238E27FC236}">
                <a16:creationId xmlns:a16="http://schemas.microsoft.com/office/drawing/2014/main" id="{9FBFE1C3-9E99-883B-B08B-26C046ECE0EE}"/>
              </a:ext>
            </a:extLst>
          </p:cNvPr>
          <p:cNvSpPr txBox="1"/>
          <p:nvPr/>
        </p:nvSpPr>
        <p:spPr>
          <a:xfrm>
            <a:off x="10717460" y="3149809"/>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16D5139E-2DDF-1929-520D-8D65CE091AA3}"/>
              </a:ext>
            </a:extLst>
          </p:cNvPr>
          <p:cNvSpPr/>
          <p:nvPr/>
        </p:nvSpPr>
        <p:spPr>
          <a:xfrm>
            <a:off x="212135" y="343894"/>
            <a:ext cx="10421349" cy="6170212"/>
          </a:xfrm>
          <a:prstGeom prst="roundRect">
            <a:avLst/>
          </a:prstGeom>
          <a:solidFill>
            <a:srgbClr val="00206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r>
              <a:rPr lang="en-GB" sz="2800" b="1" dirty="0"/>
              <a:t>Prayer for Discovering Gifts</a:t>
            </a:r>
          </a:p>
          <a:p>
            <a:pPr algn="ctr" fontAlgn="t"/>
            <a:endParaRPr lang="en-GB" sz="2800" b="1" dirty="0"/>
          </a:p>
          <a:p>
            <a:pPr algn="ctr" fontAlgn="t"/>
            <a:r>
              <a:rPr lang="en-GB" sz="2800" dirty="0"/>
              <a:t>Loving God</a:t>
            </a:r>
          </a:p>
          <a:p>
            <a:pPr algn="ctr" fontAlgn="t"/>
            <a:br>
              <a:rPr lang="en-GB" sz="2800" dirty="0"/>
            </a:br>
            <a:r>
              <a:rPr lang="en-GB" sz="2800" dirty="0"/>
              <a:t>Thank You for creating me with unique gifts and abilities</a:t>
            </a:r>
            <a:br>
              <a:rPr lang="en-GB" sz="2800" dirty="0"/>
            </a:br>
            <a:r>
              <a:rPr lang="en-GB" sz="2800" dirty="0"/>
              <a:t>Help me to discover the talents You have placed within me</a:t>
            </a:r>
            <a:br>
              <a:rPr lang="en-GB" sz="2800" dirty="0"/>
            </a:br>
            <a:r>
              <a:rPr lang="en-GB" sz="2800" dirty="0"/>
              <a:t>Even the ones I haven’t noticed yet</a:t>
            </a:r>
            <a:br>
              <a:rPr lang="en-GB" sz="2800" dirty="0"/>
            </a:br>
            <a:r>
              <a:rPr lang="en-GB" sz="2800" dirty="0"/>
              <a:t>Give me courage to try new things</a:t>
            </a:r>
            <a:br>
              <a:rPr lang="en-GB" sz="2800" dirty="0"/>
            </a:br>
            <a:r>
              <a:rPr lang="en-GB" sz="2800" dirty="0"/>
              <a:t>And confidence to believe in myself</a:t>
            </a:r>
            <a:br>
              <a:rPr lang="en-GB" sz="2800" dirty="0"/>
            </a:br>
            <a:r>
              <a:rPr lang="en-GB" sz="2800" dirty="0"/>
              <a:t>Guide me to use my gifts not just for my success</a:t>
            </a:r>
            <a:br>
              <a:rPr lang="en-GB" sz="2800" dirty="0"/>
            </a:br>
            <a:r>
              <a:rPr lang="en-GB" sz="2800" dirty="0"/>
              <a:t>But to make a difference in the lives of others</a:t>
            </a:r>
          </a:p>
          <a:p>
            <a:pPr algn="ctr" fontAlgn="t"/>
            <a:br>
              <a:rPr lang="en-GB" sz="2800" dirty="0"/>
            </a:br>
            <a:r>
              <a:rPr lang="en-GB" sz="2800" dirty="0"/>
              <a:t>Amen</a:t>
            </a:r>
          </a:p>
        </p:txBody>
      </p:sp>
    </p:spTree>
    <p:extLst>
      <p:ext uri="{BB962C8B-B14F-4D97-AF65-F5344CB8AC3E}">
        <p14:creationId xmlns:p14="http://schemas.microsoft.com/office/powerpoint/2010/main" val="1542090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5FB89-736F-DFDF-E1B4-6FE927D6EA1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8A455BE-052D-DA76-36D0-FBE3B27711BA}"/>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pic>
        <p:nvPicPr>
          <p:cNvPr id="1032" name="Picture 8" descr="The Holy Trinity Church of England Secondary School - Headteacher's Welcome">
            <a:extLst>
              <a:ext uri="{FF2B5EF4-FFF2-40B4-BE49-F238E27FC236}">
                <a16:creationId xmlns:a16="http://schemas.microsoft.com/office/drawing/2014/main" id="{FC587B03-7265-203C-1E5C-D4BFB3BFC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3445"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B32B7210-093B-2A98-ECE8-C2C896469A19}"/>
              </a:ext>
            </a:extLst>
          </p:cNvPr>
          <p:cNvPicPr>
            <a:picLocks noChangeAspect="1"/>
          </p:cNvPicPr>
          <p:nvPr/>
        </p:nvPicPr>
        <p:blipFill>
          <a:blip r:embed="rId4"/>
          <a:stretch>
            <a:fillRect/>
          </a:stretch>
        </p:blipFill>
        <p:spPr>
          <a:xfrm>
            <a:off x="9829220" y="5663682"/>
            <a:ext cx="2036240" cy="966322"/>
          </a:xfrm>
          <a:prstGeom prst="rect">
            <a:avLst/>
          </a:prstGeom>
        </p:spPr>
      </p:pic>
      <p:sp>
        <p:nvSpPr>
          <p:cNvPr id="10" name="TextBox 9">
            <a:hlinkClick r:id="rId5" action="ppaction://hlinksldjump"/>
            <a:extLst>
              <a:ext uri="{FF2B5EF4-FFF2-40B4-BE49-F238E27FC236}">
                <a16:creationId xmlns:a16="http://schemas.microsoft.com/office/drawing/2014/main" id="{FE3A76B9-1EB6-AD83-603D-26C7A0B72A7F}"/>
              </a:ext>
            </a:extLst>
          </p:cNvPr>
          <p:cNvSpPr txBox="1"/>
          <p:nvPr/>
        </p:nvSpPr>
        <p:spPr>
          <a:xfrm>
            <a:off x="10645676"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
        <p:nvSpPr>
          <p:cNvPr id="3" name="Rectangle: Rounded Corners 2">
            <a:extLst>
              <a:ext uri="{FF2B5EF4-FFF2-40B4-BE49-F238E27FC236}">
                <a16:creationId xmlns:a16="http://schemas.microsoft.com/office/drawing/2014/main" id="{299F1A2F-9CE9-E1BF-6EBB-47945466CE3F}"/>
              </a:ext>
            </a:extLst>
          </p:cNvPr>
          <p:cNvSpPr/>
          <p:nvPr/>
        </p:nvSpPr>
        <p:spPr>
          <a:xfrm>
            <a:off x="199942" y="367748"/>
            <a:ext cx="10073559" cy="6122504"/>
          </a:xfrm>
          <a:prstGeom prst="roundRect">
            <a:avLst/>
          </a:prstGeom>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r>
              <a:rPr lang="en-GB" sz="2800" b="1" dirty="0"/>
              <a:t>Prayer for Motivation and Perseverance</a:t>
            </a:r>
          </a:p>
          <a:p>
            <a:pPr algn="ctr" fontAlgn="t"/>
            <a:r>
              <a:rPr lang="en-GB" sz="2800" dirty="0"/>
              <a:t>Lord</a:t>
            </a:r>
            <a:br>
              <a:rPr lang="en-GB" sz="2800" dirty="0"/>
            </a:br>
            <a:r>
              <a:rPr lang="en-GB" sz="2800" dirty="0"/>
              <a:t>When school feels difficult and I feel like giving up,</a:t>
            </a:r>
            <a:br>
              <a:rPr lang="en-GB" sz="2800" dirty="0"/>
            </a:br>
            <a:r>
              <a:rPr lang="en-GB" sz="2800" dirty="0"/>
              <a:t>Remind me of the potential You have placed inside me.</a:t>
            </a:r>
            <a:br>
              <a:rPr lang="en-GB" sz="2800" dirty="0"/>
            </a:br>
            <a:r>
              <a:rPr lang="en-GB" sz="2800" dirty="0"/>
              <a:t>Give me the strength to keep going,</a:t>
            </a:r>
            <a:br>
              <a:rPr lang="en-GB" sz="2800" dirty="0"/>
            </a:br>
            <a:r>
              <a:rPr lang="en-GB" sz="2800" dirty="0"/>
              <a:t>The discipline to do my best,</a:t>
            </a:r>
            <a:br>
              <a:rPr lang="en-GB" sz="2800" dirty="0"/>
            </a:br>
            <a:r>
              <a:rPr lang="en-GB" sz="2800" dirty="0"/>
              <a:t>And the resilience to learn from my mistakes.</a:t>
            </a:r>
            <a:br>
              <a:rPr lang="en-GB" sz="2800" dirty="0"/>
            </a:br>
            <a:r>
              <a:rPr lang="en-GB" sz="2800" dirty="0"/>
              <a:t>Help me to see challenges as opportunities to grow,</a:t>
            </a:r>
            <a:br>
              <a:rPr lang="en-GB" sz="2800" dirty="0"/>
            </a:br>
            <a:r>
              <a:rPr lang="en-GB" sz="2800" dirty="0"/>
              <a:t>And to never lose hope in what I can become.</a:t>
            </a:r>
            <a:br>
              <a:rPr lang="en-GB" sz="2800" dirty="0"/>
            </a:br>
            <a:r>
              <a:rPr lang="en-GB" sz="2800" dirty="0"/>
              <a:t>Amen.</a:t>
            </a:r>
          </a:p>
        </p:txBody>
      </p:sp>
    </p:spTree>
    <p:extLst>
      <p:ext uri="{BB962C8B-B14F-4D97-AF65-F5344CB8AC3E}">
        <p14:creationId xmlns:p14="http://schemas.microsoft.com/office/powerpoint/2010/main" val="1208504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29001-5D5B-4B17-EC5B-5BCE36836D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68EA38-2EDF-8AFE-2A2D-FA42236FEA23}"/>
              </a:ext>
            </a:extLst>
          </p:cNvPr>
          <p:cNvSpPr txBox="1"/>
          <p:nvPr/>
        </p:nvSpPr>
        <p:spPr>
          <a:xfrm>
            <a:off x="2321613" y="1364706"/>
            <a:ext cx="6533743" cy="4401205"/>
          </a:xfrm>
          <a:prstGeom prst="rect">
            <a:avLst/>
          </a:prstGeom>
          <a:noFill/>
        </p:spPr>
        <p:txBody>
          <a:bodyPr wrap="square" rtlCol="0">
            <a:spAutoFit/>
          </a:bodyPr>
          <a:lstStyle/>
          <a:p>
            <a:pPr algn="ctr"/>
            <a:r>
              <a:rPr lang="en-GB" sz="4000" dirty="0">
                <a:solidFill>
                  <a:srgbClr val="FFCC66"/>
                </a:solidFill>
                <a:latin typeface="Biome" panose="020B0503030204020804" pitchFamily="34" charset="0"/>
                <a:cs typeface="Biome" panose="020B0503030204020804" pitchFamily="34" charset="0"/>
              </a:rPr>
              <a:t>Our School Vision:</a:t>
            </a:r>
          </a:p>
          <a:p>
            <a:pPr algn="ctr"/>
            <a:r>
              <a:rPr lang="en-GB" sz="4000" dirty="0">
                <a:solidFill>
                  <a:srgbClr val="FFCC66"/>
                </a:solidFill>
                <a:latin typeface="Biome" panose="020B0503030204020804" pitchFamily="34" charset="0"/>
                <a:cs typeface="Biome" panose="020B0503030204020804" pitchFamily="34" charset="0"/>
              </a:rPr>
              <a:t>To be a centre of excellence, inspired by Christian values, where every member of our school community fulfils their potential</a:t>
            </a:r>
          </a:p>
        </p:txBody>
      </p:sp>
      <p:sp>
        <p:nvSpPr>
          <p:cNvPr id="3" name="Rectangle: Rounded Corners 2">
            <a:extLst>
              <a:ext uri="{FF2B5EF4-FFF2-40B4-BE49-F238E27FC236}">
                <a16:creationId xmlns:a16="http://schemas.microsoft.com/office/drawing/2014/main" id="{6EEE45E5-3AD5-BA9C-408E-3BD254D32940}"/>
              </a:ext>
            </a:extLst>
          </p:cNvPr>
          <p:cNvSpPr/>
          <p:nvPr/>
        </p:nvSpPr>
        <p:spPr>
          <a:xfrm>
            <a:off x="212135" y="343894"/>
            <a:ext cx="10082617" cy="6170212"/>
          </a:xfrm>
          <a:prstGeom prst="roundRect">
            <a:avLst/>
          </a:prstGeom>
          <a:solidFill>
            <a:srgbClr val="00B0F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r>
              <a:rPr lang="en-GB" sz="2800" b="1" dirty="0"/>
              <a:t>Prayer for Confidence and Identity</a:t>
            </a:r>
          </a:p>
          <a:p>
            <a:pPr algn="ctr" fontAlgn="t"/>
            <a:endParaRPr lang="en-GB" sz="2800" b="1" dirty="0"/>
          </a:p>
          <a:p>
            <a:pPr algn="ctr" fontAlgn="t"/>
            <a:r>
              <a:rPr lang="en-GB" sz="2800" dirty="0"/>
              <a:t>Heavenly Father</a:t>
            </a:r>
          </a:p>
          <a:p>
            <a:pPr algn="ctr" fontAlgn="t"/>
            <a:br>
              <a:rPr lang="en-GB" sz="2800" dirty="0"/>
            </a:br>
            <a:r>
              <a:rPr lang="en-GB" sz="2800" dirty="0"/>
              <a:t>Help me to see myself the way You see me—</a:t>
            </a:r>
            <a:br>
              <a:rPr lang="en-GB" sz="2800" dirty="0"/>
            </a:br>
            <a:r>
              <a:rPr lang="en-GB" sz="2800" dirty="0"/>
              <a:t>Capable, valued, and full of promise</a:t>
            </a:r>
            <a:br>
              <a:rPr lang="en-GB" sz="2800" dirty="0"/>
            </a:br>
            <a:r>
              <a:rPr lang="en-GB" sz="2800" dirty="0"/>
              <a:t>When I compare myself to others or doubt my worth</a:t>
            </a:r>
            <a:br>
              <a:rPr lang="en-GB" sz="2800" dirty="0"/>
            </a:br>
            <a:r>
              <a:rPr lang="en-GB" sz="2800" dirty="0"/>
              <a:t>Remind me that my journey is unique</a:t>
            </a:r>
            <a:br>
              <a:rPr lang="en-GB" sz="2800" dirty="0"/>
            </a:br>
            <a:r>
              <a:rPr lang="en-GB" sz="2800" dirty="0"/>
              <a:t>Give me confidence to be true to who I am</a:t>
            </a:r>
            <a:br>
              <a:rPr lang="en-GB" sz="2800" dirty="0"/>
            </a:br>
            <a:r>
              <a:rPr lang="en-GB" sz="2800" dirty="0"/>
              <a:t>And courage to step into the future You have for me</a:t>
            </a:r>
            <a:br>
              <a:rPr lang="en-GB" sz="2800" dirty="0"/>
            </a:br>
            <a:r>
              <a:rPr lang="en-GB" sz="2800" dirty="0"/>
              <a:t>Let me grow into the person You created me to be</a:t>
            </a:r>
          </a:p>
          <a:p>
            <a:pPr algn="ctr" fontAlgn="t"/>
            <a:br>
              <a:rPr lang="en-GB" sz="2800" dirty="0"/>
            </a:br>
            <a:r>
              <a:rPr lang="en-GB" sz="2800" dirty="0"/>
              <a:t>Amen</a:t>
            </a:r>
          </a:p>
        </p:txBody>
      </p:sp>
      <p:pic>
        <p:nvPicPr>
          <p:cNvPr id="1032" name="Picture 8" descr="The Holy Trinity Church of England Secondary School - Headteacher's Welcome">
            <a:extLst>
              <a:ext uri="{FF2B5EF4-FFF2-40B4-BE49-F238E27FC236}">
                <a16:creationId xmlns:a16="http://schemas.microsoft.com/office/drawing/2014/main" id="{9C66EFF4-D77D-CC56-A001-FF92CDEF9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1253" y="-78899"/>
            <a:ext cx="1518612" cy="1359228"/>
          </a:xfrm>
          <a:prstGeom prst="roundRect">
            <a:avLst>
              <a:gd name="adj" fmla="val 23460"/>
            </a:avLst>
          </a:prstGeom>
          <a:ln>
            <a:noFill/>
          </a:ln>
          <a:effectLst>
            <a:outerShdw blurRad="152400" dist="12000" dir="900000" sy="98000" kx="110000" ky="200000" algn="tl" rotWithShape="0">
              <a:schemeClr val="tx1">
                <a:alpha val="30000"/>
              </a:scheme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9212C0B9-1DD9-A3B2-F105-CC3D9A6A1E43}"/>
              </a:ext>
            </a:extLst>
          </p:cNvPr>
          <p:cNvPicPr>
            <a:picLocks noChangeAspect="1"/>
          </p:cNvPicPr>
          <p:nvPr/>
        </p:nvPicPr>
        <p:blipFill>
          <a:blip r:embed="rId4"/>
          <a:stretch>
            <a:fillRect/>
          </a:stretch>
        </p:blipFill>
        <p:spPr>
          <a:xfrm>
            <a:off x="9817028" y="5663682"/>
            <a:ext cx="2036240" cy="966322"/>
          </a:xfrm>
          <a:prstGeom prst="rect">
            <a:avLst/>
          </a:prstGeom>
        </p:spPr>
      </p:pic>
      <p:sp>
        <p:nvSpPr>
          <p:cNvPr id="10" name="TextBox 9">
            <a:hlinkClick r:id="rId5" action="ppaction://hlinksldjump"/>
            <a:extLst>
              <a:ext uri="{FF2B5EF4-FFF2-40B4-BE49-F238E27FC236}">
                <a16:creationId xmlns:a16="http://schemas.microsoft.com/office/drawing/2014/main" id="{48A09525-3C8F-2769-D9F9-2543773BBB19}"/>
              </a:ext>
            </a:extLst>
          </p:cNvPr>
          <p:cNvSpPr txBox="1"/>
          <p:nvPr/>
        </p:nvSpPr>
        <p:spPr>
          <a:xfrm>
            <a:off x="10633484" y="3103241"/>
            <a:ext cx="1346381" cy="83099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400" b="1" dirty="0"/>
              <a:t>Click to go back</a:t>
            </a:r>
          </a:p>
        </p:txBody>
      </p:sp>
    </p:spTree>
    <p:extLst>
      <p:ext uri="{BB962C8B-B14F-4D97-AF65-F5344CB8AC3E}">
        <p14:creationId xmlns:p14="http://schemas.microsoft.com/office/powerpoint/2010/main" val="24633952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ags/tag2.xml><?xml version="1.0" encoding="utf-8"?>
<p:tagLst xmlns:a="http://schemas.openxmlformats.org/drawingml/2006/main" xmlns:r="http://schemas.openxmlformats.org/officeDocument/2006/relationships" xmlns:p="http://schemas.openxmlformats.org/presentationml/2006/main">
  <p:tag name="TIMING" val="|1"/>
</p:tagLst>
</file>

<file path=ppt/tags/tag3.xml><?xml version="1.0" encoding="utf-8"?>
<p:tagLst xmlns:a="http://schemas.openxmlformats.org/drawingml/2006/main" xmlns:r="http://schemas.openxmlformats.org/officeDocument/2006/relationships" xmlns:p="http://schemas.openxmlformats.org/presentationml/2006/main">
  <p:tag name="TIMING" val="|9.3"/>
</p:tagLst>
</file>

<file path=ppt/theme/theme1.xml><?xml version="1.0" encoding="utf-8"?>
<a:theme xmlns:a="http://schemas.openxmlformats.org/drawingml/2006/main" name="Facet">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031675FD12EA4F91DA9223F3400AD8" ma:contentTypeVersion="38" ma:contentTypeDescription="Create a new document." ma:contentTypeScope="" ma:versionID="267f7f109a6ca73c1fda308dca9d5244">
  <xsd:schema xmlns:xsd="http://www.w3.org/2001/XMLSchema" xmlns:xs="http://www.w3.org/2001/XMLSchema" xmlns:p="http://schemas.microsoft.com/office/2006/metadata/properties" xmlns:ns1="http://schemas.microsoft.com/sharepoint/v3" xmlns:ns2="99b3c7d5-2370-4508-91b6-50cb63f9baab" xmlns:ns3="11da2bf0-ce11-40bc-8e46-71a986b8e803" targetNamespace="http://schemas.microsoft.com/office/2006/metadata/properties" ma:root="true" ma:fieldsID="abe44da05a869645f967166a6a06ed35" ns1:_="" ns2:_="" ns3:_="">
    <xsd:import namespace="http://schemas.microsoft.com/sharepoint/v3"/>
    <xsd:import namespace="99b3c7d5-2370-4508-91b6-50cb63f9baab"/>
    <xsd:import namespace="11da2bf0-ce11-40bc-8e46-71a986b8e80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Location" minOccurs="0"/>
                <xsd:element ref="ns1:PublishingStartDate" minOccurs="0"/>
                <xsd:element ref="ns1:PublishingExpirationDate"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Teachers" minOccurs="0"/>
                <xsd:element ref="ns2:Students" minOccurs="0"/>
                <xsd:element ref="ns2:Student_Groups" minOccurs="0"/>
                <xsd:element ref="ns2:Distribution_Groups" minOccurs="0"/>
                <xsd:element ref="ns2:LMS_Mappings" minOccurs="0"/>
                <xsd:element ref="ns2:Invited_Teachers" minOccurs="0"/>
                <xsd:element ref="ns2:Invited_Students" minOccurs="0"/>
                <xsd:element ref="ns2:Self_Registration_Enabled" minOccurs="0"/>
                <xsd:element ref="ns2:Has_Teacher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23"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24"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9b3c7d5-2370-4508-91b6-50cb63f9ba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6d5d2f2c-9a4c-41a7-ab2f-56dfb70416e0"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NotebookType" ma:index="25" nillable="true" ma:displayName="Notebook Type" ma:internalName="NotebookType">
      <xsd:simpleType>
        <xsd:restriction base="dms:Text"/>
      </xsd:simpleType>
    </xsd:element>
    <xsd:element name="FolderType" ma:index="26" nillable="true" ma:displayName="Folder Type" ma:internalName="FolderType">
      <xsd:simpleType>
        <xsd:restriction base="dms:Text"/>
      </xsd:simpleType>
    </xsd:element>
    <xsd:element name="CultureName" ma:index="27" nillable="true" ma:displayName="Culture Name" ma:internalName="CultureName">
      <xsd:simpleType>
        <xsd:restriction base="dms:Text"/>
      </xsd:simpleType>
    </xsd:element>
    <xsd:element name="AppVersion" ma:index="28" nillable="true" ma:displayName="App Version" ma:internalName="AppVersion">
      <xsd:simpleType>
        <xsd:restriction base="dms:Text"/>
      </xsd:simpleType>
    </xsd:element>
    <xsd:element name="TeamsChannelId" ma:index="29" nillable="true" ma:displayName="Teams Channel Id" ma:internalName="TeamsChannelId">
      <xsd:simpleType>
        <xsd:restriction base="dms:Text"/>
      </xsd:simpleType>
    </xsd:element>
    <xsd:element name="Owner" ma:index="3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1" nillable="true" ma:displayName="Math Settings" ma:internalName="Math_Settings">
      <xsd:simpleType>
        <xsd:restriction base="dms:Text"/>
      </xsd:simpleType>
    </xsd:element>
    <xsd:element name="DefaultSectionNames" ma:index="32" nillable="true" ma:displayName="Default Section Names" ma:internalName="DefaultSectionNames">
      <xsd:simpleType>
        <xsd:restriction base="dms:Note">
          <xsd:maxLength value="255"/>
        </xsd:restriction>
      </xsd:simpleType>
    </xsd:element>
    <xsd:element name="Templates" ma:index="33" nillable="true" ma:displayName="Templates" ma:internalName="Templates">
      <xsd:simpleType>
        <xsd:restriction base="dms:Note">
          <xsd:maxLength value="255"/>
        </xsd:restriction>
      </xsd:simpleType>
    </xsd:element>
    <xsd:element name="Teachers" ma:index="3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3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3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7" nillable="true" ma:displayName="Distribution Groups" ma:internalName="Distribution_Groups">
      <xsd:simpleType>
        <xsd:restriction base="dms:Note">
          <xsd:maxLength value="255"/>
        </xsd:restriction>
      </xsd:simpleType>
    </xsd:element>
    <xsd:element name="LMS_Mappings" ma:index="38" nillable="true" ma:displayName="LMS Mappings" ma:internalName="LMS_Mappings">
      <xsd:simpleType>
        <xsd:restriction base="dms:Note">
          <xsd:maxLength value="255"/>
        </xsd:restriction>
      </xsd:simpleType>
    </xsd:element>
    <xsd:element name="Invited_Teachers" ma:index="39" nillable="true" ma:displayName="Invited Teachers" ma:internalName="Invited_Teachers">
      <xsd:simpleType>
        <xsd:restriction base="dms:Note">
          <xsd:maxLength value="255"/>
        </xsd:restriction>
      </xsd:simpleType>
    </xsd:element>
    <xsd:element name="Invited_Students" ma:index="40" nillable="true" ma:displayName="Invited Students" ma:internalName="Invited_Students">
      <xsd:simpleType>
        <xsd:restriction base="dms:Note">
          <xsd:maxLength value="255"/>
        </xsd:restriction>
      </xsd:simpleType>
    </xsd:element>
    <xsd:element name="Self_Registration_Enabled" ma:index="41" nillable="true" ma:displayName="Self Registration Enabled" ma:internalName="Self_Registration_Enabled">
      <xsd:simpleType>
        <xsd:restriction base="dms:Boolean"/>
      </xsd:simpleType>
    </xsd:element>
    <xsd:element name="Has_Teacher_Only_SectionGroup" ma:index="42" nillable="true" ma:displayName="Has Teacher Only SectionGroup" ma:internalName="Has_Teacher_Only_SectionGroup">
      <xsd:simpleType>
        <xsd:restriction base="dms:Boolean"/>
      </xsd:simpleType>
    </xsd:element>
    <xsd:element name="Is_Collaboration_Space_Locked" ma:index="43" nillable="true" ma:displayName="Is Collaboration Space Locked" ma:internalName="Is_Collaboration_Space_Locked">
      <xsd:simpleType>
        <xsd:restriction base="dms:Boolean"/>
      </xsd:simpleType>
    </xsd:element>
    <xsd:element name="IsNotebookLocked" ma:index="44" nillable="true" ma:displayName="Is Notebook Locked" ma:internalName="IsNotebookLocked">
      <xsd:simpleType>
        <xsd:restriction base="dms:Boolean"/>
      </xsd:simpleType>
    </xsd:element>
    <xsd:element name="Teams_Channel_Section_Location" ma:index="45" nillable="true" ma:displayName="Teams Channel Section Location" ma:internalName="Teams_Channel_Section_Location">
      <xsd:simpleType>
        <xsd:restriction base="dms:Text"/>
      </xsd:simpleType>
    </xsd:element>
    <xsd:element name="MediaServiceSearchProperties" ma:index="4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da2bf0-ce11-40bc-8e46-71a986b8e803"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c06c1b4-644c-4d6d-856e-b16a912fdf0d}" ma:internalName="TaxCatchAll" ma:showField="CatchAllData" ma:web="11da2bf0-ce11-40bc-8e46-71a986b8e8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ppVersion xmlns="99b3c7d5-2370-4508-91b6-50cb63f9baab" xsi:nil="true"/>
    <TeamsChannelId xmlns="99b3c7d5-2370-4508-91b6-50cb63f9baab" xsi:nil="true"/>
    <FolderType xmlns="99b3c7d5-2370-4508-91b6-50cb63f9baab" xsi:nil="true"/>
    <LMS_Mappings xmlns="99b3c7d5-2370-4508-91b6-50cb63f9baab" xsi:nil="true"/>
    <Templates xmlns="99b3c7d5-2370-4508-91b6-50cb63f9baab" xsi:nil="true"/>
    <NotebookType xmlns="99b3c7d5-2370-4508-91b6-50cb63f9baab" xsi:nil="true"/>
    <Teachers xmlns="99b3c7d5-2370-4508-91b6-50cb63f9baab">
      <UserInfo>
        <DisplayName/>
        <AccountId xsi:nil="true"/>
        <AccountType/>
      </UserInfo>
    </Teachers>
    <Invited_Teachers xmlns="99b3c7d5-2370-4508-91b6-50cb63f9baab" xsi:nil="true"/>
    <IsNotebookLocked xmlns="99b3c7d5-2370-4508-91b6-50cb63f9baab" xsi:nil="true"/>
    <DefaultSectionNames xmlns="99b3c7d5-2370-4508-91b6-50cb63f9baab" xsi:nil="true"/>
    <Owner xmlns="99b3c7d5-2370-4508-91b6-50cb63f9baab">
      <UserInfo>
        <DisplayName/>
        <AccountId xsi:nil="true"/>
        <AccountType/>
      </UserInfo>
    </Owner>
    <Invited_Students xmlns="99b3c7d5-2370-4508-91b6-50cb63f9baab" xsi:nil="true"/>
    <TaxCatchAll xmlns="11da2bf0-ce11-40bc-8e46-71a986b8e803" xsi:nil="true"/>
    <PublishingExpirationDate xmlns="http://schemas.microsoft.com/sharepoint/v3" xsi:nil="true"/>
    <Is_Collaboration_Space_Locked xmlns="99b3c7d5-2370-4508-91b6-50cb63f9baab" xsi:nil="true"/>
    <Teams_Channel_Section_Location xmlns="99b3c7d5-2370-4508-91b6-50cb63f9baab" xsi:nil="true"/>
    <lcf76f155ced4ddcb4097134ff3c332f xmlns="99b3c7d5-2370-4508-91b6-50cb63f9baab">
      <Terms xmlns="http://schemas.microsoft.com/office/infopath/2007/PartnerControls"/>
    </lcf76f155ced4ddcb4097134ff3c332f>
    <PublishingStartDate xmlns="http://schemas.microsoft.com/sharepoint/v3" xsi:nil="true"/>
    <CultureName xmlns="99b3c7d5-2370-4508-91b6-50cb63f9baab" xsi:nil="true"/>
    <Students xmlns="99b3c7d5-2370-4508-91b6-50cb63f9baab">
      <UserInfo>
        <DisplayName/>
        <AccountId xsi:nil="true"/>
        <AccountType/>
      </UserInfo>
    </Students>
    <Student_Groups xmlns="99b3c7d5-2370-4508-91b6-50cb63f9baab">
      <UserInfo>
        <DisplayName/>
        <AccountId xsi:nil="true"/>
        <AccountType/>
      </UserInfo>
    </Student_Groups>
    <Math_Settings xmlns="99b3c7d5-2370-4508-91b6-50cb63f9baab" xsi:nil="true"/>
    <Self_Registration_Enabled xmlns="99b3c7d5-2370-4508-91b6-50cb63f9baab" xsi:nil="true"/>
    <Has_Teacher_Only_SectionGroup xmlns="99b3c7d5-2370-4508-91b6-50cb63f9baab" xsi:nil="true"/>
    <Distribution_Groups xmlns="99b3c7d5-2370-4508-91b6-50cb63f9baab" xsi:nil="true"/>
  </documentManagement>
</p:properties>
</file>

<file path=customXml/itemProps1.xml><?xml version="1.0" encoding="utf-8"?>
<ds:datastoreItem xmlns:ds="http://schemas.openxmlformats.org/officeDocument/2006/customXml" ds:itemID="{318C64B1-98B6-4D74-9556-C75D5B1F3DE4}">
  <ds:schemaRefs>
    <ds:schemaRef ds:uri="http://schemas.microsoft.com/sharepoint/v3/contenttype/forms"/>
  </ds:schemaRefs>
</ds:datastoreItem>
</file>

<file path=customXml/itemProps2.xml><?xml version="1.0" encoding="utf-8"?>
<ds:datastoreItem xmlns:ds="http://schemas.openxmlformats.org/officeDocument/2006/customXml" ds:itemID="{09ECFB1A-E5C1-453F-A35D-7A207C42FF2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9b3c7d5-2370-4508-91b6-50cb63f9baab"/>
    <ds:schemaRef ds:uri="11da2bf0-ce11-40bc-8e46-71a986b8e8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EFA5211-458D-4BD8-9B1C-CD1D15E4EFF3}">
  <ds:schemaRefs>
    <ds:schemaRef ds:uri="http://schemas.openxmlformats.org/package/2006/metadata/core-properties"/>
    <ds:schemaRef ds:uri="11da2bf0-ce11-40bc-8e46-71a986b8e803"/>
    <ds:schemaRef ds:uri="http://schemas.microsoft.com/office/2006/documentManagement/types"/>
    <ds:schemaRef ds:uri="http://purl.org/dc/elements/1.1/"/>
    <ds:schemaRef ds:uri="http://purl.org/dc/terms/"/>
    <ds:schemaRef ds:uri="http://www.w3.org/XML/1998/namespace"/>
    <ds:schemaRef ds:uri="http://schemas.microsoft.com/sharepoint/v3"/>
    <ds:schemaRef ds:uri="http://schemas.microsoft.com/office/infopath/2007/PartnerControls"/>
    <ds:schemaRef ds:uri="99b3c7d5-2370-4508-91b6-50cb63f9baab"/>
    <ds:schemaRef ds:uri="http://schemas.microsoft.com/office/2006/metadata/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Ion Boardroom</Template>
  <TotalTime>14635</TotalTime>
  <Words>1433</Words>
  <Application>Microsoft Office PowerPoint</Application>
  <PresentationFormat>Widescreen</PresentationFormat>
  <Paragraphs>160</Paragraphs>
  <Slides>20</Slides>
  <Notes>10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Abadi</vt:lpstr>
      <vt:lpstr>ADLaM Display</vt:lpstr>
      <vt:lpstr>Alasassy Caps</vt:lpstr>
      <vt:lpstr>Aptos SemiBold</vt:lpstr>
      <vt:lpstr>Arial</vt:lpstr>
      <vt:lpstr>Baguet Script</vt:lpstr>
      <vt:lpstr>Biome</vt:lpstr>
      <vt:lpstr>Calibri</vt:lpstr>
      <vt:lpstr>Lucida Calligraphy</vt:lpstr>
      <vt:lpstr>Trebuchet MS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Bradley DEYSEL</dc:creator>
  <cp:lastModifiedBy>Bradley DEYSEL</cp:lastModifiedBy>
  <cp:revision>914</cp:revision>
  <cp:lastPrinted>2024-09-30T15:28:11Z</cp:lastPrinted>
  <dcterms:created xsi:type="dcterms:W3CDTF">2022-07-08T05:33:16Z</dcterms:created>
  <dcterms:modified xsi:type="dcterms:W3CDTF">2026-06-05T11:18:44Z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0x01010020031675FD12EA4F91DA9223F3400AD8</vt:lpwstr>
  </property>
  <property fmtid="{D5CDD505-2E9C-101B-9397-08002B2CF9AE}" pid="3" name="MediaServiceImageTags">
    <vt:lpwstr/>
  </property>
</Properties>
</file>