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81" r:id="rId2"/>
    <p:sldId id="282" r:id="rId3"/>
    <p:sldId id="283" r:id="rId4"/>
    <p:sldId id="284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CFF1BF-B05F-4847-8706-F30E60E4CB0C}" v="2" dt="2026-06-11T10:28:41.9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6" d="100"/>
          <a:sy n="76" d="100"/>
        </p:scale>
        <p:origin x="72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itlin Leach" userId="c221ebba-8090-4d7f-870d-227e41dccce1" providerId="ADAL" clId="{621DBD4D-7DCA-4560-9F9B-2297766903C0}"/>
    <pc:docChg chg="undo custSel modSld">
      <pc:chgData name="Caitlin Leach" userId="c221ebba-8090-4d7f-870d-227e41dccce1" providerId="ADAL" clId="{621DBD4D-7DCA-4560-9F9B-2297766903C0}" dt="2026-06-11T10:33:55.095" v="555" actId="1076"/>
      <pc:docMkLst>
        <pc:docMk/>
      </pc:docMkLst>
      <pc:sldChg chg="modSp mod">
        <pc:chgData name="Caitlin Leach" userId="c221ebba-8090-4d7f-870d-227e41dccce1" providerId="ADAL" clId="{621DBD4D-7DCA-4560-9F9B-2297766903C0}" dt="2026-06-11T09:43:03.546" v="29" actId="20577"/>
        <pc:sldMkLst>
          <pc:docMk/>
          <pc:sldMk cId="2778612355" sldId="281"/>
        </pc:sldMkLst>
        <pc:spChg chg="mod">
          <ac:chgData name="Caitlin Leach" userId="c221ebba-8090-4d7f-870d-227e41dccce1" providerId="ADAL" clId="{621DBD4D-7DCA-4560-9F9B-2297766903C0}" dt="2026-06-11T09:43:03.546" v="29" actId="20577"/>
          <ac:spMkLst>
            <pc:docMk/>
            <pc:sldMk cId="2778612355" sldId="281"/>
            <ac:spMk id="12" creationId="{1B022529-CD40-54E1-45BF-83DD8A9BE09E}"/>
          </ac:spMkLst>
        </pc:spChg>
      </pc:sldChg>
      <pc:sldChg chg="addSp delSp modSp mod">
        <pc:chgData name="Caitlin Leach" userId="c221ebba-8090-4d7f-870d-227e41dccce1" providerId="ADAL" clId="{621DBD4D-7DCA-4560-9F9B-2297766903C0}" dt="2026-06-11T09:50:30.769" v="223" actId="20577"/>
        <pc:sldMkLst>
          <pc:docMk/>
          <pc:sldMk cId="556585926" sldId="282"/>
        </pc:sldMkLst>
        <pc:spChg chg="add mod">
          <ac:chgData name="Caitlin Leach" userId="c221ebba-8090-4d7f-870d-227e41dccce1" providerId="ADAL" clId="{621DBD4D-7DCA-4560-9F9B-2297766903C0}" dt="2026-06-11T09:49:33.617" v="46" actId="1035"/>
          <ac:spMkLst>
            <pc:docMk/>
            <pc:sldMk cId="556585926" sldId="282"/>
            <ac:spMk id="5" creationId="{2AE244F1-7EB6-A956-DD50-C194C5D3ABBA}"/>
          </ac:spMkLst>
        </pc:spChg>
        <pc:spChg chg="mod">
          <ac:chgData name="Caitlin Leach" userId="c221ebba-8090-4d7f-870d-227e41dccce1" providerId="ADAL" clId="{621DBD4D-7DCA-4560-9F9B-2297766903C0}" dt="2026-06-11T09:50:30.769" v="223" actId="20577"/>
          <ac:spMkLst>
            <pc:docMk/>
            <pc:sldMk cId="556585926" sldId="282"/>
            <ac:spMk id="12" creationId="{38663BD9-C7E1-1771-B9FF-A72AD3CE5167}"/>
          </ac:spMkLst>
        </pc:spChg>
        <pc:picChg chg="add mod">
          <ac:chgData name="Caitlin Leach" userId="c221ebba-8090-4d7f-870d-227e41dccce1" providerId="ADAL" clId="{621DBD4D-7DCA-4560-9F9B-2297766903C0}" dt="2026-06-11T09:48:59.144" v="33" actId="1076"/>
          <ac:picMkLst>
            <pc:docMk/>
            <pc:sldMk cId="556585926" sldId="282"/>
            <ac:picMk id="3" creationId="{5DB7E9BE-AA3A-6384-EDB8-A83B66D6DEF4}"/>
          </ac:picMkLst>
        </pc:picChg>
        <pc:picChg chg="del">
          <ac:chgData name="Caitlin Leach" userId="c221ebba-8090-4d7f-870d-227e41dccce1" providerId="ADAL" clId="{621DBD4D-7DCA-4560-9F9B-2297766903C0}" dt="2026-06-11T09:48:50.949" v="30" actId="478"/>
          <ac:picMkLst>
            <pc:docMk/>
            <pc:sldMk cId="556585926" sldId="282"/>
            <ac:picMk id="4" creationId="{C310CD89-DDDC-F3E7-377C-943687B0761F}"/>
          </ac:picMkLst>
        </pc:picChg>
      </pc:sldChg>
      <pc:sldChg chg="addSp delSp modSp mod">
        <pc:chgData name="Caitlin Leach" userId="c221ebba-8090-4d7f-870d-227e41dccce1" providerId="ADAL" clId="{621DBD4D-7DCA-4560-9F9B-2297766903C0}" dt="2026-06-11T10:30:26.819" v="343" actId="1076"/>
        <pc:sldMkLst>
          <pc:docMk/>
          <pc:sldMk cId="2997951523" sldId="283"/>
        </pc:sldMkLst>
        <pc:spChg chg="mod">
          <ac:chgData name="Caitlin Leach" userId="c221ebba-8090-4d7f-870d-227e41dccce1" providerId="ADAL" clId="{621DBD4D-7DCA-4560-9F9B-2297766903C0}" dt="2026-06-11T10:30:15.833" v="339" actId="20577"/>
          <ac:spMkLst>
            <pc:docMk/>
            <pc:sldMk cId="2997951523" sldId="283"/>
            <ac:spMk id="12" creationId="{0097787F-1812-4017-F8F8-089853B629A2}"/>
          </ac:spMkLst>
        </pc:spChg>
        <pc:grpChg chg="del">
          <ac:chgData name="Caitlin Leach" userId="c221ebba-8090-4d7f-870d-227e41dccce1" providerId="ADAL" clId="{621DBD4D-7DCA-4560-9F9B-2297766903C0}" dt="2026-06-11T10:27:55.847" v="252" actId="478"/>
          <ac:grpSpMkLst>
            <pc:docMk/>
            <pc:sldMk cId="2997951523" sldId="283"/>
            <ac:grpSpMk id="11" creationId="{964DD643-63AE-CE20-2123-736A7771BC31}"/>
          </ac:grpSpMkLst>
        </pc:grpChg>
        <pc:picChg chg="add mod">
          <ac:chgData name="Caitlin Leach" userId="c221ebba-8090-4d7f-870d-227e41dccce1" providerId="ADAL" clId="{621DBD4D-7DCA-4560-9F9B-2297766903C0}" dt="2026-06-11T10:30:26.819" v="343" actId="1076"/>
          <ac:picMkLst>
            <pc:docMk/>
            <pc:sldMk cId="2997951523" sldId="283"/>
            <ac:picMk id="3" creationId="{88494FFB-BCB5-771A-D9AB-91F44870A0BB}"/>
          </ac:picMkLst>
        </pc:picChg>
        <pc:picChg chg="add mod">
          <ac:chgData name="Caitlin Leach" userId="c221ebba-8090-4d7f-870d-227e41dccce1" providerId="ADAL" clId="{621DBD4D-7DCA-4560-9F9B-2297766903C0}" dt="2026-06-11T10:30:23.270" v="342" actId="1076"/>
          <ac:picMkLst>
            <pc:docMk/>
            <pc:sldMk cId="2997951523" sldId="283"/>
            <ac:picMk id="5" creationId="{D318D882-BBC3-BFCC-E0BB-456824839374}"/>
          </ac:picMkLst>
        </pc:picChg>
      </pc:sldChg>
      <pc:sldChg chg="addSp delSp modSp mod">
        <pc:chgData name="Caitlin Leach" userId="c221ebba-8090-4d7f-870d-227e41dccce1" providerId="ADAL" clId="{621DBD4D-7DCA-4560-9F9B-2297766903C0}" dt="2026-06-11T10:33:55.095" v="555" actId="1076"/>
        <pc:sldMkLst>
          <pc:docMk/>
          <pc:sldMk cId="879540816" sldId="284"/>
        </pc:sldMkLst>
        <pc:spChg chg="mod">
          <ac:chgData name="Caitlin Leach" userId="c221ebba-8090-4d7f-870d-227e41dccce1" providerId="ADAL" clId="{621DBD4D-7DCA-4560-9F9B-2297766903C0}" dt="2026-06-11T10:33:45.386" v="553" actId="20577"/>
          <ac:spMkLst>
            <pc:docMk/>
            <pc:sldMk cId="879540816" sldId="284"/>
            <ac:spMk id="12" creationId="{D7125B8B-9471-C3E3-3209-CA960E3B376E}"/>
          </ac:spMkLst>
        </pc:spChg>
        <pc:picChg chg="del">
          <ac:chgData name="Caitlin Leach" userId="c221ebba-8090-4d7f-870d-227e41dccce1" providerId="ADAL" clId="{621DBD4D-7DCA-4560-9F9B-2297766903C0}" dt="2026-06-11T10:32:00.933" v="344" actId="478"/>
          <ac:picMkLst>
            <pc:docMk/>
            <pc:sldMk cId="879540816" sldId="284"/>
            <ac:picMk id="3" creationId="{316E4E07-4012-8DFE-B982-32001222973A}"/>
          </ac:picMkLst>
        </pc:picChg>
        <pc:picChg chg="add mod">
          <ac:chgData name="Caitlin Leach" userId="c221ebba-8090-4d7f-870d-227e41dccce1" providerId="ADAL" clId="{621DBD4D-7DCA-4560-9F9B-2297766903C0}" dt="2026-06-11T10:33:55.095" v="555" actId="1076"/>
          <ac:picMkLst>
            <pc:docMk/>
            <pc:sldMk cId="879540816" sldId="284"/>
            <ac:picMk id="4" creationId="{EF9C1753-2613-2172-6BA2-FF20C301D2B7}"/>
          </ac:picMkLst>
        </pc:picChg>
        <pc:picChg chg="del">
          <ac:chgData name="Caitlin Leach" userId="c221ebba-8090-4d7f-870d-227e41dccce1" providerId="ADAL" clId="{621DBD4D-7DCA-4560-9F9B-2297766903C0}" dt="2026-06-11T10:32:02.607" v="345" actId="478"/>
          <ac:picMkLst>
            <pc:docMk/>
            <pc:sldMk cId="879540816" sldId="284"/>
            <ac:picMk id="5" creationId="{83FBDB30-C473-8663-3EBD-AF09FFF9552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rgbClr val="1B2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7E878FD8-FDDA-0953-D1AF-638B21FB0F6C}"/>
              </a:ext>
            </a:extLst>
          </p:cNvPr>
          <p:cNvGrpSpPr/>
          <p:nvPr userDrawn="1"/>
        </p:nvGrpSpPr>
        <p:grpSpPr>
          <a:xfrm>
            <a:off x="11102340" y="-48061"/>
            <a:ext cx="1089660" cy="6931069"/>
            <a:chOff x="11102340" y="-48061"/>
            <a:chExt cx="1089660" cy="6931069"/>
          </a:xfrm>
        </p:grpSpPr>
        <p:pic>
          <p:nvPicPr>
            <p:cNvPr id="12" name="Picture 11" descr="A yellow and black logo&#10;&#10;AI-generated content may be incorrect.">
              <a:extLst>
                <a:ext uri="{FF2B5EF4-FFF2-40B4-BE49-F238E27FC236}">
                  <a16:creationId xmlns:a16="http://schemas.microsoft.com/office/drawing/2014/main" id="{2FE5FF34-C11E-F47B-E2BD-2A8EDDFB59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563"/>
            <a:stretch>
              <a:fillRect/>
            </a:stretch>
          </p:blipFill>
          <p:spPr>
            <a:xfrm rot="16200000">
              <a:off x="10943590" y="110689"/>
              <a:ext cx="1407160" cy="1089660"/>
            </a:xfrm>
            <a:prstGeom prst="rect">
              <a:avLst/>
            </a:prstGeom>
            <a:effectLst/>
          </p:spPr>
        </p:pic>
        <p:pic>
          <p:nvPicPr>
            <p:cNvPr id="13" name="Picture 12" descr="A yellow and black logo&#10;&#10;AI-generated content may be incorrect.">
              <a:extLst>
                <a:ext uri="{FF2B5EF4-FFF2-40B4-BE49-F238E27FC236}">
                  <a16:creationId xmlns:a16="http://schemas.microsoft.com/office/drawing/2014/main" id="{C7BFFDF3-6F9E-5A1E-9998-57F5A0341CA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563"/>
            <a:stretch>
              <a:fillRect/>
            </a:stretch>
          </p:blipFill>
          <p:spPr>
            <a:xfrm rot="16200000">
              <a:off x="10943590" y="1495734"/>
              <a:ext cx="1407160" cy="1089660"/>
            </a:xfrm>
            <a:prstGeom prst="rect">
              <a:avLst/>
            </a:prstGeom>
            <a:effectLst/>
          </p:spPr>
        </p:pic>
        <p:pic>
          <p:nvPicPr>
            <p:cNvPr id="14" name="Picture 13" descr="A yellow and black logo&#10;&#10;AI-generated content may be incorrect.">
              <a:extLst>
                <a:ext uri="{FF2B5EF4-FFF2-40B4-BE49-F238E27FC236}">
                  <a16:creationId xmlns:a16="http://schemas.microsoft.com/office/drawing/2014/main" id="{0EC4B0CE-4960-E87C-319A-8CD9A2D9A3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563"/>
            <a:stretch>
              <a:fillRect/>
            </a:stretch>
          </p:blipFill>
          <p:spPr>
            <a:xfrm rot="16200000">
              <a:off x="10943590" y="2870772"/>
              <a:ext cx="1407160" cy="1089660"/>
            </a:xfrm>
            <a:prstGeom prst="rect">
              <a:avLst/>
            </a:prstGeom>
            <a:effectLst/>
          </p:spPr>
        </p:pic>
        <p:pic>
          <p:nvPicPr>
            <p:cNvPr id="15" name="Picture 14" descr="A yellow and black logo&#10;&#10;AI-generated content may be incorrect.">
              <a:extLst>
                <a:ext uri="{FF2B5EF4-FFF2-40B4-BE49-F238E27FC236}">
                  <a16:creationId xmlns:a16="http://schemas.microsoft.com/office/drawing/2014/main" id="{EE5FAA11-254B-1655-E786-0CD760D2A5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563"/>
            <a:stretch>
              <a:fillRect/>
            </a:stretch>
          </p:blipFill>
          <p:spPr>
            <a:xfrm rot="16200000">
              <a:off x="10943590" y="4252685"/>
              <a:ext cx="1407160" cy="1089660"/>
            </a:xfrm>
            <a:prstGeom prst="rect">
              <a:avLst/>
            </a:prstGeom>
            <a:effectLst/>
          </p:spPr>
        </p:pic>
        <p:pic>
          <p:nvPicPr>
            <p:cNvPr id="16" name="Picture 15" descr="A yellow and black logo&#10;&#10;AI-generated content may be incorrect.">
              <a:extLst>
                <a:ext uri="{FF2B5EF4-FFF2-40B4-BE49-F238E27FC236}">
                  <a16:creationId xmlns:a16="http://schemas.microsoft.com/office/drawing/2014/main" id="{C347580A-F4C3-D040-3356-EE35857789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563"/>
            <a:stretch>
              <a:fillRect/>
            </a:stretch>
          </p:blipFill>
          <p:spPr>
            <a:xfrm rot="16200000">
              <a:off x="10943590" y="5634598"/>
              <a:ext cx="1407160" cy="1089660"/>
            </a:xfrm>
            <a:prstGeom prst="rect">
              <a:avLst/>
            </a:prstGeom>
            <a:effectLst/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DA0E3F24-BC39-6FFA-45E3-03C922E3F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rgbClr val="EBCB79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7EF103-D8CC-3BC0-9352-63DEB7B344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41C9B3-2133-F983-3557-2595748CE3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2400" y="6356350"/>
            <a:ext cx="2743200" cy="365125"/>
          </a:xfrm>
        </p:spPr>
        <p:txBody>
          <a:bodyPr/>
          <a:lstStyle>
            <a:lvl1pPr>
              <a:defRPr>
                <a:solidFill>
                  <a:srgbClr val="CDEAFF"/>
                </a:solidFill>
              </a:defRPr>
            </a:lvl1pPr>
          </a:lstStyle>
          <a:p>
            <a:fld id="{415F47C6-47EF-124E-A395-1D3193D0122D}" type="datetime2">
              <a:rPr lang="en-GB" smtClean="0"/>
              <a:t>Thursday, 11 June 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E5391-88AA-7250-B0C3-7E8473C4E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CDEA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CC2A5-AFDF-6006-6676-967572F3D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96400" y="6356350"/>
            <a:ext cx="2743200" cy="365125"/>
          </a:xfrm>
        </p:spPr>
        <p:txBody>
          <a:bodyPr/>
          <a:lstStyle>
            <a:lvl1pPr>
              <a:defRPr>
                <a:solidFill>
                  <a:srgbClr val="CDEAFF"/>
                </a:solidFill>
              </a:defRPr>
            </a:lvl1pPr>
          </a:lstStyle>
          <a:p>
            <a:fld id="{28A81A14-46CD-45BB-9792-6E9D6D95560C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24CC8D61-B523-1F1F-E97B-F3150E6CD6E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25362" y="655003"/>
            <a:ext cx="2142000" cy="1062037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85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E8C1E0-EE8D-2F24-EC03-0DDA7F954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63233B-F0D3-CA2E-E1CC-5AED06479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CC74E-1684-DBBD-EB39-7623161B35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E1927D-C5B2-009E-D4AE-FEB58264F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238A8-7ABF-A94F-9205-8B38FD32E66D}" type="datetime2">
              <a:rPr lang="en-GB" smtClean="0"/>
              <a:t>Thursday, 11 June 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25F53C-A1D4-FD67-CEB1-D5F55CFC9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E776D4-F7FA-81B3-FE9D-8F7AAC84C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1A14-46CD-45BB-9792-6E9D6D955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5888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1505FE-728A-4CB8-7EDD-615A655FA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AEA0C74-16BA-0C35-215D-8D0881C7E2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10217B-83C0-BFDB-3557-7E1835216D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9BA1BEC-F36A-BE4F-DE3F-0C3BF6A425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6A24D-11A2-F041-8E26-F81F8295B488}" type="datetime2">
              <a:rPr lang="en-GB" smtClean="0"/>
              <a:t>Thursday, 11 June 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9AFE4BF-ED68-6CFC-E4EA-B8EB6CC01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C4792B-8087-E9E6-A8EE-C0BAFBF58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1A14-46CD-45BB-9792-6E9D6D955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9080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A7B316-0E9F-3897-5317-1624CCDA12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D63B67-D703-E3D9-D326-62B705707F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2624D-2B0A-D16F-2B86-B12AE2AE1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5F8D10-414A-AE4A-A59C-95E1ED68FAEB}" type="datetime2">
              <a:rPr lang="en-GB" smtClean="0"/>
              <a:t>Thursday, 11 June 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29684-1A0B-3238-0AA3-111F9333A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102992-B326-4B56-26FB-8C337D3D8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1A14-46CD-45BB-9792-6E9D6D955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97370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B228CC1-3A5D-3198-2C2B-B2701AD01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4CA6ACE-626B-7CC7-A081-4C7FE1802A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34FA2D-DC28-A9B4-E1A7-43E71611F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73D150-6F40-0145-B26D-B54B22FC0D5E}" type="datetime2">
              <a:rPr lang="en-GB" smtClean="0"/>
              <a:t>Thursday, 11 June 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D6DE1-8F8D-AB55-CF85-1201AC280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219B6-0CDE-3DDE-3046-ACA3F1730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1A14-46CD-45BB-9792-6E9D6D955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668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77149F-2CB8-6C9B-2D16-AF6D11CA7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373" y="365125"/>
            <a:ext cx="1001724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A4D7B2-0841-6A24-896D-40FE4DA90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372" y="1825625"/>
            <a:ext cx="1168142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ECA730-DDB3-41F4-6A4C-7EDB65FAE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B797A5-9E73-8847-8ECC-4DFCBE89E7CD}" type="datetime2">
              <a:rPr lang="en-GB" smtClean="0"/>
              <a:t>Thursday, 11 June 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64F276-899F-7816-76A5-25E038AF8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E6950F-3BEB-A8B6-9185-742D1C35F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1A14-46CD-45BB-9792-6E9D6D95560C}" type="slidenum">
              <a:rPr lang="en-GB" smtClean="0"/>
              <a:t>‹#›</a:t>
            </a:fld>
            <a:endParaRPr lang="en-GB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2148C077-4556-FE9A-B313-244A9117512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473426" y="331889"/>
            <a:ext cx="1411200" cy="698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174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38223159-5298-9D9C-F026-B7290C30F90E}"/>
              </a:ext>
            </a:extLst>
          </p:cNvPr>
          <p:cNvGrpSpPr/>
          <p:nvPr userDrawn="1"/>
        </p:nvGrpSpPr>
        <p:grpSpPr>
          <a:xfrm>
            <a:off x="11102340" y="-48061"/>
            <a:ext cx="1089660" cy="6931069"/>
            <a:chOff x="11102340" y="-48061"/>
            <a:chExt cx="1089660" cy="6931069"/>
          </a:xfrm>
        </p:grpSpPr>
        <p:pic>
          <p:nvPicPr>
            <p:cNvPr id="9" name="Picture 8" descr="A yellow and black logo&#10;&#10;AI-generated content may be incorrect.">
              <a:extLst>
                <a:ext uri="{FF2B5EF4-FFF2-40B4-BE49-F238E27FC236}">
                  <a16:creationId xmlns:a16="http://schemas.microsoft.com/office/drawing/2014/main" id="{91AA3948-098C-F762-745F-DBE235EA2E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563"/>
            <a:stretch>
              <a:fillRect/>
            </a:stretch>
          </p:blipFill>
          <p:spPr>
            <a:xfrm rot="16200000">
              <a:off x="10943590" y="110689"/>
              <a:ext cx="1407160" cy="1089660"/>
            </a:xfrm>
            <a:prstGeom prst="rect">
              <a:avLst/>
            </a:prstGeom>
            <a:effectLst/>
          </p:spPr>
        </p:pic>
        <p:pic>
          <p:nvPicPr>
            <p:cNvPr id="10" name="Picture 9" descr="A yellow and black logo&#10;&#10;AI-generated content may be incorrect.">
              <a:extLst>
                <a:ext uri="{FF2B5EF4-FFF2-40B4-BE49-F238E27FC236}">
                  <a16:creationId xmlns:a16="http://schemas.microsoft.com/office/drawing/2014/main" id="{1CC9D874-339C-F5D2-E733-290FC79519B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563"/>
            <a:stretch>
              <a:fillRect/>
            </a:stretch>
          </p:blipFill>
          <p:spPr>
            <a:xfrm rot="16200000">
              <a:off x="10943590" y="1495734"/>
              <a:ext cx="1407160" cy="1089660"/>
            </a:xfrm>
            <a:prstGeom prst="rect">
              <a:avLst/>
            </a:prstGeom>
            <a:effectLst/>
          </p:spPr>
        </p:pic>
        <p:pic>
          <p:nvPicPr>
            <p:cNvPr id="11" name="Picture 10" descr="A yellow and black logo&#10;&#10;AI-generated content may be incorrect.">
              <a:extLst>
                <a:ext uri="{FF2B5EF4-FFF2-40B4-BE49-F238E27FC236}">
                  <a16:creationId xmlns:a16="http://schemas.microsoft.com/office/drawing/2014/main" id="{395047A5-CA6E-F786-F70C-A4C8AB258D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563"/>
            <a:stretch>
              <a:fillRect/>
            </a:stretch>
          </p:blipFill>
          <p:spPr>
            <a:xfrm rot="16200000">
              <a:off x="10943590" y="2870772"/>
              <a:ext cx="1407160" cy="1089660"/>
            </a:xfrm>
            <a:prstGeom prst="rect">
              <a:avLst/>
            </a:prstGeom>
            <a:effectLst/>
          </p:spPr>
        </p:pic>
        <p:pic>
          <p:nvPicPr>
            <p:cNvPr id="12" name="Picture 11" descr="A yellow and black logo&#10;&#10;AI-generated content may be incorrect.">
              <a:extLst>
                <a:ext uri="{FF2B5EF4-FFF2-40B4-BE49-F238E27FC236}">
                  <a16:creationId xmlns:a16="http://schemas.microsoft.com/office/drawing/2014/main" id="{07987429-8ED2-5231-82E8-5BACACA3841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563"/>
            <a:stretch>
              <a:fillRect/>
            </a:stretch>
          </p:blipFill>
          <p:spPr>
            <a:xfrm rot="16200000">
              <a:off x="10943590" y="4252685"/>
              <a:ext cx="1407160" cy="1089660"/>
            </a:xfrm>
            <a:prstGeom prst="rect">
              <a:avLst/>
            </a:prstGeom>
            <a:effectLst/>
          </p:spPr>
        </p:pic>
        <p:pic>
          <p:nvPicPr>
            <p:cNvPr id="13" name="Picture 12" descr="A yellow and black logo&#10;&#10;AI-generated content may be incorrect.">
              <a:extLst>
                <a:ext uri="{FF2B5EF4-FFF2-40B4-BE49-F238E27FC236}">
                  <a16:creationId xmlns:a16="http://schemas.microsoft.com/office/drawing/2014/main" id="{9A34BB68-E541-A58B-DB00-64B3944729D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22563"/>
            <a:stretch>
              <a:fillRect/>
            </a:stretch>
          </p:blipFill>
          <p:spPr>
            <a:xfrm rot="16200000">
              <a:off x="10943590" y="5634598"/>
              <a:ext cx="1407160" cy="1089660"/>
            </a:xfrm>
            <a:prstGeom prst="rect">
              <a:avLst/>
            </a:prstGeom>
            <a:effectLst/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BE47017-8C36-54FB-DAB8-499E54904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516" y="1709738"/>
            <a:ext cx="11034934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D740C9-B496-D6CD-4E54-79FC7571D6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2516" y="4589463"/>
            <a:ext cx="11034934" cy="1500187"/>
          </a:xfrm>
        </p:spPr>
        <p:txBody>
          <a:bodyPr/>
          <a:lstStyle>
            <a:lvl1pPr marL="0" indent="0">
              <a:buNone/>
              <a:defRPr sz="2400">
                <a:solidFill>
                  <a:srgbClr val="CDEAFF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552C5-ED64-0824-1F18-4C640BCBEE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49368F-B4F6-E942-AF9C-E90B6A0B516C}" type="datetime2">
              <a:rPr lang="en-GB" smtClean="0"/>
              <a:t>Thursday, 11 June 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2D2DC-408D-1B29-5A08-AFD6C104D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8F0AE6-D89E-C6B0-76BF-73F99A592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1A14-46CD-45BB-9792-6E9D6D95560C}" type="slidenum">
              <a:rPr lang="en-GB" smtClean="0"/>
              <a:t>‹#›</a:t>
            </a:fld>
            <a:endParaRPr lang="en-GB"/>
          </a:p>
        </p:txBody>
      </p:sp>
      <p:sp>
        <p:nvSpPr>
          <p:cNvPr id="14" name="Picture Placeholder 7">
            <a:extLst>
              <a:ext uri="{FF2B5EF4-FFF2-40B4-BE49-F238E27FC236}">
                <a16:creationId xmlns:a16="http://schemas.microsoft.com/office/drawing/2014/main" id="{1FDB4212-898F-DF94-65C7-C032F0BA9A7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312516" y="331889"/>
            <a:ext cx="1411200" cy="698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201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F4F80-4A9C-7EF7-871F-E83563327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218" y="365125"/>
            <a:ext cx="1158625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915771-9A28-E0D4-BFFA-661CE8A5E1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66218" y="1825625"/>
            <a:ext cx="575358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7BC3B9-441B-D8DF-A98D-3EB5E2460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1825625"/>
            <a:ext cx="5680277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8A2061-EB9C-50B2-4B1D-EC962758B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4CE34-836F-354D-8867-03B90620F9F7}" type="datetime2">
              <a:rPr lang="en-GB" smtClean="0"/>
              <a:t>Thursday, 11 June 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D0165EB-2218-9031-03EE-DF7B09329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307F2E-8697-92B0-389C-0D8B5F4B4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1A14-46CD-45BB-9792-6E9D6D955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5394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BD404-A7A7-4744-4F78-AC08AF75FA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42" y="365125"/>
            <a:ext cx="1159011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5C57B-9D96-15F5-DAA9-7D70FD2E5C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42" y="1681163"/>
            <a:ext cx="5696633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FACCD3-9EC7-C1F0-8B43-01ACDE2A1D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00942" y="2505075"/>
            <a:ext cx="5696633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33FDDD-C622-0131-90AA-86A361F95E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71885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08C58A-669F-6F1C-17C2-FC92614882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2505075"/>
            <a:ext cx="571885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1435A95-671C-CCF2-6522-AA46815223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E5DF6A-08EF-6241-87A2-D939D6079A4F}" type="datetime2">
              <a:rPr lang="en-GB" smtClean="0"/>
              <a:t>Thursday, 11 June 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50121CB-1DE8-BC9E-84BA-C9990FAF3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997AD2E-67BD-1C0B-3819-2996DF586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1A14-46CD-45BB-9792-6E9D6D955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0316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845F93-A036-7A07-52F4-F165EE63E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42" y="365125"/>
            <a:ext cx="11052858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1A6835-E695-DEC9-EAA8-72AD19A13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374557-6193-424F-8788-406A2B83270E}" type="datetime2">
              <a:rPr lang="en-GB" smtClean="0"/>
              <a:t>Thursday, 11 June 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BB3194-109F-8D2A-E334-0D7FDF901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87138E-13B5-15F7-6D57-FFA87A21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1A14-46CD-45BB-9792-6E9D6D955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7907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EBB6C9D-A394-7EE2-4863-9BF9836F77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1" y="1"/>
            <a:ext cx="6096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845F93-A036-7A07-52F4-F165EE63E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942" y="365125"/>
            <a:ext cx="545167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1A6835-E695-DEC9-EAA8-72AD19A13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F52747-0B40-3743-A99C-158601A5EB38}" type="datetime2">
              <a:rPr lang="en-GB" smtClean="0"/>
              <a:t>Thursday, 11 June 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BB3194-109F-8D2A-E334-0D7FDF901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87138E-13B5-15F7-6D57-FFA87A21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1A14-46CD-45BB-9792-6E9D6D95560C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A6C4C89-2D8E-C810-B0F4-A45A8C7991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1625" y="1898650"/>
            <a:ext cx="5451475" cy="41783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117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FEBB6C9D-A394-7EE2-4863-9BF9836F77F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1"/>
            <a:ext cx="6096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845F93-A036-7A07-52F4-F165EE63E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19762" y="365125"/>
            <a:ext cx="5451676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1A6835-E695-DEC9-EAA8-72AD19A13D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696B3-DA9B-1940-87FB-26B3BE3EFB75}" type="datetime2">
              <a:rPr lang="en-GB" smtClean="0"/>
              <a:t>Thursday, 11 June 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2BB3194-109F-8D2A-E334-0D7FDF901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87138E-13B5-15F7-6D57-FFA87A21E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1A14-46CD-45BB-9792-6E9D6D95560C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A6C4C89-2D8E-C810-B0F4-A45A8C7991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20445" y="1898650"/>
            <a:ext cx="5451475" cy="41783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35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611C0A-1C41-2FCB-528C-EFCF60638B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30974A-BBE2-3547-8D6D-CBCF3EA1A661}" type="datetime2">
              <a:rPr lang="en-GB" smtClean="0"/>
              <a:t>Thursday, 11 June 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F39BD54-C0CE-7FD7-A08B-426081C28C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91230D-2AA2-09C6-FB29-D73C88155B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1A14-46CD-45BB-9792-6E9D6D9556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20204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29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50EFEB-E4E8-E3FE-DDEC-98E7AB8FB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ECE225-0E31-3060-7CA8-A6F42C40F8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DAF9D-21D8-D45B-796F-3C01436B61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732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rgbClr val="CDEAFF"/>
                </a:solidFill>
                <a:latin typeface="Brown LL" panose="020B0504010101010104" pitchFamily="34" charset="77"/>
              </a:defRPr>
            </a:lvl1pPr>
          </a:lstStyle>
          <a:p>
            <a:fld id="{D1430BDC-0BCB-9C45-AF8D-9340030DD016}" type="datetime2">
              <a:rPr lang="en-GB" smtClean="0"/>
              <a:pPr/>
              <a:t>Thursday, 11 June 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3CD83E-56E6-F6A0-03D7-92A1464C74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rgbClr val="CDEAFF"/>
                </a:solidFill>
                <a:latin typeface="Brown LL" panose="020B0504010101010104" pitchFamily="34" charset="77"/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1AF3CC-AF8E-5681-B29D-7F5D1974A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45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rgbClr val="CDEAFF"/>
                </a:solidFill>
                <a:latin typeface="Brown LL" panose="020B0504010101010104" pitchFamily="34" charset="77"/>
              </a:defRPr>
            </a:lvl1pPr>
          </a:lstStyle>
          <a:p>
            <a:fld id="{28A81A14-46CD-45BB-9792-6E9D6D95560C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5218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rgbClr val="EBCB79"/>
          </a:solidFill>
          <a:latin typeface="Weave Pro" panose="020B05030804020403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bg1"/>
          </a:solidFill>
          <a:latin typeface="Brown LL" panose="020B05040101010101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bg1"/>
          </a:solidFill>
          <a:latin typeface="Brown LL" panose="020B05040101010101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bg1"/>
          </a:solidFill>
          <a:latin typeface="Brown LL" panose="020B05040101010101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Brown LL" panose="020B05040101010101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Brown LL" panose="020B05040101010101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B022529-CD40-54E1-45BF-83DD8A9BE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Registering for Taster Day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E294DB-5D3D-B48F-B9BC-4052CB98D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A81A14-46CD-45BB-9792-6E9D6D9556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CDEAFF"/>
                </a:solidFill>
                <a:effectLst/>
                <a:uLnTx/>
                <a:uFillTx/>
                <a:latin typeface="Brown LL" panose="020B0504010101010104" pitchFamily="34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CDEAFF"/>
              </a:solidFill>
              <a:effectLst/>
              <a:uLnTx/>
              <a:uFillTx/>
              <a:latin typeface="Brown LL" panose="020B0504010101010104" pitchFamily="34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8612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10E548-8BEB-F69E-0CDB-853D9F0DDB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8663BD9-C7E1-1771-B9FF-A72AD3CE51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516" y="219456"/>
            <a:ext cx="11034934" cy="6364224"/>
          </a:xfrm>
        </p:spPr>
        <p:txBody>
          <a:bodyPr anchor="t"/>
          <a:lstStyle/>
          <a:p>
            <a:r>
              <a:rPr lang="en-GB" dirty="0" err="1"/>
              <a:t>Appicaa</a:t>
            </a:r>
            <a:r>
              <a:rPr lang="en-GB" dirty="0"/>
              <a:t> Homepage</a:t>
            </a:r>
            <a:br>
              <a:rPr lang="en-GB" dirty="0"/>
            </a:br>
            <a:br>
              <a:rPr lang="en-GB" sz="4000" dirty="0"/>
            </a:br>
            <a:r>
              <a:rPr lang="en-GB" sz="3000" dirty="0">
                <a:solidFill>
                  <a:schemeClr val="bg1"/>
                </a:solidFill>
              </a:rPr>
              <a:t>When you log into Applicaa, your homepage should look like this.</a:t>
            </a:r>
            <a:br>
              <a:rPr lang="en-GB" sz="3000" dirty="0">
                <a:solidFill>
                  <a:schemeClr val="bg1"/>
                </a:solidFill>
              </a:rPr>
            </a:br>
            <a:r>
              <a:rPr lang="en-GB" sz="3000" dirty="0">
                <a:solidFill>
                  <a:schemeClr val="bg1"/>
                </a:solidFill>
              </a:rPr>
              <a:t>You need to click on the ‘Taster Day’ button at the bottom:</a:t>
            </a:r>
            <a:br>
              <a:rPr lang="en-GB" sz="3000" dirty="0">
                <a:solidFill>
                  <a:schemeClr val="bg1"/>
                </a:solidFill>
              </a:rPr>
            </a:br>
            <a:br>
              <a:rPr lang="en-GB" sz="3000" dirty="0">
                <a:solidFill>
                  <a:schemeClr val="bg1"/>
                </a:solidFill>
              </a:rPr>
            </a:br>
            <a:br>
              <a:rPr lang="en-GB" sz="3000" dirty="0">
                <a:solidFill>
                  <a:schemeClr val="bg1"/>
                </a:solidFill>
              </a:rPr>
            </a:br>
            <a:endParaRPr lang="en-GB" sz="3000" dirty="0">
              <a:solidFill>
                <a:schemeClr val="bg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E4D29CB-7A0D-DB72-E988-A439C1554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A81A14-46CD-45BB-9792-6E9D6D9556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CDEAFF"/>
                </a:solidFill>
                <a:effectLst/>
                <a:uLnTx/>
                <a:uFillTx/>
                <a:latin typeface="Brown LL" panose="020B0504010101010104" pitchFamily="34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CDEAFF"/>
              </a:solidFill>
              <a:effectLst/>
              <a:uLnTx/>
              <a:uFillTx/>
              <a:latin typeface="Brown LL" panose="020B0504010101010104" pitchFamily="34" charset="77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DB7E9BE-AA3A-6384-EDB8-A83B66D6DE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1224" y="2622986"/>
            <a:ext cx="6949551" cy="3960694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2AE244F1-7EB6-A956-DD50-C194C5D3ABBA}"/>
              </a:ext>
            </a:extLst>
          </p:cNvPr>
          <p:cNvSpPr/>
          <p:nvPr/>
        </p:nvSpPr>
        <p:spPr>
          <a:xfrm>
            <a:off x="2623702" y="5804022"/>
            <a:ext cx="1326382" cy="705394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6585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8B3D41-6582-928A-A7CA-7F8C14A3A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097787F-1812-4017-F8F8-089853B62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516" y="219456"/>
            <a:ext cx="11034934" cy="6364224"/>
          </a:xfrm>
        </p:spPr>
        <p:txBody>
          <a:bodyPr anchor="t"/>
          <a:lstStyle/>
          <a:p>
            <a:r>
              <a:rPr lang="en-GB" dirty="0"/>
              <a:t>Choose the day</a:t>
            </a:r>
            <a:br>
              <a:rPr lang="en-GB" dirty="0"/>
            </a:br>
            <a:br>
              <a:rPr lang="en-GB" sz="4000" dirty="0"/>
            </a:br>
            <a:r>
              <a:rPr lang="en-GB" sz="3000" dirty="0">
                <a:solidFill>
                  <a:schemeClr val="bg1"/>
                </a:solidFill>
              </a:rPr>
              <a:t>Tick the box with Y12 Taster Day 2026</a:t>
            </a:r>
            <a:br>
              <a:rPr lang="en-GB" sz="3000" dirty="0">
                <a:solidFill>
                  <a:schemeClr val="bg1"/>
                </a:solidFill>
              </a:rPr>
            </a:br>
            <a:br>
              <a:rPr lang="en-GB" sz="3000" dirty="0">
                <a:solidFill>
                  <a:schemeClr val="bg1"/>
                </a:solidFill>
              </a:rPr>
            </a:br>
            <a:br>
              <a:rPr lang="en-GB" sz="3000" dirty="0">
                <a:solidFill>
                  <a:schemeClr val="bg1"/>
                </a:solidFill>
              </a:rPr>
            </a:br>
            <a:br>
              <a:rPr lang="en-GB" sz="3000" dirty="0">
                <a:solidFill>
                  <a:schemeClr val="bg1"/>
                </a:solidFill>
              </a:rPr>
            </a:br>
            <a:br>
              <a:rPr lang="en-GB" sz="3000" dirty="0">
                <a:solidFill>
                  <a:schemeClr val="bg1"/>
                </a:solidFill>
              </a:rPr>
            </a:br>
            <a:r>
              <a:rPr lang="en-GB" sz="3000" dirty="0">
                <a:solidFill>
                  <a:schemeClr val="bg1"/>
                </a:solidFill>
              </a:rPr>
              <a:t>Choose save and next</a:t>
            </a:r>
            <a:br>
              <a:rPr lang="en-GB" sz="3000" dirty="0">
                <a:solidFill>
                  <a:schemeClr val="bg1"/>
                </a:solidFill>
              </a:rPr>
            </a:br>
            <a:br>
              <a:rPr lang="en-GB" sz="3000" dirty="0">
                <a:solidFill>
                  <a:schemeClr val="bg1"/>
                </a:solidFill>
              </a:rPr>
            </a:br>
            <a:endParaRPr lang="en-GB" sz="3000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30FBED74-CA06-8B12-84D1-AD9E2C540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A81A14-46CD-45BB-9792-6E9D6D9556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CDEAFF"/>
                </a:solidFill>
                <a:effectLst/>
                <a:uLnTx/>
                <a:uFillTx/>
                <a:latin typeface="Brown LL" panose="020B0504010101010104" pitchFamily="34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CDEAFF"/>
              </a:solidFill>
              <a:effectLst/>
              <a:uLnTx/>
              <a:uFillTx/>
              <a:latin typeface="Brown LL" panose="020B0504010101010104" pitchFamily="34" charset="77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494FFB-BCB5-771A-D9AB-91F44870A0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4729" y="2171801"/>
            <a:ext cx="4897420" cy="103832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18D882-BBC3-BFCC-E0BB-4568248393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5035" y="4686199"/>
            <a:ext cx="3096809" cy="1310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951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74EE9-BBBC-B88F-997B-C414932039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7125B8B-9471-C3E3-3209-CA960E3B37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516" y="219456"/>
            <a:ext cx="11034934" cy="6364224"/>
          </a:xfrm>
        </p:spPr>
        <p:txBody>
          <a:bodyPr anchor="t"/>
          <a:lstStyle/>
          <a:p>
            <a:r>
              <a:rPr lang="en-GB" dirty="0"/>
              <a:t>Choosing your subjects</a:t>
            </a:r>
            <a:br>
              <a:rPr lang="en-GB" dirty="0"/>
            </a:br>
            <a:br>
              <a:rPr lang="en-GB" sz="4000" dirty="0"/>
            </a:br>
            <a:r>
              <a:rPr lang="en-GB" sz="3000" dirty="0">
                <a:solidFill>
                  <a:schemeClr val="bg1"/>
                </a:solidFill>
              </a:rPr>
              <a:t>You then click on the subjects you want to attend following the guidance at the top.</a:t>
            </a:r>
            <a:br>
              <a:rPr lang="en-GB" sz="3000" dirty="0">
                <a:solidFill>
                  <a:schemeClr val="bg1"/>
                </a:solidFill>
              </a:rPr>
            </a:br>
            <a:r>
              <a:rPr lang="en-GB" sz="3000" dirty="0">
                <a:solidFill>
                  <a:schemeClr val="bg1"/>
                </a:solidFill>
              </a:rPr>
              <a:t>Choose 1 for each period, with one in the Sixth Form </a:t>
            </a:r>
            <a:r>
              <a:rPr lang="en-GB" sz="3000" dirty="0" err="1">
                <a:solidFill>
                  <a:schemeClr val="bg1"/>
                </a:solidFill>
              </a:rPr>
              <a:t>Center</a:t>
            </a:r>
            <a:r>
              <a:rPr lang="en-GB" sz="3000" dirty="0">
                <a:solidFill>
                  <a:schemeClr val="bg1"/>
                </a:solidFill>
              </a:rPr>
              <a:t>:</a:t>
            </a:r>
            <a:br>
              <a:rPr lang="en-GB" sz="3000" dirty="0">
                <a:solidFill>
                  <a:schemeClr val="bg1"/>
                </a:solidFill>
              </a:rPr>
            </a:br>
            <a:br>
              <a:rPr lang="en-GB" sz="3000" dirty="0">
                <a:solidFill>
                  <a:schemeClr val="bg1"/>
                </a:solidFill>
              </a:rPr>
            </a:br>
            <a:br>
              <a:rPr lang="en-GB" sz="3000" dirty="0">
                <a:solidFill>
                  <a:schemeClr val="bg1"/>
                </a:solidFill>
              </a:rPr>
            </a:br>
            <a:br>
              <a:rPr lang="en-GB" sz="3000" dirty="0">
                <a:solidFill>
                  <a:schemeClr val="bg1"/>
                </a:solidFill>
              </a:rPr>
            </a:br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DC66B63-D9FA-EA08-AEB5-F5334A199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8A81A14-46CD-45BB-9792-6E9D6D95560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srgbClr val="CDEAFF"/>
                </a:solidFill>
                <a:effectLst/>
                <a:uLnTx/>
                <a:uFillTx/>
                <a:latin typeface="Brown LL" panose="020B0504010101010104" pitchFamily="34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CDEAFF"/>
              </a:solidFill>
              <a:effectLst/>
              <a:uLnTx/>
              <a:uFillTx/>
              <a:latin typeface="Brown LL" panose="020B0504010101010104" pitchFamily="34" charset="77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9C1753-2613-2172-6BA2-FF20C301D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365" y="3105123"/>
            <a:ext cx="6513270" cy="343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540816"/>
      </p:ext>
    </p:extLst>
  </p:cSld>
  <p:clrMapOvr>
    <a:masterClrMapping/>
  </p:clrMapOvr>
</p:sld>
</file>

<file path=ppt/theme/theme1.xml><?xml version="1.0" encoding="utf-8"?>
<a:theme xmlns:a="http://schemas.openxmlformats.org/drawingml/2006/main" name="HTS Dark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109</Words>
  <Application>Microsoft Office PowerPoint</Application>
  <PresentationFormat>Widescreen</PresentationFormat>
  <Paragraphs>8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Brown LL</vt:lpstr>
      <vt:lpstr>Weave Pro</vt:lpstr>
      <vt:lpstr>HTS Dark</vt:lpstr>
      <vt:lpstr>Registering for Taster Day</vt:lpstr>
      <vt:lpstr>Appicaa Homepage  When you log into Applicaa, your homepage should look like this. You need to click on the ‘Taster Day’ button at the bottom:   </vt:lpstr>
      <vt:lpstr>Choose the day  Tick the box with Y12 Taster Day 2026     Choose save and next  </vt:lpstr>
      <vt:lpstr>Choosing your subjects  You then click on the subjects you want to attend following the guidance at the top. Choose 1 for each period, with one in the Sixth Form Center: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Caitlin Leach</dc:creator>
  <cp:lastModifiedBy>Caitlin Leach</cp:lastModifiedBy>
  <cp:revision>1</cp:revision>
  <dcterms:created xsi:type="dcterms:W3CDTF">2026-04-30T07:42:11Z</dcterms:created>
  <dcterms:modified xsi:type="dcterms:W3CDTF">2026-06-11T10:34:03Z</dcterms:modified>
</cp:coreProperties>
</file>