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E_91128D7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25" r:id="rId4"/>
  </p:sldMasterIdLst>
  <p:notesMasterIdLst>
    <p:notesMasterId r:id="rId14"/>
  </p:notesMasterIdLst>
  <p:sldIdLst>
    <p:sldId id="259" r:id="rId5"/>
    <p:sldId id="260" r:id="rId6"/>
    <p:sldId id="270" r:id="rId7"/>
    <p:sldId id="300" r:id="rId8"/>
    <p:sldId id="316" r:id="rId9"/>
    <p:sldId id="313" r:id="rId10"/>
    <p:sldId id="307" r:id="rId11"/>
    <p:sldId id="314" r:id="rId12"/>
    <p:sldId id="315"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DC0F07-6318-4C70-8766-911311D16806}">
          <p14:sldIdLst>
            <p14:sldId id="259"/>
            <p14:sldId id="260"/>
            <p14:sldId id="270"/>
            <p14:sldId id="300"/>
            <p14:sldId id="316"/>
            <p14:sldId id="313"/>
            <p14:sldId id="307"/>
            <p14:sldId id="314"/>
            <p14:sldId id="31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D19CC2-6645-9BD9-B44F-198EBD641C23}" name="Bradley DEYSEL" initials="BD" userId="S::bdeysel@holytrinitycrawley.org.uk::eb652434-ba0d-4f6d-bc67-94b5b671a7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dley DEYSEL"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CC"/>
    <a:srgbClr val="00CCFF"/>
    <a:srgbClr val="00FFFF"/>
    <a:srgbClr val="A3CAF5"/>
    <a:srgbClr val="A6D3F2"/>
    <a:srgbClr val="0066FF"/>
    <a:srgbClr val="008000"/>
    <a:srgbClr val="9933FF"/>
    <a:srgbClr val="A5C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82" d="100"/>
          <a:sy n="82" d="100"/>
        </p:scale>
        <p:origin x="682"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DEYSEL" userId="eb652434-ba0d-4f6d-bc67-94b5b671a75a" providerId="ADAL" clId="{4582205B-D3F2-4DB7-BBCB-488FEECED662}"/>
    <pc:docChg chg="undo custSel addSld delSld modSld delMainMaster modSection">
      <pc:chgData name="Bradley DEYSEL" userId="eb652434-ba0d-4f6d-bc67-94b5b671a75a" providerId="ADAL" clId="{4582205B-D3F2-4DB7-BBCB-488FEECED662}" dt="2026-05-19T14:26:01.521" v="28147" actId="208"/>
      <pc:docMkLst>
        <pc:docMk/>
      </pc:docMkLst>
      <pc:sldChg chg="addSp delSp modSp mod addAnim delAnim modAnim">
        <pc:chgData name="Bradley DEYSEL" userId="eb652434-ba0d-4f6d-bc67-94b5b671a75a" providerId="ADAL" clId="{4582205B-D3F2-4DB7-BBCB-488FEECED662}" dt="2026-05-05T15:46:48.638" v="28096" actId="1076"/>
        <pc:sldMkLst>
          <pc:docMk/>
          <pc:sldMk cId="144535696" sldId="259"/>
        </pc:sldMkLst>
        <pc:spChg chg="mod ord">
          <ac:chgData name="Bradley DEYSEL" userId="eb652434-ba0d-4f6d-bc67-94b5b671a75a" providerId="ADAL" clId="{4582205B-D3F2-4DB7-BBCB-488FEECED662}" dt="2026-05-05T15:46:46.227" v="28095" actId="1076"/>
          <ac:spMkLst>
            <pc:docMk/>
            <pc:sldMk cId="144535696" sldId="259"/>
            <ac:spMk id="2" creationId="{D4270722-9025-BE25-A523-4ED53F4AED18}"/>
          </ac:spMkLst>
        </pc:spChg>
        <pc:spChg chg="mod ord">
          <ac:chgData name="Bradley DEYSEL" userId="eb652434-ba0d-4f6d-bc67-94b5b671a75a" providerId="ADAL" clId="{4582205B-D3F2-4DB7-BBCB-488FEECED662}" dt="2026-05-05T10:41:22.212" v="27279" actId="1076"/>
          <ac:spMkLst>
            <pc:docMk/>
            <pc:sldMk cId="144535696" sldId="259"/>
            <ac:spMk id="3" creationId="{8422FA88-B0DB-E6C0-CF92-273010F3BB38}"/>
          </ac:spMkLst>
        </pc:spChg>
        <pc:spChg chg="mod">
          <ac:chgData name="Bradley DEYSEL" userId="eb652434-ba0d-4f6d-bc67-94b5b671a75a" providerId="ADAL" clId="{4582205B-D3F2-4DB7-BBCB-488FEECED662}" dt="2026-05-05T15:46:43.728" v="28094" actId="1076"/>
          <ac:spMkLst>
            <pc:docMk/>
            <pc:sldMk cId="144535696" sldId="259"/>
            <ac:spMk id="8" creationId="{9C534AD6-3C17-FB99-FD1F-42F056C33E46}"/>
          </ac:spMkLst>
        </pc:spChg>
        <pc:spChg chg="add mod ord">
          <ac:chgData name="Bradley DEYSEL" userId="eb652434-ba0d-4f6d-bc67-94b5b671a75a" providerId="ADAL" clId="{4582205B-D3F2-4DB7-BBCB-488FEECED662}" dt="2026-05-05T10:41:10.402" v="27277" actId="1076"/>
          <ac:spMkLst>
            <pc:docMk/>
            <pc:sldMk cId="144535696" sldId="259"/>
            <ac:spMk id="9" creationId="{4D9E3826-3294-BE4E-4839-F729039245C0}"/>
          </ac:spMkLst>
        </pc:spChg>
        <pc:spChg chg="add mod ord">
          <ac:chgData name="Bradley DEYSEL" userId="eb652434-ba0d-4f6d-bc67-94b5b671a75a" providerId="ADAL" clId="{4582205B-D3F2-4DB7-BBCB-488FEECED662}" dt="2026-05-05T15:46:38.630" v="28093" actId="1076"/>
          <ac:spMkLst>
            <pc:docMk/>
            <pc:sldMk cId="144535696" sldId="259"/>
            <ac:spMk id="11" creationId="{F4636E1E-3167-53C0-2E9D-4EFEF83700D1}"/>
          </ac:spMkLst>
        </pc:spChg>
        <pc:spChg chg="mod ord">
          <ac:chgData name="Bradley DEYSEL" userId="eb652434-ba0d-4f6d-bc67-94b5b671a75a" providerId="ADAL" clId="{4582205B-D3F2-4DB7-BBCB-488FEECED662}" dt="2026-05-05T15:46:48.638" v="28096" actId="1076"/>
          <ac:spMkLst>
            <pc:docMk/>
            <pc:sldMk cId="144535696" sldId="259"/>
            <ac:spMk id="13" creationId="{73045F38-A2B5-3B54-3340-C8BF6DD25123}"/>
          </ac:spMkLst>
        </pc:spChg>
        <pc:spChg chg="mod">
          <ac:chgData name="Bradley DEYSEL" userId="eb652434-ba0d-4f6d-bc67-94b5b671a75a" providerId="ADAL" clId="{4582205B-D3F2-4DB7-BBCB-488FEECED662}" dt="2026-05-05T10:55:01.042" v="27420" actId="20577"/>
          <ac:spMkLst>
            <pc:docMk/>
            <pc:sldMk cId="144535696" sldId="259"/>
            <ac:spMk id="16" creationId="{B84F166B-2995-3A3C-555D-1617C7F89036}"/>
          </ac:spMkLst>
        </pc:spChg>
        <pc:spChg chg="mod">
          <ac:chgData name="Bradley DEYSEL" userId="eb652434-ba0d-4f6d-bc67-94b5b671a75a" providerId="ADAL" clId="{4582205B-D3F2-4DB7-BBCB-488FEECED662}" dt="2026-05-05T10:54:29.418" v="27415" actId="1076"/>
          <ac:spMkLst>
            <pc:docMk/>
            <pc:sldMk cId="144535696" sldId="259"/>
            <ac:spMk id="17" creationId="{57BD8A17-5EAE-60F2-2A55-78F46AED1A48}"/>
          </ac:spMkLst>
        </pc:spChg>
        <pc:spChg chg="mod">
          <ac:chgData name="Bradley DEYSEL" userId="eb652434-ba0d-4f6d-bc67-94b5b671a75a" providerId="ADAL" clId="{4582205B-D3F2-4DB7-BBCB-488FEECED662}" dt="2026-05-05T10:54:00.602" v="27412" actId="1076"/>
          <ac:spMkLst>
            <pc:docMk/>
            <pc:sldMk cId="144535696" sldId="259"/>
            <ac:spMk id="18" creationId="{33652432-D9B4-EA27-DF1A-0C85550A3990}"/>
          </ac:spMkLst>
        </pc:spChg>
        <pc:picChg chg="add mod ord">
          <ac:chgData name="Bradley DEYSEL" userId="eb652434-ba0d-4f6d-bc67-94b5b671a75a" providerId="ADAL" clId="{4582205B-D3F2-4DB7-BBCB-488FEECED662}" dt="2026-05-05T09:52:28.727" v="26038" actId="167"/>
          <ac:picMkLst>
            <pc:docMk/>
            <pc:sldMk cId="144535696" sldId="259"/>
            <ac:picMk id="10" creationId="{6A9E3E12-9D0E-E970-A8D4-3352EA2025F4}"/>
          </ac:picMkLst>
        </pc:picChg>
        <pc:picChg chg="add mod">
          <ac:chgData name="Bradley DEYSEL" userId="eb652434-ba0d-4f6d-bc67-94b5b671a75a" providerId="ADAL" clId="{4582205B-D3F2-4DB7-BBCB-488FEECED662}" dt="2026-05-05T10:53:49.148" v="27410" actId="14100"/>
          <ac:picMkLst>
            <pc:docMk/>
            <pc:sldMk cId="144535696" sldId="259"/>
            <ac:picMk id="14" creationId="{50E6E126-A3F5-5EBB-22C5-9511E7533494}"/>
          </ac:picMkLst>
        </pc:picChg>
      </pc:sldChg>
      <pc:sldChg chg="addSp delSp modSp mod delAnim modAnim">
        <pc:chgData name="Bradley DEYSEL" userId="eb652434-ba0d-4f6d-bc67-94b5b671a75a" providerId="ADAL" clId="{4582205B-D3F2-4DB7-BBCB-488FEECED662}" dt="2026-05-06T08:46:27.355" v="28145"/>
        <pc:sldMkLst>
          <pc:docMk/>
          <pc:sldMk cId="1675910266" sldId="260"/>
        </pc:sldMkLst>
        <pc:spChg chg="mod ord">
          <ac:chgData name="Bradley DEYSEL" userId="eb652434-ba0d-4f6d-bc67-94b5b671a75a" providerId="ADAL" clId="{4582205B-D3F2-4DB7-BBCB-488FEECED662}" dt="2026-05-05T11:04:28.151" v="27518" actId="14100"/>
          <ac:spMkLst>
            <pc:docMk/>
            <pc:sldMk cId="1675910266" sldId="260"/>
            <ac:spMk id="3" creationId="{9F448480-4F0C-BC4B-BBC9-3B6399D4E3DE}"/>
          </ac:spMkLst>
        </pc:spChg>
        <pc:spChg chg="add mod ord">
          <ac:chgData name="Bradley DEYSEL" userId="eb652434-ba0d-4f6d-bc67-94b5b671a75a" providerId="ADAL" clId="{4582205B-D3F2-4DB7-BBCB-488FEECED662}" dt="2026-05-05T11:03:57.037" v="27515" actId="1076"/>
          <ac:spMkLst>
            <pc:docMk/>
            <pc:sldMk cId="1675910266" sldId="260"/>
            <ac:spMk id="5" creationId="{DE5D4CA3-6F92-7598-A1D1-D6D6B1BD57D0}"/>
          </ac:spMkLst>
        </pc:spChg>
        <pc:spChg chg="mod">
          <ac:chgData name="Bradley DEYSEL" userId="eb652434-ba0d-4f6d-bc67-94b5b671a75a" providerId="ADAL" clId="{4582205B-D3F2-4DB7-BBCB-488FEECED662}" dt="2026-05-05T11:04:32.330" v="27519" actId="1076"/>
          <ac:spMkLst>
            <pc:docMk/>
            <pc:sldMk cId="1675910266" sldId="260"/>
            <ac:spMk id="6" creationId="{F9CC3219-A1BF-2EBB-CA99-AA632926573C}"/>
          </ac:spMkLst>
        </pc:spChg>
        <pc:spChg chg="add mod ord">
          <ac:chgData name="Bradley DEYSEL" userId="eb652434-ba0d-4f6d-bc67-94b5b671a75a" providerId="ADAL" clId="{4582205B-D3F2-4DB7-BBCB-488FEECED662}" dt="2026-05-05T11:03:50.559" v="27513" actId="1076"/>
          <ac:spMkLst>
            <pc:docMk/>
            <pc:sldMk cId="1675910266" sldId="260"/>
            <ac:spMk id="7" creationId="{A5A559F5-8DA5-8A37-A801-18E5663D21D5}"/>
          </ac:spMkLst>
        </pc:spChg>
        <pc:spChg chg="mod">
          <ac:chgData name="Bradley DEYSEL" userId="eb652434-ba0d-4f6d-bc67-94b5b671a75a" providerId="ADAL" clId="{4582205B-D3F2-4DB7-BBCB-488FEECED662}" dt="2026-05-05T11:04:34.603" v="27520" actId="1076"/>
          <ac:spMkLst>
            <pc:docMk/>
            <pc:sldMk cId="1675910266" sldId="260"/>
            <ac:spMk id="9" creationId="{6E81EC16-4899-BF9D-E5F4-5142C0A16CA5}"/>
          </ac:spMkLst>
        </pc:spChg>
        <pc:spChg chg="mod ord">
          <ac:chgData name="Bradley DEYSEL" userId="eb652434-ba0d-4f6d-bc67-94b5b671a75a" providerId="ADAL" clId="{4582205B-D3F2-4DB7-BBCB-488FEECED662}" dt="2026-05-05T11:03:54.457" v="27514" actId="1076"/>
          <ac:spMkLst>
            <pc:docMk/>
            <pc:sldMk cId="1675910266" sldId="260"/>
            <ac:spMk id="13" creationId="{3338FDFF-8508-81AA-A640-2603C135C885}"/>
          </ac:spMkLst>
        </pc:spChg>
        <pc:spChg chg="add mod">
          <ac:chgData name="Bradley DEYSEL" userId="eb652434-ba0d-4f6d-bc67-94b5b671a75a" providerId="ADAL" clId="{4582205B-D3F2-4DB7-BBCB-488FEECED662}" dt="2026-05-05T10:56:06.562" v="27433" actId="1076"/>
          <ac:spMkLst>
            <pc:docMk/>
            <pc:sldMk cId="1675910266" sldId="260"/>
            <ac:spMk id="14" creationId="{09B990AF-886B-77A0-E492-184C5A47772F}"/>
          </ac:spMkLst>
        </pc:spChg>
        <pc:spChg chg="mod">
          <ac:chgData name="Bradley DEYSEL" userId="eb652434-ba0d-4f6d-bc67-94b5b671a75a" providerId="ADAL" clId="{4582205B-D3F2-4DB7-BBCB-488FEECED662}" dt="2026-05-06T08:45:45.559" v="28143" actId="255"/>
          <ac:spMkLst>
            <pc:docMk/>
            <pc:sldMk cId="1675910266" sldId="260"/>
            <ac:spMk id="43" creationId="{5905E635-A618-1E64-0C3E-B7DC71686C9A}"/>
          </ac:spMkLst>
        </pc:spChg>
        <pc:spChg chg="mod">
          <ac:chgData name="Bradley DEYSEL" userId="eb652434-ba0d-4f6d-bc67-94b5b671a75a" providerId="ADAL" clId="{4582205B-D3F2-4DB7-BBCB-488FEECED662}" dt="2026-05-05T11:02:20.787" v="27441" actId="1076"/>
          <ac:spMkLst>
            <pc:docMk/>
            <pc:sldMk cId="1675910266" sldId="260"/>
            <ac:spMk id="44" creationId="{671D59B2-B9F4-C44E-44AD-96EA77F916BE}"/>
          </ac:spMkLst>
        </pc:spChg>
        <pc:picChg chg="add ord">
          <ac:chgData name="Bradley DEYSEL" userId="eb652434-ba0d-4f6d-bc67-94b5b671a75a" providerId="ADAL" clId="{4582205B-D3F2-4DB7-BBCB-488FEECED662}" dt="2026-05-05T09:52:38.684" v="26040" actId="167"/>
          <ac:picMkLst>
            <pc:docMk/>
            <pc:sldMk cId="1675910266" sldId="260"/>
            <ac:picMk id="4" creationId="{0720DBD9-20D9-A75A-7243-2BF258371622}"/>
          </ac:picMkLst>
        </pc:picChg>
        <pc:picChg chg="add mod modCrop">
          <ac:chgData name="Bradley DEYSEL" userId="eb652434-ba0d-4f6d-bc67-94b5b671a75a" providerId="ADAL" clId="{4582205B-D3F2-4DB7-BBCB-488FEECED662}" dt="2026-05-05T11:03:19.607" v="27510" actId="14100"/>
          <ac:picMkLst>
            <pc:docMk/>
            <pc:sldMk cId="1675910266" sldId="260"/>
            <ac:picMk id="12" creationId="{9C68FAB4-2D2F-3AE2-4989-78BE36BC1C6F}"/>
          </ac:picMkLst>
        </pc:picChg>
      </pc:sldChg>
      <pc:sldChg chg="addSp delSp modSp mod modCm">
        <pc:chgData name="Bradley DEYSEL" userId="eb652434-ba0d-4f6d-bc67-94b5b671a75a" providerId="ADAL" clId="{4582205B-D3F2-4DB7-BBCB-488FEECED662}" dt="2026-05-05T13:32:46.012" v="27614" actId="207"/>
        <pc:sldMkLst>
          <pc:docMk/>
          <pc:sldMk cId="2433912177" sldId="270"/>
        </pc:sldMkLst>
        <pc:spChg chg="mod ord">
          <ac:chgData name="Bradley DEYSEL" userId="eb652434-ba0d-4f6d-bc67-94b5b671a75a" providerId="ADAL" clId="{4582205B-D3F2-4DB7-BBCB-488FEECED662}" dt="2026-05-05T13:32:46.012" v="27614" actId="207"/>
          <ac:spMkLst>
            <pc:docMk/>
            <pc:sldMk cId="2433912177" sldId="270"/>
            <ac:spMk id="6" creationId="{B17699E2-DF46-2034-F941-3D2D723E9D6B}"/>
          </ac:spMkLst>
        </pc:spChg>
        <pc:spChg chg="mod">
          <ac:chgData name="Bradley DEYSEL" userId="eb652434-ba0d-4f6d-bc67-94b5b671a75a" providerId="ADAL" clId="{4582205B-D3F2-4DB7-BBCB-488FEECED662}" dt="2026-05-05T13:32:21.987" v="27584" actId="1076"/>
          <ac:spMkLst>
            <pc:docMk/>
            <pc:sldMk cId="2433912177" sldId="270"/>
            <ac:spMk id="10" creationId="{E5D9A191-F16B-4EA9-BFBB-107EC652BF44}"/>
          </ac:spMkLst>
        </pc:spChg>
        <pc:picChg chg="add ord">
          <ac:chgData name="Bradley DEYSEL" userId="eb652434-ba0d-4f6d-bc67-94b5b671a75a" providerId="ADAL" clId="{4582205B-D3F2-4DB7-BBCB-488FEECED662}" dt="2026-05-05T09:52:45.042" v="26042" actId="167"/>
          <ac:picMkLst>
            <pc:docMk/>
            <pc:sldMk cId="2433912177" sldId="270"/>
            <ac:picMk id="4" creationId="{F465F680-3BD6-E9A4-EF2F-96F2B989F466}"/>
          </ac:picMkLst>
        </pc:picChg>
        <pc:picChg chg="add mod modCrop">
          <ac:chgData name="Bradley DEYSEL" userId="eb652434-ba0d-4f6d-bc67-94b5b671a75a" providerId="ADAL" clId="{4582205B-D3F2-4DB7-BBCB-488FEECED662}" dt="2026-05-05T10:15:50.252" v="26074" actId="1440"/>
          <ac:picMkLst>
            <pc:docMk/>
            <pc:sldMk cId="2433912177" sldId="270"/>
            <ac:picMk id="11" creationId="{1B3E4E36-3234-4994-A80E-4DECD1CB9AFF}"/>
          </ac:picMkLst>
        </pc:picChg>
        <pc:extLst>
          <p:ext xmlns:p="http://schemas.openxmlformats.org/presentationml/2006/main" uri="{D6D511B9-2390-475A-947B-AFAB55BFBCF1}">
            <pc226:cmChg xmlns:pc226="http://schemas.microsoft.com/office/powerpoint/2022/06/main/command" chg="mod">
              <pc226:chgData name="Bradley DEYSEL" userId="eb652434-ba0d-4f6d-bc67-94b5b671a75a" providerId="ADAL" clId="{4582205B-D3F2-4DB7-BBCB-488FEECED662}" dt="2026-05-05T13:32:35.218" v="27613" actId="6549"/>
              <pc2:cmMkLst xmlns:pc2="http://schemas.microsoft.com/office/powerpoint/2019/9/main/command">
                <pc:docMk/>
                <pc:sldMk cId="2433912177" sldId="270"/>
                <pc2:cmMk id="{64DC6164-E6BD-419D-9CF5-C732E592C419}"/>
              </pc2:cmMkLst>
            </pc226:cmChg>
          </p:ext>
        </pc:extLst>
      </pc:sldChg>
      <pc:sldChg chg="addSp delSp modSp mod delAnim modAnim">
        <pc:chgData name="Bradley DEYSEL" userId="eb652434-ba0d-4f6d-bc67-94b5b671a75a" providerId="ADAL" clId="{4582205B-D3F2-4DB7-BBCB-488FEECED662}" dt="2026-05-05T10:38:17.608" v="27265" actId="14100"/>
        <pc:sldMkLst>
          <pc:docMk/>
          <pc:sldMk cId="299848669" sldId="300"/>
        </pc:sldMkLst>
        <pc:spChg chg="mod ord">
          <ac:chgData name="Bradley DEYSEL" userId="eb652434-ba0d-4f6d-bc67-94b5b671a75a" providerId="ADAL" clId="{4582205B-D3F2-4DB7-BBCB-488FEECED662}" dt="2026-05-05T10:38:17.608" v="27265" actId="14100"/>
          <ac:spMkLst>
            <pc:docMk/>
            <pc:sldMk cId="299848669" sldId="300"/>
            <ac:spMk id="3" creationId="{65A7FE24-EE17-2E9F-8372-5E909F541540}"/>
          </ac:spMkLst>
        </pc:spChg>
        <pc:spChg chg="mod">
          <ac:chgData name="Bradley DEYSEL" userId="eb652434-ba0d-4f6d-bc67-94b5b671a75a" providerId="ADAL" clId="{4582205B-D3F2-4DB7-BBCB-488FEECED662}" dt="2026-05-05T10:37:59.314" v="27262" actId="1076"/>
          <ac:spMkLst>
            <pc:docMk/>
            <pc:sldMk cId="299848669" sldId="300"/>
            <ac:spMk id="10" creationId="{FE3A76B9-1EB6-AD83-603D-26C7A0B72A7F}"/>
          </ac:spMkLst>
        </pc:spChg>
        <pc:spChg chg="mod">
          <ac:chgData name="Bradley DEYSEL" userId="eb652434-ba0d-4f6d-bc67-94b5b671a75a" providerId="ADAL" clId="{4582205B-D3F2-4DB7-BBCB-488FEECED662}" dt="2026-05-05T09:46:31.224" v="25997" actId="1076"/>
          <ac:spMkLst>
            <pc:docMk/>
            <pc:sldMk cId="299848669" sldId="300"/>
            <ac:spMk id="27" creationId="{C0161A86-0690-EAA8-53D8-C2E2E6C725E6}"/>
          </ac:spMkLst>
        </pc:spChg>
        <pc:picChg chg="add ord">
          <ac:chgData name="Bradley DEYSEL" userId="eb652434-ba0d-4f6d-bc67-94b5b671a75a" providerId="ADAL" clId="{4582205B-D3F2-4DB7-BBCB-488FEECED662}" dt="2026-05-05T09:52:51.719" v="26044" actId="167"/>
          <ac:picMkLst>
            <pc:docMk/>
            <pc:sldMk cId="299848669" sldId="300"/>
            <ac:picMk id="5" creationId="{A03434A4-4A73-0BBD-F9F1-3A775604A344}"/>
          </ac:picMkLst>
        </pc:picChg>
        <pc:picChg chg="add mod">
          <ac:chgData name="Bradley DEYSEL" userId="eb652434-ba0d-4f6d-bc67-94b5b671a75a" providerId="ADAL" clId="{4582205B-D3F2-4DB7-BBCB-488FEECED662}" dt="2026-05-05T10:38:12.112" v="27264" actId="14100"/>
          <ac:picMkLst>
            <pc:docMk/>
            <pc:sldMk cId="299848669" sldId="300"/>
            <ac:picMk id="8" creationId="{808A3A3B-1C11-6C25-FEB8-4E106997BD45}"/>
          </ac:picMkLst>
        </pc:picChg>
      </pc:sldChg>
      <pc:sldChg chg="addSp delSp modSp mod">
        <pc:chgData name="Bradley DEYSEL" userId="eb652434-ba0d-4f6d-bc67-94b5b671a75a" providerId="ADAL" clId="{4582205B-D3F2-4DB7-BBCB-488FEECED662}" dt="2026-05-19T14:12:03.642" v="28146" actId="208"/>
        <pc:sldMkLst>
          <pc:docMk/>
          <pc:sldMk cId="1208504242" sldId="307"/>
        </pc:sldMkLst>
        <pc:spChg chg="add del mod ord">
          <ac:chgData name="Bradley DEYSEL" userId="eb652434-ba0d-4f6d-bc67-94b5b671a75a" providerId="ADAL" clId="{4582205B-D3F2-4DB7-BBCB-488FEECED662}" dt="2026-05-19T14:12:03.642" v="28146" actId="208"/>
          <ac:spMkLst>
            <pc:docMk/>
            <pc:sldMk cId="1208504242" sldId="307"/>
            <ac:spMk id="3" creationId="{299F1A2F-9CE9-E1BF-6EBB-47945466CE3F}"/>
          </ac:spMkLst>
        </pc:spChg>
        <pc:spChg chg="add del">
          <ac:chgData name="Bradley DEYSEL" userId="eb652434-ba0d-4f6d-bc67-94b5b671a75a" providerId="ADAL" clId="{4582205B-D3F2-4DB7-BBCB-488FEECED662}" dt="2026-05-05T10:23:45.407" v="26100" actId="478"/>
          <ac:spMkLst>
            <pc:docMk/>
            <pc:sldMk cId="1208504242" sldId="307"/>
            <ac:spMk id="10" creationId="{FE3A76B9-1EB6-AD83-603D-26C7A0B72A7F}"/>
          </ac:spMkLst>
        </pc:spChg>
        <pc:picChg chg="add del ord">
          <ac:chgData name="Bradley DEYSEL" userId="eb652434-ba0d-4f6d-bc67-94b5b671a75a" providerId="ADAL" clId="{4582205B-D3F2-4DB7-BBCB-488FEECED662}" dt="2026-05-05T10:23:45.407" v="26100" actId="478"/>
          <ac:picMkLst>
            <pc:docMk/>
            <pc:sldMk cId="1208504242" sldId="307"/>
            <ac:picMk id="4" creationId="{B777D795-ED14-7E73-ECDF-122AC20CE8D7}"/>
          </ac:picMkLst>
        </pc:picChg>
        <pc:picChg chg="add del">
          <ac:chgData name="Bradley DEYSEL" userId="eb652434-ba0d-4f6d-bc67-94b5b671a75a" providerId="ADAL" clId="{4582205B-D3F2-4DB7-BBCB-488FEECED662}" dt="2026-05-05T10:23:45.407" v="26100" actId="478"/>
          <ac:picMkLst>
            <pc:docMk/>
            <pc:sldMk cId="1208504242" sldId="307"/>
            <ac:picMk id="34" creationId="{B32B7210-093B-2A98-ECE8-C2C896469A19}"/>
          </ac:picMkLst>
        </pc:picChg>
        <pc:picChg chg="add del">
          <ac:chgData name="Bradley DEYSEL" userId="eb652434-ba0d-4f6d-bc67-94b5b671a75a" providerId="ADAL" clId="{4582205B-D3F2-4DB7-BBCB-488FEECED662}" dt="2026-05-05T10:23:45.407" v="26100" actId="478"/>
          <ac:picMkLst>
            <pc:docMk/>
            <pc:sldMk cId="1208504242" sldId="307"/>
            <ac:picMk id="1032" creationId="{FC587B03-7265-203C-1E5C-D4BFB3BFC539}"/>
          </ac:picMkLst>
        </pc:picChg>
      </pc:sldChg>
      <pc:sldChg chg="addSp delSp modSp add mod">
        <pc:chgData name="Bradley DEYSEL" userId="eb652434-ba0d-4f6d-bc67-94b5b671a75a" providerId="ADAL" clId="{4582205B-D3F2-4DB7-BBCB-488FEECED662}" dt="2026-05-05T10:23:24.486" v="26097" actId="20577"/>
        <pc:sldMkLst>
          <pc:docMk/>
          <pc:sldMk cId="1542090510" sldId="313"/>
        </pc:sldMkLst>
        <pc:spChg chg="add mod">
          <ac:chgData name="Bradley DEYSEL" userId="eb652434-ba0d-4f6d-bc67-94b5b671a75a" providerId="ADAL" clId="{4582205B-D3F2-4DB7-BBCB-488FEECED662}" dt="2026-05-05T10:23:24.486" v="26097" actId="20577"/>
          <ac:spMkLst>
            <pc:docMk/>
            <pc:sldMk cId="1542090510" sldId="313"/>
            <ac:spMk id="3" creationId="{16D5139E-2DDF-1929-520D-8D65CE091AA3}"/>
          </ac:spMkLst>
        </pc:spChg>
        <pc:picChg chg="add ord">
          <ac:chgData name="Bradley DEYSEL" userId="eb652434-ba0d-4f6d-bc67-94b5b671a75a" providerId="ADAL" clId="{4582205B-D3F2-4DB7-BBCB-488FEECED662}" dt="2026-05-05T09:53:00.283" v="26046" actId="167"/>
          <ac:picMkLst>
            <pc:docMk/>
            <pc:sldMk cId="1542090510" sldId="313"/>
            <ac:picMk id="4" creationId="{E71C95B1-CE5B-488F-ABFC-56109BA09406}"/>
          </ac:picMkLst>
        </pc:picChg>
      </pc:sldChg>
      <pc:sldChg chg="addSp delSp modSp add mod">
        <pc:chgData name="Bradley DEYSEL" userId="eb652434-ba0d-4f6d-bc67-94b5b671a75a" providerId="ADAL" clId="{4582205B-D3F2-4DB7-BBCB-488FEECED662}" dt="2026-05-05T10:25:31.639" v="26134" actId="20577"/>
        <pc:sldMkLst>
          <pc:docMk/>
          <pc:sldMk cId="2463395295" sldId="314"/>
        </pc:sldMkLst>
        <pc:spChg chg="mod ord">
          <ac:chgData name="Bradley DEYSEL" userId="eb652434-ba0d-4f6d-bc67-94b5b671a75a" providerId="ADAL" clId="{4582205B-D3F2-4DB7-BBCB-488FEECED662}" dt="2026-05-05T10:25:31.639" v="26134" actId="20577"/>
          <ac:spMkLst>
            <pc:docMk/>
            <pc:sldMk cId="2463395295" sldId="314"/>
            <ac:spMk id="3" creationId="{6EEE45E5-3AD5-BA9C-408E-3BD254D32940}"/>
          </ac:spMkLst>
        </pc:spChg>
        <pc:picChg chg="add ord">
          <ac:chgData name="Bradley DEYSEL" userId="eb652434-ba0d-4f6d-bc67-94b5b671a75a" providerId="ADAL" clId="{4582205B-D3F2-4DB7-BBCB-488FEECED662}" dt="2026-05-05T09:53:13.306" v="26050" actId="167"/>
          <ac:picMkLst>
            <pc:docMk/>
            <pc:sldMk cId="2463395295" sldId="314"/>
            <ac:picMk id="4" creationId="{72E5ED8C-0F84-2E58-1CD4-8C38F53C5E94}"/>
          </ac:picMkLst>
        </pc:picChg>
      </pc:sldChg>
      <pc:sldChg chg="addSp delSp modSp add mod replId">
        <pc:chgData name="Bradley DEYSEL" userId="eb652434-ba0d-4f6d-bc67-94b5b671a75a" providerId="ADAL" clId="{4582205B-D3F2-4DB7-BBCB-488FEECED662}" dt="2026-05-19T14:26:01.521" v="28147" actId="208"/>
        <pc:sldMkLst>
          <pc:docMk/>
          <pc:sldMk cId="4253027699" sldId="315"/>
        </pc:sldMkLst>
        <pc:spChg chg="mod">
          <ac:chgData name="Bradley DEYSEL" userId="eb652434-ba0d-4f6d-bc67-94b5b671a75a" providerId="ADAL" clId="{4582205B-D3F2-4DB7-BBCB-488FEECED662}" dt="2026-05-19T14:26:01.521" v="28147" actId="208"/>
          <ac:spMkLst>
            <pc:docMk/>
            <pc:sldMk cId="4253027699" sldId="315"/>
            <ac:spMk id="3" creationId="{6990BD36-241E-22F1-E808-2BBF4F084FFF}"/>
          </ac:spMkLst>
        </pc:spChg>
        <pc:picChg chg="add ord">
          <ac:chgData name="Bradley DEYSEL" userId="eb652434-ba0d-4f6d-bc67-94b5b671a75a" providerId="ADAL" clId="{4582205B-D3F2-4DB7-BBCB-488FEECED662}" dt="2026-05-05T09:53:20.379" v="26052" actId="167"/>
          <ac:picMkLst>
            <pc:docMk/>
            <pc:sldMk cId="4253027699" sldId="315"/>
            <ac:picMk id="4" creationId="{466F2738-DE71-7AE3-05FE-070A894E7A7A}"/>
          </ac:picMkLst>
        </pc:picChg>
      </pc:sldChg>
      <pc:sldChg chg="addSp delSp modSp add mod modAnim">
        <pc:chgData name="Bradley DEYSEL" userId="eb652434-ba0d-4f6d-bc67-94b5b671a75a" providerId="ADAL" clId="{4582205B-D3F2-4DB7-BBCB-488FEECED662}" dt="2026-05-06T08:44:19.522" v="28107" actId="1076"/>
        <pc:sldMkLst>
          <pc:docMk/>
          <pc:sldMk cId="2210244378" sldId="316"/>
        </pc:sldMkLst>
        <pc:spChg chg="add mod">
          <ac:chgData name="Bradley DEYSEL" userId="eb652434-ba0d-4f6d-bc67-94b5b671a75a" providerId="ADAL" clId="{4582205B-D3F2-4DB7-BBCB-488FEECED662}" dt="2026-05-05T15:36:17.004" v="27832" actId="1076"/>
          <ac:spMkLst>
            <pc:docMk/>
            <pc:sldMk cId="2210244378" sldId="316"/>
            <ac:spMk id="2" creationId="{245CAF3F-207A-4A62-26F6-C3C37BB21FF0}"/>
          </ac:spMkLst>
        </pc:spChg>
        <pc:spChg chg="mod">
          <ac:chgData name="Bradley DEYSEL" userId="eb652434-ba0d-4f6d-bc67-94b5b671a75a" providerId="ADAL" clId="{4582205B-D3F2-4DB7-BBCB-488FEECED662}" dt="2026-05-06T08:43:16.867" v="28103" actId="20577"/>
          <ac:spMkLst>
            <pc:docMk/>
            <pc:sldMk cId="2210244378" sldId="316"/>
            <ac:spMk id="3" creationId="{79AFD03A-111C-4523-863A-56ED9F93514D}"/>
          </ac:spMkLst>
        </pc:spChg>
        <pc:spChg chg="add mod">
          <ac:chgData name="Bradley DEYSEL" userId="eb652434-ba0d-4f6d-bc67-94b5b671a75a" providerId="ADAL" clId="{4582205B-D3F2-4DB7-BBCB-488FEECED662}" dt="2026-05-05T15:37:25.636" v="27849" actId="1076"/>
          <ac:spMkLst>
            <pc:docMk/>
            <pc:sldMk cId="2210244378" sldId="316"/>
            <ac:spMk id="4" creationId="{F9E69269-76F2-ACEA-2581-66D9F4F1E7B5}"/>
          </ac:spMkLst>
        </pc:spChg>
        <pc:spChg chg="add mod">
          <ac:chgData name="Bradley DEYSEL" userId="eb652434-ba0d-4f6d-bc67-94b5b671a75a" providerId="ADAL" clId="{4582205B-D3F2-4DB7-BBCB-488FEECED662}" dt="2026-05-05T15:39:24.806" v="27878" actId="1076"/>
          <ac:spMkLst>
            <pc:docMk/>
            <pc:sldMk cId="2210244378" sldId="316"/>
            <ac:spMk id="6" creationId="{6633D8BA-1C9F-B755-839A-765AF84BC2A0}"/>
          </ac:spMkLst>
        </pc:spChg>
        <pc:spChg chg="add mod">
          <ac:chgData name="Bradley DEYSEL" userId="eb652434-ba0d-4f6d-bc67-94b5b671a75a" providerId="ADAL" clId="{4582205B-D3F2-4DB7-BBCB-488FEECED662}" dt="2026-05-05T15:43:02.521" v="27946" actId="1076"/>
          <ac:spMkLst>
            <pc:docMk/>
            <pc:sldMk cId="2210244378" sldId="316"/>
            <ac:spMk id="7" creationId="{182372E7-E275-6FD5-92B9-86A2E2D942DA}"/>
          </ac:spMkLst>
        </pc:spChg>
        <pc:spChg chg="add mod">
          <ac:chgData name="Bradley DEYSEL" userId="eb652434-ba0d-4f6d-bc67-94b5b671a75a" providerId="ADAL" clId="{4582205B-D3F2-4DB7-BBCB-488FEECED662}" dt="2026-05-05T15:42:39.832" v="27943" actId="1076"/>
          <ac:spMkLst>
            <pc:docMk/>
            <pc:sldMk cId="2210244378" sldId="316"/>
            <ac:spMk id="9" creationId="{692AAAB3-F360-F40B-0853-54E1D570EB44}"/>
          </ac:spMkLst>
        </pc:spChg>
        <pc:spChg chg="mod">
          <ac:chgData name="Bradley DEYSEL" userId="eb652434-ba0d-4f6d-bc67-94b5b671a75a" providerId="ADAL" clId="{4582205B-D3F2-4DB7-BBCB-488FEECED662}" dt="2026-05-05T13:56:13.841" v="27746"/>
          <ac:spMkLst>
            <pc:docMk/>
            <pc:sldMk cId="2210244378" sldId="316"/>
            <ac:spMk id="10" creationId="{F37871AE-FD87-0F0C-F144-4D52E1EC091D}"/>
          </ac:spMkLst>
        </pc:spChg>
        <pc:spChg chg="add mod">
          <ac:chgData name="Bradley DEYSEL" userId="eb652434-ba0d-4f6d-bc67-94b5b671a75a" providerId="ADAL" clId="{4582205B-D3F2-4DB7-BBCB-488FEECED662}" dt="2026-05-05T15:42:03.603" v="27939" actId="1076"/>
          <ac:spMkLst>
            <pc:docMk/>
            <pc:sldMk cId="2210244378" sldId="316"/>
            <ac:spMk id="11" creationId="{6A2B08D2-D634-149A-0792-B31BB4F333DF}"/>
          </ac:spMkLst>
        </pc:spChg>
        <pc:spChg chg="add mod">
          <ac:chgData name="Bradley DEYSEL" userId="eb652434-ba0d-4f6d-bc67-94b5b671a75a" providerId="ADAL" clId="{4582205B-D3F2-4DB7-BBCB-488FEECED662}" dt="2026-05-05T15:39:19.936" v="27877" actId="1076"/>
          <ac:spMkLst>
            <pc:docMk/>
            <pc:sldMk cId="2210244378" sldId="316"/>
            <ac:spMk id="12" creationId="{A59AA7AE-6B8E-0384-9F40-5C501C5D32F5}"/>
          </ac:spMkLst>
        </pc:spChg>
        <pc:spChg chg="add mod">
          <ac:chgData name="Bradley DEYSEL" userId="eb652434-ba0d-4f6d-bc67-94b5b671a75a" providerId="ADAL" clId="{4582205B-D3F2-4DB7-BBCB-488FEECED662}" dt="2026-05-06T08:44:06.735" v="28105" actId="1076"/>
          <ac:spMkLst>
            <pc:docMk/>
            <pc:sldMk cId="2210244378" sldId="316"/>
            <ac:spMk id="13" creationId="{2A81570D-73BA-012E-7D2D-3CAE1EBBD573}"/>
          </ac:spMkLst>
        </pc:spChg>
        <pc:spChg chg="add mod">
          <ac:chgData name="Bradley DEYSEL" userId="eb652434-ba0d-4f6d-bc67-94b5b671a75a" providerId="ADAL" clId="{4582205B-D3F2-4DB7-BBCB-488FEECED662}" dt="2026-05-06T08:44:10.661" v="28106" actId="1076"/>
          <ac:spMkLst>
            <pc:docMk/>
            <pc:sldMk cId="2210244378" sldId="316"/>
            <ac:spMk id="14" creationId="{396CF444-0A2C-6A45-0517-AA292F45E5F4}"/>
          </ac:spMkLst>
        </pc:spChg>
        <pc:spChg chg="add mod">
          <ac:chgData name="Bradley DEYSEL" userId="eb652434-ba0d-4f6d-bc67-94b5b671a75a" providerId="ADAL" clId="{4582205B-D3F2-4DB7-BBCB-488FEECED662}" dt="2026-05-06T08:44:19.522" v="28107" actId="1076"/>
          <ac:spMkLst>
            <pc:docMk/>
            <pc:sldMk cId="2210244378" sldId="316"/>
            <ac:spMk id="15" creationId="{30E9E8F8-007A-E9B1-0A55-37ADE284432B}"/>
          </ac:spMkLst>
        </pc:spChg>
        <pc:spChg chg="add mod">
          <ac:chgData name="Bradley DEYSEL" userId="eb652434-ba0d-4f6d-bc67-94b5b671a75a" providerId="ADAL" clId="{4582205B-D3F2-4DB7-BBCB-488FEECED662}" dt="2026-05-05T15:42:07.015" v="27940" actId="1076"/>
          <ac:spMkLst>
            <pc:docMk/>
            <pc:sldMk cId="2210244378" sldId="316"/>
            <ac:spMk id="17" creationId="{D3F3D342-AC0B-2F88-CF9A-C9512A5A585F}"/>
          </ac:spMkLst>
        </pc:spChg>
        <pc:spChg chg="add mod">
          <ac:chgData name="Bradley DEYSEL" userId="eb652434-ba0d-4f6d-bc67-94b5b671a75a" providerId="ADAL" clId="{4582205B-D3F2-4DB7-BBCB-488FEECED662}" dt="2026-05-05T15:43:11.606" v="27947" actId="1076"/>
          <ac:spMkLst>
            <pc:docMk/>
            <pc:sldMk cId="2210244378" sldId="316"/>
            <ac:spMk id="18" creationId="{45D851DC-2646-D4F6-F06C-E59FD08D9F22}"/>
          </ac:spMkLst>
        </pc:spChg>
        <pc:spChg chg="add mod">
          <ac:chgData name="Bradley DEYSEL" userId="eb652434-ba0d-4f6d-bc67-94b5b671a75a" providerId="ADAL" clId="{4582205B-D3F2-4DB7-BBCB-488FEECED662}" dt="2026-05-05T15:39:10.674" v="27876" actId="1076"/>
          <ac:spMkLst>
            <pc:docMk/>
            <pc:sldMk cId="2210244378" sldId="316"/>
            <ac:spMk id="19" creationId="{590A3E88-4F01-4019-2E68-ACB348E1F9F3}"/>
          </ac:spMkLst>
        </pc:spChg>
        <pc:spChg chg="add mod">
          <ac:chgData name="Bradley DEYSEL" userId="eb652434-ba0d-4f6d-bc67-94b5b671a75a" providerId="ADAL" clId="{4582205B-D3F2-4DB7-BBCB-488FEECED662}" dt="2026-05-06T08:42:42.985" v="28101" actId="255"/>
          <ac:spMkLst>
            <pc:docMk/>
            <pc:sldMk cId="2210244378" sldId="316"/>
            <ac:spMk id="20" creationId="{0FF224F6-7041-B763-1D14-AC4E4BF189E3}"/>
          </ac:spMkLst>
        </pc:spChg>
      </pc:sldChg>
    </pc:docChg>
  </pc:docChgLst>
</pc:chgInfo>
</file>

<file path=ppt/comments/modernComment_10E_91128D71.xml><?xml version="1.0" encoding="utf-8"?>
<p188:cmLst xmlns:a="http://schemas.openxmlformats.org/drawingml/2006/main" xmlns:r="http://schemas.openxmlformats.org/officeDocument/2006/relationships" xmlns:p188="http://schemas.microsoft.com/office/powerpoint/2018/8/main">
  <p188:cm id="{64DC6164-E6BD-419D-9CF5-C732E592C419}" authorId="{FDD19CC2-6645-9BD9-B44F-198EBD641C23}" created="2026-01-08T09:51:43.817">
    <ac:txMkLst xmlns:ac="http://schemas.microsoft.com/office/drawing/2013/main/command">
      <pc:docMk xmlns:pc="http://schemas.microsoft.com/office/powerpoint/2013/main/command"/>
      <pc:sldMk xmlns:pc="http://schemas.microsoft.com/office/powerpoint/2013/main/command" cId="2433912177" sldId="270"/>
      <ac:spMk id="6" creationId="{B17699E2-DF46-2034-F941-3D2D723E9D6B}"/>
      <ac:txMk cp="0">
        <ac:context len="588" hash="49127415"/>
      </ac:txMk>
    </ac:txMkLst>
    <p188:pos x="2941139" y="3006869"/>
    <p188:txBody>
      <a:bodyPr/>
      <a:lstStyle/>
      <a:p>
        <a:r>
          <a:rPr lang="en-GB"/>
          <a:t>Out of harmony or balance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6122AC-A7CE-4997-83DD-BF7273D88653}" type="datetimeFigureOut">
              <a:rPr lang="en-GB" smtClean="0"/>
              <a:t>19/05/2026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17CF97-7BAA-4248-8F22-4D6A27E6F739}" type="slidenum">
              <a:rPr lang="en-GB" smtClean="0"/>
              <a:t>‹#›</a:t>
            </a:fld>
            <a:endParaRPr lang="en-GB"/>
          </a:p>
        </p:txBody>
      </p:sp>
    </p:spTree>
    <p:extLst>
      <p:ext uri="{BB962C8B-B14F-4D97-AF65-F5344CB8AC3E}">
        <p14:creationId xmlns:p14="http://schemas.microsoft.com/office/powerpoint/2010/main" val="40850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17CF97-7BAA-4248-8F22-4D6A27E6F739}" type="slidenum">
              <a:rPr lang="en-GB" smtClean="0"/>
              <a:t>1</a:t>
            </a:fld>
            <a:endParaRPr lang="en-GB"/>
          </a:p>
        </p:txBody>
      </p:sp>
    </p:spTree>
    <p:extLst>
      <p:ext uri="{BB962C8B-B14F-4D97-AF65-F5344CB8AC3E}">
        <p14:creationId xmlns:p14="http://schemas.microsoft.com/office/powerpoint/2010/main" val="388131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2</a:t>
            </a:fld>
            <a:endParaRPr lang="en-GB"/>
          </a:p>
        </p:txBody>
      </p:sp>
    </p:spTree>
    <p:extLst>
      <p:ext uri="{BB962C8B-B14F-4D97-AF65-F5344CB8AC3E}">
        <p14:creationId xmlns:p14="http://schemas.microsoft.com/office/powerpoint/2010/main" val="346672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3</a:t>
            </a:fld>
            <a:endParaRPr lang="en-GB"/>
          </a:p>
        </p:txBody>
      </p:sp>
    </p:spTree>
    <p:extLst>
      <p:ext uri="{BB962C8B-B14F-4D97-AF65-F5344CB8AC3E}">
        <p14:creationId xmlns:p14="http://schemas.microsoft.com/office/powerpoint/2010/main" val="255776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4</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17E2E-2AF6-7C20-6CB8-7F87BEB0E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75C4F-CF2F-D184-37A4-FCEDDE49A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AF8E0-C551-051F-E0E7-2CB793D216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E7FC8DF-1AFE-998E-1024-455C1F8E193F}"/>
              </a:ext>
            </a:extLst>
          </p:cNvPr>
          <p:cNvSpPr>
            <a:spLocks noGrp="1"/>
          </p:cNvSpPr>
          <p:nvPr>
            <p:ph type="sldNum" sz="quarter" idx="5"/>
          </p:nvPr>
        </p:nvSpPr>
        <p:spPr/>
        <p:txBody>
          <a:bodyPr/>
          <a:lstStyle/>
          <a:p>
            <a:fld id="{2917CF97-7BAA-4248-8F22-4D6A27E6F739}" type="slidenum">
              <a:rPr lang="en-GB" smtClean="0"/>
              <a:t>5</a:t>
            </a:fld>
            <a:endParaRPr lang="en-GB"/>
          </a:p>
        </p:txBody>
      </p:sp>
    </p:spTree>
    <p:extLst>
      <p:ext uri="{BB962C8B-B14F-4D97-AF65-F5344CB8AC3E}">
        <p14:creationId xmlns:p14="http://schemas.microsoft.com/office/powerpoint/2010/main" val="428560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08DD6-F558-6465-A2FD-6A8E1DE07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6018B-C0D8-C613-E6DB-99494AB3A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DFC62-26B8-B293-F841-B07B474049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42250F-C98B-0700-32F8-C22CEA0786F1}"/>
              </a:ext>
            </a:extLst>
          </p:cNvPr>
          <p:cNvSpPr>
            <a:spLocks noGrp="1"/>
          </p:cNvSpPr>
          <p:nvPr>
            <p:ph type="sldNum" sz="quarter" idx="5"/>
          </p:nvPr>
        </p:nvSpPr>
        <p:spPr/>
        <p:txBody>
          <a:bodyPr/>
          <a:lstStyle/>
          <a:p>
            <a:fld id="{2917CF97-7BAA-4248-8F22-4D6A27E6F739}" type="slidenum">
              <a:rPr lang="en-GB" smtClean="0"/>
              <a:t>6</a:t>
            </a:fld>
            <a:endParaRPr lang="en-GB"/>
          </a:p>
        </p:txBody>
      </p:sp>
    </p:spTree>
    <p:extLst>
      <p:ext uri="{BB962C8B-B14F-4D97-AF65-F5344CB8AC3E}">
        <p14:creationId xmlns:p14="http://schemas.microsoft.com/office/powerpoint/2010/main" val="274263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7</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E2C9-4C6B-27D0-F543-5FE17735E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8E119-9107-7CC9-69ED-CB86075AA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C3B45-E0BA-1900-111E-568B15678B2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F13EE90-A74C-D52B-1E60-4CB48DCA9B92}"/>
              </a:ext>
            </a:extLst>
          </p:cNvPr>
          <p:cNvSpPr>
            <a:spLocks noGrp="1"/>
          </p:cNvSpPr>
          <p:nvPr>
            <p:ph type="sldNum" sz="quarter" idx="5"/>
          </p:nvPr>
        </p:nvSpPr>
        <p:spPr/>
        <p:txBody>
          <a:bodyPr/>
          <a:lstStyle/>
          <a:p>
            <a:fld id="{2917CF97-7BAA-4248-8F22-4D6A27E6F739}" type="slidenum">
              <a:rPr lang="en-GB" smtClean="0"/>
              <a:t>8</a:t>
            </a:fld>
            <a:endParaRPr lang="en-GB"/>
          </a:p>
        </p:txBody>
      </p:sp>
    </p:spTree>
    <p:extLst>
      <p:ext uri="{BB962C8B-B14F-4D97-AF65-F5344CB8AC3E}">
        <p14:creationId xmlns:p14="http://schemas.microsoft.com/office/powerpoint/2010/main" val="194386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9BBD-6369-2784-3F66-32D931C60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813C2-EC8B-FA24-A89F-05527EF0B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5C548-887B-77E4-D181-E061D9CA496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DE1BE34-5FA9-385A-424B-5241D9F30D54}"/>
              </a:ext>
            </a:extLst>
          </p:cNvPr>
          <p:cNvSpPr>
            <a:spLocks noGrp="1"/>
          </p:cNvSpPr>
          <p:nvPr>
            <p:ph type="sldNum" sz="quarter" idx="5"/>
          </p:nvPr>
        </p:nvSpPr>
        <p:spPr/>
        <p:txBody>
          <a:bodyPr/>
          <a:lstStyle/>
          <a:p>
            <a:fld id="{2917CF97-7BAA-4248-8F22-4D6A27E6F739}" type="slidenum">
              <a:rPr lang="en-GB" smtClean="0"/>
              <a:t>9</a:t>
            </a:fld>
            <a:endParaRPr lang="en-GB"/>
          </a:p>
        </p:txBody>
      </p:sp>
    </p:spTree>
    <p:extLst>
      <p:ext uri="{BB962C8B-B14F-4D97-AF65-F5344CB8AC3E}">
        <p14:creationId xmlns:p14="http://schemas.microsoft.com/office/powerpoint/2010/main" val="140358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41FA5-6617-46D7-9EB7-B62344BD408E}"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26238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9634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84381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56832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04146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57290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7123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407643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53751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6542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41FA5-6617-46D7-9EB7-B62344BD408E}" type="datetimeFigureOut">
              <a:rPr lang="en-GB" smtClean="0"/>
              <a:t>19/05/2026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70863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41FA5-6617-46D7-9EB7-B62344BD408E}" type="datetimeFigureOut">
              <a:rPr lang="en-GB" smtClean="0"/>
              <a:t>19/05/2026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22007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A841FA5-6617-46D7-9EB7-B62344BD408E}" type="datetimeFigureOut">
              <a:rPr lang="en-GB" smtClean="0"/>
              <a:t>19/05/2026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3040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41FA5-6617-46D7-9EB7-B62344BD408E}" type="datetimeFigureOut">
              <a:rPr lang="en-GB" smtClean="0"/>
              <a:t>19/05/2026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04441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19/05/2026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13051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19/05/2026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64395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841FA5-6617-46D7-9EB7-B62344BD408E}" type="datetimeFigureOut">
              <a:rPr lang="en-GB" smtClean="0"/>
              <a:t>19/05/2026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2C35187-C2A3-44C0-A037-C52CD3C9CD43}" type="slidenum">
              <a:rPr lang="en-GB" smtClean="0"/>
              <a:t>‹#›</a:t>
            </a:fld>
            <a:endParaRPr lang="en-GB"/>
          </a:p>
        </p:txBody>
      </p:sp>
    </p:spTree>
    <p:extLst>
      <p:ext uri="{BB962C8B-B14F-4D97-AF65-F5344CB8AC3E}">
        <p14:creationId xmlns:p14="http://schemas.microsoft.com/office/powerpoint/2010/main" val="4285898219"/>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 id="2147485137" r:id="rId12"/>
    <p:sldLayoutId id="2147485138" r:id="rId13"/>
    <p:sldLayoutId id="2147485139" r:id="rId14"/>
    <p:sldLayoutId id="2147485140" r:id="rId15"/>
    <p:sldLayoutId id="214748514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hyperlink" Target="https://youtu.be/PLa-lj0zCGg"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hyperlink" Target="https://youtu.be/2KpUEjK3hxw"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merriam-webster.com/word-of-the-day" TargetMode="External"/><Relationship Id="rId13" Type="http://schemas.openxmlformats.org/officeDocument/2006/relationships/slide" Target="slide7.xml"/><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hyperlink" Target="https://www.funtrivia.com/trivia-quiz/Religion/The-Day-of-Pentecost-262793.html" TargetMode="External"/><Relationship Id="rId5" Type="http://schemas.openxmlformats.org/officeDocument/2006/relationships/image" Target="../media/image7.jpeg"/><Relationship Id="rId10" Type="http://schemas.openxmlformats.org/officeDocument/2006/relationships/slide" Target="slide6.xml"/><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hyperlink" Target="https://youtu.be/j19PE0GJZuA" TargetMode="External"/><Relationship Id="rId3" Type="http://schemas.microsoft.com/office/2018/10/relationships/comments" Target="../comments/modernComment_10E_91128D71.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9E3E12-9D0E-E970-A8D4-3352EA2025F4}"/>
              </a:ext>
            </a:extLst>
          </p:cNvPr>
          <p:cNvPicPr>
            <a:picLocks noChangeAspect="1"/>
          </p:cNvPicPr>
          <p:nvPr/>
        </p:nvPicPr>
        <p:blipFill>
          <a:blip r:embed="rId3"/>
          <a:stretch>
            <a:fillRect/>
          </a:stretch>
        </p:blipFill>
        <p:spPr>
          <a:xfrm>
            <a:off x="-21258" y="11895"/>
            <a:ext cx="12213257" cy="6861241"/>
          </a:xfrm>
          <a:prstGeom prst="rect">
            <a:avLst/>
          </a:prstGeom>
        </p:spPr>
      </p:pic>
      <p:pic>
        <p:nvPicPr>
          <p:cNvPr id="1038" name="Picture 14" descr="day-1-1">
            <a:extLst>
              <a:ext uri="{FF2B5EF4-FFF2-40B4-BE49-F238E27FC236}">
                <a16:creationId xmlns:a16="http://schemas.microsoft.com/office/drawing/2014/main" id="{354155A9-0D03-49BB-8F63-AB4CA996C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 y="19359"/>
            <a:ext cx="1168387" cy="1312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3489" y="11896"/>
            <a:ext cx="1455728" cy="1312754"/>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B84F166B-2995-3A3C-555D-1617C7F89036}"/>
              </a:ext>
            </a:extLst>
          </p:cNvPr>
          <p:cNvSpPr/>
          <p:nvPr/>
        </p:nvSpPr>
        <p:spPr>
          <a:xfrm>
            <a:off x="1699765" y="33952"/>
            <a:ext cx="8706317" cy="827064"/>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Lucida Calligraphy" panose="03010101010101010101" pitchFamily="66" charset="0"/>
              </a:rPr>
              <a:t>The theme for this half term: </a:t>
            </a:r>
            <a:r>
              <a:rPr lang="en-GB" sz="1600" dirty="0">
                <a:latin typeface="Lucida Calligraphy" panose="03010101010101010101" pitchFamily="66" charset="0"/>
              </a:rPr>
              <a:t>School Vision Statement: To be a centre of excellence, inspired by Christian values, where every member of our school community fulfils their potential</a:t>
            </a:r>
            <a:endParaRPr lang="en-GB" sz="1600" b="1" dirty="0">
              <a:solidFill>
                <a:schemeClr val="bg1"/>
              </a:solidFill>
              <a:latin typeface="Lucida Calligraphy" panose="03010101010101010101" pitchFamily="66" charset="0"/>
            </a:endParaRPr>
          </a:p>
        </p:txBody>
      </p:sp>
      <p:sp>
        <p:nvSpPr>
          <p:cNvPr id="17" name="Rectangle: Rounded Corners 16">
            <a:extLst>
              <a:ext uri="{FF2B5EF4-FFF2-40B4-BE49-F238E27FC236}">
                <a16:creationId xmlns:a16="http://schemas.microsoft.com/office/drawing/2014/main" id="{57BD8A17-5EAE-60F2-2A55-78F46AED1A48}"/>
              </a:ext>
            </a:extLst>
          </p:cNvPr>
          <p:cNvSpPr/>
          <p:nvPr/>
        </p:nvSpPr>
        <p:spPr>
          <a:xfrm>
            <a:off x="1696658" y="913937"/>
            <a:ext cx="8706316" cy="441585"/>
          </a:xfrm>
          <a:prstGeom prst="roundRect">
            <a:avLst/>
          </a:prstGeom>
          <a:solidFill>
            <a:srgbClr val="FFC00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latin typeface="Lucida Calligraphy" panose="03010101010101010101" pitchFamily="66" charset="0"/>
              </a:rPr>
              <a:t>The Equality and Diversity theme for this half term: </a:t>
            </a:r>
            <a:r>
              <a:rPr lang="en-GB" sz="1600" b="1" dirty="0">
                <a:solidFill>
                  <a:srgbClr val="7030A0"/>
                </a:solidFill>
                <a:latin typeface="Lucida Calligraphy" panose="03010101010101010101" pitchFamily="66" charset="0"/>
              </a:rPr>
              <a:t>Celebrating Diversity </a:t>
            </a:r>
          </a:p>
        </p:txBody>
      </p:sp>
      <p:sp>
        <p:nvSpPr>
          <p:cNvPr id="18" name="Rectangle: Rounded Corners 17">
            <a:extLst>
              <a:ext uri="{FF2B5EF4-FFF2-40B4-BE49-F238E27FC236}">
                <a16:creationId xmlns:a16="http://schemas.microsoft.com/office/drawing/2014/main" id="{33652432-D9B4-EA27-DF1A-0C85550A3990}"/>
              </a:ext>
            </a:extLst>
          </p:cNvPr>
          <p:cNvSpPr/>
          <p:nvPr/>
        </p:nvSpPr>
        <p:spPr>
          <a:xfrm>
            <a:off x="1696658" y="1408443"/>
            <a:ext cx="8706317" cy="460570"/>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Pentecost</a:t>
            </a:r>
          </a:p>
        </p:txBody>
      </p:sp>
      <p:sp>
        <p:nvSpPr>
          <p:cNvPr id="8" name="TextBox 7">
            <a:hlinkClick r:id="rId6" action="ppaction://hlinksldjump"/>
            <a:extLst>
              <a:ext uri="{FF2B5EF4-FFF2-40B4-BE49-F238E27FC236}">
                <a16:creationId xmlns:a16="http://schemas.microsoft.com/office/drawing/2014/main" id="{9C534AD6-3C17-FB99-FD1F-42F056C33E46}"/>
              </a:ext>
            </a:extLst>
          </p:cNvPr>
          <p:cNvSpPr txBox="1"/>
          <p:nvPr/>
        </p:nvSpPr>
        <p:spPr>
          <a:xfrm>
            <a:off x="285567" y="2855088"/>
            <a:ext cx="2597288" cy="2331184"/>
          </a:xfrm>
          <a:prstGeom prst="horizontalScroll">
            <a:avLst/>
          </a:prstGeom>
          <a:solidFill>
            <a:srgbClr val="FFFF00"/>
          </a:solidFill>
          <a:ln w="28575">
            <a:solidFill>
              <a:srgbClr val="C00000"/>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pic>
        <p:nvPicPr>
          <p:cNvPr id="6" name="Picture 5">
            <a:extLst>
              <a:ext uri="{FF2B5EF4-FFF2-40B4-BE49-F238E27FC236}">
                <a16:creationId xmlns:a16="http://schemas.microsoft.com/office/drawing/2014/main" id="{659CED1F-68F5-A92B-24AE-2D1A64777429}"/>
              </a:ext>
            </a:extLst>
          </p:cNvPr>
          <p:cNvPicPr>
            <a:picLocks noChangeAspect="1"/>
          </p:cNvPicPr>
          <p:nvPr/>
        </p:nvPicPr>
        <p:blipFill>
          <a:blip r:embed="rId7"/>
          <a:stretch>
            <a:fillRect/>
          </a:stretch>
        </p:blipFill>
        <p:spPr>
          <a:xfrm>
            <a:off x="9990731" y="5643948"/>
            <a:ext cx="2036240" cy="1044683"/>
          </a:xfrm>
          <a:prstGeom prst="rect">
            <a:avLst/>
          </a:prstGeom>
        </p:spPr>
      </p:pic>
      <p:sp>
        <p:nvSpPr>
          <p:cNvPr id="13" name="Flowchart: Terminator 12">
            <a:hlinkClick r:id="rId8" action="ppaction://hlinksldjump"/>
            <a:extLst>
              <a:ext uri="{FF2B5EF4-FFF2-40B4-BE49-F238E27FC236}">
                <a16:creationId xmlns:a16="http://schemas.microsoft.com/office/drawing/2014/main" id="{73045F38-A2B5-3B54-3340-C8BF6DD25123}"/>
              </a:ext>
            </a:extLst>
          </p:cNvPr>
          <p:cNvSpPr/>
          <p:nvPr/>
        </p:nvSpPr>
        <p:spPr>
          <a:xfrm>
            <a:off x="102193" y="2057421"/>
            <a:ext cx="6261554" cy="628351"/>
          </a:xfrm>
          <a:prstGeom prst="flowChartTerminator">
            <a:avLst/>
          </a:prstGeom>
          <a:solidFill>
            <a:srgbClr val="3399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a:solidFill>
                    <a:sysClr val="windowText" lastClr="000000"/>
                  </a:solidFill>
                </a:ln>
                <a:solidFill>
                  <a:sysClr val="windowText" lastClr="000000"/>
                </a:solidFill>
                <a:latin typeface="Abadi" panose="020F0502020204030204" pitchFamily="34" charset="0"/>
                <a:ea typeface="ADLaM Display" panose="02010000000000000000" pitchFamily="2" charset="0"/>
                <a:cs typeface="ADLaM Display" panose="02010000000000000000" pitchFamily="2" charset="0"/>
              </a:rPr>
              <a:t>Click for the challenge of the day</a:t>
            </a:r>
          </a:p>
        </p:txBody>
      </p:sp>
      <p:sp>
        <p:nvSpPr>
          <p:cNvPr id="2" name="Speech Bubble: Rectangle with Corners Rounded 1">
            <a:extLst>
              <a:ext uri="{FF2B5EF4-FFF2-40B4-BE49-F238E27FC236}">
                <a16:creationId xmlns:a16="http://schemas.microsoft.com/office/drawing/2014/main" id="{D4270722-9025-BE25-A523-4ED53F4AED18}"/>
              </a:ext>
            </a:extLst>
          </p:cNvPr>
          <p:cNvSpPr/>
          <p:nvPr/>
        </p:nvSpPr>
        <p:spPr>
          <a:xfrm>
            <a:off x="3032238" y="3429000"/>
            <a:ext cx="3613632" cy="1168174"/>
          </a:xfrm>
          <a:prstGeom prst="wedgeRoundRectCallout">
            <a:avLst>
              <a:gd name="adj1" fmla="val -20054"/>
              <a:gd name="adj2" fmla="val 85183"/>
              <a:gd name="adj3" fmla="val 16667"/>
            </a:avLst>
          </a:prstGeom>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Careers – Guess my job!</a:t>
            </a:r>
          </a:p>
          <a:p>
            <a:pPr algn="ctr"/>
            <a:r>
              <a:rPr lang="en-GB" sz="2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hlinkClick r:id="rId9">
                  <a:extLst>
                    <a:ext uri="{A12FA001-AC4F-418D-AE19-62706E023703}">
                      <ahyp:hlinkClr xmlns:ahyp="http://schemas.microsoft.com/office/drawing/2018/hyperlinkcolor" val="tx"/>
                    </a:ext>
                  </a:extLst>
                </a:hlinkClick>
              </a:rPr>
              <a:t>https://youtu.be/2KpUEjK3hxw</a:t>
            </a:r>
            <a:endParaRPr lang="en-GB" sz="2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14" name="Picture 13">
            <a:extLst>
              <a:ext uri="{FF2B5EF4-FFF2-40B4-BE49-F238E27FC236}">
                <a16:creationId xmlns:a16="http://schemas.microsoft.com/office/drawing/2014/main" id="{50E6E126-A3F5-5EBB-22C5-9511E7533494}"/>
              </a:ext>
            </a:extLst>
          </p:cNvPr>
          <p:cNvPicPr>
            <a:picLocks noChangeAspect="1"/>
          </p:cNvPicPr>
          <p:nvPr/>
        </p:nvPicPr>
        <p:blipFill>
          <a:blip r:embed="rId10"/>
          <a:stretch>
            <a:fillRect/>
          </a:stretch>
        </p:blipFill>
        <p:spPr>
          <a:xfrm>
            <a:off x="6885721" y="1997596"/>
            <a:ext cx="5204086" cy="3664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hlinkClick r:id="rId11" action="ppaction://hlinksldjump"/>
            <a:extLst>
              <a:ext uri="{FF2B5EF4-FFF2-40B4-BE49-F238E27FC236}">
                <a16:creationId xmlns:a16="http://schemas.microsoft.com/office/drawing/2014/main" id="{4D9E3826-3294-BE4E-4839-F729039245C0}"/>
              </a:ext>
            </a:extLst>
          </p:cNvPr>
          <p:cNvSpPr txBox="1"/>
          <p:nvPr/>
        </p:nvSpPr>
        <p:spPr>
          <a:xfrm>
            <a:off x="9461308" y="4720885"/>
            <a:ext cx="2586228" cy="1967746"/>
          </a:xfrm>
          <a:prstGeom prst="cloud">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FF0066"/>
                </a:solidFill>
              </a:rPr>
              <a:t>Click for an extra prayer</a:t>
            </a:r>
            <a:endParaRPr lang="en-US" sz="2600" dirty="0">
              <a:solidFill>
                <a:srgbClr val="FF0066"/>
              </a:solidFill>
            </a:endParaRPr>
          </a:p>
        </p:txBody>
      </p:sp>
      <p:sp>
        <p:nvSpPr>
          <p:cNvPr id="3" name="TextBox 2">
            <a:hlinkClick r:id="rId12" action="ppaction://hlinksldjump"/>
            <a:extLst>
              <a:ext uri="{FF2B5EF4-FFF2-40B4-BE49-F238E27FC236}">
                <a16:creationId xmlns:a16="http://schemas.microsoft.com/office/drawing/2014/main" id="{8422FA88-B0DB-E6C0-CF92-273010F3BB38}"/>
              </a:ext>
            </a:extLst>
          </p:cNvPr>
          <p:cNvSpPr txBox="1"/>
          <p:nvPr/>
        </p:nvSpPr>
        <p:spPr>
          <a:xfrm>
            <a:off x="9610691" y="3429000"/>
            <a:ext cx="2287462" cy="1358682"/>
          </a:xfrm>
          <a:prstGeom prst="cloud">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0070C0"/>
                </a:solidFill>
              </a:rPr>
              <a:t>Click for a prayer</a:t>
            </a:r>
            <a:endParaRPr lang="en-US" sz="2600" dirty="0">
              <a:solidFill>
                <a:srgbClr val="0070C0"/>
              </a:solidFill>
            </a:endParaRPr>
          </a:p>
        </p:txBody>
      </p:sp>
      <p:sp>
        <p:nvSpPr>
          <p:cNvPr id="11" name="TextBox 10">
            <a:extLst>
              <a:ext uri="{FF2B5EF4-FFF2-40B4-BE49-F238E27FC236}">
                <a16:creationId xmlns:a16="http://schemas.microsoft.com/office/drawing/2014/main" id="{F4636E1E-3167-53C0-2E9D-4EFEF83700D1}"/>
              </a:ext>
            </a:extLst>
          </p:cNvPr>
          <p:cNvSpPr txBox="1"/>
          <p:nvPr/>
        </p:nvSpPr>
        <p:spPr>
          <a:xfrm>
            <a:off x="399591" y="5413933"/>
            <a:ext cx="6246279" cy="1015663"/>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3000" b="1" dirty="0">
                <a:solidFill>
                  <a:srgbClr val="FFFF00"/>
                </a:solidFill>
              </a:rPr>
              <a:t>Watch: The day of Pentecost</a:t>
            </a:r>
          </a:p>
          <a:p>
            <a:pPr algn="ctr"/>
            <a:r>
              <a:rPr lang="en-GB" sz="3000" b="1" dirty="0">
                <a:solidFill>
                  <a:schemeClr val="bg1"/>
                </a:solidFill>
                <a:hlinkClick r:id="rId13"/>
              </a:rPr>
              <a:t>https://youtu.be/PLa-lj0zCGg</a:t>
            </a:r>
            <a:endParaRPr lang="en-GB" sz="3000" b="1" dirty="0">
              <a:solidFill>
                <a:schemeClr val="bg1"/>
              </a:solidFill>
            </a:endParaRPr>
          </a:p>
        </p:txBody>
      </p:sp>
    </p:spTree>
    <p:extLst>
      <p:ext uri="{BB962C8B-B14F-4D97-AF65-F5344CB8AC3E}">
        <p14:creationId xmlns:p14="http://schemas.microsoft.com/office/powerpoint/2010/main" val="14453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80">
                                          <p:stCondLst>
                                            <p:cond delay="0"/>
                                          </p:stCondLst>
                                        </p:cTn>
                                        <p:tgtEl>
                                          <p:spTgt spid="14"/>
                                        </p:tgtEl>
                                      </p:cBhvr>
                                    </p:animEffect>
                                    <p:anim calcmode="lin" valueType="num">
                                      <p:cBhvr>
                                        <p:cTn id="5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9" dur="26">
                                          <p:stCondLst>
                                            <p:cond delay="650"/>
                                          </p:stCondLst>
                                        </p:cTn>
                                        <p:tgtEl>
                                          <p:spTgt spid="14"/>
                                        </p:tgtEl>
                                      </p:cBhvr>
                                      <p:to x="100000" y="60000"/>
                                    </p:animScale>
                                    <p:animScale>
                                      <p:cBhvr>
                                        <p:cTn id="60" dur="166" decel="50000">
                                          <p:stCondLst>
                                            <p:cond delay="676"/>
                                          </p:stCondLst>
                                        </p:cTn>
                                        <p:tgtEl>
                                          <p:spTgt spid="14"/>
                                        </p:tgtEl>
                                      </p:cBhvr>
                                      <p:to x="100000" y="100000"/>
                                    </p:animScale>
                                    <p:animScale>
                                      <p:cBhvr>
                                        <p:cTn id="61" dur="26">
                                          <p:stCondLst>
                                            <p:cond delay="1312"/>
                                          </p:stCondLst>
                                        </p:cTn>
                                        <p:tgtEl>
                                          <p:spTgt spid="14"/>
                                        </p:tgtEl>
                                      </p:cBhvr>
                                      <p:to x="100000" y="80000"/>
                                    </p:animScale>
                                    <p:animScale>
                                      <p:cBhvr>
                                        <p:cTn id="62" dur="166" decel="50000">
                                          <p:stCondLst>
                                            <p:cond delay="1338"/>
                                          </p:stCondLst>
                                        </p:cTn>
                                        <p:tgtEl>
                                          <p:spTgt spid="14"/>
                                        </p:tgtEl>
                                      </p:cBhvr>
                                      <p:to x="100000" y="100000"/>
                                    </p:animScale>
                                    <p:animScale>
                                      <p:cBhvr>
                                        <p:cTn id="63" dur="26">
                                          <p:stCondLst>
                                            <p:cond delay="1642"/>
                                          </p:stCondLst>
                                        </p:cTn>
                                        <p:tgtEl>
                                          <p:spTgt spid="14"/>
                                        </p:tgtEl>
                                      </p:cBhvr>
                                      <p:to x="100000" y="90000"/>
                                    </p:animScale>
                                    <p:animScale>
                                      <p:cBhvr>
                                        <p:cTn id="64" dur="166" decel="50000">
                                          <p:stCondLst>
                                            <p:cond delay="1668"/>
                                          </p:stCondLst>
                                        </p:cTn>
                                        <p:tgtEl>
                                          <p:spTgt spid="14"/>
                                        </p:tgtEl>
                                      </p:cBhvr>
                                      <p:to x="100000" y="100000"/>
                                    </p:animScale>
                                    <p:animScale>
                                      <p:cBhvr>
                                        <p:cTn id="65" dur="26">
                                          <p:stCondLst>
                                            <p:cond delay="1808"/>
                                          </p:stCondLst>
                                        </p:cTn>
                                        <p:tgtEl>
                                          <p:spTgt spid="14"/>
                                        </p:tgtEl>
                                      </p:cBhvr>
                                      <p:to x="100000" y="95000"/>
                                    </p:animScale>
                                    <p:animScale>
                                      <p:cBhvr>
                                        <p:cTn id="66" dur="166" decel="50000">
                                          <p:stCondLst>
                                            <p:cond delay="1834"/>
                                          </p:stCondLst>
                                        </p:cTn>
                                        <p:tgtEl>
                                          <p:spTgt spid="14"/>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dissolve">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dissolve">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8" grpId="0" animBg="1"/>
      <p:bldP spid="13" grpId="0" animBg="1"/>
      <p:bldP spid="2" grpId="0" animBg="1"/>
      <p:bldP spid="9" grpId="0" animBg="1"/>
      <p:bldP spid="3"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0DBD9-20D9-A75A-7243-2BF258371622}"/>
              </a:ext>
            </a:extLst>
          </p:cNvPr>
          <p:cNvPicPr>
            <a:picLocks noChangeAspect="1"/>
          </p:cNvPicPr>
          <p:nvPr/>
        </p:nvPicPr>
        <p:blipFill>
          <a:blip r:embed="rId3"/>
          <a:stretch>
            <a:fillRect/>
          </a:stretch>
        </p:blipFill>
        <p:spPr>
          <a:xfrm>
            <a:off x="0" y="5136"/>
            <a:ext cx="12192000" cy="684772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 descr="Music-Marketing-Tips-Day-2">
            <a:extLst>
              <a:ext uri="{FF2B5EF4-FFF2-40B4-BE49-F238E27FC236}">
                <a16:creationId xmlns:a16="http://schemas.microsoft.com/office/drawing/2014/main" id="{A3E9EBCF-A45C-4F7F-99A0-A130068AF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 y="0"/>
            <a:ext cx="1237838" cy="14009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6" action="ppaction://hlinksldjump"/>
            <a:extLst>
              <a:ext uri="{FF2B5EF4-FFF2-40B4-BE49-F238E27FC236}">
                <a16:creationId xmlns:a16="http://schemas.microsoft.com/office/drawing/2014/main" id="{F9CC3219-A1BF-2EBB-CA99-AA632926573C}"/>
              </a:ext>
            </a:extLst>
          </p:cNvPr>
          <p:cNvSpPr txBox="1"/>
          <p:nvPr/>
        </p:nvSpPr>
        <p:spPr>
          <a:xfrm>
            <a:off x="18101" y="3468970"/>
            <a:ext cx="2616497" cy="2144554"/>
          </a:xfrm>
          <a:prstGeom prst="verticalScroll">
            <a:avLst/>
          </a:prstGeom>
          <a:solidFill>
            <a:srgbClr val="FFFF00"/>
          </a:solidFill>
          <a:ln>
            <a:solidFill>
              <a:srgbClr val="990099"/>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sp>
        <p:nvSpPr>
          <p:cNvPr id="43" name="Rectangle: Rounded Corners 42">
            <a:extLst>
              <a:ext uri="{FF2B5EF4-FFF2-40B4-BE49-F238E27FC236}">
                <a16:creationId xmlns:a16="http://schemas.microsoft.com/office/drawing/2014/main" id="{5905E635-A618-1E64-0C3E-B7DC71686C9A}"/>
              </a:ext>
            </a:extLst>
          </p:cNvPr>
          <p:cNvSpPr/>
          <p:nvPr/>
        </p:nvSpPr>
        <p:spPr>
          <a:xfrm>
            <a:off x="1691987" y="920821"/>
            <a:ext cx="8714095" cy="441585"/>
          </a:xfrm>
          <a:prstGeom prst="roundRect">
            <a:avLst/>
          </a:prstGeom>
          <a:solidFill>
            <a:srgbClr val="FFC00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latin typeface="Lucida Calligraphy" panose="03010101010101010101" pitchFamily="66" charset="0"/>
              </a:rPr>
              <a:t>The Equality and Diversity theme for this half term: Celebrating Diversity</a:t>
            </a:r>
            <a:endParaRPr lang="en-GB" sz="1600" b="1" dirty="0">
              <a:solidFill>
                <a:srgbClr val="7030A0"/>
              </a:solidFill>
              <a:latin typeface="Lucida Calligraphy" panose="03010101010101010101" pitchFamily="66" charset="0"/>
            </a:endParaRPr>
          </a:p>
        </p:txBody>
      </p:sp>
      <p:sp>
        <p:nvSpPr>
          <p:cNvPr id="44" name="Rectangle: Rounded Corners 43">
            <a:extLst>
              <a:ext uri="{FF2B5EF4-FFF2-40B4-BE49-F238E27FC236}">
                <a16:creationId xmlns:a16="http://schemas.microsoft.com/office/drawing/2014/main" id="{671D59B2-B9F4-C44E-44AD-96EA77F916BE}"/>
              </a:ext>
            </a:extLst>
          </p:cNvPr>
          <p:cNvSpPr/>
          <p:nvPr/>
        </p:nvSpPr>
        <p:spPr>
          <a:xfrm>
            <a:off x="1691987" y="1415028"/>
            <a:ext cx="8714095" cy="406962"/>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Pentecost</a:t>
            </a:r>
          </a:p>
        </p:txBody>
      </p:sp>
      <p:pic>
        <p:nvPicPr>
          <p:cNvPr id="1027" name="Picture 1026">
            <a:extLst>
              <a:ext uri="{FF2B5EF4-FFF2-40B4-BE49-F238E27FC236}">
                <a16:creationId xmlns:a16="http://schemas.microsoft.com/office/drawing/2014/main" id="{845A182D-AFE5-EB9F-6800-1CB31AACEB59}"/>
              </a:ext>
            </a:extLst>
          </p:cNvPr>
          <p:cNvPicPr>
            <a:picLocks noChangeAspect="1"/>
          </p:cNvPicPr>
          <p:nvPr/>
        </p:nvPicPr>
        <p:blipFill>
          <a:blip r:embed="rId7"/>
          <a:stretch>
            <a:fillRect/>
          </a:stretch>
        </p:blipFill>
        <p:spPr>
          <a:xfrm>
            <a:off x="9990731" y="5643948"/>
            <a:ext cx="2036240" cy="1044683"/>
          </a:xfrm>
          <a:prstGeom prst="rect">
            <a:avLst/>
          </a:prstGeom>
        </p:spPr>
      </p:pic>
      <p:sp>
        <p:nvSpPr>
          <p:cNvPr id="9" name="Speech Bubble: Rectangle with Corners Rounded 8">
            <a:extLst>
              <a:ext uri="{FF2B5EF4-FFF2-40B4-BE49-F238E27FC236}">
                <a16:creationId xmlns:a16="http://schemas.microsoft.com/office/drawing/2014/main" id="{6E81EC16-4899-BF9D-E5F4-5142C0A16CA5}"/>
              </a:ext>
            </a:extLst>
          </p:cNvPr>
          <p:cNvSpPr/>
          <p:nvPr/>
        </p:nvSpPr>
        <p:spPr>
          <a:xfrm>
            <a:off x="2634598" y="3928554"/>
            <a:ext cx="3000488" cy="960213"/>
          </a:xfrm>
          <a:prstGeom prst="wedgeRoundRectCallout">
            <a:avLst/>
          </a:prstGeom>
          <a:solidFill>
            <a:srgbClr val="00B0F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8">
                  <a:extLst>
                    <a:ext uri="{A12FA001-AC4F-418D-AE19-62706E023703}">
                      <ahyp:hlinkClr xmlns:ahyp="http://schemas.microsoft.com/office/drawing/2018/hyperlinkcolor" val="tx"/>
                    </a:ext>
                  </a:extLst>
                </a:hlinkClick>
              </a:rPr>
              <a:t>Word of the Day:</a:t>
            </a:r>
          </a:p>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8">
                  <a:extLst>
                    <a:ext uri="{A12FA001-AC4F-418D-AE19-62706E023703}">
                      <ahyp:hlinkClr xmlns:ahyp="http://schemas.microsoft.com/office/drawing/2018/hyperlinkcolor" val="tx"/>
                    </a:ext>
                  </a:extLst>
                </a:hlinkClick>
              </a:rPr>
              <a:t> Merriam-Webster</a:t>
            </a:r>
            <a:endPar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12" name="Picture 11">
            <a:extLst>
              <a:ext uri="{FF2B5EF4-FFF2-40B4-BE49-F238E27FC236}">
                <a16:creationId xmlns:a16="http://schemas.microsoft.com/office/drawing/2014/main" id="{9C68FAB4-2D2F-3AE2-4989-78BE36BC1C6F}"/>
              </a:ext>
            </a:extLst>
          </p:cNvPr>
          <p:cNvPicPr>
            <a:picLocks noChangeAspect="1"/>
          </p:cNvPicPr>
          <p:nvPr/>
        </p:nvPicPr>
        <p:blipFill>
          <a:blip r:embed="rId9"/>
          <a:srcRect r="1895" b="9667"/>
          <a:stretch>
            <a:fillRect/>
          </a:stretch>
        </p:blipFill>
        <p:spPr>
          <a:xfrm>
            <a:off x="5840963" y="1992978"/>
            <a:ext cx="6171478" cy="3885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hlinkClick r:id="rId10" action="ppaction://hlinksldjump"/>
            <a:extLst>
              <a:ext uri="{FF2B5EF4-FFF2-40B4-BE49-F238E27FC236}">
                <a16:creationId xmlns:a16="http://schemas.microsoft.com/office/drawing/2014/main" id="{9F448480-4F0C-BC4B-BBC9-3B6399D4E3DE}"/>
              </a:ext>
            </a:extLst>
          </p:cNvPr>
          <p:cNvSpPr txBox="1"/>
          <p:nvPr/>
        </p:nvSpPr>
        <p:spPr>
          <a:xfrm>
            <a:off x="95265" y="1931373"/>
            <a:ext cx="6000735" cy="1428214"/>
          </a:xfrm>
          <a:prstGeom prst="flowChartTerminator">
            <a:avLst/>
          </a:prstGeom>
          <a:ln>
            <a:solidFill>
              <a:schemeClr val="bg1"/>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Aptos SemiBold" panose="020F0502020204030204" pitchFamily="34" charset="0"/>
                <a:ea typeface="ADLaM Display" panose="02010000000000000000" pitchFamily="2" charset="0"/>
                <a:cs typeface="ADLaM Display" panose="02010000000000000000" pitchFamily="2" charset="0"/>
              </a:rPr>
              <a:t>Click below for the challenge of the day</a:t>
            </a:r>
          </a:p>
          <a:p>
            <a:pPr algn="ctr"/>
            <a:r>
              <a:rPr lang="en-GB" sz="2000" dirty="0">
                <a:solidFill>
                  <a:srgbClr val="FFFF00"/>
                </a:solidFill>
                <a:hlinkClick r:id="rId11">
                  <a:extLst>
                    <a:ext uri="{A12FA001-AC4F-418D-AE19-62706E023703}">
                      <ahyp:hlinkClr xmlns:ahyp="http://schemas.microsoft.com/office/drawing/2018/hyperlinkcolor" val="tx"/>
                    </a:ext>
                  </a:extLst>
                </a:hlinkClick>
              </a:rPr>
              <a:t>The Day of Pentecost Quiz | New Testament | 10 Questions</a:t>
            </a:r>
            <a:endParaRPr lang="en-US" sz="2000" dirty="0">
              <a:solidFill>
                <a:srgbClr val="FFFF00"/>
              </a:solidFill>
              <a:latin typeface="Aptos SemiBold" panose="020F0502020204030204" pitchFamily="34" charset="0"/>
              <a:ea typeface="ADLaM Display" panose="02010000000000000000" pitchFamily="2" charset="0"/>
              <a:cs typeface="ADLaM Display" panose="02010000000000000000" pitchFamily="2" charset="0"/>
            </a:endParaRPr>
          </a:p>
        </p:txBody>
      </p:sp>
      <p:sp>
        <p:nvSpPr>
          <p:cNvPr id="5" name="TextBox 4">
            <a:hlinkClick r:id="rId12" action="ppaction://hlinksldjump"/>
            <a:extLst>
              <a:ext uri="{FF2B5EF4-FFF2-40B4-BE49-F238E27FC236}">
                <a16:creationId xmlns:a16="http://schemas.microsoft.com/office/drawing/2014/main" id="{DE5D4CA3-6F92-7598-A1D1-D6D6B1BD57D0}"/>
              </a:ext>
            </a:extLst>
          </p:cNvPr>
          <p:cNvSpPr txBox="1"/>
          <p:nvPr/>
        </p:nvSpPr>
        <p:spPr>
          <a:xfrm>
            <a:off x="9386803" y="4720885"/>
            <a:ext cx="2596054" cy="1967746"/>
          </a:xfrm>
          <a:prstGeom prst="cloud">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FF0066"/>
                </a:solidFill>
              </a:rPr>
              <a:t>Click for an extra prayer</a:t>
            </a:r>
          </a:p>
        </p:txBody>
      </p:sp>
      <p:sp>
        <p:nvSpPr>
          <p:cNvPr id="13" name="TextBox 12">
            <a:hlinkClick r:id="rId13" action="ppaction://hlinksldjump"/>
            <a:extLst>
              <a:ext uri="{FF2B5EF4-FFF2-40B4-BE49-F238E27FC236}">
                <a16:creationId xmlns:a16="http://schemas.microsoft.com/office/drawing/2014/main" id="{3338FDFF-8508-81AA-A640-2603C135C885}"/>
              </a:ext>
            </a:extLst>
          </p:cNvPr>
          <p:cNvSpPr txBox="1"/>
          <p:nvPr/>
        </p:nvSpPr>
        <p:spPr>
          <a:xfrm>
            <a:off x="6906368" y="5329949"/>
            <a:ext cx="2480435" cy="1358682"/>
          </a:xfrm>
          <a:prstGeom prst="cloud">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0070C0"/>
                </a:solidFill>
              </a:rPr>
              <a:t>Click for a prayer</a:t>
            </a:r>
          </a:p>
        </p:txBody>
      </p:sp>
      <p:sp>
        <p:nvSpPr>
          <p:cNvPr id="7" name="TextBox 6">
            <a:extLst>
              <a:ext uri="{FF2B5EF4-FFF2-40B4-BE49-F238E27FC236}">
                <a16:creationId xmlns:a16="http://schemas.microsoft.com/office/drawing/2014/main" id="{A5A559F5-8DA5-8A37-A801-18E5663D21D5}"/>
              </a:ext>
            </a:extLst>
          </p:cNvPr>
          <p:cNvSpPr txBox="1"/>
          <p:nvPr/>
        </p:nvSpPr>
        <p:spPr>
          <a:xfrm>
            <a:off x="333625" y="5734524"/>
            <a:ext cx="5968816" cy="954107"/>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  Some thoughts on Pentecost from your Chaplain…</a:t>
            </a:r>
            <a:endParaRPr lang="en-GB" sz="2800" b="1" dirty="0">
              <a:solidFill>
                <a:schemeClr val="bg1"/>
              </a:solidFill>
            </a:endParaRPr>
          </a:p>
        </p:txBody>
      </p:sp>
      <p:sp>
        <p:nvSpPr>
          <p:cNvPr id="14" name="Rectangle: Rounded Corners 13">
            <a:extLst>
              <a:ext uri="{FF2B5EF4-FFF2-40B4-BE49-F238E27FC236}">
                <a16:creationId xmlns:a16="http://schemas.microsoft.com/office/drawing/2014/main" id="{09B990AF-886B-77A0-E492-184C5A47772F}"/>
              </a:ext>
            </a:extLst>
          </p:cNvPr>
          <p:cNvSpPr/>
          <p:nvPr/>
        </p:nvSpPr>
        <p:spPr>
          <a:xfrm>
            <a:off x="1691987" y="70824"/>
            <a:ext cx="8706317" cy="827064"/>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Lucida Calligraphy" panose="03010101010101010101" pitchFamily="66" charset="0"/>
              </a:rPr>
              <a:t>The theme for this half term: </a:t>
            </a:r>
            <a:r>
              <a:rPr lang="en-GB" sz="1600" dirty="0">
                <a:latin typeface="Lucida Calligraphy" panose="03010101010101010101" pitchFamily="66" charset="0"/>
              </a:rPr>
              <a:t>School Vision Statement: To be a centre of excellence, inspired by Christian values, where every member of our school community fulfils their potential</a:t>
            </a:r>
            <a:endParaRPr lang="en-GB" sz="1600" b="1"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16759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80">
                                          <p:stCondLst>
                                            <p:cond delay="0"/>
                                          </p:stCondLst>
                                        </p:cTn>
                                        <p:tgtEl>
                                          <p:spTgt spid="12"/>
                                        </p:tgtEl>
                                      </p:cBhvr>
                                    </p:animEffect>
                                    <p:anim calcmode="lin" valueType="num">
                                      <p:cBhvr>
                                        <p:cTn id="5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0" dur="26">
                                          <p:stCondLst>
                                            <p:cond delay="650"/>
                                          </p:stCondLst>
                                        </p:cTn>
                                        <p:tgtEl>
                                          <p:spTgt spid="12"/>
                                        </p:tgtEl>
                                      </p:cBhvr>
                                      <p:to x="100000" y="60000"/>
                                    </p:animScale>
                                    <p:animScale>
                                      <p:cBhvr>
                                        <p:cTn id="61" dur="166" decel="50000">
                                          <p:stCondLst>
                                            <p:cond delay="676"/>
                                          </p:stCondLst>
                                        </p:cTn>
                                        <p:tgtEl>
                                          <p:spTgt spid="12"/>
                                        </p:tgtEl>
                                      </p:cBhvr>
                                      <p:to x="100000" y="100000"/>
                                    </p:animScale>
                                    <p:animScale>
                                      <p:cBhvr>
                                        <p:cTn id="62" dur="26">
                                          <p:stCondLst>
                                            <p:cond delay="1312"/>
                                          </p:stCondLst>
                                        </p:cTn>
                                        <p:tgtEl>
                                          <p:spTgt spid="12"/>
                                        </p:tgtEl>
                                      </p:cBhvr>
                                      <p:to x="100000" y="80000"/>
                                    </p:animScale>
                                    <p:animScale>
                                      <p:cBhvr>
                                        <p:cTn id="63" dur="166" decel="50000">
                                          <p:stCondLst>
                                            <p:cond delay="1338"/>
                                          </p:stCondLst>
                                        </p:cTn>
                                        <p:tgtEl>
                                          <p:spTgt spid="12"/>
                                        </p:tgtEl>
                                      </p:cBhvr>
                                      <p:to x="100000" y="100000"/>
                                    </p:animScale>
                                    <p:animScale>
                                      <p:cBhvr>
                                        <p:cTn id="64" dur="26">
                                          <p:stCondLst>
                                            <p:cond delay="1642"/>
                                          </p:stCondLst>
                                        </p:cTn>
                                        <p:tgtEl>
                                          <p:spTgt spid="12"/>
                                        </p:tgtEl>
                                      </p:cBhvr>
                                      <p:to x="100000" y="90000"/>
                                    </p:animScale>
                                    <p:animScale>
                                      <p:cBhvr>
                                        <p:cTn id="65" dur="166" decel="50000">
                                          <p:stCondLst>
                                            <p:cond delay="1668"/>
                                          </p:stCondLst>
                                        </p:cTn>
                                        <p:tgtEl>
                                          <p:spTgt spid="12"/>
                                        </p:tgtEl>
                                      </p:cBhvr>
                                      <p:to x="100000" y="100000"/>
                                    </p:animScale>
                                    <p:animScale>
                                      <p:cBhvr>
                                        <p:cTn id="66" dur="26">
                                          <p:stCondLst>
                                            <p:cond delay="1808"/>
                                          </p:stCondLst>
                                        </p:cTn>
                                        <p:tgtEl>
                                          <p:spTgt spid="12"/>
                                        </p:tgtEl>
                                      </p:cBhvr>
                                      <p:to x="100000" y="95000"/>
                                    </p:animScale>
                                    <p:animScale>
                                      <p:cBhvr>
                                        <p:cTn id="67" dur="166" decel="50000">
                                          <p:stCondLst>
                                            <p:cond delay="1834"/>
                                          </p:stCondLst>
                                        </p:cTn>
                                        <p:tgtEl>
                                          <p:spTgt spid="12"/>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dissolv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dissolve">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3" grpId="0" animBg="1"/>
      <p:bldP spid="44" grpId="0" animBg="1"/>
      <p:bldP spid="9" grpId="0" animBg="1"/>
      <p:bldP spid="3" grpId="0" animBg="1"/>
      <p:bldP spid="5" grpId="0" animBg="1"/>
      <p:bldP spid="13" grpId="0" animBg="1"/>
      <p:bldP spid="7"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65F680-3BD6-E9A4-EF2F-96F2B989F466}"/>
              </a:ext>
            </a:extLst>
          </p:cNvPr>
          <p:cNvPicPr>
            <a:picLocks noChangeAspect="1"/>
          </p:cNvPicPr>
          <p:nvPr/>
        </p:nvPicPr>
        <p:blipFill>
          <a:blip r:embed="rId4"/>
          <a:stretch>
            <a:fillRect/>
          </a:stretch>
        </p:blipFill>
        <p:spPr>
          <a:xfrm>
            <a:off x="0" y="5136"/>
            <a:ext cx="12192000" cy="684772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6" action="ppaction://hlinksldjump"/>
            <a:extLst>
              <a:ext uri="{FF2B5EF4-FFF2-40B4-BE49-F238E27FC236}">
                <a16:creationId xmlns:a16="http://schemas.microsoft.com/office/drawing/2014/main" id="{E5D9A191-F16B-4EA9-BFBB-107EC652BF44}"/>
              </a:ext>
            </a:extLst>
          </p:cNvPr>
          <p:cNvSpPr txBox="1"/>
          <p:nvPr/>
        </p:nvSpPr>
        <p:spPr>
          <a:xfrm>
            <a:off x="8504685" y="209226"/>
            <a:ext cx="11957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b="1" dirty="0"/>
              <a:t>Click to go back</a:t>
            </a:r>
          </a:p>
        </p:txBody>
      </p:sp>
      <p:pic>
        <p:nvPicPr>
          <p:cNvPr id="32" name="Picture 31">
            <a:extLst>
              <a:ext uri="{FF2B5EF4-FFF2-40B4-BE49-F238E27FC236}">
                <a16:creationId xmlns:a16="http://schemas.microsoft.com/office/drawing/2014/main" id="{B14035E1-DF97-4C47-B901-97F6388E0983}"/>
              </a:ext>
            </a:extLst>
          </p:cNvPr>
          <p:cNvPicPr>
            <a:picLocks noChangeAspect="1"/>
          </p:cNvPicPr>
          <p:nvPr/>
        </p:nvPicPr>
        <p:blipFill>
          <a:blip r:embed="rId7"/>
          <a:stretch>
            <a:fillRect/>
          </a:stretch>
        </p:blipFill>
        <p:spPr>
          <a:xfrm>
            <a:off x="9846525" y="5738327"/>
            <a:ext cx="2036240" cy="1066370"/>
          </a:xfrm>
          <a:prstGeom prst="rect">
            <a:avLst/>
          </a:prstGeom>
          <a:effectLst>
            <a:innerShdw blurRad="63500" dist="50800" dir="13500000">
              <a:prstClr val="black">
                <a:alpha val="50000"/>
              </a:prstClr>
            </a:innerShdw>
          </a:effectLst>
        </p:spPr>
      </p:pic>
      <p:sp>
        <p:nvSpPr>
          <p:cNvPr id="6" name="Rectangle: Rounded Corners 5">
            <a:extLst>
              <a:ext uri="{FF2B5EF4-FFF2-40B4-BE49-F238E27FC236}">
                <a16:creationId xmlns:a16="http://schemas.microsoft.com/office/drawing/2014/main" id="{B17699E2-DF46-2034-F941-3D2D723E9D6B}"/>
              </a:ext>
            </a:extLst>
          </p:cNvPr>
          <p:cNvSpPr/>
          <p:nvPr/>
        </p:nvSpPr>
        <p:spPr>
          <a:xfrm>
            <a:off x="6659014" y="1182757"/>
            <a:ext cx="5418459" cy="4760843"/>
          </a:xfrm>
          <a:prstGeom prst="roundRect">
            <a:avLst/>
          </a:prstGeom>
          <a:solidFill>
            <a:srgbClr val="92D050"/>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day of Pentecost took place 50 days after the resurrection of Jesus.  There were several people together in one place and these people were from lots of different countries and spoke different languages.  God poured out His spirit on all of them and they understood each other.  This was the beginning of the ‘church’ – that is, God proclaiming that there would no longer be any barriers between Christians.  They were all united in Him.  Here is an explanation: </a:t>
            </a:r>
            <a:r>
              <a:rPr lang="en-GB" dirty="0">
                <a:solidFill>
                  <a:srgbClr val="0000FF"/>
                </a:solidFill>
                <a:hlinkClick r:id="rId8">
                  <a:extLst>
                    <a:ext uri="{A12FA001-AC4F-418D-AE19-62706E023703}">
                      <ahyp:hlinkClr xmlns:ahyp="http://schemas.microsoft.com/office/drawing/2018/hyperlinkcolor" val="tx"/>
                    </a:ext>
                  </a:extLst>
                </a:hlinkClick>
              </a:rPr>
              <a:t>https://youtu.be/j19PE0GJZuA</a:t>
            </a:r>
            <a:endParaRPr lang="en-GB" dirty="0">
              <a:solidFill>
                <a:srgbClr val="0000FF"/>
              </a:solidFill>
            </a:endParaRPr>
          </a:p>
          <a:p>
            <a:pPr algn="ctr"/>
            <a:endParaRPr lang="en-GB" dirty="0">
              <a:solidFill>
                <a:schemeClr val="bg1"/>
              </a:solidFill>
            </a:endParaRPr>
          </a:p>
          <a:p>
            <a:pPr algn="ctr"/>
            <a:r>
              <a:rPr lang="en-GB" dirty="0">
                <a:solidFill>
                  <a:srgbClr val="FFFF00"/>
                </a:solidFill>
              </a:rPr>
              <a:t>Queston of the day:</a:t>
            </a:r>
          </a:p>
          <a:p>
            <a:pPr algn="ctr"/>
            <a:r>
              <a:rPr lang="en-GB" dirty="0">
                <a:solidFill>
                  <a:srgbClr val="7030A0"/>
                </a:solidFill>
              </a:rPr>
              <a:t>What are the biggest barriers challenging the unity of the human race?</a:t>
            </a:r>
          </a:p>
        </p:txBody>
      </p:sp>
      <p:pic>
        <p:nvPicPr>
          <p:cNvPr id="11" name="Picture 10">
            <a:extLst>
              <a:ext uri="{FF2B5EF4-FFF2-40B4-BE49-F238E27FC236}">
                <a16:creationId xmlns:a16="http://schemas.microsoft.com/office/drawing/2014/main" id="{1B3E4E36-3234-4994-A80E-4DECD1CB9AFF}"/>
              </a:ext>
            </a:extLst>
          </p:cNvPr>
          <p:cNvPicPr>
            <a:picLocks noChangeAspect="1"/>
          </p:cNvPicPr>
          <p:nvPr/>
        </p:nvPicPr>
        <p:blipFill>
          <a:blip r:embed="rId9"/>
          <a:srcRect b="7508"/>
          <a:stretch>
            <a:fillRect/>
          </a:stretch>
        </p:blipFill>
        <p:spPr>
          <a:xfrm>
            <a:off x="143081" y="375843"/>
            <a:ext cx="6372852" cy="5894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3391217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3434A4-4A73-0BBD-F9F1-3A775604A344}"/>
              </a:ext>
            </a:extLst>
          </p:cNvPr>
          <p:cNvPicPr>
            <a:picLocks noChangeAspect="1"/>
          </p:cNvPicPr>
          <p:nvPr/>
        </p:nvPicPr>
        <p:blipFill>
          <a:blip r:embed="rId3"/>
          <a:stretch>
            <a:fillRect/>
          </a:stretch>
        </p:blipFill>
        <p:spPr>
          <a:xfrm>
            <a:off x="0" y="5136"/>
            <a:ext cx="12192000" cy="684772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600"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6BB900B-873C-36EC-C873-B78F19A940D2}"/>
              </a:ext>
            </a:extLst>
          </p:cNvPr>
          <p:cNvSpPr txBox="1"/>
          <p:nvPr/>
        </p:nvSpPr>
        <p:spPr>
          <a:xfrm>
            <a:off x="7400818"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C0161A86-0690-EAA8-53D8-C2E2E6C725E6}"/>
              </a:ext>
            </a:extLst>
          </p:cNvPr>
          <p:cNvSpPr txBox="1"/>
          <p:nvPr/>
        </p:nvSpPr>
        <p:spPr>
          <a:xfrm>
            <a:off x="7335837"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896972" y="5680709"/>
            <a:ext cx="2036240" cy="1052334"/>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7204360" y="73603"/>
            <a:ext cx="161290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pic>
        <p:nvPicPr>
          <p:cNvPr id="8" name="Picture 7">
            <a:extLst>
              <a:ext uri="{FF2B5EF4-FFF2-40B4-BE49-F238E27FC236}">
                <a16:creationId xmlns:a16="http://schemas.microsoft.com/office/drawing/2014/main" id="{808A3A3B-1C11-6C25-FEB8-4E106997BD45}"/>
              </a:ext>
            </a:extLst>
          </p:cNvPr>
          <p:cNvPicPr>
            <a:picLocks noChangeAspect="1"/>
          </p:cNvPicPr>
          <p:nvPr/>
        </p:nvPicPr>
        <p:blipFill>
          <a:blip r:embed="rId7"/>
          <a:stretch>
            <a:fillRect/>
          </a:stretch>
        </p:blipFill>
        <p:spPr>
          <a:xfrm>
            <a:off x="119611" y="857250"/>
            <a:ext cx="5976389" cy="5450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Rounded Corners 2">
            <a:extLst>
              <a:ext uri="{FF2B5EF4-FFF2-40B4-BE49-F238E27FC236}">
                <a16:creationId xmlns:a16="http://schemas.microsoft.com/office/drawing/2014/main" id="{65A7FE24-EE17-2E9F-8372-5E909F541540}"/>
              </a:ext>
            </a:extLst>
          </p:cNvPr>
          <p:cNvSpPr/>
          <p:nvPr/>
        </p:nvSpPr>
        <p:spPr>
          <a:xfrm>
            <a:off x="5598367" y="1037734"/>
            <a:ext cx="6437797" cy="5101809"/>
          </a:xfrm>
          <a:prstGeom prst="roundRect">
            <a:avLst/>
          </a:prstGeom>
          <a:solidFill>
            <a:srgbClr val="92D05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7030A0"/>
                </a:solidFill>
              </a:rPr>
              <a:t>Continuing on from the believers being united in God, they then started the habit of meeting together often.  They met in the temple and in their homes, sharing everything they had. This was a wonderful example of true community!</a:t>
            </a:r>
          </a:p>
          <a:p>
            <a:pPr algn="ctr"/>
            <a:endParaRPr lang="en-GB" sz="2400" dirty="0">
              <a:solidFill>
                <a:schemeClr val="tx1"/>
              </a:solidFill>
            </a:endParaRPr>
          </a:p>
          <a:p>
            <a:pPr algn="ctr"/>
            <a:r>
              <a:rPr lang="en-GB" sz="2400" dirty="0">
                <a:solidFill>
                  <a:schemeClr val="bg1"/>
                </a:solidFill>
              </a:rPr>
              <a:t>Questions of the day:</a:t>
            </a:r>
          </a:p>
          <a:p>
            <a:pPr marL="342900" indent="-342900" algn="ctr">
              <a:buAutoNum type="arabicPeriod"/>
            </a:pPr>
            <a:r>
              <a:rPr lang="en-GB" sz="2400" dirty="0">
                <a:solidFill>
                  <a:schemeClr val="tx1"/>
                </a:solidFill>
              </a:rPr>
              <a:t>What are your three most precious possessions?</a:t>
            </a:r>
          </a:p>
          <a:p>
            <a:pPr marL="342900" indent="-342900" algn="ctr">
              <a:buAutoNum type="arabicPeriod"/>
            </a:pPr>
            <a:r>
              <a:rPr lang="en-GB" sz="2400" dirty="0">
                <a:solidFill>
                  <a:schemeClr val="tx1"/>
                </a:solidFill>
              </a:rPr>
              <a:t>If you had to give one away, which would it be?</a:t>
            </a:r>
          </a:p>
          <a:p>
            <a:pPr marL="342900" indent="-342900" algn="ctr">
              <a:buAutoNum type="arabicPeriod"/>
            </a:pPr>
            <a:r>
              <a:rPr lang="en-GB" sz="2400" dirty="0">
                <a:solidFill>
                  <a:schemeClr val="tx1"/>
                </a:solidFill>
              </a:rPr>
              <a:t>Who would you give it to?</a:t>
            </a:r>
          </a:p>
        </p:txBody>
      </p:sp>
    </p:spTree>
    <p:extLst>
      <p:ext uri="{BB962C8B-B14F-4D97-AF65-F5344CB8AC3E}">
        <p14:creationId xmlns:p14="http://schemas.microsoft.com/office/powerpoint/2010/main" val="29984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803E8-FC6A-D0A6-7BFE-95DE08898C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6E12AD-D393-E431-E263-11C9A4C36CBB}"/>
              </a:ext>
            </a:extLst>
          </p:cNvPr>
          <p:cNvPicPr>
            <a:picLocks noChangeAspect="1"/>
          </p:cNvPicPr>
          <p:nvPr/>
        </p:nvPicPr>
        <p:blipFill>
          <a:blip r:embed="rId3"/>
          <a:stretch>
            <a:fillRect/>
          </a:stretch>
        </p:blipFill>
        <p:spPr>
          <a:xfrm>
            <a:off x="0" y="5136"/>
            <a:ext cx="12192000" cy="684772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C67E0898-478F-E22A-D53F-AA874FF22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600"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8687715-9C21-5D28-52A3-5FE68FF363B8}"/>
              </a:ext>
            </a:extLst>
          </p:cNvPr>
          <p:cNvSpPr txBox="1"/>
          <p:nvPr/>
        </p:nvSpPr>
        <p:spPr>
          <a:xfrm>
            <a:off x="7400818"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7292CD57-1D4A-F044-B2BB-23AC7E930713}"/>
              </a:ext>
            </a:extLst>
          </p:cNvPr>
          <p:cNvSpPr txBox="1"/>
          <p:nvPr/>
        </p:nvSpPr>
        <p:spPr>
          <a:xfrm>
            <a:off x="7335837"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5D213B0D-D7A5-2326-227E-E05EC0D8131C}"/>
              </a:ext>
            </a:extLst>
          </p:cNvPr>
          <p:cNvPicPr>
            <a:picLocks noChangeAspect="1"/>
          </p:cNvPicPr>
          <p:nvPr/>
        </p:nvPicPr>
        <p:blipFill>
          <a:blip r:embed="rId5"/>
          <a:stretch>
            <a:fillRect/>
          </a:stretch>
        </p:blipFill>
        <p:spPr>
          <a:xfrm>
            <a:off x="9896972" y="5680709"/>
            <a:ext cx="2036240" cy="1052334"/>
          </a:xfrm>
          <a:prstGeom prst="rect">
            <a:avLst/>
          </a:prstGeom>
        </p:spPr>
      </p:pic>
      <p:sp>
        <p:nvSpPr>
          <p:cNvPr id="10" name="TextBox 9">
            <a:hlinkClick r:id="rId6" action="ppaction://hlinksldjump"/>
            <a:extLst>
              <a:ext uri="{FF2B5EF4-FFF2-40B4-BE49-F238E27FC236}">
                <a16:creationId xmlns:a16="http://schemas.microsoft.com/office/drawing/2014/main" id="{F37871AE-FD87-0F0C-F144-4D52E1EC091D}"/>
              </a:ext>
            </a:extLst>
          </p:cNvPr>
          <p:cNvSpPr txBox="1"/>
          <p:nvPr/>
        </p:nvSpPr>
        <p:spPr>
          <a:xfrm>
            <a:off x="10414600" y="2907504"/>
            <a:ext cx="161290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3" name="Rectangle: Rounded Corners 2">
            <a:extLst>
              <a:ext uri="{FF2B5EF4-FFF2-40B4-BE49-F238E27FC236}">
                <a16:creationId xmlns:a16="http://schemas.microsoft.com/office/drawing/2014/main" id="{79AFD03A-111C-4523-863A-56ED9F93514D}"/>
              </a:ext>
            </a:extLst>
          </p:cNvPr>
          <p:cNvSpPr/>
          <p:nvPr/>
        </p:nvSpPr>
        <p:spPr>
          <a:xfrm>
            <a:off x="165532" y="335902"/>
            <a:ext cx="9990280" cy="6175847"/>
          </a:xfrm>
          <a:prstGeom prst="roundRect">
            <a:avLst/>
          </a:prstGeom>
          <a:solidFill>
            <a:srgbClr val="92D05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________ 2:42-45</a:t>
            </a:r>
          </a:p>
          <a:p>
            <a:pPr algn="ctr"/>
            <a:r>
              <a:rPr lang="en-GB" sz="3600" dirty="0"/>
              <a:t>They devoted themselves to the apostles’ ____________ and to fellowship, to the breaking of _________ and to ________. Everyone was filled with awe at the many wonders and _____ performed by the apostles. All the believers were ____________ and had everything in common. They sold ___________ and possessions to give to anyone who had need</a:t>
            </a:r>
            <a:endParaRPr lang="en-GB" sz="3600" dirty="0">
              <a:solidFill>
                <a:schemeClr val="tx1"/>
              </a:solidFill>
            </a:endParaRPr>
          </a:p>
        </p:txBody>
      </p:sp>
      <p:sp>
        <p:nvSpPr>
          <p:cNvPr id="2" name="TextBox 1">
            <a:extLst>
              <a:ext uri="{FF2B5EF4-FFF2-40B4-BE49-F238E27FC236}">
                <a16:creationId xmlns:a16="http://schemas.microsoft.com/office/drawing/2014/main" id="{245CAF3F-207A-4A62-26F6-C3C37BB21FF0}"/>
              </a:ext>
            </a:extLst>
          </p:cNvPr>
          <p:cNvSpPr txBox="1"/>
          <p:nvPr/>
        </p:nvSpPr>
        <p:spPr>
          <a:xfrm>
            <a:off x="3771210" y="525332"/>
            <a:ext cx="1772816" cy="646331"/>
          </a:xfrm>
          <a:prstGeom prst="rect">
            <a:avLst/>
          </a:prstGeom>
          <a:noFill/>
        </p:spPr>
        <p:txBody>
          <a:bodyPr wrap="square" rtlCol="0">
            <a:spAutoFit/>
          </a:bodyPr>
          <a:lstStyle/>
          <a:p>
            <a:r>
              <a:rPr lang="en-GB" sz="3600" b="1" dirty="0">
                <a:solidFill>
                  <a:srgbClr val="0000FF"/>
                </a:solidFill>
              </a:rPr>
              <a:t>Acts</a:t>
            </a:r>
          </a:p>
        </p:txBody>
      </p:sp>
      <p:sp>
        <p:nvSpPr>
          <p:cNvPr id="4" name="TextBox 3">
            <a:extLst>
              <a:ext uri="{FF2B5EF4-FFF2-40B4-BE49-F238E27FC236}">
                <a16:creationId xmlns:a16="http://schemas.microsoft.com/office/drawing/2014/main" id="{F9E69269-76F2-ACEA-2581-66D9F4F1E7B5}"/>
              </a:ext>
            </a:extLst>
          </p:cNvPr>
          <p:cNvSpPr txBox="1"/>
          <p:nvPr/>
        </p:nvSpPr>
        <p:spPr>
          <a:xfrm>
            <a:off x="1444691" y="1665386"/>
            <a:ext cx="2043404" cy="646331"/>
          </a:xfrm>
          <a:prstGeom prst="rect">
            <a:avLst/>
          </a:prstGeom>
          <a:noFill/>
        </p:spPr>
        <p:txBody>
          <a:bodyPr wrap="square" rtlCol="0">
            <a:spAutoFit/>
          </a:bodyPr>
          <a:lstStyle/>
          <a:p>
            <a:r>
              <a:rPr lang="en-GB" sz="3600" b="1" dirty="0" err="1">
                <a:solidFill>
                  <a:srgbClr val="0000FF"/>
                </a:solidFill>
              </a:rPr>
              <a:t>eaching</a:t>
            </a:r>
            <a:endParaRPr lang="en-GB" sz="3600" b="1" dirty="0">
              <a:solidFill>
                <a:srgbClr val="0000FF"/>
              </a:solidFill>
            </a:endParaRPr>
          </a:p>
        </p:txBody>
      </p:sp>
      <p:sp>
        <p:nvSpPr>
          <p:cNvPr id="6" name="TextBox 5">
            <a:extLst>
              <a:ext uri="{FF2B5EF4-FFF2-40B4-BE49-F238E27FC236}">
                <a16:creationId xmlns:a16="http://schemas.microsoft.com/office/drawing/2014/main" id="{6633D8BA-1C9F-B755-839A-765AF84BC2A0}"/>
              </a:ext>
            </a:extLst>
          </p:cNvPr>
          <p:cNvSpPr txBox="1"/>
          <p:nvPr/>
        </p:nvSpPr>
        <p:spPr>
          <a:xfrm>
            <a:off x="4926347" y="2247435"/>
            <a:ext cx="409204" cy="646331"/>
          </a:xfrm>
          <a:prstGeom prst="rect">
            <a:avLst/>
          </a:prstGeom>
          <a:noFill/>
        </p:spPr>
        <p:txBody>
          <a:bodyPr wrap="square" rtlCol="0">
            <a:spAutoFit/>
          </a:bodyPr>
          <a:lstStyle/>
          <a:p>
            <a:r>
              <a:rPr lang="en-GB" sz="3600" b="1" dirty="0">
                <a:solidFill>
                  <a:srgbClr val="0000FF"/>
                </a:solidFill>
              </a:rPr>
              <a:t>b</a:t>
            </a:r>
          </a:p>
        </p:txBody>
      </p:sp>
      <p:sp>
        <p:nvSpPr>
          <p:cNvPr id="7" name="TextBox 6">
            <a:extLst>
              <a:ext uri="{FF2B5EF4-FFF2-40B4-BE49-F238E27FC236}">
                <a16:creationId xmlns:a16="http://schemas.microsoft.com/office/drawing/2014/main" id="{182372E7-E275-6FD5-92B9-86A2E2D942DA}"/>
              </a:ext>
            </a:extLst>
          </p:cNvPr>
          <p:cNvSpPr txBox="1"/>
          <p:nvPr/>
        </p:nvSpPr>
        <p:spPr>
          <a:xfrm>
            <a:off x="5497547" y="3341588"/>
            <a:ext cx="467998" cy="646331"/>
          </a:xfrm>
          <a:prstGeom prst="rect">
            <a:avLst/>
          </a:prstGeom>
          <a:noFill/>
        </p:spPr>
        <p:txBody>
          <a:bodyPr wrap="square" rtlCol="0">
            <a:spAutoFit/>
          </a:bodyPr>
          <a:lstStyle/>
          <a:p>
            <a:r>
              <a:rPr lang="en-GB" sz="3600" b="1" dirty="0">
                <a:solidFill>
                  <a:srgbClr val="0000FF"/>
                </a:solidFill>
              </a:rPr>
              <a:t>s</a:t>
            </a:r>
          </a:p>
        </p:txBody>
      </p:sp>
      <p:sp>
        <p:nvSpPr>
          <p:cNvPr id="9" name="TextBox 8">
            <a:extLst>
              <a:ext uri="{FF2B5EF4-FFF2-40B4-BE49-F238E27FC236}">
                <a16:creationId xmlns:a16="http://schemas.microsoft.com/office/drawing/2014/main" id="{692AAAB3-F360-F40B-0853-54E1D570EB44}"/>
              </a:ext>
            </a:extLst>
          </p:cNvPr>
          <p:cNvSpPr txBox="1"/>
          <p:nvPr/>
        </p:nvSpPr>
        <p:spPr>
          <a:xfrm>
            <a:off x="1909253" y="4408267"/>
            <a:ext cx="448808" cy="646331"/>
          </a:xfrm>
          <a:prstGeom prst="rect">
            <a:avLst/>
          </a:prstGeom>
          <a:noFill/>
        </p:spPr>
        <p:txBody>
          <a:bodyPr wrap="square" rtlCol="0">
            <a:spAutoFit/>
          </a:bodyPr>
          <a:lstStyle/>
          <a:p>
            <a:r>
              <a:rPr lang="en-GB" sz="3600" b="1" dirty="0">
                <a:solidFill>
                  <a:srgbClr val="0000FF"/>
                </a:solidFill>
              </a:rPr>
              <a:t>t</a:t>
            </a:r>
          </a:p>
        </p:txBody>
      </p:sp>
      <p:sp>
        <p:nvSpPr>
          <p:cNvPr id="11" name="TextBox 10">
            <a:extLst>
              <a:ext uri="{FF2B5EF4-FFF2-40B4-BE49-F238E27FC236}">
                <a16:creationId xmlns:a16="http://schemas.microsoft.com/office/drawing/2014/main" id="{6A2B08D2-D634-149A-0792-B31BB4F333DF}"/>
              </a:ext>
            </a:extLst>
          </p:cNvPr>
          <p:cNvSpPr txBox="1"/>
          <p:nvPr/>
        </p:nvSpPr>
        <p:spPr>
          <a:xfrm>
            <a:off x="5808065" y="4926666"/>
            <a:ext cx="576555" cy="646331"/>
          </a:xfrm>
          <a:prstGeom prst="rect">
            <a:avLst/>
          </a:prstGeom>
          <a:noFill/>
        </p:spPr>
        <p:txBody>
          <a:bodyPr wrap="square" rtlCol="0">
            <a:spAutoFit/>
          </a:bodyPr>
          <a:lstStyle/>
          <a:p>
            <a:r>
              <a:rPr lang="en-GB" sz="3600" b="1" dirty="0">
                <a:solidFill>
                  <a:srgbClr val="0000FF"/>
                </a:solidFill>
              </a:rPr>
              <a:t>p</a:t>
            </a:r>
          </a:p>
        </p:txBody>
      </p:sp>
      <p:sp>
        <p:nvSpPr>
          <p:cNvPr id="12" name="TextBox 11">
            <a:extLst>
              <a:ext uri="{FF2B5EF4-FFF2-40B4-BE49-F238E27FC236}">
                <a16:creationId xmlns:a16="http://schemas.microsoft.com/office/drawing/2014/main" id="{A59AA7AE-6B8E-0384-9F40-5C501C5D32F5}"/>
              </a:ext>
            </a:extLst>
          </p:cNvPr>
          <p:cNvSpPr txBox="1"/>
          <p:nvPr/>
        </p:nvSpPr>
        <p:spPr>
          <a:xfrm>
            <a:off x="1263741" y="1665385"/>
            <a:ext cx="375339" cy="646331"/>
          </a:xfrm>
          <a:prstGeom prst="rect">
            <a:avLst/>
          </a:prstGeom>
          <a:noFill/>
        </p:spPr>
        <p:txBody>
          <a:bodyPr wrap="square" rtlCol="0">
            <a:spAutoFit/>
          </a:bodyPr>
          <a:lstStyle/>
          <a:p>
            <a:r>
              <a:rPr lang="en-GB" sz="3600" b="1" dirty="0">
                <a:solidFill>
                  <a:srgbClr val="0000FF"/>
                </a:solidFill>
              </a:rPr>
              <a:t>t</a:t>
            </a:r>
          </a:p>
        </p:txBody>
      </p:sp>
      <p:sp>
        <p:nvSpPr>
          <p:cNvPr id="13" name="TextBox 12">
            <a:extLst>
              <a:ext uri="{FF2B5EF4-FFF2-40B4-BE49-F238E27FC236}">
                <a16:creationId xmlns:a16="http://schemas.microsoft.com/office/drawing/2014/main" id="{2A81570D-73BA-012E-7D2D-3CAE1EBBD573}"/>
              </a:ext>
            </a:extLst>
          </p:cNvPr>
          <p:cNvSpPr txBox="1"/>
          <p:nvPr/>
        </p:nvSpPr>
        <p:spPr>
          <a:xfrm>
            <a:off x="1198556" y="2789451"/>
            <a:ext cx="1772816" cy="646331"/>
          </a:xfrm>
          <a:prstGeom prst="rect">
            <a:avLst/>
          </a:prstGeom>
          <a:noFill/>
        </p:spPr>
        <p:txBody>
          <a:bodyPr wrap="square" rtlCol="0">
            <a:spAutoFit/>
          </a:bodyPr>
          <a:lstStyle/>
          <a:p>
            <a:r>
              <a:rPr lang="en-GB" sz="3600" b="1" dirty="0" err="1">
                <a:solidFill>
                  <a:srgbClr val="0000FF"/>
                </a:solidFill>
              </a:rPr>
              <a:t>rayer</a:t>
            </a:r>
            <a:endParaRPr lang="en-GB" sz="3600" b="1" dirty="0">
              <a:solidFill>
                <a:srgbClr val="0000FF"/>
              </a:solidFill>
            </a:endParaRPr>
          </a:p>
        </p:txBody>
      </p:sp>
      <p:sp>
        <p:nvSpPr>
          <p:cNvPr id="14" name="TextBox 13">
            <a:extLst>
              <a:ext uri="{FF2B5EF4-FFF2-40B4-BE49-F238E27FC236}">
                <a16:creationId xmlns:a16="http://schemas.microsoft.com/office/drawing/2014/main" id="{396CF444-0A2C-6A45-0517-AA292F45E5F4}"/>
              </a:ext>
            </a:extLst>
          </p:cNvPr>
          <p:cNvSpPr txBox="1"/>
          <p:nvPr/>
        </p:nvSpPr>
        <p:spPr>
          <a:xfrm>
            <a:off x="917067" y="2777494"/>
            <a:ext cx="562977" cy="646331"/>
          </a:xfrm>
          <a:prstGeom prst="rect">
            <a:avLst/>
          </a:prstGeom>
          <a:noFill/>
        </p:spPr>
        <p:txBody>
          <a:bodyPr wrap="square" rtlCol="0">
            <a:spAutoFit/>
          </a:bodyPr>
          <a:lstStyle/>
          <a:p>
            <a:r>
              <a:rPr lang="en-GB" sz="3600" b="1" dirty="0">
                <a:solidFill>
                  <a:srgbClr val="0000FF"/>
                </a:solidFill>
              </a:rPr>
              <a:t>p</a:t>
            </a:r>
          </a:p>
        </p:txBody>
      </p:sp>
      <p:sp>
        <p:nvSpPr>
          <p:cNvPr id="15" name="TextBox 14">
            <a:extLst>
              <a:ext uri="{FF2B5EF4-FFF2-40B4-BE49-F238E27FC236}">
                <a16:creationId xmlns:a16="http://schemas.microsoft.com/office/drawing/2014/main" id="{30E9E8F8-007A-E9B1-0A55-37ADE284432B}"/>
              </a:ext>
            </a:extLst>
          </p:cNvPr>
          <p:cNvSpPr txBox="1"/>
          <p:nvPr/>
        </p:nvSpPr>
        <p:spPr>
          <a:xfrm>
            <a:off x="2084964" y="4408267"/>
            <a:ext cx="1897008" cy="646331"/>
          </a:xfrm>
          <a:prstGeom prst="rect">
            <a:avLst/>
          </a:prstGeom>
          <a:noFill/>
        </p:spPr>
        <p:txBody>
          <a:bodyPr wrap="square" rtlCol="0">
            <a:spAutoFit/>
          </a:bodyPr>
          <a:lstStyle/>
          <a:p>
            <a:r>
              <a:rPr lang="en-GB" sz="3600" b="1" dirty="0" err="1">
                <a:solidFill>
                  <a:srgbClr val="0000FF"/>
                </a:solidFill>
              </a:rPr>
              <a:t>ogether</a:t>
            </a:r>
            <a:endParaRPr lang="en-GB" sz="3600" b="1" dirty="0">
              <a:solidFill>
                <a:srgbClr val="0000FF"/>
              </a:solidFill>
            </a:endParaRPr>
          </a:p>
        </p:txBody>
      </p:sp>
      <p:sp>
        <p:nvSpPr>
          <p:cNvPr id="17" name="TextBox 16">
            <a:extLst>
              <a:ext uri="{FF2B5EF4-FFF2-40B4-BE49-F238E27FC236}">
                <a16:creationId xmlns:a16="http://schemas.microsoft.com/office/drawing/2014/main" id="{D3F3D342-AC0B-2F88-CF9A-C9512A5A585F}"/>
              </a:ext>
            </a:extLst>
          </p:cNvPr>
          <p:cNvSpPr txBox="1"/>
          <p:nvPr/>
        </p:nvSpPr>
        <p:spPr>
          <a:xfrm>
            <a:off x="6082338" y="4926665"/>
            <a:ext cx="1873209" cy="646331"/>
          </a:xfrm>
          <a:prstGeom prst="rect">
            <a:avLst/>
          </a:prstGeom>
          <a:noFill/>
        </p:spPr>
        <p:txBody>
          <a:bodyPr wrap="square" rtlCol="0">
            <a:spAutoFit/>
          </a:bodyPr>
          <a:lstStyle/>
          <a:p>
            <a:r>
              <a:rPr lang="en-GB" sz="3600" b="1" dirty="0" err="1">
                <a:solidFill>
                  <a:srgbClr val="0000FF"/>
                </a:solidFill>
              </a:rPr>
              <a:t>roperty</a:t>
            </a:r>
            <a:endParaRPr lang="en-GB" sz="3600" b="1" dirty="0">
              <a:solidFill>
                <a:srgbClr val="0000FF"/>
              </a:solidFill>
            </a:endParaRPr>
          </a:p>
        </p:txBody>
      </p:sp>
      <p:sp>
        <p:nvSpPr>
          <p:cNvPr id="18" name="TextBox 17">
            <a:extLst>
              <a:ext uri="{FF2B5EF4-FFF2-40B4-BE49-F238E27FC236}">
                <a16:creationId xmlns:a16="http://schemas.microsoft.com/office/drawing/2014/main" id="{45D851DC-2646-D4F6-F06C-E59FD08D9F22}"/>
              </a:ext>
            </a:extLst>
          </p:cNvPr>
          <p:cNvSpPr txBox="1"/>
          <p:nvPr/>
        </p:nvSpPr>
        <p:spPr>
          <a:xfrm>
            <a:off x="5706847" y="3341587"/>
            <a:ext cx="1147397" cy="646331"/>
          </a:xfrm>
          <a:prstGeom prst="rect">
            <a:avLst/>
          </a:prstGeom>
          <a:noFill/>
        </p:spPr>
        <p:txBody>
          <a:bodyPr wrap="square" rtlCol="0">
            <a:spAutoFit/>
          </a:bodyPr>
          <a:lstStyle/>
          <a:p>
            <a:r>
              <a:rPr lang="en-GB" sz="3600" b="1" dirty="0" err="1">
                <a:solidFill>
                  <a:srgbClr val="0000FF"/>
                </a:solidFill>
              </a:rPr>
              <a:t>igns</a:t>
            </a:r>
            <a:endParaRPr lang="en-GB" sz="3600" b="1" dirty="0">
              <a:solidFill>
                <a:srgbClr val="0000FF"/>
              </a:solidFill>
            </a:endParaRPr>
          </a:p>
        </p:txBody>
      </p:sp>
      <p:sp>
        <p:nvSpPr>
          <p:cNvPr id="19" name="TextBox 18">
            <a:extLst>
              <a:ext uri="{FF2B5EF4-FFF2-40B4-BE49-F238E27FC236}">
                <a16:creationId xmlns:a16="http://schemas.microsoft.com/office/drawing/2014/main" id="{590A3E88-4F01-4019-2E68-ACB348E1F9F3}"/>
              </a:ext>
            </a:extLst>
          </p:cNvPr>
          <p:cNvSpPr txBox="1"/>
          <p:nvPr/>
        </p:nvSpPr>
        <p:spPr>
          <a:xfrm>
            <a:off x="5195930" y="2247436"/>
            <a:ext cx="1772816" cy="646331"/>
          </a:xfrm>
          <a:prstGeom prst="rect">
            <a:avLst/>
          </a:prstGeom>
          <a:noFill/>
        </p:spPr>
        <p:txBody>
          <a:bodyPr wrap="square" rtlCol="0">
            <a:spAutoFit/>
          </a:bodyPr>
          <a:lstStyle/>
          <a:p>
            <a:r>
              <a:rPr lang="en-GB" sz="3600" b="1" dirty="0">
                <a:solidFill>
                  <a:srgbClr val="0000FF"/>
                </a:solidFill>
              </a:rPr>
              <a:t>read</a:t>
            </a:r>
          </a:p>
        </p:txBody>
      </p:sp>
      <p:sp>
        <p:nvSpPr>
          <p:cNvPr id="20" name="Rectangle 19">
            <a:extLst>
              <a:ext uri="{FF2B5EF4-FFF2-40B4-BE49-F238E27FC236}">
                <a16:creationId xmlns:a16="http://schemas.microsoft.com/office/drawing/2014/main" id="{0FF224F6-7041-B763-1D14-AC4E4BF189E3}"/>
              </a:ext>
            </a:extLst>
          </p:cNvPr>
          <p:cNvSpPr/>
          <p:nvPr/>
        </p:nvSpPr>
        <p:spPr>
          <a:xfrm>
            <a:off x="258788" y="114608"/>
            <a:ext cx="2755000" cy="1042947"/>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Fill in the missing words  Click for hints</a:t>
            </a:r>
          </a:p>
        </p:txBody>
      </p:sp>
    </p:spTree>
    <p:extLst>
      <p:ext uri="{BB962C8B-B14F-4D97-AF65-F5344CB8AC3E}">
        <p14:creationId xmlns:p14="http://schemas.microsoft.com/office/powerpoint/2010/main" val="221024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0"/>
      <p:bldP spid="11" grpId="0"/>
      <p:bldP spid="12" grpId="0"/>
      <p:bldP spid="13" grpId="0"/>
      <p:bldP spid="14" grpId="0"/>
      <p:bldP spid="15"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FC792-BC52-A998-F23F-851701CDA5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71C95B1-CE5B-488F-ABFC-56109BA09406}"/>
              </a:ext>
            </a:extLst>
          </p:cNvPr>
          <p:cNvPicPr>
            <a:picLocks noChangeAspect="1"/>
          </p:cNvPicPr>
          <p:nvPr/>
        </p:nvPicPr>
        <p:blipFill>
          <a:blip r:embed="rId3"/>
          <a:stretch>
            <a:fillRect/>
          </a:stretch>
        </p:blipFill>
        <p:spPr>
          <a:xfrm>
            <a:off x="0" y="5136"/>
            <a:ext cx="12192000" cy="684772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E6B43DBE-D8FF-7AC5-80D1-A51772BD0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73A9A6B-6272-FDAC-D608-553195AE98DD}"/>
              </a:ext>
            </a:extLst>
          </p:cNvPr>
          <p:cNvSpPr txBox="1"/>
          <p:nvPr/>
        </p:nvSpPr>
        <p:spPr>
          <a:xfrm>
            <a:off x="1546949"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4AF8D610-7345-1769-5502-D1BE5ED64AE4}"/>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F90A213F-2E66-3FEF-F886-0059B4A10777}"/>
              </a:ext>
            </a:extLst>
          </p:cNvPr>
          <p:cNvSpPr txBox="1"/>
          <p:nvPr/>
        </p:nvSpPr>
        <p:spPr>
          <a:xfrm>
            <a:off x="7382490"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8881E060-727F-A7FF-B5FB-7533F9E32FD2}"/>
              </a:ext>
            </a:extLst>
          </p:cNvPr>
          <p:cNvPicPr>
            <a:picLocks noChangeAspect="1"/>
          </p:cNvPicPr>
          <p:nvPr/>
        </p:nvPicPr>
        <p:blipFill>
          <a:blip r:embed="rId5"/>
          <a:stretch>
            <a:fillRect/>
          </a:stretch>
        </p:blipFill>
        <p:spPr>
          <a:xfrm>
            <a:off x="9817028"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9FBFE1C3-9E99-883B-B08B-26C046ECE0EE}"/>
              </a:ext>
            </a:extLst>
          </p:cNvPr>
          <p:cNvSpPr txBox="1"/>
          <p:nvPr/>
        </p:nvSpPr>
        <p:spPr>
          <a:xfrm>
            <a:off x="10633484"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3" name="Rectangle: Rounded Corners 2">
            <a:extLst>
              <a:ext uri="{FF2B5EF4-FFF2-40B4-BE49-F238E27FC236}">
                <a16:creationId xmlns:a16="http://schemas.microsoft.com/office/drawing/2014/main" id="{16D5139E-2DDF-1929-520D-8D65CE091AA3}"/>
              </a:ext>
            </a:extLst>
          </p:cNvPr>
          <p:cNvSpPr/>
          <p:nvPr/>
        </p:nvSpPr>
        <p:spPr>
          <a:xfrm>
            <a:off x="338732" y="343894"/>
            <a:ext cx="9719668" cy="6170212"/>
          </a:xfrm>
          <a:prstGeom prst="roundRect">
            <a:avLst/>
          </a:prstGeom>
          <a:solidFill>
            <a:srgbClr val="00206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2800" b="1" dirty="0"/>
              <a:t>Prayer for Courage and Confidence</a:t>
            </a:r>
          </a:p>
          <a:p>
            <a:pPr algn="ctr" fontAlgn="t"/>
            <a:endParaRPr lang="en-GB" sz="2800" b="1" dirty="0"/>
          </a:p>
          <a:p>
            <a:pPr algn="ctr" fontAlgn="t"/>
            <a:r>
              <a:rPr lang="en-GB" sz="2800" dirty="0"/>
              <a:t>Loving God</a:t>
            </a:r>
          </a:p>
          <a:p>
            <a:pPr algn="ctr" fontAlgn="t"/>
            <a:br>
              <a:rPr lang="en-GB" sz="2800" dirty="0"/>
            </a:br>
            <a:r>
              <a:rPr lang="en-GB" sz="2800" dirty="0"/>
              <a:t>At Pentecost you filled your followers with courage through your Holy Spirit.</a:t>
            </a:r>
            <a:br>
              <a:rPr lang="en-GB" sz="2800" dirty="0"/>
            </a:br>
            <a:r>
              <a:rPr lang="en-GB" sz="2800" dirty="0"/>
              <a:t>As we face lessons, exams, friendships, and challenges,</a:t>
            </a:r>
            <a:br>
              <a:rPr lang="en-GB" sz="2800" dirty="0"/>
            </a:br>
            <a:r>
              <a:rPr lang="en-GB" sz="2800" dirty="0"/>
              <a:t>give us confidence when we feel unsure</a:t>
            </a:r>
            <a:br>
              <a:rPr lang="en-GB" sz="2800" dirty="0"/>
            </a:br>
            <a:r>
              <a:rPr lang="en-GB" sz="2800" dirty="0"/>
              <a:t>and strength when we feel afraid.</a:t>
            </a:r>
            <a:br>
              <a:rPr lang="en-GB" sz="2800" dirty="0"/>
            </a:br>
            <a:r>
              <a:rPr lang="en-GB" sz="2800" dirty="0"/>
              <a:t>Help us trust that you are always with us.</a:t>
            </a:r>
          </a:p>
          <a:p>
            <a:pPr algn="ctr" fontAlgn="t"/>
            <a:br>
              <a:rPr lang="en-GB" sz="2800" dirty="0"/>
            </a:br>
            <a:r>
              <a:rPr lang="en-GB" sz="2800" dirty="0"/>
              <a:t>Amen</a:t>
            </a:r>
          </a:p>
        </p:txBody>
      </p:sp>
    </p:spTree>
    <p:extLst>
      <p:ext uri="{BB962C8B-B14F-4D97-AF65-F5344CB8AC3E}">
        <p14:creationId xmlns:p14="http://schemas.microsoft.com/office/powerpoint/2010/main" val="154209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777D795-ED14-7E73-ECDF-122AC20CE8D7}"/>
              </a:ext>
            </a:extLst>
          </p:cNvPr>
          <p:cNvPicPr>
            <a:picLocks noChangeAspect="1"/>
          </p:cNvPicPr>
          <p:nvPr/>
        </p:nvPicPr>
        <p:blipFill>
          <a:blip r:embed="rId3"/>
          <a:stretch>
            <a:fillRect/>
          </a:stretch>
        </p:blipFill>
        <p:spPr>
          <a:xfrm>
            <a:off x="0" y="5136"/>
            <a:ext cx="12192000" cy="6847728"/>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3445"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829220"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10645676"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3" name="Rectangle: Rounded Corners 2">
            <a:extLst>
              <a:ext uri="{FF2B5EF4-FFF2-40B4-BE49-F238E27FC236}">
                <a16:creationId xmlns:a16="http://schemas.microsoft.com/office/drawing/2014/main" id="{299F1A2F-9CE9-E1BF-6EBB-47945466CE3F}"/>
              </a:ext>
            </a:extLst>
          </p:cNvPr>
          <p:cNvSpPr/>
          <p:nvPr/>
        </p:nvSpPr>
        <p:spPr>
          <a:xfrm>
            <a:off x="199942" y="367748"/>
            <a:ext cx="10073559" cy="6122504"/>
          </a:xfrm>
          <a:prstGeom prst="round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2800" b="1" dirty="0"/>
              <a:t>Prayer for Unity and Understanding</a:t>
            </a:r>
          </a:p>
          <a:p>
            <a:pPr algn="ctr" fontAlgn="t"/>
            <a:endParaRPr lang="en-GB" sz="2800" b="1" dirty="0"/>
          </a:p>
          <a:p>
            <a:pPr algn="ctr" fontAlgn="t"/>
            <a:r>
              <a:rPr lang="en-GB" sz="2800" dirty="0"/>
              <a:t>Holy Spirit</a:t>
            </a:r>
          </a:p>
          <a:p>
            <a:pPr algn="ctr" fontAlgn="t"/>
            <a:br>
              <a:rPr lang="en-GB" sz="2800" dirty="0"/>
            </a:br>
            <a:r>
              <a:rPr lang="en-GB" sz="2800" dirty="0"/>
              <a:t>You brought people together even when they spoke different languages.</a:t>
            </a:r>
            <a:br>
              <a:rPr lang="en-GB" sz="2800" dirty="0"/>
            </a:br>
            <a:r>
              <a:rPr lang="en-GB" sz="2800" dirty="0"/>
              <a:t>Help us to understand one another at school,</a:t>
            </a:r>
            <a:br>
              <a:rPr lang="en-GB" sz="2800" dirty="0"/>
            </a:br>
            <a:r>
              <a:rPr lang="en-GB" sz="2800" dirty="0"/>
              <a:t>to listen with patience</a:t>
            </a:r>
            <a:br>
              <a:rPr lang="en-GB" sz="2800" dirty="0"/>
            </a:br>
            <a:r>
              <a:rPr lang="en-GB" sz="2800" dirty="0"/>
              <a:t>and to treat everyone with kindness and respect.</a:t>
            </a:r>
            <a:br>
              <a:rPr lang="en-GB" sz="2800" dirty="0"/>
            </a:br>
            <a:r>
              <a:rPr lang="en-GB" sz="2800" dirty="0"/>
              <a:t>Guide us to be peacemakers in our classrooms and communities.</a:t>
            </a:r>
          </a:p>
          <a:p>
            <a:pPr algn="ctr" fontAlgn="t"/>
            <a:br>
              <a:rPr lang="en-GB" sz="2800" dirty="0"/>
            </a:br>
            <a:r>
              <a:rPr lang="en-GB" sz="2800" dirty="0"/>
              <a:t>Amen</a:t>
            </a:r>
          </a:p>
        </p:txBody>
      </p:sp>
    </p:spTree>
    <p:extLst>
      <p:ext uri="{BB962C8B-B14F-4D97-AF65-F5344CB8AC3E}">
        <p14:creationId xmlns:p14="http://schemas.microsoft.com/office/powerpoint/2010/main" val="120850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29001-5D5B-4B17-EC5B-5BCE36836DF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E5ED8C-0F84-2E58-1CD4-8C38F53C5E94}"/>
              </a:ext>
            </a:extLst>
          </p:cNvPr>
          <p:cNvPicPr>
            <a:picLocks noChangeAspect="1"/>
          </p:cNvPicPr>
          <p:nvPr/>
        </p:nvPicPr>
        <p:blipFill>
          <a:blip r:embed="rId3"/>
          <a:stretch>
            <a:fillRect/>
          </a:stretch>
        </p:blipFill>
        <p:spPr>
          <a:xfrm>
            <a:off x="0" y="5136"/>
            <a:ext cx="12192000" cy="6847728"/>
          </a:xfrm>
          <a:prstGeom prst="rect">
            <a:avLst/>
          </a:prstGeom>
        </p:spPr>
      </p:pic>
      <p:sp>
        <p:nvSpPr>
          <p:cNvPr id="3" name="Rectangle: Rounded Corners 2">
            <a:extLst>
              <a:ext uri="{FF2B5EF4-FFF2-40B4-BE49-F238E27FC236}">
                <a16:creationId xmlns:a16="http://schemas.microsoft.com/office/drawing/2014/main" id="{6EEE45E5-3AD5-BA9C-408E-3BD254D32940}"/>
              </a:ext>
            </a:extLst>
          </p:cNvPr>
          <p:cNvSpPr/>
          <p:nvPr/>
        </p:nvSpPr>
        <p:spPr>
          <a:xfrm>
            <a:off x="212135" y="343894"/>
            <a:ext cx="10082617" cy="6170212"/>
          </a:xfrm>
          <a:prstGeom prst="roundRect">
            <a:avLst/>
          </a:prstGeom>
          <a:solidFill>
            <a:srgbClr val="00B0F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2800" b="1" dirty="0"/>
              <a:t>Prayer for Wisdom and Learning</a:t>
            </a:r>
          </a:p>
          <a:p>
            <a:pPr algn="ctr" fontAlgn="t"/>
            <a:endParaRPr lang="en-GB" sz="2800" b="1" dirty="0"/>
          </a:p>
          <a:p>
            <a:pPr algn="ctr" fontAlgn="t"/>
            <a:r>
              <a:rPr lang="en-GB" sz="2800" dirty="0">
                <a:solidFill>
                  <a:schemeClr val="bg1"/>
                </a:solidFill>
              </a:rPr>
              <a:t>Spirit</a:t>
            </a:r>
            <a:r>
              <a:rPr lang="en-GB" sz="2800" dirty="0"/>
              <a:t> of God</a:t>
            </a:r>
          </a:p>
          <a:p>
            <a:pPr algn="ctr" fontAlgn="t"/>
            <a:br>
              <a:rPr lang="en-GB" sz="2800" dirty="0"/>
            </a:br>
            <a:r>
              <a:rPr lang="en-GB" sz="2800" dirty="0"/>
              <a:t>You are the source of wisdom and truth.</a:t>
            </a:r>
            <a:br>
              <a:rPr lang="en-GB" sz="2800" dirty="0"/>
            </a:br>
            <a:r>
              <a:rPr lang="en-GB" sz="2800" dirty="0"/>
              <a:t>Bless our minds as we learn new things each day.</a:t>
            </a:r>
            <a:br>
              <a:rPr lang="en-GB" sz="2800" dirty="0"/>
            </a:br>
            <a:r>
              <a:rPr lang="en-GB" sz="2800" dirty="0"/>
              <a:t>Help us to use our knowledge well,</a:t>
            </a:r>
            <a:br>
              <a:rPr lang="en-GB" sz="2800" dirty="0"/>
            </a:br>
            <a:r>
              <a:rPr lang="en-GB" sz="2800" dirty="0"/>
              <a:t>to make good choices,</a:t>
            </a:r>
            <a:br>
              <a:rPr lang="en-GB" sz="2800" dirty="0"/>
            </a:br>
            <a:r>
              <a:rPr lang="en-GB" sz="2800" dirty="0"/>
              <a:t>and to grow not only in understanding but also in compassion.</a:t>
            </a:r>
          </a:p>
          <a:p>
            <a:pPr algn="ctr" fontAlgn="t"/>
            <a:br>
              <a:rPr lang="en-GB" sz="2800" dirty="0"/>
            </a:br>
            <a:r>
              <a:rPr lang="en-GB" sz="2800" dirty="0"/>
              <a:t>Amen</a:t>
            </a:r>
          </a:p>
        </p:txBody>
      </p:sp>
      <p:pic>
        <p:nvPicPr>
          <p:cNvPr id="1032" name="Picture 8" descr="The Holy Trinity Church of England Secondary School - Headteacher's Welcome">
            <a:extLst>
              <a:ext uri="{FF2B5EF4-FFF2-40B4-BE49-F238E27FC236}">
                <a16:creationId xmlns:a16="http://schemas.microsoft.com/office/drawing/2014/main" id="{9C66EFF4-D77D-CC56-A001-FF92CDEF9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9212C0B9-1DD9-A3B2-F105-CC3D9A6A1E43}"/>
              </a:ext>
            </a:extLst>
          </p:cNvPr>
          <p:cNvPicPr>
            <a:picLocks noChangeAspect="1"/>
          </p:cNvPicPr>
          <p:nvPr/>
        </p:nvPicPr>
        <p:blipFill>
          <a:blip r:embed="rId5"/>
          <a:stretch>
            <a:fillRect/>
          </a:stretch>
        </p:blipFill>
        <p:spPr>
          <a:xfrm>
            <a:off x="9817028"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48A09525-3C8F-2769-D9F9-2543773BBB19}"/>
              </a:ext>
            </a:extLst>
          </p:cNvPr>
          <p:cNvSpPr txBox="1"/>
          <p:nvPr/>
        </p:nvSpPr>
        <p:spPr>
          <a:xfrm>
            <a:off x="10633484"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Tree>
    <p:extLst>
      <p:ext uri="{BB962C8B-B14F-4D97-AF65-F5344CB8AC3E}">
        <p14:creationId xmlns:p14="http://schemas.microsoft.com/office/powerpoint/2010/main" val="246339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15E61-FE64-8A75-A7D9-521AD6A071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6F2738-DE71-7AE3-05FE-070A894E7A7A}"/>
              </a:ext>
            </a:extLst>
          </p:cNvPr>
          <p:cNvPicPr>
            <a:picLocks noChangeAspect="1"/>
          </p:cNvPicPr>
          <p:nvPr/>
        </p:nvPicPr>
        <p:blipFill>
          <a:blip r:embed="rId3"/>
          <a:stretch>
            <a:fillRect/>
          </a:stretch>
        </p:blipFill>
        <p:spPr>
          <a:xfrm>
            <a:off x="0" y="5136"/>
            <a:ext cx="12192000" cy="6847728"/>
          </a:xfrm>
          <a:prstGeom prst="rect">
            <a:avLst/>
          </a:prstGeom>
        </p:spPr>
      </p:pic>
      <p:sp>
        <p:nvSpPr>
          <p:cNvPr id="3" name="Rectangle: Rounded Corners 2">
            <a:extLst>
              <a:ext uri="{FF2B5EF4-FFF2-40B4-BE49-F238E27FC236}">
                <a16:creationId xmlns:a16="http://schemas.microsoft.com/office/drawing/2014/main" id="{6990BD36-241E-22F1-E808-2BBF4F084FFF}"/>
              </a:ext>
            </a:extLst>
          </p:cNvPr>
          <p:cNvSpPr/>
          <p:nvPr/>
        </p:nvSpPr>
        <p:spPr>
          <a:xfrm>
            <a:off x="263553" y="457487"/>
            <a:ext cx="10055583" cy="6122504"/>
          </a:xfrm>
          <a:prstGeom prst="roundRect">
            <a:avLst/>
          </a:prstGeom>
          <a:solidFill>
            <a:srgbClr val="FF006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2800" b="1" dirty="0"/>
              <a:t>Prayer for Boldness to Do What Is Right</a:t>
            </a:r>
          </a:p>
          <a:p>
            <a:pPr algn="ctr" fontAlgn="t"/>
            <a:endParaRPr lang="en-GB" sz="2800" b="1" dirty="0"/>
          </a:p>
          <a:p>
            <a:pPr algn="ctr" fontAlgn="t"/>
            <a:r>
              <a:rPr lang="en-GB" sz="2800" dirty="0"/>
              <a:t>Lord God</a:t>
            </a:r>
          </a:p>
          <a:p>
            <a:pPr algn="ctr" fontAlgn="t"/>
            <a:br>
              <a:rPr lang="en-GB" sz="2800" dirty="0"/>
            </a:br>
            <a:r>
              <a:rPr lang="en-GB" sz="2800" dirty="0"/>
              <a:t>At Pentecost you filled your people with fire and purpose.</a:t>
            </a:r>
            <a:br>
              <a:rPr lang="en-GB" sz="2800" dirty="0"/>
            </a:br>
            <a:r>
              <a:rPr lang="en-GB" sz="2800" dirty="0"/>
              <a:t>Light a fire in our hearts too—</a:t>
            </a:r>
            <a:br>
              <a:rPr lang="en-GB" sz="2800" dirty="0"/>
            </a:br>
            <a:r>
              <a:rPr lang="en-GB" sz="2800" dirty="0"/>
              <a:t>to stand up for what is right,</a:t>
            </a:r>
            <a:br>
              <a:rPr lang="en-GB" sz="2800" dirty="0"/>
            </a:br>
            <a:r>
              <a:rPr lang="en-GB" sz="2800" dirty="0"/>
              <a:t>to speak with honesty,</a:t>
            </a:r>
            <a:br>
              <a:rPr lang="en-GB" sz="2800" dirty="0"/>
            </a:br>
            <a:r>
              <a:rPr lang="en-GB" sz="2800" dirty="0"/>
              <a:t>and to act with love, even when it is difficult.</a:t>
            </a:r>
            <a:br>
              <a:rPr lang="en-GB" sz="2800" dirty="0"/>
            </a:br>
            <a:r>
              <a:rPr lang="en-GB" sz="2800" dirty="0"/>
              <a:t>Send us out to make a positive difference in the world.</a:t>
            </a:r>
          </a:p>
          <a:p>
            <a:pPr algn="ctr" fontAlgn="t"/>
            <a:br>
              <a:rPr lang="en-GB" sz="2800" dirty="0"/>
            </a:br>
            <a:r>
              <a:rPr lang="en-GB" sz="2800" dirty="0"/>
              <a:t>Amen</a:t>
            </a:r>
          </a:p>
        </p:txBody>
      </p:sp>
      <p:pic>
        <p:nvPicPr>
          <p:cNvPr id="1032" name="Picture 8" descr="The Holy Trinity Church of England Secondary School - Headteacher's Welcome">
            <a:extLst>
              <a:ext uri="{FF2B5EF4-FFF2-40B4-BE49-F238E27FC236}">
                <a16:creationId xmlns:a16="http://schemas.microsoft.com/office/drawing/2014/main" id="{4143634F-9D3D-CABF-146B-6AA650204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3445"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B5BD159-9E49-5385-A2FE-AB91B167E93E}"/>
              </a:ext>
            </a:extLst>
          </p:cNvPr>
          <p:cNvSpPr txBox="1"/>
          <p:nvPr/>
        </p:nvSpPr>
        <p:spPr>
          <a:xfrm>
            <a:off x="7459663" y="1157555"/>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A7C62A8C-8F9F-02BD-48A9-81311CA04632}"/>
              </a:ext>
            </a:extLst>
          </p:cNvPr>
          <p:cNvPicPr>
            <a:picLocks noChangeAspect="1"/>
          </p:cNvPicPr>
          <p:nvPr/>
        </p:nvPicPr>
        <p:blipFill>
          <a:blip r:embed="rId5"/>
          <a:stretch>
            <a:fillRect/>
          </a:stretch>
        </p:blipFill>
        <p:spPr>
          <a:xfrm>
            <a:off x="9829220"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27BF9931-6835-70AA-D3FC-E777F0BB9957}"/>
              </a:ext>
            </a:extLst>
          </p:cNvPr>
          <p:cNvSpPr txBox="1"/>
          <p:nvPr/>
        </p:nvSpPr>
        <p:spPr>
          <a:xfrm>
            <a:off x="10645676"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Tree>
    <p:extLst>
      <p:ext uri="{BB962C8B-B14F-4D97-AF65-F5344CB8AC3E}">
        <p14:creationId xmlns:p14="http://schemas.microsoft.com/office/powerpoint/2010/main" val="4253027699"/>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031675FD12EA4F91DA9223F3400AD8" ma:contentTypeVersion="38" ma:contentTypeDescription="Create a new document." ma:contentTypeScope="" ma:versionID="267f7f109a6ca73c1fda308dca9d5244">
  <xsd:schema xmlns:xsd="http://www.w3.org/2001/XMLSchema" xmlns:xs="http://www.w3.org/2001/XMLSchema" xmlns:p="http://schemas.microsoft.com/office/2006/metadata/properties" xmlns:ns1="http://schemas.microsoft.com/sharepoint/v3" xmlns:ns2="99b3c7d5-2370-4508-91b6-50cb63f9baab" xmlns:ns3="11da2bf0-ce11-40bc-8e46-71a986b8e803" targetNamespace="http://schemas.microsoft.com/office/2006/metadata/properties" ma:root="true" ma:fieldsID="abe44da05a869645f967166a6a06ed35" ns1:_="" ns2:_="" ns3:_="">
    <xsd:import namespace="http://schemas.microsoft.com/sharepoint/v3"/>
    <xsd:import namespace="99b3c7d5-2370-4508-91b6-50cb63f9baab"/>
    <xsd:import namespace="11da2bf0-ce11-40bc-8e46-71a986b8e8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1:PublishingStartDate" minOccurs="0"/>
                <xsd:element ref="ns1:PublishingExpirationDat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b3c7d5-2370-4508-91b6-50cb63f9b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d5d2f2c-9a4c-41a7-ab2f-56dfb70416e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NotebookType" ma:index="25" nillable="true" ma:displayName="Notebook Type" ma:internalName="NotebookType">
      <xsd:simpleType>
        <xsd:restriction base="dms:Text"/>
      </xsd:simpleType>
    </xsd:element>
    <xsd:element name="FolderType" ma:index="26" nillable="true" ma:displayName="Folder Type" ma:internalName="FolderType">
      <xsd:simpleType>
        <xsd:restriction base="dms:Text"/>
      </xsd:simpleType>
    </xsd:element>
    <xsd:element name="CultureName" ma:index="27" nillable="true" ma:displayName="Culture Name" ma:internalName="CultureName">
      <xsd:simpleType>
        <xsd:restriction base="dms:Text"/>
      </xsd:simpleType>
    </xsd:element>
    <xsd:element name="AppVersion" ma:index="28" nillable="true" ma:displayName="App Version" ma:internalName="AppVersion">
      <xsd:simpleType>
        <xsd:restriction base="dms:Text"/>
      </xsd:simpleType>
    </xsd:element>
    <xsd:element name="TeamsChannelId" ma:index="29" nillable="true" ma:displayName="Teams Channel Id" ma:internalName="TeamsChannelId">
      <xsd:simpleType>
        <xsd:restriction base="dms:Text"/>
      </xsd:simpleType>
    </xsd:element>
    <xsd:element name="Owner" ma:index="3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1" nillable="true" ma:displayName="Math Settings" ma:internalName="Math_Settings">
      <xsd:simpleType>
        <xsd:restriction base="dms:Text"/>
      </xsd:simpleType>
    </xsd:element>
    <xsd:element name="DefaultSectionNames" ma:index="32" nillable="true" ma:displayName="Default Section Names" ma:internalName="DefaultSectionNames">
      <xsd:simpleType>
        <xsd:restriction base="dms:Note">
          <xsd:maxLength value="255"/>
        </xsd:restriction>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Invited_Teachers" ma:index="39" nillable="true" ma:displayName="Invited Teachers" ma:internalName="Invited_Teachers">
      <xsd:simpleType>
        <xsd:restriction base="dms:Note">
          <xsd:maxLength value="255"/>
        </xsd:restriction>
      </xsd:simpleType>
    </xsd:element>
    <xsd:element name="Invited_Students" ma:index="40" nillable="true" ma:displayName="Invited Students" ma:internalName="Invited_Students">
      <xsd:simpleType>
        <xsd:restriction base="dms:Note">
          <xsd:maxLength value="255"/>
        </xsd:restriction>
      </xsd:simpleType>
    </xsd:element>
    <xsd:element name="Self_Registration_Enabled" ma:index="41" nillable="true" ma:displayName="Self Registration Enabled" ma:internalName="Self_Registration_Enabled">
      <xsd:simpleType>
        <xsd:restriction base="dms:Boolean"/>
      </xsd:simpleType>
    </xsd:element>
    <xsd:element name="Has_Teacher_Only_SectionGroup" ma:index="42" nillable="true" ma:displayName="Has Teacher Only SectionGroup" ma:internalName="Has_Teacher_Only_SectionGroup">
      <xsd:simpleType>
        <xsd:restriction base="dms:Boolean"/>
      </xsd:simpleType>
    </xsd:element>
    <xsd:element name="Is_Collaboration_Space_Locked" ma:index="43" nillable="true" ma:displayName="Is Collaboration Space Locked" ma:internalName="Is_Collaboration_Space_Locked">
      <xsd:simpleType>
        <xsd:restriction base="dms:Boolean"/>
      </xsd:simpleType>
    </xsd:element>
    <xsd:element name="IsNotebookLocked" ma:index="44" nillable="true" ma:displayName="Is Notebook Locked" ma:internalName="IsNotebookLocked">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da2bf0-ce11-40bc-8e46-71a986b8e80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c06c1b4-644c-4d6d-856e-b16a912fdf0d}" ma:internalName="TaxCatchAll" ma:showField="CatchAllData" ma:web="11da2bf0-ce11-40bc-8e46-71a986b8e8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99b3c7d5-2370-4508-91b6-50cb63f9baab" xsi:nil="true"/>
    <TeamsChannelId xmlns="99b3c7d5-2370-4508-91b6-50cb63f9baab" xsi:nil="true"/>
    <FolderType xmlns="99b3c7d5-2370-4508-91b6-50cb63f9baab" xsi:nil="true"/>
    <LMS_Mappings xmlns="99b3c7d5-2370-4508-91b6-50cb63f9baab" xsi:nil="true"/>
    <Templates xmlns="99b3c7d5-2370-4508-91b6-50cb63f9baab" xsi:nil="true"/>
    <NotebookType xmlns="99b3c7d5-2370-4508-91b6-50cb63f9baab" xsi:nil="true"/>
    <Teachers xmlns="99b3c7d5-2370-4508-91b6-50cb63f9baab">
      <UserInfo>
        <DisplayName/>
        <AccountId xsi:nil="true"/>
        <AccountType/>
      </UserInfo>
    </Teachers>
    <Invited_Teachers xmlns="99b3c7d5-2370-4508-91b6-50cb63f9baab" xsi:nil="true"/>
    <IsNotebookLocked xmlns="99b3c7d5-2370-4508-91b6-50cb63f9baab" xsi:nil="true"/>
    <DefaultSectionNames xmlns="99b3c7d5-2370-4508-91b6-50cb63f9baab" xsi:nil="true"/>
    <Owner xmlns="99b3c7d5-2370-4508-91b6-50cb63f9baab">
      <UserInfo>
        <DisplayName/>
        <AccountId xsi:nil="true"/>
        <AccountType/>
      </UserInfo>
    </Owner>
    <Invited_Students xmlns="99b3c7d5-2370-4508-91b6-50cb63f9baab" xsi:nil="true"/>
    <TaxCatchAll xmlns="11da2bf0-ce11-40bc-8e46-71a986b8e803" xsi:nil="true"/>
    <PublishingExpirationDate xmlns="http://schemas.microsoft.com/sharepoint/v3" xsi:nil="true"/>
    <Is_Collaboration_Space_Locked xmlns="99b3c7d5-2370-4508-91b6-50cb63f9baab" xsi:nil="true"/>
    <Teams_Channel_Section_Location xmlns="99b3c7d5-2370-4508-91b6-50cb63f9baab" xsi:nil="true"/>
    <lcf76f155ced4ddcb4097134ff3c332f xmlns="99b3c7d5-2370-4508-91b6-50cb63f9baab">
      <Terms xmlns="http://schemas.microsoft.com/office/infopath/2007/PartnerControls"/>
    </lcf76f155ced4ddcb4097134ff3c332f>
    <PublishingStartDate xmlns="http://schemas.microsoft.com/sharepoint/v3" xsi:nil="true"/>
    <CultureName xmlns="99b3c7d5-2370-4508-91b6-50cb63f9baab" xsi:nil="true"/>
    <Students xmlns="99b3c7d5-2370-4508-91b6-50cb63f9baab">
      <UserInfo>
        <DisplayName/>
        <AccountId xsi:nil="true"/>
        <AccountType/>
      </UserInfo>
    </Students>
    <Student_Groups xmlns="99b3c7d5-2370-4508-91b6-50cb63f9baab">
      <UserInfo>
        <DisplayName/>
        <AccountId xsi:nil="true"/>
        <AccountType/>
      </UserInfo>
    </Student_Groups>
    <Math_Settings xmlns="99b3c7d5-2370-4508-91b6-50cb63f9baab" xsi:nil="true"/>
    <Self_Registration_Enabled xmlns="99b3c7d5-2370-4508-91b6-50cb63f9baab" xsi:nil="true"/>
    <Has_Teacher_Only_SectionGroup xmlns="99b3c7d5-2370-4508-91b6-50cb63f9baab" xsi:nil="true"/>
    <Distribution_Groups xmlns="99b3c7d5-2370-4508-91b6-50cb63f9baab" xsi:nil="true"/>
  </documentManagement>
</p:properties>
</file>

<file path=customXml/itemProps1.xml><?xml version="1.0" encoding="utf-8"?>
<ds:datastoreItem xmlns:ds="http://schemas.openxmlformats.org/officeDocument/2006/customXml" ds:itemID="{09ECFB1A-E5C1-453F-A35D-7A207C42F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b3c7d5-2370-4508-91b6-50cb63f9baab"/>
    <ds:schemaRef ds:uri="11da2bf0-ce11-40bc-8e46-71a986b8e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8C64B1-98B6-4D74-9556-C75D5B1F3DE4}">
  <ds:schemaRefs>
    <ds:schemaRef ds:uri="http://schemas.microsoft.com/sharepoint/v3/contenttype/forms"/>
  </ds:schemaRefs>
</ds:datastoreItem>
</file>

<file path=customXml/itemProps3.xml><?xml version="1.0" encoding="utf-8"?>
<ds:datastoreItem xmlns:ds="http://schemas.openxmlformats.org/officeDocument/2006/customXml" ds:itemID="{BEFA5211-458D-4BD8-9B1C-CD1D15E4EFF3}">
  <ds:schemaRefs>
    <ds:schemaRef ds:uri="http://schemas.openxmlformats.org/package/2006/metadata/core-properties"/>
    <ds:schemaRef ds:uri="11da2bf0-ce11-40bc-8e46-71a986b8e803"/>
    <ds:schemaRef ds:uri="http://schemas.microsoft.com/office/2006/documentManagement/types"/>
    <ds:schemaRef ds:uri="http://purl.org/dc/elements/1.1/"/>
    <ds:schemaRef ds:uri="http://purl.org/dc/terms/"/>
    <ds:schemaRef ds:uri="http://www.w3.org/XML/1998/namespace"/>
    <ds:schemaRef ds:uri="http://schemas.microsoft.com/sharepoint/v3"/>
    <ds:schemaRef ds:uri="http://schemas.microsoft.com/office/infopath/2007/PartnerControls"/>
    <ds:schemaRef ds:uri="99b3c7d5-2370-4508-91b6-50cb63f9baa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14421</TotalTime>
  <Words>770</Words>
  <Application>Microsoft Office PowerPoint</Application>
  <PresentationFormat>Widescreen</PresentationFormat>
  <Paragraphs>84</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Abadi</vt:lpstr>
      <vt:lpstr>ADLaM Display</vt:lpstr>
      <vt:lpstr>Aptos SemiBold</vt:lpstr>
      <vt:lpstr>Arial</vt:lpstr>
      <vt:lpstr>Baguet Script</vt:lpstr>
      <vt:lpstr>Calibri</vt:lpstr>
      <vt:lpstr>Lucida Calligraphy</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DEYSEL</dc:creator>
  <cp:lastModifiedBy>Bradley DEYSEL</cp:lastModifiedBy>
  <cp:revision>914</cp:revision>
  <cp:lastPrinted>2024-09-30T15:28:11Z</cp:lastPrinted>
  <dcterms:created xsi:type="dcterms:W3CDTF">2022-07-08T05:33:16Z</dcterms:created>
  <dcterms:modified xsi:type="dcterms:W3CDTF">2026-05-19T14:26:12Z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0x01010020031675FD12EA4F91DA9223F3400AD8</vt:lpwstr>
  </property>
  <property fmtid="{D5CDD505-2E9C-101B-9397-08002B2CF9AE}" pid="3" name="MediaServiceImageTags">
    <vt:lpwstr/>
  </property>
</Properties>
</file>