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E_91128D7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25" r:id="rId4"/>
    <p:sldMasterId id="2147485142" r:id="rId5"/>
  </p:sldMasterIdLst>
  <p:notesMasterIdLst>
    <p:notesMasterId r:id="rId15"/>
  </p:notesMasterIdLst>
  <p:sldIdLst>
    <p:sldId id="259" r:id="rId6"/>
    <p:sldId id="260" r:id="rId7"/>
    <p:sldId id="270" r:id="rId8"/>
    <p:sldId id="300" r:id="rId9"/>
    <p:sldId id="316" r:id="rId10"/>
    <p:sldId id="313" r:id="rId11"/>
    <p:sldId id="307" r:id="rId12"/>
    <p:sldId id="314" r:id="rId13"/>
    <p:sldId id="315"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DC0F07-6318-4C70-8766-911311D16806}">
          <p14:sldIdLst>
            <p14:sldId id="259"/>
            <p14:sldId id="260"/>
            <p14:sldId id="270"/>
            <p14:sldId id="300"/>
            <p14:sldId id="316"/>
            <p14:sldId id="313"/>
            <p14:sldId id="307"/>
            <p14:sldId id="314"/>
            <p14:sldId id="3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19CC2-6645-9BD9-B44F-198EBD641C23}" name="Bradley DEYSEL" initials="BD" userId="S::bdeysel@holytrinitycrawley.org.uk::eb652434-ba0d-4f6d-bc67-94b5b671a7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dley DEYSEL"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CC"/>
    <a:srgbClr val="00CCFF"/>
    <a:srgbClr val="00FFFF"/>
    <a:srgbClr val="A3CAF5"/>
    <a:srgbClr val="A6D3F2"/>
    <a:srgbClr val="0066FF"/>
    <a:srgbClr val="008000"/>
    <a:srgbClr val="9933FF"/>
    <a:srgbClr val="A5C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15096-9E6C-4F0E-908E-7524349213BA}" v="189" dt="2026-05-15T07:53:19.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2" d="100"/>
          <a:sy n="82" d="100"/>
        </p:scale>
        <p:origin x="682" y="7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DEYSEL" userId="eb652434-ba0d-4f6d-bc67-94b5b671a75a" providerId="ADAL" clId="{4582205B-D3F2-4DB7-BBCB-488FEECED662}"/>
    <pc:docChg chg="undo custSel addSld delSld modSld delMainMaster modSection">
      <pc:chgData name="Bradley DEYSEL" userId="eb652434-ba0d-4f6d-bc67-94b5b671a75a" providerId="ADAL" clId="{4582205B-D3F2-4DB7-BBCB-488FEECED662}" dt="2026-05-15T07:54:32.263" v="25989" actId="20577"/>
      <pc:docMkLst>
        <pc:docMk/>
      </pc:docMkLst>
      <pc:sldChg chg="addSp delSp modSp mod addAnim delAnim modAnim">
        <pc:chgData name="Bradley DEYSEL" userId="eb652434-ba0d-4f6d-bc67-94b5b671a75a" providerId="ADAL" clId="{4582205B-D3F2-4DB7-BBCB-488FEECED662}" dt="2026-04-24T09:51:13.107" v="25856"/>
        <pc:sldMkLst>
          <pc:docMk/>
          <pc:sldMk cId="144535696" sldId="259"/>
        </pc:sldMkLst>
        <pc:spChg chg="mod ord">
          <ac:chgData name="Bradley DEYSEL" userId="eb652434-ba0d-4f6d-bc67-94b5b671a75a" providerId="ADAL" clId="{4582205B-D3F2-4DB7-BBCB-488FEECED662}" dt="2026-04-24T09:01:17.337" v="24148" actId="166"/>
          <ac:spMkLst>
            <pc:docMk/>
            <pc:sldMk cId="144535696" sldId="259"/>
            <ac:spMk id="2" creationId="{D4270722-9025-BE25-A523-4ED53F4AED18}"/>
          </ac:spMkLst>
        </pc:spChg>
        <pc:spChg chg="mod ord">
          <ac:chgData name="Bradley DEYSEL" userId="eb652434-ba0d-4f6d-bc67-94b5b671a75a" providerId="ADAL" clId="{4582205B-D3F2-4DB7-BBCB-488FEECED662}" dt="2026-04-24T09:01:39.273" v="24151" actId="166"/>
          <ac:spMkLst>
            <pc:docMk/>
            <pc:sldMk cId="144535696" sldId="259"/>
            <ac:spMk id="3" creationId="{8422FA88-B0DB-E6C0-CF92-273010F3BB38}"/>
          </ac:spMkLst>
        </pc:spChg>
        <pc:spChg chg="mod">
          <ac:chgData name="Bradley DEYSEL" userId="eb652434-ba0d-4f6d-bc67-94b5b671a75a" providerId="ADAL" clId="{4582205B-D3F2-4DB7-BBCB-488FEECED662}" dt="2026-04-20T11:15:27.792" v="22295" actId="1076"/>
          <ac:spMkLst>
            <pc:docMk/>
            <pc:sldMk cId="144535696" sldId="259"/>
            <ac:spMk id="8" creationId="{9C534AD6-3C17-FB99-FD1F-42F056C33E46}"/>
          </ac:spMkLst>
        </pc:spChg>
        <pc:spChg chg="add mod ord">
          <ac:chgData name="Bradley DEYSEL" userId="eb652434-ba0d-4f6d-bc67-94b5b671a75a" providerId="ADAL" clId="{4582205B-D3F2-4DB7-BBCB-488FEECED662}" dt="2026-04-24T09:01:45.698" v="24152" actId="166"/>
          <ac:spMkLst>
            <pc:docMk/>
            <pc:sldMk cId="144535696" sldId="259"/>
            <ac:spMk id="9" creationId="{4D9E3826-3294-BE4E-4839-F729039245C0}"/>
          </ac:spMkLst>
        </pc:spChg>
        <pc:spChg chg="add mod ord">
          <ac:chgData name="Bradley DEYSEL" userId="eb652434-ba0d-4f6d-bc67-94b5b671a75a" providerId="ADAL" clId="{4582205B-D3F2-4DB7-BBCB-488FEECED662}" dt="2026-04-24T08:46:15.239" v="24021" actId="6549"/>
          <ac:spMkLst>
            <pc:docMk/>
            <pc:sldMk cId="144535696" sldId="259"/>
            <ac:spMk id="11" creationId="{F4636E1E-3167-53C0-2E9D-4EFEF83700D1}"/>
          </ac:spMkLst>
        </pc:spChg>
        <pc:spChg chg="mod ord">
          <ac:chgData name="Bradley DEYSEL" userId="eb652434-ba0d-4f6d-bc67-94b5b671a75a" providerId="ADAL" clId="{4582205B-D3F2-4DB7-BBCB-488FEECED662}" dt="2026-04-24T09:17:25.429" v="24254" actId="14100"/>
          <ac:spMkLst>
            <pc:docMk/>
            <pc:sldMk cId="144535696" sldId="259"/>
            <ac:spMk id="13" creationId="{73045F38-A2B5-3B54-3340-C8BF6DD25123}"/>
          </ac:spMkLst>
        </pc:spChg>
        <pc:spChg chg="mod">
          <ac:chgData name="Bradley DEYSEL" userId="eb652434-ba0d-4f6d-bc67-94b5b671a75a" providerId="ADAL" clId="{4582205B-D3F2-4DB7-BBCB-488FEECED662}" dt="2026-04-16T08:38:28.285" v="20178" actId="208"/>
          <ac:spMkLst>
            <pc:docMk/>
            <pc:sldMk cId="144535696" sldId="259"/>
            <ac:spMk id="16" creationId="{B84F166B-2995-3A3C-555D-1617C7F89036}"/>
          </ac:spMkLst>
        </pc:spChg>
        <pc:spChg chg="mod">
          <ac:chgData name="Bradley DEYSEL" userId="eb652434-ba0d-4f6d-bc67-94b5b671a75a" providerId="ADAL" clId="{4582205B-D3F2-4DB7-BBCB-488FEECED662}" dt="2026-04-16T08:38:51.906" v="20180" actId="208"/>
          <ac:spMkLst>
            <pc:docMk/>
            <pc:sldMk cId="144535696" sldId="259"/>
            <ac:spMk id="17" creationId="{57BD8A17-5EAE-60F2-2A55-78F46AED1A48}"/>
          </ac:spMkLst>
        </pc:spChg>
        <pc:spChg chg="mod">
          <ac:chgData name="Bradley DEYSEL" userId="eb652434-ba0d-4f6d-bc67-94b5b671a75a" providerId="ADAL" clId="{4582205B-D3F2-4DB7-BBCB-488FEECED662}" dt="2026-04-24T08:47:59.371" v="24066" actId="207"/>
          <ac:spMkLst>
            <pc:docMk/>
            <pc:sldMk cId="144535696" sldId="259"/>
            <ac:spMk id="18" creationId="{33652432-D9B4-EA27-DF1A-0C85550A3990}"/>
          </ac:spMkLst>
        </pc:spChg>
        <pc:picChg chg="add mod ord">
          <ac:chgData name="Bradley DEYSEL" userId="eb652434-ba0d-4f6d-bc67-94b5b671a75a" providerId="ADAL" clId="{4582205B-D3F2-4DB7-BBCB-488FEECED662}" dt="2026-04-24T08:57:21.346" v="24107" actId="167"/>
          <ac:picMkLst>
            <pc:docMk/>
            <pc:sldMk cId="144535696" sldId="259"/>
            <ac:picMk id="21" creationId="{4016C3F5-5E41-04FA-7AE9-D56BC457E272}"/>
          </ac:picMkLst>
        </pc:picChg>
        <pc:picChg chg="add mod modCrop">
          <ac:chgData name="Bradley DEYSEL" userId="eb652434-ba0d-4f6d-bc67-94b5b671a75a" providerId="ADAL" clId="{4582205B-D3F2-4DB7-BBCB-488FEECED662}" dt="2026-04-24T09:01:33.442" v="24150" actId="1440"/>
          <ac:picMkLst>
            <pc:docMk/>
            <pc:sldMk cId="144535696" sldId="259"/>
            <ac:picMk id="23" creationId="{C4DCEDFC-5DA8-4DE4-268E-B3E827A1A29E}"/>
          </ac:picMkLst>
        </pc:picChg>
      </pc:sldChg>
      <pc:sldChg chg="addSp delSp modSp mod delAnim modAnim">
        <pc:chgData name="Bradley DEYSEL" userId="eb652434-ba0d-4f6d-bc67-94b5b671a75a" providerId="ADAL" clId="{4582205B-D3F2-4DB7-BBCB-488FEECED662}" dt="2026-04-24T10:01:49.674" v="25920" actId="1076"/>
        <pc:sldMkLst>
          <pc:docMk/>
          <pc:sldMk cId="1675910266" sldId="260"/>
        </pc:sldMkLst>
        <pc:spChg chg="mod ord">
          <ac:chgData name="Bradley DEYSEL" userId="eb652434-ba0d-4f6d-bc67-94b5b671a75a" providerId="ADAL" clId="{4582205B-D3F2-4DB7-BBCB-488FEECED662}" dt="2026-04-24T10:00:58.626" v="25906" actId="1076"/>
          <ac:spMkLst>
            <pc:docMk/>
            <pc:sldMk cId="1675910266" sldId="260"/>
            <ac:spMk id="3" creationId="{9F448480-4F0C-BC4B-BBC9-3B6399D4E3DE}"/>
          </ac:spMkLst>
        </pc:spChg>
        <pc:spChg chg="add mod ord">
          <ac:chgData name="Bradley DEYSEL" userId="eb652434-ba0d-4f6d-bc67-94b5b671a75a" providerId="ADAL" clId="{4582205B-D3F2-4DB7-BBCB-488FEECED662}" dt="2026-04-24T10:01:41.589" v="25917" actId="1076"/>
          <ac:spMkLst>
            <pc:docMk/>
            <pc:sldMk cId="1675910266" sldId="260"/>
            <ac:spMk id="5" creationId="{DE5D4CA3-6F92-7598-A1D1-D6D6B1BD57D0}"/>
          </ac:spMkLst>
        </pc:spChg>
        <pc:spChg chg="mod">
          <ac:chgData name="Bradley DEYSEL" userId="eb652434-ba0d-4f6d-bc67-94b5b671a75a" providerId="ADAL" clId="{4582205B-D3F2-4DB7-BBCB-488FEECED662}" dt="2026-04-24T10:01:49.674" v="25920" actId="1076"/>
          <ac:spMkLst>
            <pc:docMk/>
            <pc:sldMk cId="1675910266" sldId="260"/>
            <ac:spMk id="6" creationId="{F9CC3219-A1BF-2EBB-CA99-AA632926573C}"/>
          </ac:spMkLst>
        </pc:spChg>
        <pc:spChg chg="add mod ord">
          <ac:chgData name="Bradley DEYSEL" userId="eb652434-ba0d-4f6d-bc67-94b5b671a75a" providerId="ADAL" clId="{4582205B-D3F2-4DB7-BBCB-488FEECED662}" dt="2026-04-24T10:01:25.759" v="25913" actId="1076"/>
          <ac:spMkLst>
            <pc:docMk/>
            <pc:sldMk cId="1675910266" sldId="260"/>
            <ac:spMk id="7" creationId="{A5A559F5-8DA5-8A37-A801-18E5663D21D5}"/>
          </ac:spMkLst>
        </pc:spChg>
        <pc:spChg chg="mod">
          <ac:chgData name="Bradley DEYSEL" userId="eb652434-ba0d-4f6d-bc67-94b5b671a75a" providerId="ADAL" clId="{4582205B-D3F2-4DB7-BBCB-488FEECED662}" dt="2026-04-24T10:01:47.460" v="25919" actId="1076"/>
          <ac:spMkLst>
            <pc:docMk/>
            <pc:sldMk cId="1675910266" sldId="260"/>
            <ac:spMk id="9" creationId="{6E81EC16-4899-BF9D-E5F4-5142C0A16CA5}"/>
          </ac:spMkLst>
        </pc:spChg>
        <pc:spChg chg="mod ord">
          <ac:chgData name="Bradley DEYSEL" userId="eb652434-ba0d-4f6d-bc67-94b5b671a75a" providerId="ADAL" clId="{4582205B-D3F2-4DB7-BBCB-488FEECED662}" dt="2026-04-24T10:01:44.796" v="25918" actId="1076"/>
          <ac:spMkLst>
            <pc:docMk/>
            <pc:sldMk cId="1675910266" sldId="260"/>
            <ac:spMk id="13" creationId="{3338FDFF-8508-81AA-A640-2603C135C885}"/>
          </ac:spMkLst>
        </pc:spChg>
        <pc:spChg chg="mod">
          <ac:chgData name="Bradley DEYSEL" userId="eb652434-ba0d-4f6d-bc67-94b5b671a75a" providerId="ADAL" clId="{4582205B-D3F2-4DB7-BBCB-488FEECED662}" dt="2026-04-24T08:48:16.126" v="24090" actId="207"/>
          <ac:spMkLst>
            <pc:docMk/>
            <pc:sldMk cId="1675910266" sldId="260"/>
            <ac:spMk id="44" creationId="{671D59B2-B9F4-C44E-44AD-96EA77F916BE}"/>
          </ac:spMkLst>
        </pc:spChg>
        <pc:picChg chg="add mod ord">
          <ac:chgData name="Bradley DEYSEL" userId="eb652434-ba0d-4f6d-bc67-94b5b671a75a" providerId="ADAL" clId="{4582205B-D3F2-4DB7-BBCB-488FEECED662}" dt="2026-04-24T09:19:50.615" v="24268" actId="14100"/>
          <ac:picMkLst>
            <pc:docMk/>
            <pc:sldMk cId="1675910266" sldId="260"/>
            <ac:picMk id="8" creationId="{84162126-F5E0-7E42-9C08-675895572940}"/>
          </ac:picMkLst>
        </pc:picChg>
        <pc:picChg chg="add mod modCrop">
          <ac:chgData name="Bradley DEYSEL" userId="eb652434-ba0d-4f6d-bc67-94b5b671a75a" providerId="ADAL" clId="{4582205B-D3F2-4DB7-BBCB-488FEECED662}" dt="2026-04-24T09:03:08.151" v="24164" actId="14100"/>
          <ac:picMkLst>
            <pc:docMk/>
            <pc:sldMk cId="1675910266" sldId="260"/>
            <ac:picMk id="11" creationId="{DCB7924E-E23E-621D-99A2-03E46A78EC79}"/>
          </ac:picMkLst>
        </pc:picChg>
      </pc:sldChg>
      <pc:sldChg chg="addSp delSp modSp mod modCm">
        <pc:chgData name="Bradley DEYSEL" userId="eb652434-ba0d-4f6d-bc67-94b5b671a75a" providerId="ADAL" clId="{4582205B-D3F2-4DB7-BBCB-488FEECED662}" dt="2026-04-24T09:50:53.297" v="25854" actId="6549"/>
        <pc:sldMkLst>
          <pc:docMk/>
          <pc:sldMk cId="2433912177" sldId="270"/>
        </pc:sldMkLst>
        <pc:spChg chg="mod ord">
          <ac:chgData name="Bradley DEYSEL" userId="eb652434-ba0d-4f6d-bc67-94b5b671a75a" providerId="ADAL" clId="{4582205B-D3F2-4DB7-BBCB-488FEECED662}" dt="2026-04-24T09:50:53.297" v="25854" actId="6549"/>
          <ac:spMkLst>
            <pc:docMk/>
            <pc:sldMk cId="2433912177" sldId="270"/>
            <ac:spMk id="6" creationId="{B17699E2-DF46-2034-F941-3D2D723E9D6B}"/>
          </ac:spMkLst>
        </pc:spChg>
        <pc:picChg chg="add ord">
          <ac:chgData name="Bradley DEYSEL" userId="eb652434-ba0d-4f6d-bc67-94b5b671a75a" providerId="ADAL" clId="{4582205B-D3F2-4DB7-BBCB-488FEECED662}" dt="2026-04-24T08:57:38.419" v="24111" actId="167"/>
          <ac:picMkLst>
            <pc:docMk/>
            <pc:sldMk cId="2433912177" sldId="270"/>
            <ac:picMk id="3" creationId="{EFE3A9C9-DCDD-7CC1-99A3-B276209B00FE}"/>
          </ac:picMkLst>
        </pc:picChg>
        <pc:picChg chg="add mod modCrop">
          <ac:chgData name="Bradley DEYSEL" userId="eb652434-ba0d-4f6d-bc67-94b5b671a75a" providerId="ADAL" clId="{4582205B-D3F2-4DB7-BBCB-488FEECED662}" dt="2026-04-24T09:12:08.628" v="24248" actId="1440"/>
          <ac:picMkLst>
            <pc:docMk/>
            <pc:sldMk cId="2433912177" sldId="270"/>
            <ac:picMk id="7" creationId="{932552BE-FC6B-DDB7-8F67-B95909C50814}"/>
          </ac:picMkLst>
        </pc:picChg>
        <pc:extLst>
          <p:ext xmlns:p="http://schemas.openxmlformats.org/presentationml/2006/main" uri="{D6D511B9-2390-475A-947B-AFAB55BFBCF1}">
            <pc226:cmChg xmlns:pc226="http://schemas.microsoft.com/office/powerpoint/2022/06/main/command" chg="mod">
              <pc226:chgData name="Bradley DEYSEL" userId="eb652434-ba0d-4f6d-bc67-94b5b671a75a" providerId="ADAL" clId="{4582205B-D3F2-4DB7-BBCB-488FEECED662}" dt="2026-04-24T09:50:53.297" v="25854" actId="6549"/>
              <pc2:cmMkLst xmlns:pc2="http://schemas.microsoft.com/office/powerpoint/2019/9/main/command">
                <pc:docMk/>
                <pc:sldMk cId="2433912177" sldId="270"/>
                <pc2:cmMk id="{64DC6164-E6BD-419D-9CF5-C732E592C419}"/>
              </pc2:cmMkLst>
            </pc226:cmChg>
          </p:ext>
        </pc:extLst>
      </pc:sldChg>
      <pc:sldChg chg="addSp delSp modSp mod modAnim">
        <pc:chgData name="Bradley DEYSEL" userId="eb652434-ba0d-4f6d-bc67-94b5b671a75a" providerId="ADAL" clId="{4582205B-D3F2-4DB7-BBCB-488FEECED662}" dt="2026-05-15T07:54:32.263" v="25989" actId="20577"/>
        <pc:sldMkLst>
          <pc:docMk/>
          <pc:sldMk cId="299848669" sldId="300"/>
        </pc:sldMkLst>
        <pc:spChg chg="add mod">
          <ac:chgData name="Bradley DEYSEL" userId="eb652434-ba0d-4f6d-bc67-94b5b671a75a" providerId="ADAL" clId="{4582205B-D3F2-4DB7-BBCB-488FEECED662}" dt="2026-05-15T07:52:34.418" v="25944" actId="208"/>
          <ac:spMkLst>
            <pc:docMk/>
            <pc:sldMk cId="299848669" sldId="300"/>
            <ac:spMk id="2" creationId="{DE7B5898-4DA4-756C-2428-81B201D5825E}"/>
          </ac:spMkLst>
        </pc:spChg>
        <pc:spChg chg="mod ord">
          <ac:chgData name="Bradley DEYSEL" userId="eb652434-ba0d-4f6d-bc67-94b5b671a75a" providerId="ADAL" clId="{4582205B-D3F2-4DB7-BBCB-488FEECED662}" dt="2026-05-15T07:54:32.263" v="25989" actId="20577"/>
          <ac:spMkLst>
            <pc:docMk/>
            <pc:sldMk cId="299848669" sldId="300"/>
            <ac:spMk id="3" creationId="{65A7FE24-EE17-2E9F-8372-5E909F541540}"/>
          </ac:spMkLst>
        </pc:spChg>
        <pc:spChg chg="add mod">
          <ac:chgData name="Bradley DEYSEL" userId="eb652434-ba0d-4f6d-bc67-94b5b671a75a" providerId="ADAL" clId="{4582205B-D3F2-4DB7-BBCB-488FEECED662}" dt="2026-04-24T09:47:48.632" v="25788" actId="1076"/>
          <ac:spMkLst>
            <pc:docMk/>
            <pc:sldMk cId="299848669" sldId="300"/>
            <ac:spMk id="9" creationId="{3B65726A-8495-9BD6-2F86-6498D52336F4}"/>
          </ac:spMkLst>
        </pc:spChg>
        <pc:spChg chg="mod">
          <ac:chgData name="Bradley DEYSEL" userId="eb652434-ba0d-4f6d-bc67-94b5b671a75a" providerId="ADAL" clId="{4582205B-D3F2-4DB7-BBCB-488FEECED662}" dt="2026-04-24T09:37:11.690" v="25642" actId="1076"/>
          <ac:spMkLst>
            <pc:docMk/>
            <pc:sldMk cId="299848669" sldId="300"/>
            <ac:spMk id="10" creationId="{FE3A76B9-1EB6-AD83-603D-26C7A0B72A7F}"/>
          </ac:spMkLst>
        </pc:spChg>
        <pc:spChg chg="add del mod">
          <ac:chgData name="Bradley DEYSEL" userId="eb652434-ba0d-4f6d-bc67-94b5b671a75a" providerId="ADAL" clId="{4582205B-D3F2-4DB7-BBCB-488FEECED662}" dt="2026-04-24T09:46:29.515" v="25782" actId="207"/>
          <ac:spMkLst>
            <pc:docMk/>
            <pc:sldMk cId="299848669" sldId="300"/>
            <ac:spMk id="11" creationId="{8BED4C11-04C1-3003-53A3-1A0CCBBF4CF5}"/>
          </ac:spMkLst>
        </pc:spChg>
        <pc:spChg chg="add mod">
          <ac:chgData name="Bradley DEYSEL" userId="eb652434-ba0d-4f6d-bc67-94b5b671a75a" providerId="ADAL" clId="{4582205B-D3F2-4DB7-BBCB-488FEECED662}" dt="2026-04-24T09:46:29.515" v="25782" actId="207"/>
          <ac:spMkLst>
            <pc:docMk/>
            <pc:sldMk cId="299848669" sldId="300"/>
            <ac:spMk id="12" creationId="{C1BA0308-036A-7394-AFDB-013AA37F3061}"/>
          </ac:spMkLst>
        </pc:spChg>
        <pc:spChg chg="add mod">
          <ac:chgData name="Bradley DEYSEL" userId="eb652434-ba0d-4f6d-bc67-94b5b671a75a" providerId="ADAL" clId="{4582205B-D3F2-4DB7-BBCB-488FEECED662}" dt="2026-04-24T09:46:29.515" v="25782" actId="207"/>
          <ac:spMkLst>
            <pc:docMk/>
            <pc:sldMk cId="299848669" sldId="300"/>
            <ac:spMk id="13" creationId="{FFF3F67E-6BD0-3F25-3F7D-5D6965FB4C9F}"/>
          </ac:spMkLst>
        </pc:spChg>
        <pc:spChg chg="add mod">
          <ac:chgData name="Bradley DEYSEL" userId="eb652434-ba0d-4f6d-bc67-94b5b671a75a" providerId="ADAL" clId="{4582205B-D3F2-4DB7-BBCB-488FEECED662}" dt="2026-04-24T09:46:29.515" v="25782" actId="207"/>
          <ac:spMkLst>
            <pc:docMk/>
            <pc:sldMk cId="299848669" sldId="300"/>
            <ac:spMk id="14" creationId="{77F80783-EEE3-A9CE-CE7E-E918AE4BEA76}"/>
          </ac:spMkLst>
        </pc:spChg>
        <pc:spChg chg="add mod">
          <ac:chgData name="Bradley DEYSEL" userId="eb652434-ba0d-4f6d-bc67-94b5b671a75a" providerId="ADAL" clId="{4582205B-D3F2-4DB7-BBCB-488FEECED662}" dt="2026-04-24T09:48:14.292" v="25792" actId="1076"/>
          <ac:spMkLst>
            <pc:docMk/>
            <pc:sldMk cId="299848669" sldId="300"/>
            <ac:spMk id="15" creationId="{D87AAF30-E214-BF06-9C15-F1C36C9F0BD2}"/>
          </ac:spMkLst>
        </pc:spChg>
        <pc:spChg chg="add mod">
          <ac:chgData name="Bradley DEYSEL" userId="eb652434-ba0d-4f6d-bc67-94b5b671a75a" providerId="ADAL" clId="{4582205B-D3F2-4DB7-BBCB-488FEECED662}" dt="2026-04-24T09:48:48.182" v="25799" actId="1076"/>
          <ac:spMkLst>
            <pc:docMk/>
            <pc:sldMk cId="299848669" sldId="300"/>
            <ac:spMk id="17" creationId="{D2931FA5-FEF2-103D-30B8-38BACAE402D8}"/>
          </ac:spMkLst>
        </pc:spChg>
        <pc:spChg chg="add mod">
          <ac:chgData name="Bradley DEYSEL" userId="eb652434-ba0d-4f6d-bc67-94b5b671a75a" providerId="ADAL" clId="{4582205B-D3F2-4DB7-BBCB-488FEECED662}" dt="2026-04-24T09:48:45.366" v="25798" actId="1076"/>
          <ac:spMkLst>
            <pc:docMk/>
            <pc:sldMk cId="299848669" sldId="300"/>
            <ac:spMk id="18" creationId="{3C743B96-1FF0-5A7A-8CC3-E6F9F0A1091E}"/>
          </ac:spMkLst>
        </pc:spChg>
        <pc:spChg chg="add mod">
          <ac:chgData name="Bradley DEYSEL" userId="eb652434-ba0d-4f6d-bc67-94b5b671a75a" providerId="ADAL" clId="{4582205B-D3F2-4DB7-BBCB-488FEECED662}" dt="2026-04-24T09:47:33.890" v="25787" actId="207"/>
          <ac:spMkLst>
            <pc:docMk/>
            <pc:sldMk cId="299848669" sldId="300"/>
            <ac:spMk id="19" creationId="{BDED0387-B0D2-B8BD-3286-5E655D6BDB56}"/>
          </ac:spMkLst>
        </pc:spChg>
        <pc:spChg chg="add mod">
          <ac:chgData name="Bradley DEYSEL" userId="eb652434-ba0d-4f6d-bc67-94b5b671a75a" providerId="ADAL" clId="{4582205B-D3F2-4DB7-BBCB-488FEECED662}" dt="2026-04-24T09:49:09.666" v="25802" actId="1076"/>
          <ac:spMkLst>
            <pc:docMk/>
            <pc:sldMk cId="299848669" sldId="300"/>
            <ac:spMk id="20" creationId="{022360EF-7CD6-DF53-28AA-5F77764F9D03}"/>
          </ac:spMkLst>
        </pc:spChg>
        <pc:spChg chg="add mod">
          <ac:chgData name="Bradley DEYSEL" userId="eb652434-ba0d-4f6d-bc67-94b5b671a75a" providerId="ADAL" clId="{4582205B-D3F2-4DB7-BBCB-488FEECED662}" dt="2026-04-24T09:49:01.656" v="25801" actId="1076"/>
          <ac:spMkLst>
            <pc:docMk/>
            <pc:sldMk cId="299848669" sldId="300"/>
            <ac:spMk id="21" creationId="{C7B20C00-B5EB-B0E3-3FB9-976C566CA2D2}"/>
          </ac:spMkLst>
        </pc:spChg>
        <pc:spChg chg="add mod">
          <ac:chgData name="Bradley DEYSEL" userId="eb652434-ba0d-4f6d-bc67-94b5b671a75a" providerId="ADAL" clId="{4582205B-D3F2-4DB7-BBCB-488FEECED662}" dt="2026-04-24T09:46:29.515" v="25782" actId="207"/>
          <ac:spMkLst>
            <pc:docMk/>
            <pc:sldMk cId="299848669" sldId="300"/>
            <ac:spMk id="22" creationId="{CCBCDC50-3D45-9317-5107-D0E8E053708F}"/>
          </ac:spMkLst>
        </pc:spChg>
        <pc:spChg chg="add mod">
          <ac:chgData name="Bradley DEYSEL" userId="eb652434-ba0d-4f6d-bc67-94b5b671a75a" providerId="ADAL" clId="{4582205B-D3F2-4DB7-BBCB-488FEECED662}" dt="2026-04-24T09:47:33.890" v="25787" actId="207"/>
          <ac:spMkLst>
            <pc:docMk/>
            <pc:sldMk cId="299848669" sldId="300"/>
            <ac:spMk id="23" creationId="{0E497CB2-571C-5522-6F0C-DDA79F011F88}"/>
          </ac:spMkLst>
        </pc:spChg>
        <pc:spChg chg="add mod">
          <ac:chgData name="Bradley DEYSEL" userId="eb652434-ba0d-4f6d-bc67-94b5b671a75a" providerId="ADAL" clId="{4582205B-D3F2-4DB7-BBCB-488FEECED662}" dt="2026-04-24T09:49:40.893" v="25803" actId="1076"/>
          <ac:spMkLst>
            <pc:docMk/>
            <pc:sldMk cId="299848669" sldId="300"/>
            <ac:spMk id="24" creationId="{181E93E1-E7CF-BE3D-5B26-0EB5B00A75A6}"/>
          </ac:spMkLst>
        </pc:spChg>
        <pc:spChg chg="add mod">
          <ac:chgData name="Bradley DEYSEL" userId="eb652434-ba0d-4f6d-bc67-94b5b671a75a" providerId="ADAL" clId="{4582205B-D3F2-4DB7-BBCB-488FEECED662}" dt="2026-04-24T09:47:33.890" v="25787" actId="207"/>
          <ac:spMkLst>
            <pc:docMk/>
            <pc:sldMk cId="299848669" sldId="300"/>
            <ac:spMk id="25" creationId="{CA49EE26-D29D-9D4F-F1E2-C50D50C6159C}"/>
          </ac:spMkLst>
        </pc:spChg>
        <pc:spChg chg="add mod">
          <ac:chgData name="Bradley DEYSEL" userId="eb652434-ba0d-4f6d-bc67-94b5b671a75a" providerId="ADAL" clId="{4582205B-D3F2-4DB7-BBCB-488FEECED662}" dt="2026-04-24T09:48:58.363" v="25800" actId="1076"/>
          <ac:spMkLst>
            <pc:docMk/>
            <pc:sldMk cId="299848669" sldId="300"/>
            <ac:spMk id="26" creationId="{11FC54C8-8607-1B62-3F0E-9D1F326CD193}"/>
          </ac:spMkLst>
        </pc:spChg>
        <pc:spChg chg="add mod">
          <ac:chgData name="Bradley DEYSEL" userId="eb652434-ba0d-4f6d-bc67-94b5b671a75a" providerId="ADAL" clId="{4582205B-D3F2-4DB7-BBCB-488FEECED662}" dt="2026-04-24T09:46:29.515" v="25782" actId="207"/>
          <ac:spMkLst>
            <pc:docMk/>
            <pc:sldMk cId="299848669" sldId="300"/>
            <ac:spMk id="28" creationId="{5932D831-37EF-5124-BA52-BC24AE121F36}"/>
          </ac:spMkLst>
        </pc:spChg>
        <pc:spChg chg="add mod">
          <ac:chgData name="Bradley DEYSEL" userId="eb652434-ba0d-4f6d-bc67-94b5b671a75a" providerId="ADAL" clId="{4582205B-D3F2-4DB7-BBCB-488FEECED662}" dt="2026-04-24T09:48:38.058" v="25797" actId="1076"/>
          <ac:spMkLst>
            <pc:docMk/>
            <pc:sldMk cId="299848669" sldId="300"/>
            <ac:spMk id="29" creationId="{1E604CD8-6C7E-554B-18AB-02A87C05AA1A}"/>
          </ac:spMkLst>
        </pc:spChg>
        <pc:spChg chg="add mod">
          <ac:chgData name="Bradley DEYSEL" userId="eb652434-ba0d-4f6d-bc67-94b5b671a75a" providerId="ADAL" clId="{4582205B-D3F2-4DB7-BBCB-488FEECED662}" dt="2026-04-24T09:49:55.679" v="25804" actId="1076"/>
          <ac:spMkLst>
            <pc:docMk/>
            <pc:sldMk cId="299848669" sldId="300"/>
            <ac:spMk id="30" creationId="{352914E5-9C1E-553A-64D6-CF5617327361}"/>
          </ac:spMkLst>
        </pc:spChg>
        <pc:spChg chg="add mod">
          <ac:chgData name="Bradley DEYSEL" userId="eb652434-ba0d-4f6d-bc67-94b5b671a75a" providerId="ADAL" clId="{4582205B-D3F2-4DB7-BBCB-488FEECED662}" dt="2026-04-24T09:46:29.515" v="25782" actId="207"/>
          <ac:spMkLst>
            <pc:docMk/>
            <pc:sldMk cId="299848669" sldId="300"/>
            <ac:spMk id="31" creationId="{894E9CAF-6D3F-AAFB-1AC7-686E0C7A7B6B}"/>
          </ac:spMkLst>
        </pc:spChg>
        <pc:spChg chg="add mod">
          <ac:chgData name="Bradley DEYSEL" userId="eb652434-ba0d-4f6d-bc67-94b5b671a75a" providerId="ADAL" clId="{4582205B-D3F2-4DB7-BBCB-488FEECED662}" dt="2026-04-24T09:47:04.866" v="25785" actId="207"/>
          <ac:spMkLst>
            <pc:docMk/>
            <pc:sldMk cId="299848669" sldId="300"/>
            <ac:spMk id="32" creationId="{02C0C55B-FB46-6468-6F96-DA6717F5B1EA}"/>
          </ac:spMkLst>
        </pc:spChg>
        <pc:spChg chg="add mod">
          <ac:chgData name="Bradley DEYSEL" userId="eb652434-ba0d-4f6d-bc67-94b5b671a75a" providerId="ADAL" clId="{4582205B-D3F2-4DB7-BBCB-488FEECED662}" dt="2026-04-24T09:46:29.515" v="25782" actId="207"/>
          <ac:spMkLst>
            <pc:docMk/>
            <pc:sldMk cId="299848669" sldId="300"/>
            <ac:spMk id="33" creationId="{9A18DC15-DE3B-4F6A-575E-2F3FC1D04384}"/>
          </ac:spMkLst>
        </pc:spChg>
        <pc:spChg chg="add mod">
          <ac:chgData name="Bradley DEYSEL" userId="eb652434-ba0d-4f6d-bc67-94b5b671a75a" providerId="ADAL" clId="{4582205B-D3F2-4DB7-BBCB-488FEECED662}" dt="2026-04-24T09:48:00.988" v="25789" actId="1076"/>
          <ac:spMkLst>
            <pc:docMk/>
            <pc:sldMk cId="299848669" sldId="300"/>
            <ac:spMk id="35" creationId="{E53C68D3-EAA9-7AC3-4421-7F1325AED346}"/>
          </ac:spMkLst>
        </pc:spChg>
        <pc:spChg chg="add mod">
          <ac:chgData name="Bradley DEYSEL" userId="eb652434-ba0d-4f6d-bc67-94b5b671a75a" providerId="ADAL" clId="{4582205B-D3F2-4DB7-BBCB-488FEECED662}" dt="2026-04-24T09:46:29.515" v="25782" actId="207"/>
          <ac:spMkLst>
            <pc:docMk/>
            <pc:sldMk cId="299848669" sldId="300"/>
            <ac:spMk id="36" creationId="{74E21336-6439-BD52-B8A5-84C316CD42CE}"/>
          </ac:spMkLst>
        </pc:spChg>
        <pc:spChg chg="add mod">
          <ac:chgData name="Bradley DEYSEL" userId="eb652434-ba0d-4f6d-bc67-94b5b671a75a" providerId="ADAL" clId="{4582205B-D3F2-4DB7-BBCB-488FEECED662}" dt="2026-04-24T09:48:05.892" v="25790" actId="1076"/>
          <ac:spMkLst>
            <pc:docMk/>
            <pc:sldMk cId="299848669" sldId="300"/>
            <ac:spMk id="37" creationId="{0BBE8AF1-BC67-FDDF-2DD5-3F0BF462E547}"/>
          </ac:spMkLst>
        </pc:spChg>
        <pc:picChg chg="add ord">
          <ac:chgData name="Bradley DEYSEL" userId="eb652434-ba0d-4f6d-bc67-94b5b671a75a" providerId="ADAL" clId="{4582205B-D3F2-4DB7-BBCB-488FEECED662}" dt="2026-04-24T08:57:45.673" v="24113" actId="167"/>
          <ac:picMkLst>
            <pc:docMk/>
            <pc:sldMk cId="299848669" sldId="300"/>
            <ac:picMk id="4" creationId="{06E895CC-B713-6476-DF5F-9E469C4BFE7B}"/>
          </ac:picMkLst>
        </pc:picChg>
        <pc:picChg chg="add mod modCrop">
          <ac:chgData name="Bradley DEYSEL" userId="eb652434-ba0d-4f6d-bc67-94b5b671a75a" providerId="ADAL" clId="{4582205B-D3F2-4DB7-BBCB-488FEECED662}" dt="2026-04-24T09:33:59.506" v="25539" actId="1076"/>
          <ac:picMkLst>
            <pc:docMk/>
            <pc:sldMk cId="299848669" sldId="300"/>
            <ac:picMk id="7" creationId="{6BBAAF6F-71F5-ED2E-FAA1-672892B217DD}"/>
          </ac:picMkLst>
        </pc:picChg>
      </pc:sldChg>
      <pc:sldChg chg="addSp delSp modSp mod">
        <pc:chgData name="Bradley DEYSEL" userId="eb652434-ba0d-4f6d-bc67-94b5b671a75a" providerId="ADAL" clId="{4582205B-D3F2-4DB7-BBCB-488FEECED662}" dt="2026-04-24T09:06:59.429" v="24202" actId="14100"/>
        <pc:sldMkLst>
          <pc:docMk/>
          <pc:sldMk cId="1208504242" sldId="307"/>
        </pc:sldMkLst>
        <pc:spChg chg="add mod ord">
          <ac:chgData name="Bradley DEYSEL" userId="eb652434-ba0d-4f6d-bc67-94b5b671a75a" providerId="ADAL" clId="{4582205B-D3F2-4DB7-BBCB-488FEECED662}" dt="2026-04-24T09:06:59.429" v="24202" actId="14100"/>
          <ac:spMkLst>
            <pc:docMk/>
            <pc:sldMk cId="1208504242" sldId="307"/>
            <ac:spMk id="3" creationId="{299F1A2F-9CE9-E1BF-6EBB-47945466CE3F}"/>
          </ac:spMkLst>
        </pc:spChg>
        <pc:picChg chg="add ord">
          <ac:chgData name="Bradley DEYSEL" userId="eb652434-ba0d-4f6d-bc67-94b5b671a75a" providerId="ADAL" clId="{4582205B-D3F2-4DB7-BBCB-488FEECED662}" dt="2026-04-24T08:58:52.496" v="24133" actId="167"/>
          <ac:picMkLst>
            <pc:docMk/>
            <pc:sldMk cId="1208504242" sldId="307"/>
            <ac:picMk id="5" creationId="{89A554FF-0899-1BF2-7865-79414558EFF4}"/>
          </ac:picMkLst>
        </pc:picChg>
      </pc:sldChg>
      <pc:sldChg chg="addSp delSp modSp add mod">
        <pc:chgData name="Bradley DEYSEL" userId="eb652434-ba0d-4f6d-bc67-94b5b671a75a" providerId="ADAL" clId="{4582205B-D3F2-4DB7-BBCB-488FEECED662}" dt="2026-04-24T09:06:08.626" v="24189" actId="20577"/>
        <pc:sldMkLst>
          <pc:docMk/>
          <pc:sldMk cId="1542090510" sldId="313"/>
        </pc:sldMkLst>
        <pc:spChg chg="add mod">
          <ac:chgData name="Bradley DEYSEL" userId="eb652434-ba0d-4f6d-bc67-94b5b671a75a" providerId="ADAL" clId="{4582205B-D3F2-4DB7-BBCB-488FEECED662}" dt="2026-04-24T09:06:08.626" v="24189" actId="20577"/>
          <ac:spMkLst>
            <pc:docMk/>
            <pc:sldMk cId="1542090510" sldId="313"/>
            <ac:spMk id="3" creationId="{16D5139E-2DDF-1929-520D-8D65CE091AA3}"/>
          </ac:spMkLst>
        </pc:spChg>
        <pc:picChg chg="add ord">
          <ac:chgData name="Bradley DEYSEL" userId="eb652434-ba0d-4f6d-bc67-94b5b671a75a" providerId="ADAL" clId="{4582205B-D3F2-4DB7-BBCB-488FEECED662}" dt="2026-04-24T08:58:39.099" v="24131" actId="167"/>
          <ac:picMkLst>
            <pc:docMk/>
            <pc:sldMk cId="1542090510" sldId="313"/>
            <ac:picMk id="5" creationId="{EF6C96FF-5313-A417-EA32-BA1BC38925B8}"/>
          </ac:picMkLst>
        </pc:picChg>
      </pc:sldChg>
      <pc:sldChg chg="addSp delSp modSp add mod">
        <pc:chgData name="Bradley DEYSEL" userId="eb652434-ba0d-4f6d-bc67-94b5b671a75a" providerId="ADAL" clId="{4582205B-D3F2-4DB7-BBCB-488FEECED662}" dt="2026-04-24T09:07:47.151" v="24221" actId="20577"/>
        <pc:sldMkLst>
          <pc:docMk/>
          <pc:sldMk cId="2463395295" sldId="314"/>
        </pc:sldMkLst>
        <pc:spChg chg="mod ord">
          <ac:chgData name="Bradley DEYSEL" userId="eb652434-ba0d-4f6d-bc67-94b5b671a75a" providerId="ADAL" clId="{4582205B-D3F2-4DB7-BBCB-488FEECED662}" dt="2026-04-24T09:07:47.151" v="24221" actId="20577"/>
          <ac:spMkLst>
            <pc:docMk/>
            <pc:sldMk cId="2463395295" sldId="314"/>
            <ac:spMk id="3" creationId="{6EEE45E5-3AD5-BA9C-408E-3BD254D32940}"/>
          </ac:spMkLst>
        </pc:spChg>
        <pc:picChg chg="add ord">
          <ac:chgData name="Bradley DEYSEL" userId="eb652434-ba0d-4f6d-bc67-94b5b671a75a" providerId="ADAL" clId="{4582205B-D3F2-4DB7-BBCB-488FEECED662}" dt="2026-04-24T08:58:59.781" v="24135" actId="167"/>
          <ac:picMkLst>
            <pc:docMk/>
            <pc:sldMk cId="2463395295" sldId="314"/>
            <ac:picMk id="5" creationId="{07936AD3-AF87-3F26-57B7-2206A3B80B7C}"/>
          </ac:picMkLst>
        </pc:picChg>
      </pc:sldChg>
      <pc:sldChg chg="addSp delSp modSp add mod replId">
        <pc:chgData name="Bradley DEYSEL" userId="eb652434-ba0d-4f6d-bc67-94b5b671a75a" providerId="ADAL" clId="{4582205B-D3F2-4DB7-BBCB-488FEECED662}" dt="2026-04-24T09:08:12.784" v="24232" actId="20577"/>
        <pc:sldMkLst>
          <pc:docMk/>
          <pc:sldMk cId="4253027699" sldId="315"/>
        </pc:sldMkLst>
        <pc:spChg chg="mod">
          <ac:chgData name="Bradley DEYSEL" userId="eb652434-ba0d-4f6d-bc67-94b5b671a75a" providerId="ADAL" clId="{4582205B-D3F2-4DB7-BBCB-488FEECED662}" dt="2026-04-24T09:08:12.784" v="24232" actId="20577"/>
          <ac:spMkLst>
            <pc:docMk/>
            <pc:sldMk cId="4253027699" sldId="315"/>
            <ac:spMk id="3" creationId="{6990BD36-241E-22F1-E808-2BBF4F084FFF}"/>
          </ac:spMkLst>
        </pc:spChg>
        <pc:picChg chg="add ord">
          <ac:chgData name="Bradley DEYSEL" userId="eb652434-ba0d-4f6d-bc67-94b5b671a75a" providerId="ADAL" clId="{4582205B-D3F2-4DB7-BBCB-488FEECED662}" dt="2026-04-24T08:59:10.287" v="24137" actId="167"/>
          <ac:picMkLst>
            <pc:docMk/>
            <pc:sldMk cId="4253027699" sldId="315"/>
            <ac:picMk id="5" creationId="{03144110-B6A4-5A58-C3A5-C357CDAA6950}"/>
          </ac:picMkLst>
        </pc:picChg>
      </pc:sldChg>
      <pc:sldChg chg="addSp delSp modSp add mod delAnim modAnim">
        <pc:chgData name="Bradley DEYSEL" userId="eb652434-ba0d-4f6d-bc67-94b5b671a75a" providerId="ADAL" clId="{4582205B-D3F2-4DB7-BBCB-488FEECED662}" dt="2026-04-24T08:58:28.439" v="24129" actId="6549"/>
        <pc:sldMkLst>
          <pc:docMk/>
          <pc:sldMk cId="4036175610" sldId="316"/>
        </pc:sldMkLst>
        <pc:spChg chg="mod">
          <ac:chgData name="Bradley DEYSEL" userId="eb652434-ba0d-4f6d-bc67-94b5b671a75a" providerId="ADAL" clId="{4582205B-D3F2-4DB7-BBCB-488FEECED662}" dt="2026-04-24T08:58:28.439" v="24129" actId="6549"/>
          <ac:spMkLst>
            <pc:docMk/>
            <pc:sldMk cId="4036175610" sldId="316"/>
            <ac:spMk id="3" creationId="{4B8057C7-4482-5678-00EA-82C327947A96}"/>
          </ac:spMkLst>
        </pc:spChg>
        <pc:spChg chg="mod">
          <ac:chgData name="Bradley DEYSEL" userId="eb652434-ba0d-4f6d-bc67-94b5b671a75a" providerId="ADAL" clId="{4582205B-D3F2-4DB7-BBCB-488FEECED662}" dt="2026-04-24T08:58:20.099" v="24125" actId="6549"/>
          <ac:spMkLst>
            <pc:docMk/>
            <pc:sldMk cId="4036175610" sldId="316"/>
            <ac:spMk id="4" creationId="{8BC72AF7-B5C0-0B11-978E-A3F034C901D4}"/>
          </ac:spMkLst>
        </pc:spChg>
        <pc:spChg chg="add mod">
          <ac:chgData name="Bradley DEYSEL" userId="eb652434-ba0d-4f6d-bc67-94b5b671a75a" providerId="ADAL" clId="{4582205B-D3F2-4DB7-BBCB-488FEECED662}" dt="2026-04-20T12:11:51.439" v="22639" actId="208"/>
          <ac:spMkLst>
            <pc:docMk/>
            <pc:sldMk cId="4036175610" sldId="316"/>
            <ac:spMk id="5" creationId="{B0C0C8AD-AAD8-B571-80D0-304FCC676A06}"/>
          </ac:spMkLst>
        </pc:spChg>
        <pc:spChg chg="mod">
          <ac:chgData name="Bradley DEYSEL" userId="eb652434-ba0d-4f6d-bc67-94b5b671a75a" providerId="ADAL" clId="{4582205B-D3F2-4DB7-BBCB-488FEECED662}" dt="2026-04-20T11:42:41.249" v="22634"/>
          <ac:spMkLst>
            <pc:docMk/>
            <pc:sldMk cId="4036175610" sldId="316"/>
            <ac:spMk id="9" creationId="{0F0CEE02-A9A5-3106-5AD4-9B109E0C6D24}"/>
          </ac:spMkLst>
        </pc:spChg>
        <pc:spChg chg="add mod">
          <ac:chgData name="Bradley DEYSEL" userId="eb652434-ba0d-4f6d-bc67-94b5b671a75a" providerId="ADAL" clId="{4582205B-D3F2-4DB7-BBCB-488FEECED662}" dt="2026-04-24T08:58:24.333" v="24127" actId="6549"/>
          <ac:spMkLst>
            <pc:docMk/>
            <pc:sldMk cId="4036175610" sldId="316"/>
            <ac:spMk id="13" creationId="{6E8E61D8-359A-AC8B-4F19-E920BC9F1174}"/>
          </ac:spMkLst>
        </pc:spChg>
        <pc:spChg chg="add mod">
          <ac:chgData name="Bradley DEYSEL" userId="eb652434-ba0d-4f6d-bc67-94b5b671a75a" providerId="ADAL" clId="{4582205B-D3F2-4DB7-BBCB-488FEECED662}" dt="2026-04-20T12:11:39.515" v="22638" actId="208"/>
          <ac:spMkLst>
            <pc:docMk/>
            <pc:sldMk cId="4036175610" sldId="316"/>
            <ac:spMk id="14" creationId="{1FCCA808-CD83-4869-03D8-7CB12BF436A7}"/>
          </ac:spMkLst>
        </pc:spChg>
        <pc:spChg chg="add mod">
          <ac:chgData name="Bradley DEYSEL" userId="eb652434-ba0d-4f6d-bc67-94b5b671a75a" providerId="ADAL" clId="{4582205B-D3F2-4DB7-BBCB-488FEECED662}" dt="2026-04-20T12:11:33.356" v="22637" actId="208"/>
          <ac:spMkLst>
            <pc:docMk/>
            <pc:sldMk cId="4036175610" sldId="316"/>
            <ac:spMk id="22" creationId="{88CD6E78-B5A6-1339-B4D3-B0CE77290ACE}"/>
          </ac:spMkLst>
        </pc:spChg>
        <pc:spChg chg="add mod">
          <ac:chgData name="Bradley DEYSEL" userId="eb652434-ba0d-4f6d-bc67-94b5b671a75a" providerId="ADAL" clId="{4582205B-D3F2-4DB7-BBCB-488FEECED662}" dt="2026-04-20T12:11:51.439" v="22639" actId="208"/>
          <ac:spMkLst>
            <pc:docMk/>
            <pc:sldMk cId="4036175610" sldId="316"/>
            <ac:spMk id="23" creationId="{F5C9A879-AD85-FF90-A8CA-8185A60ADCEE}"/>
          </ac:spMkLst>
        </pc:spChg>
        <pc:spChg chg="mod">
          <ac:chgData name="Bradley DEYSEL" userId="eb652434-ba0d-4f6d-bc67-94b5b671a75a" providerId="ADAL" clId="{4582205B-D3F2-4DB7-BBCB-488FEECED662}" dt="2026-04-20T11:34:11.538" v="22576" actId="1076"/>
          <ac:spMkLst>
            <pc:docMk/>
            <pc:sldMk cId="4036175610" sldId="316"/>
            <ac:spMk id="24" creationId="{DACEC8BA-C3A1-A210-7C0C-9EF65F99FAE1}"/>
          </ac:spMkLst>
        </pc:spChg>
        <pc:spChg chg="add mod">
          <ac:chgData name="Bradley DEYSEL" userId="eb652434-ba0d-4f6d-bc67-94b5b671a75a" providerId="ADAL" clId="{4582205B-D3F2-4DB7-BBCB-488FEECED662}" dt="2026-04-24T08:58:26.412" v="24128" actId="6549"/>
          <ac:spMkLst>
            <pc:docMk/>
            <pc:sldMk cId="4036175610" sldId="316"/>
            <ac:spMk id="25" creationId="{202CB4FC-A43D-5F40-A48B-3045247B499C}"/>
          </ac:spMkLst>
        </pc:spChg>
        <pc:spChg chg="add mod">
          <ac:chgData name="Bradley DEYSEL" userId="eb652434-ba0d-4f6d-bc67-94b5b671a75a" providerId="ADAL" clId="{4582205B-D3F2-4DB7-BBCB-488FEECED662}" dt="2026-04-24T08:58:22.092" v="24126" actId="6549"/>
          <ac:spMkLst>
            <pc:docMk/>
            <pc:sldMk cId="4036175610" sldId="316"/>
            <ac:spMk id="26" creationId="{166C8302-4B11-24DB-5B11-B47FDFBDF41A}"/>
          </ac:spMkLst>
        </pc:spChg>
        <pc:picChg chg="add ord">
          <ac:chgData name="Bradley DEYSEL" userId="eb652434-ba0d-4f6d-bc67-94b5b671a75a" providerId="ADAL" clId="{4582205B-D3F2-4DB7-BBCB-488FEECED662}" dt="2026-04-24T08:58:06.135" v="24115" actId="167"/>
          <ac:picMkLst>
            <pc:docMk/>
            <pc:sldMk cId="4036175610" sldId="316"/>
            <ac:picMk id="7" creationId="{A2CB2F58-B054-4DE7-4D7C-FE46297FC819}"/>
          </ac:picMkLst>
        </pc:picChg>
      </pc:sldChg>
    </pc:docChg>
  </pc:docChgLst>
</pc:chgInfo>
</file>

<file path=ppt/comments/modernComment_10E_91128D71.xml><?xml version="1.0" encoding="utf-8"?>
<p188:cmLst xmlns:a="http://schemas.openxmlformats.org/drawingml/2006/main" xmlns:r="http://schemas.openxmlformats.org/officeDocument/2006/relationships" xmlns:p188="http://schemas.microsoft.com/office/powerpoint/2018/8/main">
  <p188:cm id="{64DC6164-E6BD-419D-9CF5-C732E592C419}" authorId="{FDD19CC2-6645-9BD9-B44F-198EBD641C23}" created="2026-01-08T09:51:43.817">
    <ac:txMkLst xmlns:ac="http://schemas.microsoft.com/office/drawing/2013/main/command">
      <pc:docMk xmlns:pc="http://schemas.microsoft.com/office/powerpoint/2013/main/command"/>
      <pc:sldMk xmlns:pc="http://schemas.microsoft.com/office/powerpoint/2013/main/command" cId="2433912177" sldId="270"/>
      <ac:spMk id="6" creationId="{B17699E2-DF46-2034-F941-3D2D723E9D6B}"/>
      <ac:txMk cp="0">
        <ac:context len="549" hash="4033604945"/>
      </ac:txMk>
    </ac:txMkLst>
    <p188:pos x="2941139" y="3006869"/>
    <p188:txBody>
      <a:bodyPr/>
      <a:lstStyle/>
      <a:p>
        <a:r>
          <a:rPr lang="en-GB"/>
          <a:t>Out of harmony or balance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6122AC-A7CE-4997-83DD-BF7273D88653}" type="datetimeFigureOut">
              <a:rPr lang="en-GB" smtClean="0"/>
              <a:t>15/05/2026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17CF97-7BAA-4248-8F22-4D6A27E6F739}" type="slidenum">
              <a:rPr lang="en-GB" smtClean="0"/>
              <a:t>‹#›</a:t>
            </a:fld>
            <a:endParaRPr lang="en-GB"/>
          </a:p>
        </p:txBody>
      </p:sp>
    </p:spTree>
    <p:extLst>
      <p:ext uri="{BB962C8B-B14F-4D97-AF65-F5344CB8AC3E}">
        <p14:creationId xmlns:p14="http://schemas.microsoft.com/office/powerpoint/2010/main" val="40850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17CF97-7BAA-4248-8F22-4D6A27E6F739}" type="slidenum">
              <a:rPr lang="en-GB" smtClean="0"/>
              <a:t>1</a:t>
            </a:fld>
            <a:endParaRPr lang="en-GB"/>
          </a:p>
        </p:txBody>
      </p:sp>
    </p:spTree>
    <p:extLst>
      <p:ext uri="{BB962C8B-B14F-4D97-AF65-F5344CB8AC3E}">
        <p14:creationId xmlns:p14="http://schemas.microsoft.com/office/powerpoint/2010/main" val="388131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2</a:t>
            </a:fld>
            <a:endParaRPr lang="en-GB"/>
          </a:p>
        </p:txBody>
      </p:sp>
    </p:spTree>
    <p:extLst>
      <p:ext uri="{BB962C8B-B14F-4D97-AF65-F5344CB8AC3E}">
        <p14:creationId xmlns:p14="http://schemas.microsoft.com/office/powerpoint/2010/main" val="346672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3</a:t>
            </a:fld>
            <a:endParaRPr lang="en-GB"/>
          </a:p>
        </p:txBody>
      </p:sp>
    </p:spTree>
    <p:extLst>
      <p:ext uri="{BB962C8B-B14F-4D97-AF65-F5344CB8AC3E}">
        <p14:creationId xmlns:p14="http://schemas.microsoft.com/office/powerpoint/2010/main" val="255776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4</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92247-1AA6-1ACA-2815-D033AB075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4A26F-0950-2BAD-213A-5E4149D0B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505DA-CAC9-677C-2EEA-9022F6A4EA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32AAA6-A796-6D1A-470A-2EFDA71AE9AF}"/>
              </a:ext>
            </a:extLst>
          </p:cNvPr>
          <p:cNvSpPr>
            <a:spLocks noGrp="1"/>
          </p:cNvSpPr>
          <p:nvPr>
            <p:ph type="sldNum" sz="quarter" idx="5"/>
          </p:nvPr>
        </p:nvSpPr>
        <p:spPr/>
        <p:txBody>
          <a:bodyPr/>
          <a:lstStyle/>
          <a:p>
            <a:fld id="{2917CF97-7BAA-4248-8F22-4D6A27E6F739}" type="slidenum">
              <a:rPr lang="en-GB" smtClean="0"/>
              <a:t>5</a:t>
            </a:fld>
            <a:endParaRPr lang="en-GB"/>
          </a:p>
        </p:txBody>
      </p:sp>
    </p:spTree>
    <p:extLst>
      <p:ext uri="{BB962C8B-B14F-4D97-AF65-F5344CB8AC3E}">
        <p14:creationId xmlns:p14="http://schemas.microsoft.com/office/powerpoint/2010/main" val="370859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08DD6-F558-6465-A2FD-6A8E1DE07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6018B-C0D8-C613-E6DB-99494AB3A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DFC62-26B8-B293-F841-B07B474049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42250F-C98B-0700-32F8-C22CEA0786F1}"/>
              </a:ext>
            </a:extLst>
          </p:cNvPr>
          <p:cNvSpPr>
            <a:spLocks noGrp="1"/>
          </p:cNvSpPr>
          <p:nvPr>
            <p:ph type="sldNum" sz="quarter" idx="5"/>
          </p:nvPr>
        </p:nvSpPr>
        <p:spPr/>
        <p:txBody>
          <a:bodyPr/>
          <a:lstStyle/>
          <a:p>
            <a:fld id="{2917CF97-7BAA-4248-8F22-4D6A27E6F739}" type="slidenum">
              <a:rPr lang="en-GB" smtClean="0"/>
              <a:t>6</a:t>
            </a:fld>
            <a:endParaRPr lang="en-GB"/>
          </a:p>
        </p:txBody>
      </p:sp>
    </p:spTree>
    <p:extLst>
      <p:ext uri="{BB962C8B-B14F-4D97-AF65-F5344CB8AC3E}">
        <p14:creationId xmlns:p14="http://schemas.microsoft.com/office/powerpoint/2010/main" val="274263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7</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E2C9-4C6B-27D0-F543-5FE17735E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8E119-9107-7CC9-69ED-CB86075AA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C3B45-E0BA-1900-111E-568B15678B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F13EE90-A74C-D52B-1E60-4CB48DCA9B92}"/>
              </a:ext>
            </a:extLst>
          </p:cNvPr>
          <p:cNvSpPr>
            <a:spLocks noGrp="1"/>
          </p:cNvSpPr>
          <p:nvPr>
            <p:ph type="sldNum" sz="quarter" idx="5"/>
          </p:nvPr>
        </p:nvSpPr>
        <p:spPr/>
        <p:txBody>
          <a:bodyPr/>
          <a:lstStyle/>
          <a:p>
            <a:fld id="{2917CF97-7BAA-4248-8F22-4D6A27E6F739}" type="slidenum">
              <a:rPr lang="en-GB" smtClean="0"/>
              <a:t>8</a:t>
            </a:fld>
            <a:endParaRPr lang="en-GB"/>
          </a:p>
        </p:txBody>
      </p:sp>
    </p:spTree>
    <p:extLst>
      <p:ext uri="{BB962C8B-B14F-4D97-AF65-F5344CB8AC3E}">
        <p14:creationId xmlns:p14="http://schemas.microsoft.com/office/powerpoint/2010/main" val="194386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9BBD-6369-2784-3F66-32D931C60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813C2-EC8B-FA24-A89F-05527EF0B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5C548-887B-77E4-D181-E061D9CA496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E1BE34-5FA9-385A-424B-5241D9F30D54}"/>
              </a:ext>
            </a:extLst>
          </p:cNvPr>
          <p:cNvSpPr>
            <a:spLocks noGrp="1"/>
          </p:cNvSpPr>
          <p:nvPr>
            <p:ph type="sldNum" sz="quarter" idx="5"/>
          </p:nvPr>
        </p:nvSpPr>
        <p:spPr/>
        <p:txBody>
          <a:bodyPr/>
          <a:lstStyle/>
          <a:p>
            <a:fld id="{2917CF97-7BAA-4248-8F22-4D6A27E6F739}" type="slidenum">
              <a:rPr lang="en-GB" smtClean="0"/>
              <a:t>9</a:t>
            </a:fld>
            <a:endParaRPr lang="en-GB"/>
          </a:p>
        </p:txBody>
      </p:sp>
    </p:spTree>
    <p:extLst>
      <p:ext uri="{BB962C8B-B14F-4D97-AF65-F5344CB8AC3E}">
        <p14:creationId xmlns:p14="http://schemas.microsoft.com/office/powerpoint/2010/main" val="140358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26238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9634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84381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56832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04146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57290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7123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407643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6542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41FA5-6617-46D7-9EB7-B62344BD408E}" type="datetimeFigureOut">
              <a:rPr lang="en-GB" smtClean="0"/>
              <a:t>15/05/2026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70863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41FA5-6617-46D7-9EB7-B62344BD408E}" type="datetimeFigureOut">
              <a:rPr lang="en-GB" smtClean="0"/>
              <a:t>15/05/2026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2200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A841FA5-6617-46D7-9EB7-B62344BD408E}" type="datetimeFigureOut">
              <a:rPr lang="en-GB" smtClean="0"/>
              <a:t>15/05/2026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304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41FA5-6617-46D7-9EB7-B62344BD408E}" type="datetimeFigureOut">
              <a:rPr lang="en-GB" smtClean="0"/>
              <a:t>15/05/2026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04441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15/05/2026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13051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15/05/2026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64395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15/05/2026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 id="2147485138" r:id="rId13"/>
    <p:sldLayoutId id="2147485139" r:id="rId14"/>
    <p:sldLayoutId id="2147485140" r:id="rId15"/>
    <p:sldLayoutId id="214748514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15/05/2026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43"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hyperlink" Target="https://youtu.be/2KpUEjK3hxw" TargetMode="External"/><Relationship Id="rId5" Type="http://schemas.openxmlformats.org/officeDocument/2006/relationships/image" Target="../media/image3.png"/><Relationship Id="rId10" Type="http://schemas.openxmlformats.org/officeDocument/2006/relationships/hyperlink" Target="https://www.bbc.co.uk/bitesize/articles/z8mvhcw" TargetMode="External"/><Relationship Id="rId4" Type="http://schemas.openxmlformats.org/officeDocument/2006/relationships/image" Target="../media/image2.jpeg"/><Relationship Id="rId9" Type="http://schemas.openxmlformats.org/officeDocument/2006/relationships/slide" Target="slide5.xml"/></Relationships>
</file>

<file path=ppt/slides/_rels/slide2.xml.rels><?xml version="1.0" encoding="UTF-8" standalone="yes"?>
<Relationships xmlns="http://schemas.openxmlformats.org/package/2006/relationships"><Relationship Id="rId8" Type="http://schemas.openxmlformats.org/officeDocument/2006/relationships/hyperlink" Target="https://www.merriam-webster.com/word-of-the-day" TargetMode="External"/><Relationship Id="rId13" Type="http://schemas.openxmlformats.org/officeDocument/2006/relationships/slide" Target="slide9.xml"/><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hyperlink" Target="https://youtu.be/JYa-vS1f_YQ" TargetMode="External"/><Relationship Id="rId5" Type="http://schemas.openxmlformats.org/officeDocument/2006/relationships/image" Target="../media/image7.jpeg"/><Relationship Id="rId10" Type="http://schemas.openxmlformats.org/officeDocument/2006/relationships/hyperlink" Target="https://www.bbc.co.uk/bitesize/articles/z3ppm39" TargetMode="Externa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8/10/relationships/comments" Target="../comments/modernComment_10E_91128D71.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16C3F5-5E41-04FA-7AE9-D56BC457E272}"/>
              </a:ext>
            </a:extLst>
          </p:cNvPr>
          <p:cNvPicPr>
            <a:picLocks noChangeAspect="1"/>
          </p:cNvPicPr>
          <p:nvPr/>
        </p:nvPicPr>
        <p:blipFill>
          <a:blip r:embed="rId3"/>
          <a:stretch>
            <a:fillRect/>
          </a:stretch>
        </p:blipFill>
        <p:spPr>
          <a:xfrm>
            <a:off x="8617" y="0"/>
            <a:ext cx="12174766" cy="6836665"/>
          </a:xfrm>
          <a:prstGeom prst="rect">
            <a:avLst/>
          </a:prstGeom>
        </p:spPr>
      </p:pic>
      <p:pic>
        <p:nvPicPr>
          <p:cNvPr id="1038" name="Picture 14" descr="day-1-1">
            <a:extLst>
              <a:ext uri="{FF2B5EF4-FFF2-40B4-BE49-F238E27FC236}">
                <a16:creationId xmlns:a16="http://schemas.microsoft.com/office/drawing/2014/main" id="{354155A9-0D03-49BB-8F63-AB4CA996C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 y="19359"/>
            <a:ext cx="1168387" cy="1312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3489" y="11896"/>
            <a:ext cx="1455728" cy="1312754"/>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84F166B-2995-3A3C-555D-1617C7F89036}"/>
              </a:ext>
            </a:extLst>
          </p:cNvPr>
          <p:cNvSpPr/>
          <p:nvPr/>
        </p:nvSpPr>
        <p:spPr>
          <a:xfrm>
            <a:off x="1699765" y="33952"/>
            <a:ext cx="8706317" cy="460570"/>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r>
              <a:rPr lang="en-GB" sz="1900" b="1" dirty="0">
                <a:solidFill>
                  <a:schemeClr val="bg1"/>
                </a:solidFill>
                <a:latin typeface="Lucida Calligraphy" panose="03010101010101010101" pitchFamily="66" charset="0"/>
              </a:rPr>
              <a:t>Dignity</a:t>
            </a:r>
          </a:p>
        </p:txBody>
      </p:sp>
      <p:sp>
        <p:nvSpPr>
          <p:cNvPr id="17" name="Rectangle: Rounded Corners 16">
            <a:extLst>
              <a:ext uri="{FF2B5EF4-FFF2-40B4-BE49-F238E27FC236}">
                <a16:creationId xmlns:a16="http://schemas.microsoft.com/office/drawing/2014/main" id="{57BD8A17-5EAE-60F2-2A55-78F46AED1A48}"/>
              </a:ext>
            </a:extLst>
          </p:cNvPr>
          <p:cNvSpPr/>
          <p:nvPr/>
        </p:nvSpPr>
        <p:spPr>
          <a:xfrm>
            <a:off x="1696659" y="543666"/>
            <a:ext cx="8706316" cy="441585"/>
          </a:xfrm>
          <a:prstGeom prst="roundRect">
            <a:avLst/>
          </a:prstGeom>
          <a:solidFill>
            <a:srgbClr val="FFC00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Lucida Calligraphy" panose="03010101010101010101" pitchFamily="66" charset="0"/>
              </a:rPr>
              <a:t>The Equality and Diversity theme for this half term: </a:t>
            </a:r>
            <a:r>
              <a:rPr lang="en-GB" b="1" dirty="0">
                <a:solidFill>
                  <a:srgbClr val="7030A0"/>
                </a:solidFill>
                <a:latin typeface="Lucida Calligraphy" panose="03010101010101010101" pitchFamily="66" charset="0"/>
              </a:rPr>
              <a:t>Culture </a:t>
            </a:r>
          </a:p>
        </p:txBody>
      </p:sp>
      <p:sp>
        <p:nvSpPr>
          <p:cNvPr id="18" name="Rectangle: Rounded Corners 17">
            <a:extLst>
              <a:ext uri="{FF2B5EF4-FFF2-40B4-BE49-F238E27FC236}">
                <a16:creationId xmlns:a16="http://schemas.microsoft.com/office/drawing/2014/main" id="{33652432-D9B4-EA27-DF1A-0C85550A3990}"/>
              </a:ext>
            </a:extLst>
          </p:cNvPr>
          <p:cNvSpPr/>
          <p:nvPr/>
        </p:nvSpPr>
        <p:spPr>
          <a:xfrm>
            <a:off x="1696659" y="1034395"/>
            <a:ext cx="8706317" cy="460570"/>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Celebration of Success</a:t>
            </a:r>
          </a:p>
        </p:txBody>
      </p:sp>
      <p:sp>
        <p:nvSpPr>
          <p:cNvPr id="8" name="TextBox 7">
            <a:hlinkClick r:id="rId6" action="ppaction://hlinksldjump"/>
            <a:extLst>
              <a:ext uri="{FF2B5EF4-FFF2-40B4-BE49-F238E27FC236}">
                <a16:creationId xmlns:a16="http://schemas.microsoft.com/office/drawing/2014/main" id="{9C534AD6-3C17-FB99-FD1F-42F056C33E46}"/>
              </a:ext>
            </a:extLst>
          </p:cNvPr>
          <p:cNvSpPr txBox="1"/>
          <p:nvPr/>
        </p:nvSpPr>
        <p:spPr>
          <a:xfrm>
            <a:off x="102193" y="2841099"/>
            <a:ext cx="2597288" cy="2331184"/>
          </a:xfrm>
          <a:prstGeom prst="horizontalScroll">
            <a:avLst/>
          </a:prstGeom>
          <a:solidFill>
            <a:srgbClr val="FFFF00"/>
          </a:solidFill>
          <a:ln w="28575">
            <a:solidFill>
              <a:srgbClr val="C00000"/>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pic>
        <p:nvPicPr>
          <p:cNvPr id="6" name="Picture 5">
            <a:extLst>
              <a:ext uri="{FF2B5EF4-FFF2-40B4-BE49-F238E27FC236}">
                <a16:creationId xmlns:a16="http://schemas.microsoft.com/office/drawing/2014/main" id="{659CED1F-68F5-A92B-24AE-2D1A6477742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11" name="TextBox 10">
            <a:extLst>
              <a:ext uri="{FF2B5EF4-FFF2-40B4-BE49-F238E27FC236}">
                <a16:creationId xmlns:a16="http://schemas.microsoft.com/office/drawing/2014/main" id="{F4636E1E-3167-53C0-2E9D-4EFEF83700D1}"/>
              </a:ext>
            </a:extLst>
          </p:cNvPr>
          <p:cNvSpPr txBox="1"/>
          <p:nvPr/>
        </p:nvSpPr>
        <p:spPr>
          <a:xfrm>
            <a:off x="225527" y="5426582"/>
            <a:ext cx="6797178" cy="553998"/>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3000" b="1" dirty="0">
                <a:solidFill>
                  <a:srgbClr val="FFFF00"/>
                </a:solidFill>
              </a:rPr>
              <a:t>Watch:</a:t>
            </a:r>
            <a:endParaRPr lang="en-GB" sz="3000" b="1" dirty="0">
              <a:solidFill>
                <a:schemeClr val="bg1"/>
              </a:solidFill>
            </a:endParaRPr>
          </a:p>
        </p:txBody>
      </p:sp>
      <p:pic>
        <p:nvPicPr>
          <p:cNvPr id="23" name="Picture 22">
            <a:extLst>
              <a:ext uri="{FF2B5EF4-FFF2-40B4-BE49-F238E27FC236}">
                <a16:creationId xmlns:a16="http://schemas.microsoft.com/office/drawing/2014/main" id="{C4DCEDFC-5DA8-4DE4-268E-B3E827A1A29E}"/>
              </a:ext>
            </a:extLst>
          </p:cNvPr>
          <p:cNvPicPr>
            <a:picLocks noChangeAspect="1"/>
          </p:cNvPicPr>
          <p:nvPr/>
        </p:nvPicPr>
        <p:blipFill>
          <a:blip r:embed="rId8"/>
          <a:srcRect b="12793"/>
          <a:stretch>
            <a:fillRect/>
          </a:stretch>
        </p:blipFill>
        <p:spPr>
          <a:xfrm>
            <a:off x="7352606" y="1671068"/>
            <a:ext cx="4737201" cy="3755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Flowchart: Terminator 12">
            <a:hlinkClick r:id="rId9" action="ppaction://hlinksldjump"/>
            <a:extLst>
              <a:ext uri="{FF2B5EF4-FFF2-40B4-BE49-F238E27FC236}">
                <a16:creationId xmlns:a16="http://schemas.microsoft.com/office/drawing/2014/main" id="{73045F38-A2B5-3B54-3340-C8BF6DD25123}"/>
              </a:ext>
            </a:extLst>
          </p:cNvPr>
          <p:cNvSpPr/>
          <p:nvPr/>
        </p:nvSpPr>
        <p:spPr>
          <a:xfrm>
            <a:off x="95202" y="1663625"/>
            <a:ext cx="7665272" cy="1099448"/>
          </a:xfrm>
          <a:prstGeom prst="flowChartTerminator">
            <a:avLst/>
          </a:prstGeom>
          <a:solidFill>
            <a:srgbClr val="3399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a:solidFill>
                    <a:sysClr val="windowText" lastClr="000000"/>
                  </a:solidFill>
                </a:ln>
                <a:solidFill>
                  <a:sysClr val="windowText" lastClr="000000"/>
                </a:solidFill>
                <a:latin typeface="Abadi" panose="020F0502020204030204" pitchFamily="34" charset="0"/>
                <a:ea typeface="ADLaM Display" panose="02010000000000000000" pitchFamily="2" charset="0"/>
                <a:cs typeface="ADLaM Display" panose="02010000000000000000" pitchFamily="2" charset="0"/>
              </a:rPr>
              <a:t>Click below for the challenge of the day</a:t>
            </a:r>
          </a:p>
          <a:p>
            <a:pPr algn="ctr"/>
            <a:r>
              <a:rPr lang="en-GB" sz="2400" dirty="0">
                <a:solidFill>
                  <a:schemeClr val="bg1"/>
                </a:solidFill>
                <a:hlinkClick r:id="rId10">
                  <a:extLst>
                    <a:ext uri="{A12FA001-AC4F-418D-AE19-62706E023703}">
                      <ahyp:hlinkClr xmlns:ahyp="http://schemas.microsoft.com/office/drawing/2018/hyperlinkcolor" val="tx"/>
                    </a:ext>
                  </a:extLst>
                </a:hlinkClick>
              </a:rPr>
              <a:t>Quiz: Can you tackle a Victorian exam paper? - BBC Bitesize</a:t>
            </a:r>
            <a:endParaRPr lang="en-US" sz="2400" dirty="0">
              <a:ln>
                <a:solidFill>
                  <a:sysClr val="windowText" lastClr="000000"/>
                </a:solidFill>
              </a:ln>
              <a:solidFill>
                <a:schemeClr val="bg1"/>
              </a:solidFill>
              <a:latin typeface="Abadi" panose="020F0502020204030204" pitchFamily="34" charset="0"/>
              <a:ea typeface="ADLaM Display" panose="02010000000000000000" pitchFamily="2" charset="0"/>
              <a:cs typeface="ADLaM Display" panose="02010000000000000000" pitchFamily="2" charset="0"/>
            </a:endParaRPr>
          </a:p>
        </p:txBody>
      </p:sp>
      <p:sp>
        <p:nvSpPr>
          <p:cNvPr id="2" name="Speech Bubble: Rectangle with Corners Rounded 1">
            <a:extLst>
              <a:ext uri="{FF2B5EF4-FFF2-40B4-BE49-F238E27FC236}">
                <a16:creationId xmlns:a16="http://schemas.microsoft.com/office/drawing/2014/main" id="{D4270722-9025-BE25-A523-4ED53F4AED18}"/>
              </a:ext>
            </a:extLst>
          </p:cNvPr>
          <p:cNvSpPr/>
          <p:nvPr/>
        </p:nvSpPr>
        <p:spPr>
          <a:xfrm>
            <a:off x="2949377" y="3352377"/>
            <a:ext cx="4721414" cy="1168174"/>
          </a:xfrm>
          <a:prstGeom prst="wedgeRoundRectCallout">
            <a:avLst>
              <a:gd name="adj1" fmla="val -20054"/>
              <a:gd name="adj2" fmla="val 85183"/>
              <a:gd name="adj3" fmla="val 16667"/>
            </a:avLst>
          </a:prstGeom>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Careers – Guess my job!</a:t>
            </a:r>
          </a:p>
          <a:p>
            <a:pPr algn="ctr"/>
            <a:r>
              <a:rPr lang="en-GB"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hlinkClick r:id="rId11">
                  <a:extLst>
                    <a:ext uri="{A12FA001-AC4F-418D-AE19-62706E023703}">
                      <ahyp:hlinkClr xmlns:ahyp="http://schemas.microsoft.com/office/drawing/2018/hyperlinkcolor" val="tx"/>
                    </a:ext>
                  </a:extLst>
                </a:hlinkClick>
              </a:rPr>
              <a:t>https://youtu.be/2KpUEjK3hxw</a:t>
            </a:r>
            <a:endParaRPr lang="en-GB"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hlinkClick r:id="rId12" action="ppaction://hlinksldjump"/>
            <a:extLst>
              <a:ext uri="{FF2B5EF4-FFF2-40B4-BE49-F238E27FC236}">
                <a16:creationId xmlns:a16="http://schemas.microsoft.com/office/drawing/2014/main" id="{8422FA88-B0DB-E6C0-CF92-273010F3BB38}"/>
              </a:ext>
            </a:extLst>
          </p:cNvPr>
          <p:cNvSpPr txBox="1"/>
          <p:nvPr/>
        </p:nvSpPr>
        <p:spPr>
          <a:xfrm>
            <a:off x="7131575" y="5250309"/>
            <a:ext cx="2287462" cy="1358682"/>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0070C0"/>
                </a:solidFill>
              </a:rPr>
              <a:t>Click for a prayer</a:t>
            </a:r>
            <a:endParaRPr lang="en-US" sz="2600" dirty="0">
              <a:solidFill>
                <a:srgbClr val="0070C0"/>
              </a:solidFill>
            </a:endParaRPr>
          </a:p>
        </p:txBody>
      </p:sp>
      <p:sp>
        <p:nvSpPr>
          <p:cNvPr id="9" name="TextBox 8">
            <a:hlinkClick r:id="rId13" action="ppaction://hlinksldjump"/>
            <a:extLst>
              <a:ext uri="{FF2B5EF4-FFF2-40B4-BE49-F238E27FC236}">
                <a16:creationId xmlns:a16="http://schemas.microsoft.com/office/drawing/2014/main" id="{4D9E3826-3294-BE4E-4839-F729039245C0}"/>
              </a:ext>
            </a:extLst>
          </p:cNvPr>
          <p:cNvSpPr txBox="1"/>
          <p:nvPr/>
        </p:nvSpPr>
        <p:spPr>
          <a:xfrm>
            <a:off x="9503579" y="4839732"/>
            <a:ext cx="2586228" cy="1967746"/>
          </a:xfrm>
          <a:prstGeom prst="cloud">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FF0066"/>
                </a:solidFill>
              </a:rPr>
              <a:t>Click for an extra prayer</a:t>
            </a:r>
            <a:endParaRPr lang="en-US" sz="2600" dirty="0">
              <a:solidFill>
                <a:srgbClr val="FF0066"/>
              </a:solidFill>
            </a:endParaRPr>
          </a:p>
        </p:txBody>
      </p:sp>
    </p:spTree>
    <p:extLst>
      <p:ext uri="{BB962C8B-B14F-4D97-AF65-F5344CB8AC3E}">
        <p14:creationId xmlns:p14="http://schemas.microsoft.com/office/powerpoint/2010/main" val="14453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80">
                                          <p:stCondLst>
                                            <p:cond delay="0"/>
                                          </p:stCondLst>
                                        </p:cTn>
                                        <p:tgtEl>
                                          <p:spTgt spid="23"/>
                                        </p:tgtEl>
                                      </p:cBhvr>
                                    </p:animEffect>
                                    <p:anim calcmode="lin" valueType="num">
                                      <p:cBhvr>
                                        <p:cTn id="5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9" dur="26">
                                          <p:stCondLst>
                                            <p:cond delay="650"/>
                                          </p:stCondLst>
                                        </p:cTn>
                                        <p:tgtEl>
                                          <p:spTgt spid="23"/>
                                        </p:tgtEl>
                                      </p:cBhvr>
                                      <p:to x="100000" y="60000"/>
                                    </p:animScale>
                                    <p:animScale>
                                      <p:cBhvr>
                                        <p:cTn id="60" dur="166" decel="50000">
                                          <p:stCondLst>
                                            <p:cond delay="676"/>
                                          </p:stCondLst>
                                        </p:cTn>
                                        <p:tgtEl>
                                          <p:spTgt spid="23"/>
                                        </p:tgtEl>
                                      </p:cBhvr>
                                      <p:to x="100000" y="100000"/>
                                    </p:animScale>
                                    <p:animScale>
                                      <p:cBhvr>
                                        <p:cTn id="61" dur="26">
                                          <p:stCondLst>
                                            <p:cond delay="1312"/>
                                          </p:stCondLst>
                                        </p:cTn>
                                        <p:tgtEl>
                                          <p:spTgt spid="23"/>
                                        </p:tgtEl>
                                      </p:cBhvr>
                                      <p:to x="100000" y="80000"/>
                                    </p:animScale>
                                    <p:animScale>
                                      <p:cBhvr>
                                        <p:cTn id="62" dur="166" decel="50000">
                                          <p:stCondLst>
                                            <p:cond delay="1338"/>
                                          </p:stCondLst>
                                        </p:cTn>
                                        <p:tgtEl>
                                          <p:spTgt spid="23"/>
                                        </p:tgtEl>
                                      </p:cBhvr>
                                      <p:to x="100000" y="100000"/>
                                    </p:animScale>
                                    <p:animScale>
                                      <p:cBhvr>
                                        <p:cTn id="63" dur="26">
                                          <p:stCondLst>
                                            <p:cond delay="1642"/>
                                          </p:stCondLst>
                                        </p:cTn>
                                        <p:tgtEl>
                                          <p:spTgt spid="23"/>
                                        </p:tgtEl>
                                      </p:cBhvr>
                                      <p:to x="100000" y="90000"/>
                                    </p:animScale>
                                    <p:animScale>
                                      <p:cBhvr>
                                        <p:cTn id="64" dur="166" decel="50000">
                                          <p:stCondLst>
                                            <p:cond delay="1668"/>
                                          </p:stCondLst>
                                        </p:cTn>
                                        <p:tgtEl>
                                          <p:spTgt spid="23"/>
                                        </p:tgtEl>
                                      </p:cBhvr>
                                      <p:to x="100000" y="100000"/>
                                    </p:animScale>
                                    <p:animScale>
                                      <p:cBhvr>
                                        <p:cTn id="65" dur="26">
                                          <p:stCondLst>
                                            <p:cond delay="1808"/>
                                          </p:stCondLst>
                                        </p:cTn>
                                        <p:tgtEl>
                                          <p:spTgt spid="23"/>
                                        </p:tgtEl>
                                      </p:cBhvr>
                                      <p:to x="100000" y="95000"/>
                                    </p:animScale>
                                    <p:animScale>
                                      <p:cBhvr>
                                        <p:cTn id="66" dur="166" decel="50000">
                                          <p:stCondLst>
                                            <p:cond delay="1834"/>
                                          </p:stCondLst>
                                        </p:cTn>
                                        <p:tgtEl>
                                          <p:spTgt spid="2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dissolve">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dissolve">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P spid="11" grpId="0" animBg="1"/>
      <p:bldP spid="13" grpId="0" animBg="1"/>
      <p:bldP spid="2" grpId="0" animBg="1"/>
      <p:bldP spid="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162126-F5E0-7E42-9C08-675895572940}"/>
              </a:ext>
            </a:extLst>
          </p:cNvPr>
          <p:cNvPicPr>
            <a:picLocks noChangeAspect="1"/>
          </p:cNvPicPr>
          <p:nvPr/>
        </p:nvPicPr>
        <p:blipFill>
          <a:blip r:embed="rId3"/>
          <a:stretch>
            <a:fillRect/>
          </a:stretch>
        </p:blipFill>
        <p:spPr>
          <a:xfrm>
            <a:off x="5568" y="1"/>
            <a:ext cx="12180864" cy="6849152"/>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Music-Marketing-Tips-Day-2">
            <a:extLst>
              <a:ext uri="{FF2B5EF4-FFF2-40B4-BE49-F238E27FC236}">
                <a16:creationId xmlns:a16="http://schemas.microsoft.com/office/drawing/2014/main" id="{A3E9EBCF-A45C-4F7F-99A0-A130068AF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 y="0"/>
            <a:ext cx="1237838" cy="1400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6" action="ppaction://hlinksldjump"/>
            <a:extLst>
              <a:ext uri="{FF2B5EF4-FFF2-40B4-BE49-F238E27FC236}">
                <a16:creationId xmlns:a16="http://schemas.microsoft.com/office/drawing/2014/main" id="{F9CC3219-A1BF-2EBB-CA99-AA632926573C}"/>
              </a:ext>
            </a:extLst>
          </p:cNvPr>
          <p:cNvSpPr txBox="1"/>
          <p:nvPr/>
        </p:nvSpPr>
        <p:spPr>
          <a:xfrm>
            <a:off x="382452" y="3257579"/>
            <a:ext cx="2616497" cy="2144554"/>
          </a:xfrm>
          <a:prstGeom prst="verticalScroll">
            <a:avLst/>
          </a:prstGeom>
          <a:solidFill>
            <a:srgbClr val="FFFF00"/>
          </a:solidFill>
          <a:ln>
            <a:solidFill>
              <a:srgbClr val="990099"/>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sp>
        <p:nvSpPr>
          <p:cNvPr id="42" name="Rectangle: Rounded Corners 41">
            <a:extLst>
              <a:ext uri="{FF2B5EF4-FFF2-40B4-BE49-F238E27FC236}">
                <a16:creationId xmlns:a16="http://schemas.microsoft.com/office/drawing/2014/main" id="{754DB508-4E2C-608B-6AD3-9F78586DAECF}"/>
              </a:ext>
            </a:extLst>
          </p:cNvPr>
          <p:cNvSpPr/>
          <p:nvPr/>
        </p:nvSpPr>
        <p:spPr>
          <a:xfrm>
            <a:off x="1690701" y="9386"/>
            <a:ext cx="8714095" cy="441585"/>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r>
              <a:rPr lang="en-GB" sz="1900" b="1" dirty="0">
                <a:solidFill>
                  <a:schemeClr val="bg1"/>
                </a:solidFill>
                <a:latin typeface="Lucida Calligraphy" panose="03010101010101010101" pitchFamily="66" charset="0"/>
              </a:rPr>
              <a:t>Dignity</a:t>
            </a:r>
          </a:p>
        </p:txBody>
      </p:sp>
      <p:sp>
        <p:nvSpPr>
          <p:cNvPr id="43" name="Rectangle: Rounded Corners 42">
            <a:extLst>
              <a:ext uri="{FF2B5EF4-FFF2-40B4-BE49-F238E27FC236}">
                <a16:creationId xmlns:a16="http://schemas.microsoft.com/office/drawing/2014/main" id="{5905E635-A618-1E64-0C3E-B7DC71686C9A}"/>
              </a:ext>
            </a:extLst>
          </p:cNvPr>
          <p:cNvSpPr/>
          <p:nvPr/>
        </p:nvSpPr>
        <p:spPr>
          <a:xfrm>
            <a:off x="1699761" y="524305"/>
            <a:ext cx="8714095" cy="441585"/>
          </a:xfrm>
          <a:prstGeom prst="roundRect">
            <a:avLst/>
          </a:prstGeom>
          <a:solidFill>
            <a:srgbClr val="FFC00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Lucida Calligraphy" panose="03010101010101010101" pitchFamily="66" charset="0"/>
              </a:rPr>
              <a:t>The Equality and Diversity theme for this half term</a:t>
            </a:r>
            <a:r>
              <a:rPr lang="en-GB" b="1">
                <a:solidFill>
                  <a:srgbClr val="002060"/>
                </a:solidFill>
                <a:latin typeface="Lucida Calligraphy" panose="03010101010101010101" pitchFamily="66" charset="0"/>
              </a:rPr>
              <a:t>: Culture</a:t>
            </a:r>
            <a:endParaRPr lang="en-GB" b="1" dirty="0">
              <a:solidFill>
                <a:srgbClr val="7030A0"/>
              </a:solidFill>
              <a:latin typeface="Lucida Calligraphy" panose="03010101010101010101" pitchFamily="66" charset="0"/>
            </a:endParaRPr>
          </a:p>
        </p:txBody>
      </p:sp>
      <p:sp>
        <p:nvSpPr>
          <p:cNvPr id="44" name="Rectangle: Rounded Corners 43">
            <a:extLst>
              <a:ext uri="{FF2B5EF4-FFF2-40B4-BE49-F238E27FC236}">
                <a16:creationId xmlns:a16="http://schemas.microsoft.com/office/drawing/2014/main" id="{671D59B2-B9F4-C44E-44AD-96EA77F916BE}"/>
              </a:ext>
            </a:extLst>
          </p:cNvPr>
          <p:cNvSpPr/>
          <p:nvPr/>
        </p:nvSpPr>
        <p:spPr>
          <a:xfrm>
            <a:off x="1699761" y="1003737"/>
            <a:ext cx="8714095" cy="406962"/>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Celebration of Success</a:t>
            </a:r>
          </a:p>
        </p:txBody>
      </p:sp>
      <p:pic>
        <p:nvPicPr>
          <p:cNvPr id="1027" name="Picture 1026">
            <a:extLst>
              <a:ext uri="{FF2B5EF4-FFF2-40B4-BE49-F238E27FC236}">
                <a16:creationId xmlns:a16="http://schemas.microsoft.com/office/drawing/2014/main" id="{845A182D-AFE5-EB9F-6800-1CB31AACEB5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9" name="Speech Bubble: Rectangle with Corners Rounded 8">
            <a:extLst>
              <a:ext uri="{FF2B5EF4-FFF2-40B4-BE49-F238E27FC236}">
                <a16:creationId xmlns:a16="http://schemas.microsoft.com/office/drawing/2014/main" id="{6E81EC16-4899-BF9D-E5F4-5142C0A16CA5}"/>
              </a:ext>
            </a:extLst>
          </p:cNvPr>
          <p:cNvSpPr/>
          <p:nvPr/>
        </p:nvSpPr>
        <p:spPr>
          <a:xfrm>
            <a:off x="3159350" y="3854152"/>
            <a:ext cx="3000488" cy="960213"/>
          </a:xfrm>
          <a:prstGeom prst="wedgeRoundRectCallout">
            <a:avLst/>
          </a:prstGeom>
          <a:solidFill>
            <a:srgbClr val="00B0F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Word of the Day:</a:t>
            </a:r>
          </a:p>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 Merriam-Webster</a:t>
            </a:r>
            <a:endPar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hlinkClick r:id="rId9" action="ppaction://hlinksldjump"/>
            <a:extLst>
              <a:ext uri="{FF2B5EF4-FFF2-40B4-BE49-F238E27FC236}">
                <a16:creationId xmlns:a16="http://schemas.microsoft.com/office/drawing/2014/main" id="{9F448480-4F0C-BC4B-BBC9-3B6399D4E3DE}"/>
              </a:ext>
            </a:extLst>
          </p:cNvPr>
          <p:cNvSpPr txBox="1"/>
          <p:nvPr/>
        </p:nvSpPr>
        <p:spPr>
          <a:xfrm>
            <a:off x="252207" y="1490194"/>
            <a:ext cx="7158122" cy="1687890"/>
          </a:xfrm>
          <a:prstGeom prst="flowChartTerminator">
            <a:avLst/>
          </a:prstGeom>
          <a:ln>
            <a:solidFill>
              <a:schemeClr val="tx1"/>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tx1"/>
                </a:solidFill>
                <a:latin typeface="Aptos SemiBold" panose="020F0502020204030204" pitchFamily="34" charset="0"/>
                <a:ea typeface="ADLaM Display" panose="02010000000000000000" pitchFamily="2" charset="0"/>
                <a:cs typeface="ADLaM Display" panose="02010000000000000000" pitchFamily="2" charset="0"/>
              </a:rPr>
              <a:t>Click below for the challenge of the day</a:t>
            </a:r>
          </a:p>
          <a:p>
            <a:pPr algn="ctr"/>
            <a:r>
              <a:rPr lang="en-GB" sz="2400" dirty="0">
                <a:solidFill>
                  <a:schemeClr val="bg1"/>
                </a:solidFill>
                <a:hlinkClick r:id="rId10">
                  <a:extLst>
                    <a:ext uri="{A12FA001-AC4F-418D-AE19-62706E023703}">
                      <ahyp:hlinkClr xmlns:ahyp="http://schemas.microsoft.com/office/drawing/2018/hyperlinkcolor" val="tx"/>
                    </a:ext>
                  </a:extLst>
                </a:hlinkClick>
              </a:rPr>
              <a:t>The mind-blowing map of the world quiz - BBC Bitesize</a:t>
            </a:r>
            <a:endParaRPr lang="en-US" sz="2400" dirty="0">
              <a:solidFill>
                <a:schemeClr val="bg1"/>
              </a:solidFill>
              <a:latin typeface="Aptos SemiBold" panose="020F0502020204030204" pitchFamily="34" charset="0"/>
              <a:ea typeface="ADLaM Display" panose="02010000000000000000" pitchFamily="2" charset="0"/>
              <a:cs typeface="ADLaM Display" panose="02010000000000000000" pitchFamily="2" charset="0"/>
            </a:endParaRPr>
          </a:p>
        </p:txBody>
      </p:sp>
      <p:sp>
        <p:nvSpPr>
          <p:cNvPr id="7" name="TextBox 6">
            <a:extLst>
              <a:ext uri="{FF2B5EF4-FFF2-40B4-BE49-F238E27FC236}">
                <a16:creationId xmlns:a16="http://schemas.microsoft.com/office/drawing/2014/main" id="{A5A559F5-8DA5-8A37-A801-18E5663D21D5}"/>
              </a:ext>
            </a:extLst>
          </p:cNvPr>
          <p:cNvSpPr txBox="1"/>
          <p:nvPr/>
        </p:nvSpPr>
        <p:spPr>
          <a:xfrm>
            <a:off x="127184" y="5694376"/>
            <a:ext cx="8056333"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Be inspired by these talented people…</a:t>
            </a:r>
          </a:p>
          <a:p>
            <a:pPr algn="ctr"/>
            <a:r>
              <a:rPr lang="en-GB" sz="2800" b="1" dirty="0">
                <a:solidFill>
                  <a:schemeClr val="bg1"/>
                </a:solidFill>
                <a:hlinkClick r:id="rId11">
                  <a:extLst>
                    <a:ext uri="{A12FA001-AC4F-418D-AE19-62706E023703}">
                      <ahyp:hlinkClr xmlns:ahyp="http://schemas.microsoft.com/office/drawing/2018/hyperlinkcolor" val="tx"/>
                    </a:ext>
                  </a:extLst>
                </a:hlinkClick>
              </a:rPr>
              <a:t>https://youtu.be/JYa-vS1f_YQ</a:t>
            </a:r>
            <a:endParaRPr lang="en-GB" sz="2800" b="1" dirty="0">
              <a:solidFill>
                <a:schemeClr val="bg1"/>
              </a:solidFill>
            </a:endParaRPr>
          </a:p>
        </p:txBody>
      </p:sp>
      <p:pic>
        <p:nvPicPr>
          <p:cNvPr id="11" name="Picture 10">
            <a:extLst>
              <a:ext uri="{FF2B5EF4-FFF2-40B4-BE49-F238E27FC236}">
                <a16:creationId xmlns:a16="http://schemas.microsoft.com/office/drawing/2014/main" id="{DCB7924E-E23E-621D-99A2-03E46A78EC79}"/>
              </a:ext>
            </a:extLst>
          </p:cNvPr>
          <p:cNvPicPr>
            <a:picLocks noChangeAspect="1"/>
          </p:cNvPicPr>
          <p:nvPr/>
        </p:nvPicPr>
        <p:blipFill>
          <a:blip r:embed="rId12"/>
          <a:srcRect t="33383" b="1"/>
          <a:stretch>
            <a:fillRect/>
          </a:stretch>
        </p:blipFill>
        <p:spPr>
          <a:xfrm>
            <a:off x="8122618" y="1496997"/>
            <a:ext cx="3904353" cy="3371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hlinkClick r:id="rId13" action="ppaction://hlinksldjump"/>
            <a:extLst>
              <a:ext uri="{FF2B5EF4-FFF2-40B4-BE49-F238E27FC236}">
                <a16:creationId xmlns:a16="http://schemas.microsoft.com/office/drawing/2014/main" id="{DE5D4CA3-6F92-7598-A1D1-D6D6B1BD57D0}"/>
              </a:ext>
            </a:extLst>
          </p:cNvPr>
          <p:cNvSpPr txBox="1"/>
          <p:nvPr/>
        </p:nvSpPr>
        <p:spPr>
          <a:xfrm>
            <a:off x="8689920" y="4814365"/>
            <a:ext cx="2596054" cy="1967746"/>
          </a:xfrm>
          <a:prstGeom prst="cloud">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FF0066"/>
                </a:solidFill>
              </a:rPr>
              <a:t>Click for an extra prayer</a:t>
            </a:r>
          </a:p>
        </p:txBody>
      </p:sp>
      <p:sp>
        <p:nvSpPr>
          <p:cNvPr id="13" name="TextBox 12">
            <a:hlinkClick r:id="rId14" action="ppaction://hlinksldjump"/>
            <a:extLst>
              <a:ext uri="{FF2B5EF4-FFF2-40B4-BE49-F238E27FC236}">
                <a16:creationId xmlns:a16="http://schemas.microsoft.com/office/drawing/2014/main" id="{3338FDFF-8508-81AA-A640-2603C135C885}"/>
              </a:ext>
            </a:extLst>
          </p:cNvPr>
          <p:cNvSpPr txBox="1"/>
          <p:nvPr/>
        </p:nvSpPr>
        <p:spPr>
          <a:xfrm>
            <a:off x="6319299" y="4275172"/>
            <a:ext cx="2480435" cy="1358682"/>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0070C0"/>
                </a:solidFill>
              </a:rPr>
              <a:t>Click for a prayer</a:t>
            </a:r>
          </a:p>
        </p:txBody>
      </p:sp>
    </p:spTree>
    <p:extLst>
      <p:ext uri="{BB962C8B-B14F-4D97-AF65-F5344CB8AC3E}">
        <p14:creationId xmlns:p14="http://schemas.microsoft.com/office/powerpoint/2010/main" val="16759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dissolv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dissolv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animBg="1"/>
      <p:bldP spid="44" grpId="0" animBg="1"/>
      <p:bldP spid="9" grpId="0" animBg="1"/>
      <p:bldP spid="3" grpId="0" animBg="1"/>
      <p:bldP spid="7" grpId="0" animBg="1"/>
      <p:bldP spid="5"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3A9C9-DCDD-7CC1-99A3-B276209B00FE}"/>
              </a:ext>
            </a:extLst>
          </p:cNvPr>
          <p:cNvPicPr>
            <a:picLocks noChangeAspect="1"/>
          </p:cNvPicPr>
          <p:nvPr/>
        </p:nvPicPr>
        <p:blipFill>
          <a:blip r:embed="rId4"/>
          <a:stretch>
            <a:fillRect/>
          </a:stretch>
        </p:blipFill>
        <p:spPr>
          <a:xfrm>
            <a:off x="5568" y="8847"/>
            <a:ext cx="12180864"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6" action="ppaction://hlinksldjump"/>
            <a:extLst>
              <a:ext uri="{FF2B5EF4-FFF2-40B4-BE49-F238E27FC236}">
                <a16:creationId xmlns:a16="http://schemas.microsoft.com/office/drawing/2014/main" id="{E5D9A191-F16B-4EA9-BFBB-107EC652BF44}"/>
              </a:ext>
            </a:extLst>
          </p:cNvPr>
          <p:cNvSpPr txBox="1"/>
          <p:nvPr/>
        </p:nvSpPr>
        <p:spPr>
          <a:xfrm>
            <a:off x="8862494" y="257046"/>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pic>
        <p:nvPicPr>
          <p:cNvPr id="32" name="Picture 31">
            <a:extLst>
              <a:ext uri="{FF2B5EF4-FFF2-40B4-BE49-F238E27FC236}">
                <a16:creationId xmlns:a16="http://schemas.microsoft.com/office/drawing/2014/main" id="{B14035E1-DF97-4C47-B901-97F6388E0983}"/>
              </a:ext>
            </a:extLst>
          </p:cNvPr>
          <p:cNvPicPr>
            <a:picLocks noChangeAspect="1"/>
          </p:cNvPicPr>
          <p:nvPr/>
        </p:nvPicPr>
        <p:blipFill>
          <a:blip r:embed="rId7"/>
          <a:stretch>
            <a:fillRect/>
          </a:stretch>
        </p:blipFill>
        <p:spPr>
          <a:xfrm>
            <a:off x="9846525" y="5738327"/>
            <a:ext cx="2036240" cy="1066370"/>
          </a:xfrm>
          <a:prstGeom prst="rect">
            <a:avLst/>
          </a:prstGeom>
          <a:effectLst>
            <a:innerShdw blurRad="63500" dist="50800" dir="13500000">
              <a:prstClr val="black">
                <a:alpha val="50000"/>
              </a:prstClr>
            </a:innerShdw>
          </a:effectLst>
        </p:spPr>
      </p:pic>
      <p:sp>
        <p:nvSpPr>
          <p:cNvPr id="6" name="Rectangle: Rounded Corners 5">
            <a:extLst>
              <a:ext uri="{FF2B5EF4-FFF2-40B4-BE49-F238E27FC236}">
                <a16:creationId xmlns:a16="http://schemas.microsoft.com/office/drawing/2014/main" id="{B17699E2-DF46-2034-F941-3D2D723E9D6B}"/>
              </a:ext>
            </a:extLst>
          </p:cNvPr>
          <p:cNvSpPr/>
          <p:nvPr/>
        </p:nvSpPr>
        <p:spPr>
          <a:xfrm>
            <a:off x="5656647" y="1441829"/>
            <a:ext cx="6364178" cy="4248995"/>
          </a:xfrm>
          <a:prstGeom prst="roundRect">
            <a:avLst/>
          </a:prstGeom>
          <a:solidFill>
            <a:srgbClr val="92D050"/>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is a different take on success.  This time round, we are thinking about the ultimate authority and sovereignty of God.  Christians believe that God is complete in every way and therefore perfect.  This means that all His ways and thoughts are always right and true and will always produce the most whole and holy outcome.  Subsequently, there is no power that can (or that Christians would want to) come against God.  Christians trust in God’s complete control over every situation.</a:t>
            </a:r>
          </a:p>
          <a:p>
            <a:pPr algn="ctr"/>
            <a:endParaRPr lang="en-GB" dirty="0">
              <a:solidFill>
                <a:schemeClr val="tx1"/>
              </a:solidFill>
            </a:endParaRPr>
          </a:p>
          <a:p>
            <a:pPr algn="ctr"/>
            <a:r>
              <a:rPr lang="en-GB" dirty="0">
                <a:solidFill>
                  <a:srgbClr val="C00000"/>
                </a:solidFill>
              </a:rPr>
              <a:t>Question of the day:</a:t>
            </a:r>
          </a:p>
          <a:p>
            <a:pPr algn="ctr"/>
            <a:r>
              <a:rPr lang="en-GB" dirty="0">
                <a:solidFill>
                  <a:schemeClr val="bg1"/>
                </a:solidFill>
              </a:rPr>
              <a:t>Who do you trust when things go wrong?</a:t>
            </a:r>
          </a:p>
        </p:txBody>
      </p:sp>
      <p:pic>
        <p:nvPicPr>
          <p:cNvPr id="7" name="Picture 6">
            <a:extLst>
              <a:ext uri="{FF2B5EF4-FFF2-40B4-BE49-F238E27FC236}">
                <a16:creationId xmlns:a16="http://schemas.microsoft.com/office/drawing/2014/main" id="{932552BE-FC6B-DDB7-8F67-B95909C50814}"/>
              </a:ext>
            </a:extLst>
          </p:cNvPr>
          <p:cNvPicPr>
            <a:picLocks noChangeAspect="1"/>
          </p:cNvPicPr>
          <p:nvPr/>
        </p:nvPicPr>
        <p:blipFill>
          <a:blip r:embed="rId8"/>
          <a:srcRect b="9368"/>
          <a:stretch>
            <a:fillRect/>
          </a:stretch>
        </p:blipFill>
        <p:spPr>
          <a:xfrm>
            <a:off x="231475" y="177284"/>
            <a:ext cx="5199265" cy="6398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391217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6E895CC-B713-6476-DF5F-9E469C4BFE7B}"/>
              </a:ext>
            </a:extLst>
          </p:cNvPr>
          <p:cNvPicPr>
            <a:picLocks noChangeAspect="1"/>
          </p:cNvPicPr>
          <p:nvPr/>
        </p:nvPicPr>
        <p:blipFill>
          <a:blip r:embed="rId3"/>
          <a:stretch>
            <a:fillRect/>
          </a:stretch>
        </p:blipFill>
        <p:spPr>
          <a:xfrm>
            <a:off x="5568" y="8847"/>
            <a:ext cx="12180864"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6BB900B-873C-36EC-C873-B78F19A940D2}"/>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943625" y="5680709"/>
            <a:ext cx="2036240" cy="1052334"/>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7295673" y="182863"/>
            <a:ext cx="16129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pic>
        <p:nvPicPr>
          <p:cNvPr id="7" name="Picture 6">
            <a:extLst>
              <a:ext uri="{FF2B5EF4-FFF2-40B4-BE49-F238E27FC236}">
                <a16:creationId xmlns:a16="http://schemas.microsoft.com/office/drawing/2014/main" id="{6BBAAF6F-71F5-ED2E-FAA1-672892B217DD}"/>
              </a:ext>
            </a:extLst>
          </p:cNvPr>
          <p:cNvPicPr>
            <a:picLocks noChangeAspect="1"/>
          </p:cNvPicPr>
          <p:nvPr/>
        </p:nvPicPr>
        <p:blipFill>
          <a:blip r:embed="rId7"/>
          <a:srcRect b="8058"/>
          <a:stretch>
            <a:fillRect/>
          </a:stretch>
        </p:blipFill>
        <p:spPr>
          <a:xfrm>
            <a:off x="207642" y="244458"/>
            <a:ext cx="4968657" cy="6488585"/>
          </a:xfrm>
          <a:prstGeom prst="rect">
            <a:avLst/>
          </a:prstGeom>
          <a:solidFill>
            <a:srgbClr val="FFFFFF">
              <a:shade val="85000"/>
            </a:srgbClr>
          </a:solidFill>
          <a:ln w="88900" cap="sq">
            <a:solidFill>
              <a:srgbClr val="33CC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Rounded Corners 2">
            <a:extLst>
              <a:ext uri="{FF2B5EF4-FFF2-40B4-BE49-F238E27FC236}">
                <a16:creationId xmlns:a16="http://schemas.microsoft.com/office/drawing/2014/main" id="{65A7FE24-EE17-2E9F-8372-5E909F541540}"/>
              </a:ext>
            </a:extLst>
          </p:cNvPr>
          <p:cNvSpPr/>
          <p:nvPr/>
        </p:nvSpPr>
        <p:spPr>
          <a:xfrm>
            <a:off x="4945711" y="1263366"/>
            <a:ext cx="7114353" cy="4644621"/>
          </a:xfrm>
          <a:prstGeom prst="roundRect">
            <a:avLst/>
          </a:prstGeom>
          <a:solidFill>
            <a:srgbClr val="92D050"/>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00FF"/>
                </a:solidFill>
              </a:rPr>
              <a:t>King David was the father of King Solomon.  Although David made some big mistakes, his heart was in the right place and God used him mightily.  This verse in Samuel tells us that David ‘acted wisely and prospered in all his ways’.  Wisdom was a characteristic that David had to work on, however, it clearly had an impact on his son Solomon who, when told by God he could ask for anything, asked for wisdom</a:t>
            </a:r>
          </a:p>
          <a:p>
            <a:pPr algn="ctr"/>
            <a:endParaRPr lang="en-GB" dirty="0">
              <a:solidFill>
                <a:srgbClr val="0000FF"/>
              </a:solidFill>
            </a:endParaRPr>
          </a:p>
          <a:p>
            <a:pPr algn="ctr"/>
            <a:r>
              <a:rPr lang="en-GB" dirty="0">
                <a:solidFill>
                  <a:schemeClr val="bg1"/>
                </a:solidFill>
              </a:rPr>
              <a:t>Question of the day:</a:t>
            </a:r>
          </a:p>
          <a:p>
            <a:pPr algn="ctr"/>
            <a:r>
              <a:rPr lang="en-GB" dirty="0">
                <a:solidFill>
                  <a:schemeClr val="tx1"/>
                </a:solidFill>
              </a:rPr>
              <a:t>Below are three important words relating to success.</a:t>
            </a:r>
          </a:p>
          <a:p>
            <a:pPr algn="ctr"/>
            <a:r>
              <a:rPr lang="en-GB" dirty="0">
                <a:solidFill>
                  <a:schemeClr val="tx1"/>
                </a:solidFill>
              </a:rPr>
              <a:t>Can you work them out?</a:t>
            </a:r>
          </a:p>
          <a:p>
            <a:pPr algn="ctr"/>
            <a:r>
              <a:rPr lang="en-GB" sz="2800" dirty="0">
                <a:solidFill>
                  <a:srgbClr val="C00000"/>
                </a:solidFill>
              </a:rPr>
              <a:t>P</a:t>
            </a:r>
            <a:r>
              <a:rPr lang="en-GB" sz="2800" dirty="0">
                <a:solidFill>
                  <a:schemeClr val="tx1"/>
                </a:solidFill>
              </a:rPr>
              <a:t> _ _ _ _ _ _ _ _ _ _ _   </a:t>
            </a:r>
          </a:p>
          <a:p>
            <a:pPr algn="ctr"/>
            <a:r>
              <a:rPr lang="en-GB" sz="2800" dirty="0">
                <a:solidFill>
                  <a:srgbClr val="FFFF00"/>
                </a:solidFill>
              </a:rPr>
              <a:t>H</a:t>
            </a:r>
            <a:r>
              <a:rPr lang="en-GB" sz="2800" dirty="0">
                <a:solidFill>
                  <a:schemeClr val="tx1"/>
                </a:solidFill>
              </a:rPr>
              <a:t> _ _ _ _ _ _ _   </a:t>
            </a:r>
          </a:p>
          <a:p>
            <a:pPr algn="ctr"/>
            <a:r>
              <a:rPr lang="en-GB" sz="2800" dirty="0">
                <a:solidFill>
                  <a:srgbClr val="0000FF"/>
                </a:solidFill>
              </a:rPr>
              <a:t>A</a:t>
            </a:r>
            <a:r>
              <a:rPr lang="en-GB" sz="2800" dirty="0">
                <a:solidFill>
                  <a:schemeClr val="tx1"/>
                </a:solidFill>
              </a:rPr>
              <a:t> _ _ _ _ _ _ _</a:t>
            </a:r>
          </a:p>
        </p:txBody>
      </p:sp>
      <p:sp>
        <p:nvSpPr>
          <p:cNvPr id="9" name="TextBox 8">
            <a:extLst>
              <a:ext uri="{FF2B5EF4-FFF2-40B4-BE49-F238E27FC236}">
                <a16:creationId xmlns:a16="http://schemas.microsoft.com/office/drawing/2014/main" id="{3B65726A-8495-9BD6-2F86-6498D52336F4}"/>
              </a:ext>
            </a:extLst>
          </p:cNvPr>
          <p:cNvSpPr txBox="1"/>
          <p:nvPr/>
        </p:nvSpPr>
        <p:spPr>
          <a:xfrm>
            <a:off x="7003994" y="4395438"/>
            <a:ext cx="354908" cy="523220"/>
          </a:xfrm>
          <a:prstGeom prst="rect">
            <a:avLst/>
          </a:prstGeom>
          <a:noFill/>
        </p:spPr>
        <p:txBody>
          <a:bodyPr wrap="square" rtlCol="0">
            <a:spAutoFit/>
          </a:bodyPr>
          <a:lstStyle/>
          <a:p>
            <a:r>
              <a:rPr lang="en-GB" sz="2800" dirty="0">
                <a:solidFill>
                  <a:srgbClr val="C00000"/>
                </a:solidFill>
              </a:rPr>
              <a:t>e</a:t>
            </a:r>
          </a:p>
        </p:txBody>
      </p:sp>
      <p:sp>
        <p:nvSpPr>
          <p:cNvPr id="11" name="TextBox 10">
            <a:extLst>
              <a:ext uri="{FF2B5EF4-FFF2-40B4-BE49-F238E27FC236}">
                <a16:creationId xmlns:a16="http://schemas.microsoft.com/office/drawing/2014/main" id="{8BED4C11-04C1-3003-53A3-1A0CCBBF4CF5}"/>
              </a:ext>
            </a:extLst>
          </p:cNvPr>
          <p:cNvSpPr txBox="1"/>
          <p:nvPr/>
        </p:nvSpPr>
        <p:spPr>
          <a:xfrm>
            <a:off x="9332406" y="4390201"/>
            <a:ext cx="354908" cy="523220"/>
          </a:xfrm>
          <a:prstGeom prst="rect">
            <a:avLst/>
          </a:prstGeom>
          <a:noFill/>
        </p:spPr>
        <p:txBody>
          <a:bodyPr wrap="square" rtlCol="0">
            <a:spAutoFit/>
          </a:bodyPr>
          <a:lstStyle/>
          <a:p>
            <a:r>
              <a:rPr lang="en-GB" sz="2800" dirty="0">
                <a:solidFill>
                  <a:srgbClr val="C00000"/>
                </a:solidFill>
              </a:rPr>
              <a:t>n</a:t>
            </a:r>
          </a:p>
        </p:txBody>
      </p:sp>
      <p:sp>
        <p:nvSpPr>
          <p:cNvPr id="12" name="TextBox 11">
            <a:extLst>
              <a:ext uri="{FF2B5EF4-FFF2-40B4-BE49-F238E27FC236}">
                <a16:creationId xmlns:a16="http://schemas.microsoft.com/office/drawing/2014/main" id="{C1BA0308-036A-7394-AFDB-013AA37F3061}"/>
              </a:ext>
            </a:extLst>
          </p:cNvPr>
          <p:cNvSpPr txBox="1"/>
          <p:nvPr/>
        </p:nvSpPr>
        <p:spPr>
          <a:xfrm>
            <a:off x="9621246" y="4403572"/>
            <a:ext cx="354908" cy="523220"/>
          </a:xfrm>
          <a:prstGeom prst="rect">
            <a:avLst/>
          </a:prstGeom>
          <a:noFill/>
        </p:spPr>
        <p:txBody>
          <a:bodyPr wrap="square" rtlCol="0">
            <a:spAutoFit/>
          </a:bodyPr>
          <a:lstStyle/>
          <a:p>
            <a:r>
              <a:rPr lang="en-GB" sz="2800" dirty="0">
                <a:solidFill>
                  <a:srgbClr val="C00000"/>
                </a:solidFill>
              </a:rPr>
              <a:t>c</a:t>
            </a:r>
          </a:p>
        </p:txBody>
      </p:sp>
      <p:sp>
        <p:nvSpPr>
          <p:cNvPr id="13" name="TextBox 12">
            <a:extLst>
              <a:ext uri="{FF2B5EF4-FFF2-40B4-BE49-F238E27FC236}">
                <a16:creationId xmlns:a16="http://schemas.microsoft.com/office/drawing/2014/main" id="{FFF3F67E-6BD0-3F25-3F7D-5D6965FB4C9F}"/>
              </a:ext>
            </a:extLst>
          </p:cNvPr>
          <p:cNvSpPr txBox="1"/>
          <p:nvPr/>
        </p:nvSpPr>
        <p:spPr>
          <a:xfrm>
            <a:off x="9898871" y="4396889"/>
            <a:ext cx="354908" cy="523220"/>
          </a:xfrm>
          <a:prstGeom prst="rect">
            <a:avLst/>
          </a:prstGeom>
          <a:noFill/>
        </p:spPr>
        <p:txBody>
          <a:bodyPr wrap="square" rtlCol="0">
            <a:spAutoFit/>
          </a:bodyPr>
          <a:lstStyle/>
          <a:p>
            <a:r>
              <a:rPr lang="en-GB" sz="2800" dirty="0">
                <a:solidFill>
                  <a:srgbClr val="C00000"/>
                </a:solidFill>
              </a:rPr>
              <a:t>e</a:t>
            </a:r>
          </a:p>
        </p:txBody>
      </p:sp>
      <p:sp>
        <p:nvSpPr>
          <p:cNvPr id="14" name="TextBox 13">
            <a:extLst>
              <a:ext uri="{FF2B5EF4-FFF2-40B4-BE49-F238E27FC236}">
                <a16:creationId xmlns:a16="http://schemas.microsoft.com/office/drawing/2014/main" id="{77F80783-EEE3-A9CE-CE7E-E918AE4BEA76}"/>
              </a:ext>
            </a:extLst>
          </p:cNvPr>
          <p:cNvSpPr txBox="1"/>
          <p:nvPr/>
        </p:nvSpPr>
        <p:spPr>
          <a:xfrm>
            <a:off x="9042461" y="4404835"/>
            <a:ext cx="354908" cy="523220"/>
          </a:xfrm>
          <a:prstGeom prst="rect">
            <a:avLst/>
          </a:prstGeom>
          <a:noFill/>
        </p:spPr>
        <p:txBody>
          <a:bodyPr wrap="square" rtlCol="0">
            <a:spAutoFit/>
          </a:bodyPr>
          <a:lstStyle/>
          <a:p>
            <a:r>
              <a:rPr lang="en-GB" sz="2800" dirty="0">
                <a:solidFill>
                  <a:srgbClr val="C00000"/>
                </a:solidFill>
              </a:rPr>
              <a:t>a</a:t>
            </a:r>
          </a:p>
        </p:txBody>
      </p:sp>
      <p:sp>
        <p:nvSpPr>
          <p:cNvPr id="15" name="TextBox 14">
            <a:extLst>
              <a:ext uri="{FF2B5EF4-FFF2-40B4-BE49-F238E27FC236}">
                <a16:creationId xmlns:a16="http://schemas.microsoft.com/office/drawing/2014/main" id="{D87AAF30-E214-BF06-9C15-F1C36C9F0BD2}"/>
              </a:ext>
            </a:extLst>
          </p:cNvPr>
          <p:cNvSpPr txBox="1"/>
          <p:nvPr/>
        </p:nvSpPr>
        <p:spPr>
          <a:xfrm>
            <a:off x="8795258" y="4813662"/>
            <a:ext cx="354908" cy="523220"/>
          </a:xfrm>
          <a:prstGeom prst="rect">
            <a:avLst/>
          </a:prstGeom>
          <a:noFill/>
        </p:spPr>
        <p:txBody>
          <a:bodyPr wrap="square" rtlCol="0">
            <a:spAutoFit/>
          </a:bodyPr>
          <a:lstStyle/>
          <a:p>
            <a:r>
              <a:rPr lang="en-GB" sz="2800" dirty="0" err="1">
                <a:solidFill>
                  <a:srgbClr val="FFFF00"/>
                </a:solidFill>
              </a:rPr>
              <a:t>i</a:t>
            </a:r>
            <a:endParaRPr lang="en-GB" sz="2800" dirty="0">
              <a:solidFill>
                <a:srgbClr val="FFFF00"/>
              </a:solidFill>
            </a:endParaRPr>
          </a:p>
        </p:txBody>
      </p:sp>
      <p:sp>
        <p:nvSpPr>
          <p:cNvPr id="17" name="TextBox 16">
            <a:extLst>
              <a:ext uri="{FF2B5EF4-FFF2-40B4-BE49-F238E27FC236}">
                <a16:creationId xmlns:a16="http://schemas.microsoft.com/office/drawing/2014/main" id="{D2931FA5-FEF2-103D-30B8-38BACAE402D8}"/>
              </a:ext>
            </a:extLst>
          </p:cNvPr>
          <p:cNvSpPr txBox="1"/>
          <p:nvPr/>
        </p:nvSpPr>
        <p:spPr>
          <a:xfrm>
            <a:off x="9069003" y="4822391"/>
            <a:ext cx="354908" cy="523220"/>
          </a:xfrm>
          <a:prstGeom prst="rect">
            <a:avLst/>
          </a:prstGeom>
          <a:noFill/>
        </p:spPr>
        <p:txBody>
          <a:bodyPr wrap="square" rtlCol="0">
            <a:spAutoFit/>
          </a:bodyPr>
          <a:lstStyle/>
          <a:p>
            <a:r>
              <a:rPr lang="en-GB" sz="2800" dirty="0">
                <a:solidFill>
                  <a:srgbClr val="FFFF00"/>
                </a:solidFill>
              </a:rPr>
              <a:t>t</a:t>
            </a:r>
          </a:p>
        </p:txBody>
      </p:sp>
      <p:sp>
        <p:nvSpPr>
          <p:cNvPr id="18" name="TextBox 17">
            <a:extLst>
              <a:ext uri="{FF2B5EF4-FFF2-40B4-BE49-F238E27FC236}">
                <a16:creationId xmlns:a16="http://schemas.microsoft.com/office/drawing/2014/main" id="{3C743B96-1FF0-5A7A-8CC3-E6F9F0A1091E}"/>
              </a:ext>
            </a:extLst>
          </p:cNvPr>
          <p:cNvSpPr txBox="1"/>
          <p:nvPr/>
        </p:nvSpPr>
        <p:spPr>
          <a:xfrm>
            <a:off x="9381397" y="4848484"/>
            <a:ext cx="354908" cy="523220"/>
          </a:xfrm>
          <a:prstGeom prst="rect">
            <a:avLst/>
          </a:prstGeom>
          <a:noFill/>
        </p:spPr>
        <p:txBody>
          <a:bodyPr wrap="square" rtlCol="0">
            <a:spAutoFit/>
          </a:bodyPr>
          <a:lstStyle/>
          <a:p>
            <a:r>
              <a:rPr lang="en-GB" sz="2800" dirty="0">
                <a:solidFill>
                  <a:srgbClr val="FFFF00"/>
                </a:solidFill>
              </a:rPr>
              <a:t>y</a:t>
            </a:r>
          </a:p>
        </p:txBody>
      </p:sp>
      <p:sp>
        <p:nvSpPr>
          <p:cNvPr id="19" name="TextBox 18">
            <a:extLst>
              <a:ext uri="{FF2B5EF4-FFF2-40B4-BE49-F238E27FC236}">
                <a16:creationId xmlns:a16="http://schemas.microsoft.com/office/drawing/2014/main" id="{BDED0387-B0D2-B8BD-3286-5E655D6BDB56}"/>
              </a:ext>
            </a:extLst>
          </p:cNvPr>
          <p:cNvSpPr txBox="1"/>
          <p:nvPr/>
        </p:nvSpPr>
        <p:spPr>
          <a:xfrm>
            <a:off x="9024180" y="5234847"/>
            <a:ext cx="354908" cy="523220"/>
          </a:xfrm>
          <a:prstGeom prst="rect">
            <a:avLst/>
          </a:prstGeom>
          <a:noFill/>
        </p:spPr>
        <p:txBody>
          <a:bodyPr wrap="square" rtlCol="0">
            <a:spAutoFit/>
          </a:bodyPr>
          <a:lstStyle/>
          <a:p>
            <a:r>
              <a:rPr lang="en-GB" sz="2800" dirty="0">
                <a:solidFill>
                  <a:srgbClr val="0000FF"/>
                </a:solidFill>
              </a:rPr>
              <a:t>d</a:t>
            </a:r>
          </a:p>
        </p:txBody>
      </p:sp>
      <p:sp>
        <p:nvSpPr>
          <p:cNvPr id="20" name="TextBox 19">
            <a:extLst>
              <a:ext uri="{FF2B5EF4-FFF2-40B4-BE49-F238E27FC236}">
                <a16:creationId xmlns:a16="http://schemas.microsoft.com/office/drawing/2014/main" id="{022360EF-7CD6-DF53-28AA-5F77764F9D03}"/>
              </a:ext>
            </a:extLst>
          </p:cNvPr>
          <p:cNvSpPr txBox="1"/>
          <p:nvPr/>
        </p:nvSpPr>
        <p:spPr>
          <a:xfrm>
            <a:off x="9323868" y="5245181"/>
            <a:ext cx="354908" cy="523220"/>
          </a:xfrm>
          <a:prstGeom prst="rect">
            <a:avLst/>
          </a:prstGeom>
          <a:noFill/>
        </p:spPr>
        <p:txBody>
          <a:bodyPr wrap="square" rtlCol="0">
            <a:spAutoFit/>
          </a:bodyPr>
          <a:lstStyle/>
          <a:p>
            <a:r>
              <a:rPr lang="en-GB" sz="2800" dirty="0">
                <a:solidFill>
                  <a:srgbClr val="0000FF"/>
                </a:solidFill>
              </a:rPr>
              <a:t>e</a:t>
            </a:r>
          </a:p>
        </p:txBody>
      </p:sp>
      <p:sp>
        <p:nvSpPr>
          <p:cNvPr id="21" name="TextBox 20">
            <a:extLst>
              <a:ext uri="{FF2B5EF4-FFF2-40B4-BE49-F238E27FC236}">
                <a16:creationId xmlns:a16="http://schemas.microsoft.com/office/drawing/2014/main" id="{C7B20C00-B5EB-B0E3-3FB9-976C566CA2D2}"/>
              </a:ext>
            </a:extLst>
          </p:cNvPr>
          <p:cNvSpPr txBox="1"/>
          <p:nvPr/>
        </p:nvSpPr>
        <p:spPr>
          <a:xfrm>
            <a:off x="8203904" y="5250892"/>
            <a:ext cx="354908" cy="523220"/>
          </a:xfrm>
          <a:prstGeom prst="rect">
            <a:avLst/>
          </a:prstGeom>
          <a:noFill/>
        </p:spPr>
        <p:txBody>
          <a:bodyPr wrap="square" rtlCol="0">
            <a:spAutoFit/>
          </a:bodyPr>
          <a:lstStyle/>
          <a:p>
            <a:r>
              <a:rPr lang="en-GB" sz="2800" dirty="0">
                <a:solidFill>
                  <a:srgbClr val="0000FF"/>
                </a:solidFill>
              </a:rPr>
              <a:t>i</a:t>
            </a:r>
          </a:p>
        </p:txBody>
      </p:sp>
      <p:sp>
        <p:nvSpPr>
          <p:cNvPr id="22" name="TextBox 21">
            <a:extLst>
              <a:ext uri="{FF2B5EF4-FFF2-40B4-BE49-F238E27FC236}">
                <a16:creationId xmlns:a16="http://schemas.microsoft.com/office/drawing/2014/main" id="{CCBCDC50-3D45-9317-5107-D0E8E053708F}"/>
              </a:ext>
            </a:extLst>
          </p:cNvPr>
          <p:cNvSpPr txBox="1"/>
          <p:nvPr/>
        </p:nvSpPr>
        <p:spPr>
          <a:xfrm>
            <a:off x="8755418" y="4396889"/>
            <a:ext cx="354908" cy="523220"/>
          </a:xfrm>
          <a:prstGeom prst="rect">
            <a:avLst/>
          </a:prstGeom>
          <a:noFill/>
        </p:spPr>
        <p:txBody>
          <a:bodyPr wrap="square" rtlCol="0">
            <a:spAutoFit/>
          </a:bodyPr>
          <a:lstStyle/>
          <a:p>
            <a:r>
              <a:rPr lang="en-GB" sz="2800" dirty="0">
                <a:solidFill>
                  <a:srgbClr val="C00000"/>
                </a:solidFill>
              </a:rPr>
              <a:t>r</a:t>
            </a:r>
          </a:p>
        </p:txBody>
      </p:sp>
      <p:sp>
        <p:nvSpPr>
          <p:cNvPr id="23" name="TextBox 22">
            <a:extLst>
              <a:ext uri="{FF2B5EF4-FFF2-40B4-BE49-F238E27FC236}">
                <a16:creationId xmlns:a16="http://schemas.microsoft.com/office/drawing/2014/main" id="{0E497CB2-571C-5522-6F0C-DDA79F011F88}"/>
              </a:ext>
            </a:extLst>
          </p:cNvPr>
          <p:cNvSpPr txBox="1"/>
          <p:nvPr/>
        </p:nvSpPr>
        <p:spPr>
          <a:xfrm>
            <a:off x="8456840" y="5232587"/>
            <a:ext cx="354908" cy="523220"/>
          </a:xfrm>
          <a:prstGeom prst="rect">
            <a:avLst/>
          </a:prstGeom>
          <a:noFill/>
        </p:spPr>
        <p:txBody>
          <a:bodyPr wrap="square" rtlCol="0">
            <a:spAutoFit/>
          </a:bodyPr>
          <a:lstStyle/>
          <a:p>
            <a:r>
              <a:rPr lang="en-GB" sz="2800" dirty="0">
                <a:solidFill>
                  <a:srgbClr val="0000FF"/>
                </a:solidFill>
              </a:rPr>
              <a:t>t</a:t>
            </a:r>
          </a:p>
        </p:txBody>
      </p:sp>
      <p:sp>
        <p:nvSpPr>
          <p:cNvPr id="24" name="TextBox 23">
            <a:extLst>
              <a:ext uri="{FF2B5EF4-FFF2-40B4-BE49-F238E27FC236}">
                <a16:creationId xmlns:a16="http://schemas.microsoft.com/office/drawing/2014/main" id="{181E93E1-E7CF-BE3D-5B26-0EB5B00A75A6}"/>
              </a:ext>
            </a:extLst>
          </p:cNvPr>
          <p:cNvSpPr txBox="1"/>
          <p:nvPr/>
        </p:nvSpPr>
        <p:spPr>
          <a:xfrm>
            <a:off x="8738842" y="5226190"/>
            <a:ext cx="354908" cy="523220"/>
          </a:xfrm>
          <a:prstGeom prst="rect">
            <a:avLst/>
          </a:prstGeom>
          <a:noFill/>
        </p:spPr>
        <p:txBody>
          <a:bodyPr wrap="square" rtlCol="0">
            <a:spAutoFit/>
          </a:bodyPr>
          <a:lstStyle/>
          <a:p>
            <a:r>
              <a:rPr lang="en-GB" sz="2800" dirty="0">
                <a:solidFill>
                  <a:srgbClr val="0000FF"/>
                </a:solidFill>
              </a:rPr>
              <a:t>u</a:t>
            </a:r>
          </a:p>
        </p:txBody>
      </p:sp>
      <p:sp>
        <p:nvSpPr>
          <p:cNvPr id="25" name="TextBox 24">
            <a:extLst>
              <a:ext uri="{FF2B5EF4-FFF2-40B4-BE49-F238E27FC236}">
                <a16:creationId xmlns:a16="http://schemas.microsoft.com/office/drawing/2014/main" id="{CA49EE26-D29D-9D4F-F1E2-C50D50C6159C}"/>
              </a:ext>
            </a:extLst>
          </p:cNvPr>
          <p:cNvSpPr txBox="1"/>
          <p:nvPr/>
        </p:nvSpPr>
        <p:spPr>
          <a:xfrm>
            <a:off x="7602078" y="5241098"/>
            <a:ext cx="354908" cy="523220"/>
          </a:xfrm>
          <a:prstGeom prst="rect">
            <a:avLst/>
          </a:prstGeom>
          <a:noFill/>
        </p:spPr>
        <p:txBody>
          <a:bodyPr wrap="square" rtlCol="0">
            <a:spAutoFit/>
          </a:bodyPr>
          <a:lstStyle/>
          <a:p>
            <a:r>
              <a:rPr lang="en-GB" sz="2800" dirty="0">
                <a:solidFill>
                  <a:srgbClr val="0000FF"/>
                </a:solidFill>
              </a:rPr>
              <a:t>t</a:t>
            </a:r>
          </a:p>
        </p:txBody>
      </p:sp>
      <p:sp>
        <p:nvSpPr>
          <p:cNvPr id="26" name="TextBox 25">
            <a:extLst>
              <a:ext uri="{FF2B5EF4-FFF2-40B4-BE49-F238E27FC236}">
                <a16:creationId xmlns:a16="http://schemas.microsoft.com/office/drawing/2014/main" id="{11FC54C8-8607-1B62-3F0E-9D1F326CD193}"/>
              </a:ext>
            </a:extLst>
          </p:cNvPr>
          <p:cNvSpPr txBox="1"/>
          <p:nvPr/>
        </p:nvSpPr>
        <p:spPr>
          <a:xfrm>
            <a:off x="7884508" y="5241098"/>
            <a:ext cx="354908" cy="523220"/>
          </a:xfrm>
          <a:prstGeom prst="rect">
            <a:avLst/>
          </a:prstGeom>
          <a:noFill/>
        </p:spPr>
        <p:txBody>
          <a:bodyPr wrap="square" rtlCol="0">
            <a:spAutoFit/>
          </a:bodyPr>
          <a:lstStyle/>
          <a:p>
            <a:r>
              <a:rPr lang="en-GB" sz="2800" dirty="0">
                <a:solidFill>
                  <a:srgbClr val="0000FF"/>
                </a:solidFill>
              </a:rPr>
              <a:t>t</a:t>
            </a:r>
          </a:p>
        </p:txBody>
      </p:sp>
      <p:sp>
        <p:nvSpPr>
          <p:cNvPr id="28" name="TextBox 27">
            <a:extLst>
              <a:ext uri="{FF2B5EF4-FFF2-40B4-BE49-F238E27FC236}">
                <a16:creationId xmlns:a16="http://schemas.microsoft.com/office/drawing/2014/main" id="{5932D831-37EF-5124-BA52-BC24AE121F36}"/>
              </a:ext>
            </a:extLst>
          </p:cNvPr>
          <p:cNvSpPr txBox="1"/>
          <p:nvPr/>
        </p:nvSpPr>
        <p:spPr>
          <a:xfrm>
            <a:off x="8453375" y="4400526"/>
            <a:ext cx="354908" cy="523220"/>
          </a:xfrm>
          <a:prstGeom prst="rect">
            <a:avLst/>
          </a:prstGeom>
          <a:noFill/>
        </p:spPr>
        <p:txBody>
          <a:bodyPr wrap="square" rtlCol="0">
            <a:spAutoFit/>
          </a:bodyPr>
          <a:lstStyle/>
          <a:p>
            <a:r>
              <a:rPr lang="en-GB" sz="2800" dirty="0">
                <a:solidFill>
                  <a:srgbClr val="C00000"/>
                </a:solidFill>
              </a:rPr>
              <a:t>e</a:t>
            </a:r>
          </a:p>
        </p:txBody>
      </p:sp>
      <p:sp>
        <p:nvSpPr>
          <p:cNvPr id="29" name="TextBox 28">
            <a:extLst>
              <a:ext uri="{FF2B5EF4-FFF2-40B4-BE49-F238E27FC236}">
                <a16:creationId xmlns:a16="http://schemas.microsoft.com/office/drawing/2014/main" id="{1E604CD8-6C7E-554B-18AB-02A87C05AA1A}"/>
              </a:ext>
            </a:extLst>
          </p:cNvPr>
          <p:cNvSpPr txBox="1"/>
          <p:nvPr/>
        </p:nvSpPr>
        <p:spPr>
          <a:xfrm>
            <a:off x="8503759" y="4831120"/>
            <a:ext cx="401410" cy="523220"/>
          </a:xfrm>
          <a:prstGeom prst="rect">
            <a:avLst/>
          </a:prstGeom>
          <a:noFill/>
        </p:spPr>
        <p:txBody>
          <a:bodyPr wrap="square" rtlCol="0">
            <a:spAutoFit/>
          </a:bodyPr>
          <a:lstStyle/>
          <a:p>
            <a:r>
              <a:rPr lang="en-GB" sz="2800" dirty="0">
                <a:solidFill>
                  <a:srgbClr val="FFFF00"/>
                </a:solidFill>
              </a:rPr>
              <a:t>l</a:t>
            </a:r>
          </a:p>
        </p:txBody>
      </p:sp>
      <p:sp>
        <p:nvSpPr>
          <p:cNvPr id="30" name="TextBox 29">
            <a:extLst>
              <a:ext uri="{FF2B5EF4-FFF2-40B4-BE49-F238E27FC236}">
                <a16:creationId xmlns:a16="http://schemas.microsoft.com/office/drawing/2014/main" id="{352914E5-9C1E-553A-64D6-CF5617327361}"/>
              </a:ext>
            </a:extLst>
          </p:cNvPr>
          <p:cNvSpPr txBox="1"/>
          <p:nvPr/>
        </p:nvSpPr>
        <p:spPr>
          <a:xfrm>
            <a:off x="8235664" y="4810753"/>
            <a:ext cx="354908" cy="523220"/>
          </a:xfrm>
          <a:prstGeom prst="rect">
            <a:avLst/>
          </a:prstGeom>
          <a:noFill/>
        </p:spPr>
        <p:txBody>
          <a:bodyPr wrap="square" rtlCol="0">
            <a:spAutoFit/>
          </a:bodyPr>
          <a:lstStyle/>
          <a:p>
            <a:r>
              <a:rPr lang="en-GB" sz="2800" dirty="0">
                <a:solidFill>
                  <a:srgbClr val="FFFF00"/>
                </a:solidFill>
              </a:rPr>
              <a:t>i</a:t>
            </a:r>
          </a:p>
        </p:txBody>
      </p:sp>
      <p:sp>
        <p:nvSpPr>
          <p:cNvPr id="31" name="TextBox 30">
            <a:extLst>
              <a:ext uri="{FF2B5EF4-FFF2-40B4-BE49-F238E27FC236}">
                <a16:creationId xmlns:a16="http://schemas.microsoft.com/office/drawing/2014/main" id="{894E9CAF-6D3F-AAFB-1AC7-686E0C7A7B6B}"/>
              </a:ext>
            </a:extLst>
          </p:cNvPr>
          <p:cNvSpPr txBox="1"/>
          <p:nvPr/>
        </p:nvSpPr>
        <p:spPr>
          <a:xfrm>
            <a:off x="8160323" y="4390201"/>
            <a:ext cx="354908" cy="523220"/>
          </a:xfrm>
          <a:prstGeom prst="rect">
            <a:avLst/>
          </a:prstGeom>
          <a:noFill/>
        </p:spPr>
        <p:txBody>
          <a:bodyPr wrap="square" rtlCol="0">
            <a:spAutoFit/>
          </a:bodyPr>
          <a:lstStyle/>
          <a:p>
            <a:r>
              <a:rPr lang="en-GB" sz="2800" dirty="0">
                <a:solidFill>
                  <a:srgbClr val="C00000"/>
                </a:solidFill>
              </a:rPr>
              <a:t>v</a:t>
            </a:r>
          </a:p>
        </p:txBody>
      </p:sp>
      <p:sp>
        <p:nvSpPr>
          <p:cNvPr id="32" name="TextBox 31">
            <a:extLst>
              <a:ext uri="{FF2B5EF4-FFF2-40B4-BE49-F238E27FC236}">
                <a16:creationId xmlns:a16="http://schemas.microsoft.com/office/drawing/2014/main" id="{02C0C55B-FB46-6468-6F96-DA6717F5B1EA}"/>
              </a:ext>
            </a:extLst>
          </p:cNvPr>
          <p:cNvSpPr txBox="1"/>
          <p:nvPr/>
        </p:nvSpPr>
        <p:spPr>
          <a:xfrm>
            <a:off x="7842918" y="4814949"/>
            <a:ext cx="354908" cy="523220"/>
          </a:xfrm>
          <a:prstGeom prst="rect">
            <a:avLst/>
          </a:prstGeom>
          <a:noFill/>
        </p:spPr>
        <p:txBody>
          <a:bodyPr wrap="square" rtlCol="0">
            <a:spAutoFit/>
          </a:bodyPr>
          <a:lstStyle/>
          <a:p>
            <a:r>
              <a:rPr lang="en-GB" sz="2800" dirty="0">
                <a:solidFill>
                  <a:srgbClr val="FFFF00"/>
                </a:solidFill>
              </a:rPr>
              <a:t>m</a:t>
            </a:r>
          </a:p>
        </p:txBody>
      </p:sp>
      <p:sp>
        <p:nvSpPr>
          <p:cNvPr id="33" name="TextBox 32">
            <a:extLst>
              <a:ext uri="{FF2B5EF4-FFF2-40B4-BE49-F238E27FC236}">
                <a16:creationId xmlns:a16="http://schemas.microsoft.com/office/drawing/2014/main" id="{9A18DC15-DE3B-4F6A-575E-2F3FC1D04384}"/>
              </a:ext>
            </a:extLst>
          </p:cNvPr>
          <p:cNvSpPr txBox="1"/>
          <p:nvPr/>
        </p:nvSpPr>
        <p:spPr>
          <a:xfrm>
            <a:off x="7865540" y="4391779"/>
            <a:ext cx="354908" cy="523220"/>
          </a:xfrm>
          <a:prstGeom prst="rect">
            <a:avLst/>
          </a:prstGeom>
          <a:noFill/>
        </p:spPr>
        <p:txBody>
          <a:bodyPr wrap="square" rtlCol="0">
            <a:spAutoFit/>
          </a:bodyPr>
          <a:lstStyle/>
          <a:p>
            <a:r>
              <a:rPr lang="en-GB" sz="2800" dirty="0">
                <a:solidFill>
                  <a:srgbClr val="C00000"/>
                </a:solidFill>
              </a:rPr>
              <a:t>e</a:t>
            </a:r>
          </a:p>
        </p:txBody>
      </p:sp>
      <p:sp>
        <p:nvSpPr>
          <p:cNvPr id="35" name="TextBox 34">
            <a:extLst>
              <a:ext uri="{FF2B5EF4-FFF2-40B4-BE49-F238E27FC236}">
                <a16:creationId xmlns:a16="http://schemas.microsoft.com/office/drawing/2014/main" id="{E53C68D3-EAA9-7AC3-4421-7F1325AED346}"/>
              </a:ext>
            </a:extLst>
          </p:cNvPr>
          <p:cNvSpPr txBox="1"/>
          <p:nvPr/>
        </p:nvSpPr>
        <p:spPr>
          <a:xfrm>
            <a:off x="7600014" y="4393066"/>
            <a:ext cx="354908" cy="523220"/>
          </a:xfrm>
          <a:prstGeom prst="rect">
            <a:avLst/>
          </a:prstGeom>
          <a:noFill/>
        </p:spPr>
        <p:txBody>
          <a:bodyPr wrap="square" rtlCol="0">
            <a:spAutoFit/>
          </a:bodyPr>
          <a:lstStyle/>
          <a:p>
            <a:r>
              <a:rPr lang="en-GB" sz="2800" dirty="0">
                <a:solidFill>
                  <a:srgbClr val="C00000"/>
                </a:solidFill>
              </a:rPr>
              <a:t>s</a:t>
            </a:r>
          </a:p>
        </p:txBody>
      </p:sp>
      <p:sp>
        <p:nvSpPr>
          <p:cNvPr id="36" name="TextBox 35">
            <a:extLst>
              <a:ext uri="{FF2B5EF4-FFF2-40B4-BE49-F238E27FC236}">
                <a16:creationId xmlns:a16="http://schemas.microsoft.com/office/drawing/2014/main" id="{74E21336-6439-BD52-B8A5-84C316CD42CE}"/>
              </a:ext>
            </a:extLst>
          </p:cNvPr>
          <p:cNvSpPr txBox="1"/>
          <p:nvPr/>
        </p:nvSpPr>
        <p:spPr>
          <a:xfrm>
            <a:off x="7315806" y="4408713"/>
            <a:ext cx="354908" cy="523220"/>
          </a:xfrm>
          <a:prstGeom prst="rect">
            <a:avLst/>
          </a:prstGeom>
          <a:noFill/>
        </p:spPr>
        <p:txBody>
          <a:bodyPr wrap="square" rtlCol="0">
            <a:spAutoFit/>
          </a:bodyPr>
          <a:lstStyle/>
          <a:p>
            <a:r>
              <a:rPr lang="en-GB" sz="2800" dirty="0">
                <a:solidFill>
                  <a:srgbClr val="C00000"/>
                </a:solidFill>
              </a:rPr>
              <a:t>r</a:t>
            </a:r>
          </a:p>
        </p:txBody>
      </p:sp>
      <p:sp>
        <p:nvSpPr>
          <p:cNvPr id="37" name="TextBox 36">
            <a:extLst>
              <a:ext uri="{FF2B5EF4-FFF2-40B4-BE49-F238E27FC236}">
                <a16:creationId xmlns:a16="http://schemas.microsoft.com/office/drawing/2014/main" id="{0BBE8AF1-BC67-FDDF-2DD5-3F0BF462E547}"/>
              </a:ext>
            </a:extLst>
          </p:cNvPr>
          <p:cNvSpPr txBox="1"/>
          <p:nvPr/>
        </p:nvSpPr>
        <p:spPr>
          <a:xfrm>
            <a:off x="7594647" y="4813662"/>
            <a:ext cx="354908" cy="523220"/>
          </a:xfrm>
          <a:prstGeom prst="rect">
            <a:avLst/>
          </a:prstGeom>
          <a:noFill/>
        </p:spPr>
        <p:txBody>
          <a:bodyPr wrap="square" rtlCol="0">
            <a:spAutoFit/>
          </a:bodyPr>
          <a:lstStyle/>
          <a:p>
            <a:r>
              <a:rPr lang="en-GB" sz="2800" dirty="0">
                <a:solidFill>
                  <a:srgbClr val="FFFF00"/>
                </a:solidFill>
              </a:rPr>
              <a:t>u</a:t>
            </a:r>
          </a:p>
        </p:txBody>
      </p:sp>
      <p:sp>
        <p:nvSpPr>
          <p:cNvPr id="2" name="TextBox 1">
            <a:extLst>
              <a:ext uri="{FF2B5EF4-FFF2-40B4-BE49-F238E27FC236}">
                <a16:creationId xmlns:a16="http://schemas.microsoft.com/office/drawing/2014/main" id="{DE7B5898-4DA4-756C-2428-81B201D5825E}"/>
              </a:ext>
            </a:extLst>
          </p:cNvPr>
          <p:cNvSpPr txBox="1"/>
          <p:nvPr/>
        </p:nvSpPr>
        <p:spPr>
          <a:xfrm>
            <a:off x="5237889" y="4687642"/>
            <a:ext cx="1158598" cy="646331"/>
          </a:xfrm>
          <a:prstGeom prst="rect">
            <a:avLst/>
          </a:prstGeom>
          <a:solidFill>
            <a:schemeClr val="tx1"/>
          </a:solidFill>
          <a:ln>
            <a:solidFill>
              <a:schemeClr val="bg1"/>
            </a:solidFill>
          </a:ln>
        </p:spPr>
        <p:txBody>
          <a:bodyPr wrap="square" rtlCol="0">
            <a:spAutoFit/>
          </a:bodyPr>
          <a:lstStyle/>
          <a:p>
            <a:pPr algn="ctr"/>
            <a:r>
              <a:rPr lang="en-GB" dirty="0">
                <a:solidFill>
                  <a:schemeClr val="bg1"/>
                </a:solidFill>
              </a:rPr>
              <a:t>Click for answers</a:t>
            </a:r>
          </a:p>
        </p:txBody>
      </p:sp>
    </p:spTree>
    <p:extLst>
      <p:ext uri="{BB962C8B-B14F-4D97-AF65-F5344CB8AC3E}">
        <p14:creationId xmlns:p14="http://schemas.microsoft.com/office/powerpoint/2010/main" val="2998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P spid="33" grpId="0"/>
      <p:bldP spid="35" grpId="0"/>
      <p:bldP spid="36" grpId="0"/>
      <p:bldP spid="3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4EEFE-E2A0-1B24-96E8-DCFDD5E8F79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2CB2F58-B054-4DE7-4D7C-FE46297FC819}"/>
              </a:ext>
            </a:extLst>
          </p:cNvPr>
          <p:cNvPicPr>
            <a:picLocks noChangeAspect="1"/>
          </p:cNvPicPr>
          <p:nvPr/>
        </p:nvPicPr>
        <p:blipFill>
          <a:blip r:embed="rId3"/>
          <a:stretch>
            <a:fillRect/>
          </a:stretch>
        </p:blipFill>
        <p:spPr>
          <a:xfrm>
            <a:off x="5568" y="8847"/>
            <a:ext cx="12180864"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BA455F7C-5449-EEF2-8599-8DB884DF5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0706" y="-62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A4255D5A-46B6-5303-BD14-135A6D0A9D78}"/>
              </a:ext>
            </a:extLst>
          </p:cNvPr>
          <p:cNvPicPr>
            <a:picLocks noChangeAspect="1"/>
          </p:cNvPicPr>
          <p:nvPr/>
        </p:nvPicPr>
        <p:blipFill>
          <a:blip r:embed="rId5">
            <a:duotone>
              <a:prstClr val="black"/>
              <a:schemeClr val="accent3">
                <a:tint val="45000"/>
                <a:satMod val="400000"/>
              </a:schemeClr>
            </a:duotone>
          </a:blip>
          <a:stretch>
            <a:fillRect/>
          </a:stretch>
        </p:blipFill>
        <p:spPr>
          <a:xfrm>
            <a:off x="10367764" y="5814109"/>
            <a:ext cx="1660188" cy="898505"/>
          </a:xfrm>
          <a:prstGeom prst="rect">
            <a:avLst/>
          </a:prstGeom>
          <a:ln>
            <a:solidFill>
              <a:srgbClr val="FFFF00"/>
            </a:solidFill>
          </a:ln>
        </p:spPr>
      </p:pic>
      <p:sp>
        <p:nvSpPr>
          <p:cNvPr id="3" name="Rectangle: Rounded Corners 2">
            <a:extLst>
              <a:ext uri="{FF2B5EF4-FFF2-40B4-BE49-F238E27FC236}">
                <a16:creationId xmlns:a16="http://schemas.microsoft.com/office/drawing/2014/main" id="{4B8057C7-4482-5678-00EA-82C327947A96}"/>
              </a:ext>
            </a:extLst>
          </p:cNvPr>
          <p:cNvSpPr/>
          <p:nvPr/>
        </p:nvSpPr>
        <p:spPr>
          <a:xfrm>
            <a:off x="495375" y="167204"/>
            <a:ext cx="9320649" cy="504474"/>
          </a:xfrm>
          <a:prstGeom prst="roundRect">
            <a:avLst/>
          </a:prstGeom>
          <a:solidFill>
            <a:srgbClr val="9933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4" name="Rectangle: Rounded Corners 3">
            <a:extLst>
              <a:ext uri="{FF2B5EF4-FFF2-40B4-BE49-F238E27FC236}">
                <a16:creationId xmlns:a16="http://schemas.microsoft.com/office/drawing/2014/main" id="{8BC72AF7-B5C0-0B11-978E-A3F034C901D4}"/>
              </a:ext>
            </a:extLst>
          </p:cNvPr>
          <p:cNvSpPr/>
          <p:nvPr/>
        </p:nvSpPr>
        <p:spPr>
          <a:xfrm>
            <a:off x="92997" y="3168166"/>
            <a:ext cx="2495016" cy="504474"/>
          </a:xfrm>
          <a:prstGeom prst="roundRect">
            <a:avLst/>
          </a:prstGeom>
          <a:solidFill>
            <a:srgbClr val="3399F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p>
        </p:txBody>
      </p:sp>
      <p:sp>
        <p:nvSpPr>
          <p:cNvPr id="24" name="TextBox 23">
            <a:extLst>
              <a:ext uri="{FF2B5EF4-FFF2-40B4-BE49-F238E27FC236}">
                <a16:creationId xmlns:a16="http://schemas.microsoft.com/office/drawing/2014/main" id="{DACEC8BA-C3A1-A210-7C0C-9EF65F99FAE1}"/>
              </a:ext>
            </a:extLst>
          </p:cNvPr>
          <p:cNvSpPr txBox="1"/>
          <p:nvPr/>
        </p:nvSpPr>
        <p:spPr>
          <a:xfrm>
            <a:off x="10607013" y="1472423"/>
            <a:ext cx="1510748" cy="830997"/>
          </a:xfrm>
          <a:prstGeom prst="rect">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n-GB" sz="2400" b="1" dirty="0"/>
              <a:t>Click for answers</a:t>
            </a:r>
          </a:p>
        </p:txBody>
      </p:sp>
      <p:sp>
        <p:nvSpPr>
          <p:cNvPr id="9" name="TextBox 8">
            <a:hlinkClick r:id="rId6" action="ppaction://hlinksldjump"/>
            <a:extLst>
              <a:ext uri="{FF2B5EF4-FFF2-40B4-BE49-F238E27FC236}">
                <a16:creationId xmlns:a16="http://schemas.microsoft.com/office/drawing/2014/main" id="{0F0CEE02-A9A5-3106-5AD4-9B109E0C6D24}"/>
              </a:ext>
            </a:extLst>
          </p:cNvPr>
          <p:cNvSpPr txBox="1"/>
          <p:nvPr/>
        </p:nvSpPr>
        <p:spPr>
          <a:xfrm>
            <a:off x="10607013" y="2359728"/>
            <a:ext cx="151074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5" name="Rectangle: Rounded Corners 4">
            <a:extLst>
              <a:ext uri="{FF2B5EF4-FFF2-40B4-BE49-F238E27FC236}">
                <a16:creationId xmlns:a16="http://schemas.microsoft.com/office/drawing/2014/main" id="{B0C0C8AD-AAD8-B571-80D0-304FCC676A06}"/>
              </a:ext>
            </a:extLst>
          </p:cNvPr>
          <p:cNvSpPr/>
          <p:nvPr/>
        </p:nvSpPr>
        <p:spPr>
          <a:xfrm>
            <a:off x="164048" y="6046358"/>
            <a:ext cx="2366240" cy="577079"/>
          </a:xfrm>
          <a:prstGeom prst="roundRect">
            <a:avLst/>
          </a:prstGeom>
          <a:solidFill>
            <a:srgbClr val="FFC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t>Bad Bunny</a:t>
            </a:r>
          </a:p>
        </p:txBody>
      </p:sp>
      <p:sp>
        <p:nvSpPr>
          <p:cNvPr id="13" name="Rectangle: Rounded Corners 12">
            <a:extLst>
              <a:ext uri="{FF2B5EF4-FFF2-40B4-BE49-F238E27FC236}">
                <a16:creationId xmlns:a16="http://schemas.microsoft.com/office/drawing/2014/main" id="{6E8E61D8-359A-AC8B-4F19-E920BC9F1174}"/>
              </a:ext>
            </a:extLst>
          </p:cNvPr>
          <p:cNvSpPr/>
          <p:nvPr/>
        </p:nvSpPr>
        <p:spPr>
          <a:xfrm>
            <a:off x="5412901" y="3165317"/>
            <a:ext cx="2630913" cy="522069"/>
          </a:xfrm>
          <a:prstGeom prst="roundRect">
            <a:avLst/>
          </a:prstGeom>
          <a:solidFill>
            <a:srgbClr val="00B05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p>
        </p:txBody>
      </p:sp>
      <p:sp>
        <p:nvSpPr>
          <p:cNvPr id="14" name="Rectangle: Rounded Corners 13">
            <a:extLst>
              <a:ext uri="{FF2B5EF4-FFF2-40B4-BE49-F238E27FC236}">
                <a16:creationId xmlns:a16="http://schemas.microsoft.com/office/drawing/2014/main" id="{1FCCA808-CD83-4869-03D8-7CB12BF436A7}"/>
              </a:ext>
            </a:extLst>
          </p:cNvPr>
          <p:cNvSpPr/>
          <p:nvPr/>
        </p:nvSpPr>
        <p:spPr>
          <a:xfrm>
            <a:off x="5512804" y="6039749"/>
            <a:ext cx="2486579" cy="577078"/>
          </a:xfrm>
          <a:prstGeom prst="roundRect">
            <a:avLst/>
          </a:prstGeom>
          <a:solidFill>
            <a:srgbClr val="FF006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t>Bruno Mars</a:t>
            </a:r>
          </a:p>
        </p:txBody>
      </p:sp>
      <p:sp>
        <p:nvSpPr>
          <p:cNvPr id="22" name="Rectangle: Rounded Corners 21">
            <a:extLst>
              <a:ext uri="{FF2B5EF4-FFF2-40B4-BE49-F238E27FC236}">
                <a16:creationId xmlns:a16="http://schemas.microsoft.com/office/drawing/2014/main" id="{88CD6E78-B5A6-1339-B4D3-B0CE77290ACE}"/>
              </a:ext>
            </a:extLst>
          </p:cNvPr>
          <p:cNvSpPr/>
          <p:nvPr/>
        </p:nvSpPr>
        <p:spPr>
          <a:xfrm>
            <a:off x="8248220" y="6054307"/>
            <a:ext cx="2554763" cy="577077"/>
          </a:xfrm>
          <a:prstGeom prst="roundRect">
            <a:avLst/>
          </a:prstGeom>
          <a:solidFill>
            <a:schemeClr val="accent2">
              <a:lumMod val="5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t>Harry Styles</a:t>
            </a:r>
          </a:p>
        </p:txBody>
      </p:sp>
      <p:sp>
        <p:nvSpPr>
          <p:cNvPr id="23" name="Rectangle: Rounded Corners 22">
            <a:extLst>
              <a:ext uri="{FF2B5EF4-FFF2-40B4-BE49-F238E27FC236}">
                <a16:creationId xmlns:a16="http://schemas.microsoft.com/office/drawing/2014/main" id="{F5C9A879-AD85-FF90-A8CA-8185A60ADCEE}"/>
              </a:ext>
            </a:extLst>
          </p:cNvPr>
          <p:cNvSpPr/>
          <p:nvPr/>
        </p:nvSpPr>
        <p:spPr>
          <a:xfrm>
            <a:off x="2853642" y="6046358"/>
            <a:ext cx="2335808" cy="577079"/>
          </a:xfrm>
          <a:prstGeom prst="roundRect">
            <a:avLst/>
          </a:prstGeom>
          <a:solidFill>
            <a:srgbClr val="008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t>RAYE</a:t>
            </a:r>
          </a:p>
        </p:txBody>
      </p:sp>
      <p:sp>
        <p:nvSpPr>
          <p:cNvPr id="25" name="Rectangle: Rounded Corners 24">
            <a:extLst>
              <a:ext uri="{FF2B5EF4-FFF2-40B4-BE49-F238E27FC236}">
                <a16:creationId xmlns:a16="http://schemas.microsoft.com/office/drawing/2014/main" id="{202CB4FC-A43D-5F40-A48B-3045247B499C}"/>
              </a:ext>
            </a:extLst>
          </p:cNvPr>
          <p:cNvSpPr/>
          <p:nvPr/>
        </p:nvSpPr>
        <p:spPr>
          <a:xfrm>
            <a:off x="8120171" y="3146247"/>
            <a:ext cx="2453069" cy="541139"/>
          </a:xfrm>
          <a:prstGeom prst="roundRect">
            <a:avLst/>
          </a:prstGeom>
          <a:solidFill>
            <a:srgbClr val="00206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p>
        </p:txBody>
      </p:sp>
      <p:sp>
        <p:nvSpPr>
          <p:cNvPr id="26" name="Rectangle: Rounded Corners 25">
            <a:extLst>
              <a:ext uri="{FF2B5EF4-FFF2-40B4-BE49-F238E27FC236}">
                <a16:creationId xmlns:a16="http://schemas.microsoft.com/office/drawing/2014/main" id="{166C8302-4B11-24DB-5B11-B47FDFBDF41A}"/>
              </a:ext>
            </a:extLst>
          </p:cNvPr>
          <p:cNvSpPr/>
          <p:nvPr/>
        </p:nvSpPr>
        <p:spPr>
          <a:xfrm>
            <a:off x="2819892" y="3150571"/>
            <a:ext cx="2335808" cy="522069"/>
          </a:xfrm>
          <a:prstGeom prst="roundRect">
            <a:avLst/>
          </a:prstGeom>
          <a:solidFill>
            <a:srgbClr val="7030A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p>
        </p:txBody>
      </p:sp>
    </p:spTree>
    <p:extLst>
      <p:ext uri="{BB962C8B-B14F-4D97-AF65-F5344CB8AC3E}">
        <p14:creationId xmlns:p14="http://schemas.microsoft.com/office/powerpoint/2010/main" val="403617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nodePh="1">
                                  <p:stCondLst>
                                    <p:cond delay="0"/>
                                  </p:stCondLst>
                                  <p:endCondLst>
                                    <p:cond evt="begin" delay="0">
                                      <p:tn val="23"/>
                                    </p:cond>
                                  </p:end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nodePh="1">
                                  <p:stCondLst>
                                    <p:cond delay="0"/>
                                  </p:stCondLst>
                                  <p:endCondLst>
                                    <p:cond evt="begin" delay="0">
                                      <p:tn val="28"/>
                                    </p:cond>
                                  </p:end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fade">
                                      <p:cBhvr>
                                        <p:cTn id="30" dur="500"/>
                                        <p:tgtEl>
                                          <p:spTgt spid="2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nodePh="1">
                                  <p:stCondLst>
                                    <p:cond delay="0"/>
                                  </p:stCondLst>
                                  <p:endCondLst>
                                    <p:cond evt="begin" delay="0">
                                      <p:tn val="33"/>
                                    </p:cond>
                                  </p:end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nodePh="1">
                                  <p:stCondLst>
                                    <p:cond delay="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500"/>
                                        <p:tgtEl>
                                          <p:spTgt spid="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fade">
                                      <p:cBhvr>
                                        <p:cTn id="6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FC792-BC52-A998-F23F-851701CDA5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F6C96FF-5313-A417-EA32-BA1BC38925B8}"/>
              </a:ext>
            </a:extLst>
          </p:cNvPr>
          <p:cNvPicPr>
            <a:picLocks noChangeAspect="1"/>
          </p:cNvPicPr>
          <p:nvPr/>
        </p:nvPicPr>
        <p:blipFill>
          <a:blip r:embed="rId3"/>
          <a:stretch>
            <a:fillRect/>
          </a:stretch>
        </p:blipFill>
        <p:spPr>
          <a:xfrm>
            <a:off x="5568" y="8847"/>
            <a:ext cx="12180864"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E6B43DBE-D8FF-7AC5-80D1-A51772BD0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73A9A6B-6272-FDAC-D608-553195AE98DD}"/>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4AF8D610-7345-1769-5502-D1BE5ED64AE4}"/>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F90A213F-2E66-3FEF-F886-0059B4A10777}"/>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8881E060-727F-A7FF-B5FB-7533F9E32FD2}"/>
              </a:ext>
            </a:extLst>
          </p:cNvPr>
          <p:cNvPicPr>
            <a:picLocks noChangeAspect="1"/>
          </p:cNvPicPr>
          <p:nvPr/>
        </p:nvPicPr>
        <p:blipFill>
          <a:blip r:embed="rId5"/>
          <a:stretch>
            <a:fillRect/>
          </a:stretch>
        </p:blipFill>
        <p:spPr>
          <a:xfrm>
            <a:off x="9817028"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9FBFE1C3-9E99-883B-B08B-26C046ECE0EE}"/>
              </a:ext>
            </a:extLst>
          </p:cNvPr>
          <p:cNvSpPr txBox="1"/>
          <p:nvPr/>
        </p:nvSpPr>
        <p:spPr>
          <a:xfrm>
            <a:off x="10633484"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16D5139E-2DDF-1929-520D-8D65CE091AA3}"/>
              </a:ext>
            </a:extLst>
          </p:cNvPr>
          <p:cNvSpPr/>
          <p:nvPr/>
        </p:nvSpPr>
        <p:spPr>
          <a:xfrm>
            <a:off x="338732" y="343894"/>
            <a:ext cx="9719668" cy="6170212"/>
          </a:xfrm>
          <a:prstGeom prst="roundRect">
            <a:avLst/>
          </a:prstGeom>
          <a:solidFill>
            <a:srgbClr val="00206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A Prayer for Effort and Growth</a:t>
            </a:r>
          </a:p>
          <a:p>
            <a:pPr algn="ctr"/>
            <a:endParaRPr lang="en-GB" sz="2800" dirty="0"/>
          </a:p>
          <a:p>
            <a:pPr algn="ctr"/>
            <a:r>
              <a:rPr lang="en-GB" sz="2800" dirty="0"/>
              <a:t>Loving God</a:t>
            </a:r>
          </a:p>
          <a:p>
            <a:pPr algn="ctr"/>
            <a:endParaRPr lang="en-GB" sz="2800" dirty="0"/>
          </a:p>
          <a:p>
            <a:pPr algn="ctr"/>
            <a:r>
              <a:rPr lang="en-GB" sz="2800" dirty="0"/>
              <a:t>Thank you for the gifts and abilities you have given us. Help us to work hard, to stay curious, and to keep learning even when things feel difficult. Give us patience with ourselves and confidence to try our best each day. May our efforts help us grow not only in knowledge, but also in character.</a:t>
            </a:r>
          </a:p>
          <a:p>
            <a:pPr algn="ctr"/>
            <a:endParaRPr lang="en-GB" sz="2800" dirty="0"/>
          </a:p>
          <a:p>
            <a:pPr algn="ctr"/>
            <a:r>
              <a:rPr lang="en-GB" sz="2800" dirty="0"/>
              <a:t>Amen</a:t>
            </a:r>
          </a:p>
        </p:txBody>
      </p:sp>
    </p:spTree>
    <p:extLst>
      <p:ext uri="{BB962C8B-B14F-4D97-AF65-F5344CB8AC3E}">
        <p14:creationId xmlns:p14="http://schemas.microsoft.com/office/powerpoint/2010/main" val="154209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9A554FF-0899-1BF2-7865-79414558EFF4}"/>
              </a:ext>
            </a:extLst>
          </p:cNvPr>
          <p:cNvPicPr>
            <a:picLocks noChangeAspect="1"/>
          </p:cNvPicPr>
          <p:nvPr/>
        </p:nvPicPr>
        <p:blipFill>
          <a:blip r:embed="rId3"/>
          <a:stretch>
            <a:fillRect/>
          </a:stretch>
        </p:blipFill>
        <p:spPr>
          <a:xfrm>
            <a:off x="5568" y="8847"/>
            <a:ext cx="12180864" cy="6840305"/>
          </a:xfrm>
          <a:prstGeom prst="rect">
            <a:avLst/>
          </a:prstGeom>
        </p:spPr>
      </p:pic>
      <p:sp>
        <p:nvSpPr>
          <p:cNvPr id="3" name="Rectangle: Rounded Corners 2">
            <a:extLst>
              <a:ext uri="{FF2B5EF4-FFF2-40B4-BE49-F238E27FC236}">
                <a16:creationId xmlns:a16="http://schemas.microsoft.com/office/drawing/2014/main" id="{299F1A2F-9CE9-E1BF-6EBB-47945466CE3F}"/>
              </a:ext>
            </a:extLst>
          </p:cNvPr>
          <p:cNvSpPr/>
          <p:nvPr/>
        </p:nvSpPr>
        <p:spPr>
          <a:xfrm>
            <a:off x="199943" y="367748"/>
            <a:ext cx="9826652" cy="6122504"/>
          </a:xfrm>
          <a:prstGeom prst="round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750"/>
              </a:spcBef>
              <a:spcAft>
                <a:spcPts val="750"/>
              </a:spcAft>
              <a:buNone/>
            </a:pPr>
            <a:r>
              <a:rPr lang="en-GB" sz="3200" dirty="0">
                <a:solidFill>
                  <a:srgbClr val="FFFF00"/>
                </a:solidFill>
                <a:latin typeface="Helvetica" panose="020B0604020202020204" pitchFamily="34" charset="0"/>
              </a:rPr>
              <a:t>A Prayer for Success in Studies and Exams</a:t>
            </a:r>
          </a:p>
          <a:p>
            <a:pPr algn="ctr">
              <a:spcBef>
                <a:spcPts val="750"/>
              </a:spcBef>
              <a:spcAft>
                <a:spcPts val="750"/>
              </a:spcAft>
              <a:buNone/>
            </a:pPr>
            <a:r>
              <a:rPr lang="en-GB" sz="3200" dirty="0">
                <a:solidFill>
                  <a:srgbClr val="FFFF00"/>
                </a:solidFill>
                <a:latin typeface="Helvetica" panose="020B0604020202020204" pitchFamily="34" charset="0"/>
              </a:rPr>
              <a:t>God of wisdom</a:t>
            </a:r>
          </a:p>
          <a:p>
            <a:pPr algn="ctr">
              <a:spcBef>
                <a:spcPts val="750"/>
              </a:spcBef>
              <a:spcAft>
                <a:spcPts val="750"/>
              </a:spcAft>
              <a:buNone/>
            </a:pPr>
            <a:r>
              <a:rPr lang="en-GB" sz="3200" dirty="0">
                <a:solidFill>
                  <a:srgbClr val="FFFF00"/>
                </a:solidFill>
                <a:latin typeface="Helvetica" panose="020B0604020202020204" pitchFamily="34" charset="0"/>
              </a:rPr>
              <a:t>As we study and prepare for our work, give us focus and clear minds. Help us to remember what we have learned and to stay calm under pressure. Remind us that success is not only about results, but about doing our best honestly and faithfully. Be with us in every challenge we face.</a:t>
            </a:r>
          </a:p>
          <a:p>
            <a:pPr algn="ctr">
              <a:spcBef>
                <a:spcPts val="750"/>
              </a:spcBef>
              <a:spcAft>
                <a:spcPts val="750"/>
              </a:spcAft>
              <a:buNone/>
            </a:pPr>
            <a:r>
              <a:rPr lang="en-GB" sz="3200" dirty="0">
                <a:solidFill>
                  <a:srgbClr val="FFFF00"/>
                </a:solidFill>
                <a:latin typeface="Helvetica" panose="020B0604020202020204" pitchFamily="34" charset="0"/>
              </a:rPr>
              <a:t>Amen</a:t>
            </a:r>
          </a:p>
        </p:txBody>
      </p:sp>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445"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72F5E39-4C0C-9528-7CD0-48C44F8DBA26}"/>
              </a:ext>
            </a:extLst>
          </p:cNvPr>
          <p:cNvSpPr txBox="1"/>
          <p:nvPr/>
        </p:nvSpPr>
        <p:spPr>
          <a:xfrm>
            <a:off x="1559141"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86BB900B-873C-36EC-C873-B78F19A940D2}"/>
              </a:ext>
            </a:extLst>
          </p:cNvPr>
          <p:cNvSpPr txBox="1"/>
          <p:nvPr/>
        </p:nvSpPr>
        <p:spPr>
          <a:xfrm>
            <a:off x="7459663" y="1157555"/>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29220"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10645676"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Tree>
    <p:extLst>
      <p:ext uri="{BB962C8B-B14F-4D97-AF65-F5344CB8AC3E}">
        <p14:creationId xmlns:p14="http://schemas.microsoft.com/office/powerpoint/2010/main" val="120850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29001-5D5B-4B17-EC5B-5BCE36836DF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936AD3-AF87-3F26-57B7-2206A3B80B7C}"/>
              </a:ext>
            </a:extLst>
          </p:cNvPr>
          <p:cNvPicPr>
            <a:picLocks noChangeAspect="1"/>
          </p:cNvPicPr>
          <p:nvPr/>
        </p:nvPicPr>
        <p:blipFill>
          <a:blip r:embed="rId3"/>
          <a:stretch>
            <a:fillRect/>
          </a:stretch>
        </p:blipFill>
        <p:spPr>
          <a:xfrm>
            <a:off x="5568" y="8847"/>
            <a:ext cx="12180864" cy="6840305"/>
          </a:xfrm>
          <a:prstGeom prst="rect">
            <a:avLst/>
          </a:prstGeom>
        </p:spPr>
      </p:pic>
      <p:sp>
        <p:nvSpPr>
          <p:cNvPr id="3" name="Rectangle: Rounded Corners 2">
            <a:extLst>
              <a:ext uri="{FF2B5EF4-FFF2-40B4-BE49-F238E27FC236}">
                <a16:creationId xmlns:a16="http://schemas.microsoft.com/office/drawing/2014/main" id="{6EEE45E5-3AD5-BA9C-408E-3BD254D32940}"/>
              </a:ext>
            </a:extLst>
          </p:cNvPr>
          <p:cNvSpPr/>
          <p:nvPr/>
        </p:nvSpPr>
        <p:spPr>
          <a:xfrm>
            <a:off x="212135" y="343894"/>
            <a:ext cx="10107253" cy="6170212"/>
          </a:xfrm>
          <a:prstGeom prst="roundRect">
            <a:avLst/>
          </a:prstGeom>
          <a:solidFill>
            <a:srgbClr val="00B0F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t>A Prayer for Resilience and Perseverance</a:t>
            </a:r>
          </a:p>
          <a:p>
            <a:pPr algn="ctr"/>
            <a:endParaRPr lang="en-GB" sz="3000" dirty="0"/>
          </a:p>
          <a:p>
            <a:pPr algn="ctr"/>
            <a:r>
              <a:rPr lang="en-GB" sz="3000" dirty="0"/>
              <a:t>Dear God</a:t>
            </a:r>
          </a:p>
          <a:p>
            <a:pPr algn="ctr"/>
            <a:endParaRPr lang="en-GB" sz="3000" dirty="0"/>
          </a:p>
          <a:p>
            <a:pPr algn="ctr"/>
            <a:r>
              <a:rPr lang="en-GB" sz="3000" dirty="0"/>
              <a:t>When we feel discouraged or afraid of failure, give us strength to keep going. Help us to learn from mistakes and not to give up when things don’t go as planned. Teach us that setbacks can help us become stronger and wiser. May we always find hope and courage to begin again.</a:t>
            </a:r>
          </a:p>
          <a:p>
            <a:pPr algn="ctr"/>
            <a:endParaRPr lang="en-GB" sz="3000" dirty="0"/>
          </a:p>
          <a:p>
            <a:pPr algn="ctr"/>
            <a:r>
              <a:rPr lang="en-GB" sz="3000" dirty="0"/>
              <a:t>Amen</a:t>
            </a:r>
          </a:p>
        </p:txBody>
      </p:sp>
      <p:pic>
        <p:nvPicPr>
          <p:cNvPr id="1032" name="Picture 8" descr="The Holy Trinity Church of England Secondary School - Headteacher's Welcome">
            <a:extLst>
              <a:ext uri="{FF2B5EF4-FFF2-40B4-BE49-F238E27FC236}">
                <a16:creationId xmlns:a16="http://schemas.microsoft.com/office/drawing/2014/main" id="{9C66EFF4-D77D-CC56-A001-FF92CDEF9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513FF68-D500-2A7D-A877-A9B5C8AE5141}"/>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9212C0B9-1DD9-A3B2-F105-CC3D9A6A1E43}"/>
              </a:ext>
            </a:extLst>
          </p:cNvPr>
          <p:cNvPicPr>
            <a:picLocks noChangeAspect="1"/>
          </p:cNvPicPr>
          <p:nvPr/>
        </p:nvPicPr>
        <p:blipFill>
          <a:blip r:embed="rId5"/>
          <a:stretch>
            <a:fillRect/>
          </a:stretch>
        </p:blipFill>
        <p:spPr>
          <a:xfrm>
            <a:off x="9817028"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48A09525-3C8F-2769-D9F9-2543773BBB19}"/>
              </a:ext>
            </a:extLst>
          </p:cNvPr>
          <p:cNvSpPr txBox="1"/>
          <p:nvPr/>
        </p:nvSpPr>
        <p:spPr>
          <a:xfrm>
            <a:off x="10633484"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Tree>
    <p:extLst>
      <p:ext uri="{BB962C8B-B14F-4D97-AF65-F5344CB8AC3E}">
        <p14:creationId xmlns:p14="http://schemas.microsoft.com/office/powerpoint/2010/main" val="246339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15E61-FE64-8A75-A7D9-521AD6A071F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144110-B6A4-5A58-C3A5-C357CDAA6950}"/>
              </a:ext>
            </a:extLst>
          </p:cNvPr>
          <p:cNvPicPr>
            <a:picLocks noChangeAspect="1"/>
          </p:cNvPicPr>
          <p:nvPr/>
        </p:nvPicPr>
        <p:blipFill>
          <a:blip r:embed="rId3"/>
          <a:stretch>
            <a:fillRect/>
          </a:stretch>
        </p:blipFill>
        <p:spPr>
          <a:xfrm>
            <a:off x="5568" y="8847"/>
            <a:ext cx="12180864" cy="6840305"/>
          </a:xfrm>
          <a:prstGeom prst="rect">
            <a:avLst/>
          </a:prstGeom>
        </p:spPr>
      </p:pic>
      <p:sp>
        <p:nvSpPr>
          <p:cNvPr id="3" name="Rectangle: Rounded Corners 2">
            <a:extLst>
              <a:ext uri="{FF2B5EF4-FFF2-40B4-BE49-F238E27FC236}">
                <a16:creationId xmlns:a16="http://schemas.microsoft.com/office/drawing/2014/main" id="{6990BD36-241E-22F1-E808-2BBF4F084FFF}"/>
              </a:ext>
            </a:extLst>
          </p:cNvPr>
          <p:cNvSpPr/>
          <p:nvPr/>
        </p:nvSpPr>
        <p:spPr>
          <a:xfrm>
            <a:off x="263553" y="457487"/>
            <a:ext cx="9308833" cy="6122504"/>
          </a:xfrm>
          <a:prstGeom prst="roundRect">
            <a:avLst/>
          </a:prstGeom>
          <a:solidFill>
            <a:srgbClr val="FF0066"/>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750"/>
              </a:spcBef>
              <a:spcAft>
                <a:spcPts val="750"/>
              </a:spcAft>
              <a:buNone/>
            </a:pPr>
            <a:r>
              <a:rPr lang="en-GB" sz="3200" dirty="0">
                <a:solidFill>
                  <a:srgbClr val="FFFF00"/>
                </a:solidFill>
                <a:latin typeface="Helvetica" panose="020B0604020202020204" pitchFamily="34" charset="0"/>
              </a:rPr>
              <a:t>A Prayer of Gratitude and Purpose</a:t>
            </a:r>
          </a:p>
          <a:p>
            <a:pPr algn="ctr">
              <a:spcBef>
                <a:spcPts val="750"/>
              </a:spcBef>
              <a:spcAft>
                <a:spcPts val="750"/>
              </a:spcAft>
              <a:buNone/>
            </a:pPr>
            <a:r>
              <a:rPr lang="en-GB" sz="3200" dirty="0">
                <a:solidFill>
                  <a:srgbClr val="FFFF00"/>
                </a:solidFill>
                <a:latin typeface="Helvetica" panose="020B0604020202020204" pitchFamily="34" charset="0"/>
              </a:rPr>
              <a:t>Gracious God</a:t>
            </a:r>
          </a:p>
          <a:p>
            <a:pPr algn="ctr">
              <a:spcBef>
                <a:spcPts val="750"/>
              </a:spcBef>
              <a:spcAft>
                <a:spcPts val="750"/>
              </a:spcAft>
              <a:buNone/>
            </a:pPr>
            <a:r>
              <a:rPr lang="en-GB" sz="3200" dirty="0">
                <a:solidFill>
                  <a:srgbClr val="FFFF00"/>
                </a:solidFill>
                <a:latin typeface="Helvetica" panose="020B0604020202020204" pitchFamily="34" charset="0"/>
              </a:rPr>
              <a:t>Thank you for our teachers, our friends, and those who support us. Help us to use our achievements in ways that help others and make the world a better place. Keep us humble in success and kind in all we do. May our lives reflect gratitude, purpose, and hope.</a:t>
            </a:r>
          </a:p>
          <a:p>
            <a:pPr algn="ctr">
              <a:spcBef>
                <a:spcPts val="750"/>
              </a:spcBef>
              <a:spcAft>
                <a:spcPts val="750"/>
              </a:spcAft>
              <a:buNone/>
            </a:pPr>
            <a:r>
              <a:rPr lang="en-GB" sz="3200" dirty="0">
                <a:solidFill>
                  <a:srgbClr val="FFFF00"/>
                </a:solidFill>
                <a:latin typeface="Helvetica" panose="020B0604020202020204" pitchFamily="34" charset="0"/>
              </a:rPr>
              <a:t>Amen</a:t>
            </a:r>
          </a:p>
        </p:txBody>
      </p:sp>
      <p:pic>
        <p:nvPicPr>
          <p:cNvPr id="1032" name="Picture 8" descr="The Holy Trinity Church of England Secondary School - Headteacher's Welcome">
            <a:extLst>
              <a:ext uri="{FF2B5EF4-FFF2-40B4-BE49-F238E27FC236}">
                <a16:creationId xmlns:a16="http://schemas.microsoft.com/office/drawing/2014/main" id="{4143634F-9D3D-CABF-146B-6AA650204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445"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B5BD159-9E49-5385-A2FE-AB91B167E93E}"/>
              </a:ext>
            </a:extLst>
          </p:cNvPr>
          <p:cNvSpPr txBox="1"/>
          <p:nvPr/>
        </p:nvSpPr>
        <p:spPr>
          <a:xfrm>
            <a:off x="7459663" y="1157555"/>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A7C62A8C-8F9F-02BD-48A9-81311CA04632}"/>
              </a:ext>
            </a:extLst>
          </p:cNvPr>
          <p:cNvPicPr>
            <a:picLocks noChangeAspect="1"/>
          </p:cNvPicPr>
          <p:nvPr/>
        </p:nvPicPr>
        <p:blipFill>
          <a:blip r:embed="rId5"/>
          <a:stretch>
            <a:fillRect/>
          </a:stretch>
        </p:blipFill>
        <p:spPr>
          <a:xfrm>
            <a:off x="9829220"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27BF9931-6835-70AA-D3FC-E777F0BB9957}"/>
              </a:ext>
            </a:extLst>
          </p:cNvPr>
          <p:cNvSpPr txBox="1"/>
          <p:nvPr/>
        </p:nvSpPr>
        <p:spPr>
          <a:xfrm>
            <a:off x="10645676"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Tree>
    <p:extLst>
      <p:ext uri="{BB962C8B-B14F-4D97-AF65-F5344CB8AC3E}">
        <p14:creationId xmlns:p14="http://schemas.microsoft.com/office/powerpoint/2010/main" val="4253027699"/>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031675FD12EA4F91DA9223F3400AD8" ma:contentTypeVersion="38" ma:contentTypeDescription="Create a new document." ma:contentTypeScope="" ma:versionID="267f7f109a6ca73c1fda308dca9d5244">
  <xsd:schema xmlns:xsd="http://www.w3.org/2001/XMLSchema" xmlns:xs="http://www.w3.org/2001/XMLSchema" xmlns:p="http://schemas.microsoft.com/office/2006/metadata/properties" xmlns:ns1="http://schemas.microsoft.com/sharepoint/v3" xmlns:ns2="99b3c7d5-2370-4508-91b6-50cb63f9baab" xmlns:ns3="11da2bf0-ce11-40bc-8e46-71a986b8e803" targetNamespace="http://schemas.microsoft.com/office/2006/metadata/properties" ma:root="true" ma:fieldsID="abe44da05a869645f967166a6a06ed35" ns1:_="" ns2:_="" ns3:_="">
    <xsd:import namespace="http://schemas.microsoft.com/sharepoint/v3"/>
    <xsd:import namespace="99b3c7d5-2370-4508-91b6-50cb63f9baab"/>
    <xsd:import namespace="11da2bf0-ce11-40bc-8e46-71a986b8e8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1:PublishingStartDate" minOccurs="0"/>
                <xsd:element ref="ns1:PublishingExpirationDat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b3c7d5-2370-4508-91b6-50cb63f9b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5d2f2c-9a4c-41a7-ab2f-56dfb70416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NotebookType" ma:index="25" nillable="true" ma:displayName="Notebook Type" ma:internalName="NotebookType">
      <xsd:simpleType>
        <xsd:restriction base="dms:Text"/>
      </xsd:simpleType>
    </xsd:element>
    <xsd:element name="FolderType" ma:index="26" nillable="true" ma:displayName="Folder Type" ma:internalName="FolderType">
      <xsd:simpleType>
        <xsd:restriction base="dms:Text"/>
      </xsd:simpleType>
    </xsd:element>
    <xsd:element name="CultureName" ma:index="27" nillable="true" ma:displayName="Culture Name" ma:internalName="CultureName">
      <xsd:simpleType>
        <xsd:restriction base="dms:Text"/>
      </xsd:simpleType>
    </xsd:element>
    <xsd:element name="AppVersion" ma:index="28" nillable="true" ma:displayName="App Version" ma:internalName="AppVersion">
      <xsd:simpleType>
        <xsd:restriction base="dms:Text"/>
      </xsd:simpleType>
    </xsd:element>
    <xsd:element name="TeamsChannelId" ma:index="29" nillable="true" ma:displayName="Teams Channel Id" ma:internalName="TeamsChannelId">
      <xsd:simpleType>
        <xsd:restriction base="dms:Text"/>
      </xsd:simpleType>
    </xsd:element>
    <xsd:element name="Owner" ma:index="3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1" nillable="true" ma:displayName="Math Settings" ma:internalName="Math_Settings">
      <xsd:simpleType>
        <xsd:restriction base="dms:Text"/>
      </xsd:simpleType>
    </xsd:element>
    <xsd:element name="DefaultSectionNames" ma:index="32" nillable="true" ma:displayName="Default Section Names" ma:internalName="DefaultSectionNames">
      <xsd:simpleType>
        <xsd:restriction base="dms:Note">
          <xsd:maxLength value="255"/>
        </xsd:restriction>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nvited_Teachers" ma:index="39" nillable="true" ma:displayName="Invited Teachers" ma:internalName="Invited_Teachers">
      <xsd:simpleType>
        <xsd:restriction base="dms:Note">
          <xsd:maxLength value="255"/>
        </xsd:restriction>
      </xsd:simpleType>
    </xsd:element>
    <xsd:element name="Invited_Students" ma:index="40" nillable="true" ma:displayName="Invited Students" ma:internalName="Invited_Students">
      <xsd:simpleType>
        <xsd:restriction base="dms:Note">
          <xsd:maxLength value="255"/>
        </xsd:restriction>
      </xsd:simpleType>
    </xsd:element>
    <xsd:element name="Self_Registration_Enabled" ma:index="41" nillable="true" ma:displayName="Self Registration Enabled" ma:internalName="Self_Registration_Enabled">
      <xsd:simpleType>
        <xsd:restriction base="dms:Boolean"/>
      </xsd:simpleType>
    </xsd:element>
    <xsd:element name="Has_Teacher_Only_SectionGroup" ma:index="42" nillable="true" ma:displayName="Has Teacher Only SectionGroup" ma:internalName="Has_Teacher_Only_SectionGroup">
      <xsd:simpleType>
        <xsd:restriction base="dms:Boolean"/>
      </xsd:simpleType>
    </xsd:element>
    <xsd:element name="Is_Collaboration_Space_Locked" ma:index="43" nillable="true" ma:displayName="Is Collaboration Space Locked" ma:internalName="Is_Collaboration_Space_Locked">
      <xsd:simpleType>
        <xsd:restriction base="dms:Boolea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a2bf0-ce11-40bc-8e46-71a986b8e80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c06c1b4-644c-4d6d-856e-b16a912fdf0d}" ma:internalName="TaxCatchAll" ma:showField="CatchAllData" ma:web="11da2bf0-ce11-40bc-8e46-71a986b8e8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99b3c7d5-2370-4508-91b6-50cb63f9baab" xsi:nil="true"/>
    <TeamsChannelId xmlns="99b3c7d5-2370-4508-91b6-50cb63f9baab" xsi:nil="true"/>
    <FolderType xmlns="99b3c7d5-2370-4508-91b6-50cb63f9baab" xsi:nil="true"/>
    <LMS_Mappings xmlns="99b3c7d5-2370-4508-91b6-50cb63f9baab" xsi:nil="true"/>
    <Templates xmlns="99b3c7d5-2370-4508-91b6-50cb63f9baab" xsi:nil="true"/>
    <NotebookType xmlns="99b3c7d5-2370-4508-91b6-50cb63f9baab" xsi:nil="true"/>
    <Teachers xmlns="99b3c7d5-2370-4508-91b6-50cb63f9baab">
      <UserInfo>
        <DisplayName/>
        <AccountId xsi:nil="true"/>
        <AccountType/>
      </UserInfo>
    </Teachers>
    <Invited_Teachers xmlns="99b3c7d5-2370-4508-91b6-50cb63f9baab" xsi:nil="true"/>
    <IsNotebookLocked xmlns="99b3c7d5-2370-4508-91b6-50cb63f9baab" xsi:nil="true"/>
    <DefaultSectionNames xmlns="99b3c7d5-2370-4508-91b6-50cb63f9baab" xsi:nil="true"/>
    <Owner xmlns="99b3c7d5-2370-4508-91b6-50cb63f9baab">
      <UserInfo>
        <DisplayName/>
        <AccountId xsi:nil="true"/>
        <AccountType/>
      </UserInfo>
    </Owner>
    <Invited_Students xmlns="99b3c7d5-2370-4508-91b6-50cb63f9baab" xsi:nil="true"/>
    <TaxCatchAll xmlns="11da2bf0-ce11-40bc-8e46-71a986b8e803" xsi:nil="true"/>
    <PublishingExpirationDate xmlns="http://schemas.microsoft.com/sharepoint/v3" xsi:nil="true"/>
    <Is_Collaboration_Space_Locked xmlns="99b3c7d5-2370-4508-91b6-50cb63f9baab" xsi:nil="true"/>
    <Teams_Channel_Section_Location xmlns="99b3c7d5-2370-4508-91b6-50cb63f9baab" xsi:nil="true"/>
    <lcf76f155ced4ddcb4097134ff3c332f xmlns="99b3c7d5-2370-4508-91b6-50cb63f9baab">
      <Terms xmlns="http://schemas.microsoft.com/office/infopath/2007/PartnerControls"/>
    </lcf76f155ced4ddcb4097134ff3c332f>
    <PublishingStartDate xmlns="http://schemas.microsoft.com/sharepoint/v3" xsi:nil="true"/>
    <CultureName xmlns="99b3c7d5-2370-4508-91b6-50cb63f9baab" xsi:nil="true"/>
    <Students xmlns="99b3c7d5-2370-4508-91b6-50cb63f9baab">
      <UserInfo>
        <DisplayName/>
        <AccountId xsi:nil="true"/>
        <AccountType/>
      </UserInfo>
    </Students>
    <Student_Groups xmlns="99b3c7d5-2370-4508-91b6-50cb63f9baab">
      <UserInfo>
        <DisplayName/>
        <AccountId xsi:nil="true"/>
        <AccountType/>
      </UserInfo>
    </Student_Groups>
    <Math_Settings xmlns="99b3c7d5-2370-4508-91b6-50cb63f9baab" xsi:nil="true"/>
    <Self_Registration_Enabled xmlns="99b3c7d5-2370-4508-91b6-50cb63f9baab" xsi:nil="true"/>
    <Has_Teacher_Only_SectionGroup xmlns="99b3c7d5-2370-4508-91b6-50cb63f9baab" xsi:nil="true"/>
    <Distribution_Groups xmlns="99b3c7d5-2370-4508-91b6-50cb63f9baab" xsi:nil="true"/>
  </documentManagement>
</p:properties>
</file>

<file path=customXml/itemProps1.xml><?xml version="1.0" encoding="utf-8"?>
<ds:datastoreItem xmlns:ds="http://schemas.openxmlformats.org/officeDocument/2006/customXml" ds:itemID="{09ECFB1A-E5C1-453F-A35D-7A207C42F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b3c7d5-2370-4508-91b6-50cb63f9baab"/>
    <ds:schemaRef ds:uri="11da2bf0-ce11-40bc-8e46-71a986b8e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8C64B1-98B6-4D74-9556-C75D5B1F3DE4}">
  <ds:schemaRefs>
    <ds:schemaRef ds:uri="http://schemas.microsoft.com/sharepoint/v3/contenttype/forms"/>
  </ds:schemaRefs>
</ds:datastoreItem>
</file>

<file path=customXml/itemProps3.xml><?xml version="1.0" encoding="utf-8"?>
<ds:datastoreItem xmlns:ds="http://schemas.openxmlformats.org/officeDocument/2006/customXml" ds:itemID="{BEFA5211-458D-4BD8-9B1C-CD1D15E4EFF3}">
  <ds:schemaRefs>
    <ds:schemaRef ds:uri="http://schemas.openxmlformats.org/package/2006/metadata/core-properties"/>
    <ds:schemaRef ds:uri="11da2bf0-ce11-40bc-8e46-71a986b8e803"/>
    <ds:schemaRef ds:uri="http://schemas.microsoft.com/office/2006/documentManagement/types"/>
    <ds:schemaRef ds:uri="http://purl.org/dc/elements/1.1/"/>
    <ds:schemaRef ds:uri="http://purl.org/dc/terms/"/>
    <ds:schemaRef ds:uri="http://www.w3.org/XML/1998/namespace"/>
    <ds:schemaRef ds:uri="http://schemas.microsoft.com/sharepoint/v3"/>
    <ds:schemaRef ds:uri="http://schemas.microsoft.com/office/infopath/2007/PartnerControls"/>
    <ds:schemaRef ds:uri="99b3c7d5-2370-4508-91b6-50cb63f9baa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14200</TotalTime>
  <Words>753</Words>
  <Application>Microsoft Office PowerPoint</Application>
  <PresentationFormat>Widescreen</PresentationFormat>
  <Paragraphs>104</Paragraphs>
  <Slides>9</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Abadi</vt:lpstr>
      <vt:lpstr>ADLaM Display</vt:lpstr>
      <vt:lpstr>Aptos SemiBold</vt:lpstr>
      <vt:lpstr>Arial</vt:lpstr>
      <vt:lpstr>Baguet Script</vt:lpstr>
      <vt:lpstr>Calibri</vt:lpstr>
      <vt:lpstr>Helvetica</vt:lpstr>
      <vt:lpstr>Lucida Calligraphy</vt:lpstr>
      <vt:lpstr>Trebuchet MS</vt:lpstr>
      <vt:lpstr>Wingdings 3</vt:lpstr>
      <vt:lpstr>Facet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DEYSEL</dc:creator>
  <cp:lastModifiedBy>Bradley DEYSEL</cp:lastModifiedBy>
  <cp:revision>914</cp:revision>
  <cp:lastPrinted>2024-09-30T15:28:11Z</cp:lastPrinted>
  <dcterms:created xsi:type="dcterms:W3CDTF">2022-07-08T05:33:16Z</dcterms:created>
  <dcterms:modified xsi:type="dcterms:W3CDTF">2026-05-15T07:54:39Z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0x01010020031675FD12EA4F91DA9223F3400AD8</vt:lpwstr>
  </property>
  <property fmtid="{D5CDD505-2E9C-101B-9397-08002B2CF9AE}" pid="3" name="MediaServiceImageTags">
    <vt:lpwstr/>
  </property>
</Properties>
</file>