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5"/>
  </p:notesMasterIdLst>
  <p:sldIdLst>
    <p:sldId id="259" r:id="rId6"/>
    <p:sldId id="260" r:id="rId7"/>
    <p:sldId id="270" r:id="rId8"/>
    <p:sldId id="300" r:id="rId9"/>
    <p:sldId id="316" r:id="rId10"/>
    <p:sldId id="313" r:id="rId11"/>
    <p:sldId id="307" r:id="rId12"/>
    <p:sldId id="314" r:id="rId13"/>
    <p:sldId id="315"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6"/>
            <p14:sldId id="313"/>
            <p14:sldId id="307"/>
            <p14:sldId id="314"/>
            <p14:sldId id="3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5FAE3-9D78-416A-9458-AF2BA4BFA285}" v="129" dt="2026-05-08T11:33:06.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Section">
      <pc:chgData name="Bradley DEYSEL" userId="eb652434-ba0d-4f6d-bc67-94b5b671a75a" providerId="ADAL" clId="{4582205B-D3F2-4DB7-BBCB-488FEECED662}" dt="2026-05-08T11:40:14.170" v="22062" actId="2696"/>
      <pc:docMkLst>
        <pc:docMk/>
      </pc:docMkLst>
      <pc:sldChg chg="addSp delSp modSp mod addAnim delAnim modAnim">
        <pc:chgData name="Bradley DEYSEL" userId="eb652434-ba0d-4f6d-bc67-94b5b671a75a" providerId="ADAL" clId="{4582205B-D3F2-4DB7-BBCB-488FEECED662}" dt="2026-05-08T11:26:43.520" v="22051" actId="1076"/>
        <pc:sldMkLst>
          <pc:docMk/>
          <pc:sldMk cId="144535696" sldId="259"/>
        </pc:sldMkLst>
        <pc:spChg chg="mod ord">
          <ac:chgData name="Bradley DEYSEL" userId="eb652434-ba0d-4f6d-bc67-94b5b671a75a" providerId="ADAL" clId="{4582205B-D3F2-4DB7-BBCB-488FEECED662}" dt="2026-04-16T08:37:09.387" v="20174" actId="166"/>
          <ac:spMkLst>
            <pc:docMk/>
            <pc:sldMk cId="144535696" sldId="259"/>
            <ac:spMk id="2" creationId="{D4270722-9025-BE25-A523-4ED53F4AED18}"/>
          </ac:spMkLst>
        </pc:spChg>
        <pc:spChg chg="mod ord">
          <ac:chgData name="Bradley DEYSEL" userId="eb652434-ba0d-4f6d-bc67-94b5b671a75a" providerId="ADAL" clId="{4582205B-D3F2-4DB7-BBCB-488FEECED662}" dt="2026-05-08T11:26:38.236" v="22050" actId="1076"/>
          <ac:spMkLst>
            <pc:docMk/>
            <pc:sldMk cId="144535696" sldId="259"/>
            <ac:spMk id="3" creationId="{8422FA88-B0DB-E6C0-CF92-273010F3BB38}"/>
          </ac:spMkLst>
        </pc:spChg>
        <pc:spChg chg="add mod ord">
          <ac:chgData name="Bradley DEYSEL" userId="eb652434-ba0d-4f6d-bc67-94b5b671a75a" providerId="ADAL" clId="{4582205B-D3F2-4DB7-BBCB-488FEECED662}" dt="2026-05-08T11:26:43.520" v="22051" actId="1076"/>
          <ac:spMkLst>
            <pc:docMk/>
            <pc:sldMk cId="144535696" sldId="259"/>
            <ac:spMk id="9" creationId="{4D9E3826-3294-BE4E-4839-F729039245C0}"/>
          </ac:spMkLst>
        </pc:spChg>
        <pc:spChg chg="add mod ord">
          <ac:chgData name="Bradley DEYSEL" userId="eb652434-ba0d-4f6d-bc67-94b5b671a75a" providerId="ADAL" clId="{4582205B-D3F2-4DB7-BBCB-488FEECED662}" dt="2026-05-08T11:24:27.949" v="22048"/>
          <ac:spMkLst>
            <pc:docMk/>
            <pc:sldMk cId="144535696" sldId="259"/>
            <ac:spMk id="11" creationId="{F4636E1E-3167-53C0-2E9D-4EFEF83700D1}"/>
          </ac:spMkLst>
        </pc:spChg>
        <pc:spChg chg="mod ord">
          <ac:chgData name="Bradley DEYSEL" userId="eb652434-ba0d-4f6d-bc67-94b5b671a75a" providerId="ADAL" clId="{4582205B-D3F2-4DB7-BBCB-488FEECED662}" dt="2026-04-16T07:40:56.902" v="20173" actId="166"/>
          <ac:spMkLst>
            <pc:docMk/>
            <pc:sldMk cId="144535696" sldId="259"/>
            <ac:spMk id="13" creationId="{73045F38-A2B5-3B54-3340-C8BF6DD25123}"/>
          </ac:spMkLst>
        </pc:spChg>
        <pc:spChg chg="mod">
          <ac:chgData name="Bradley DEYSEL" userId="eb652434-ba0d-4f6d-bc67-94b5b671a75a" providerId="ADAL" clId="{4582205B-D3F2-4DB7-BBCB-488FEECED662}" dt="2026-04-16T08:38:28.285" v="20178" actId="208"/>
          <ac:spMkLst>
            <pc:docMk/>
            <pc:sldMk cId="144535696" sldId="259"/>
            <ac:spMk id="16" creationId="{B84F166B-2995-3A3C-555D-1617C7F89036}"/>
          </ac:spMkLst>
        </pc:spChg>
        <pc:spChg chg="mod">
          <ac:chgData name="Bradley DEYSEL" userId="eb652434-ba0d-4f6d-bc67-94b5b671a75a" providerId="ADAL" clId="{4582205B-D3F2-4DB7-BBCB-488FEECED662}" dt="2026-04-16T08:38:51.906" v="20180" actId="208"/>
          <ac:spMkLst>
            <pc:docMk/>
            <pc:sldMk cId="144535696" sldId="259"/>
            <ac:spMk id="17" creationId="{57BD8A17-5EAE-60F2-2A55-78F46AED1A48}"/>
          </ac:spMkLst>
        </pc:spChg>
        <pc:spChg chg="mod">
          <ac:chgData name="Bradley DEYSEL" userId="eb652434-ba0d-4f6d-bc67-94b5b671a75a" providerId="ADAL" clId="{4582205B-D3F2-4DB7-BBCB-488FEECED662}" dt="2026-04-16T07:29:07.505" v="20073" actId="207"/>
          <ac:spMkLst>
            <pc:docMk/>
            <pc:sldMk cId="144535696" sldId="259"/>
            <ac:spMk id="18" creationId="{33652432-D9B4-EA27-DF1A-0C85550A3990}"/>
          </ac:spMkLst>
        </pc:spChg>
        <pc:picChg chg="add mod ord">
          <ac:chgData name="Bradley DEYSEL" userId="eb652434-ba0d-4f6d-bc67-94b5b671a75a" providerId="ADAL" clId="{4582205B-D3F2-4DB7-BBCB-488FEECED662}" dt="2026-04-16T07:40:18.595" v="20166" actId="1076"/>
          <ac:picMkLst>
            <pc:docMk/>
            <pc:sldMk cId="144535696" sldId="259"/>
            <ac:picMk id="14" creationId="{B6EC55A5-62B7-AD23-C17C-AB45BBE43838}"/>
          </ac:picMkLst>
        </pc:picChg>
        <pc:picChg chg="add mod modCrop">
          <ac:chgData name="Bradley DEYSEL" userId="eb652434-ba0d-4f6d-bc67-94b5b671a75a" providerId="ADAL" clId="{4582205B-D3F2-4DB7-BBCB-488FEECED662}" dt="2026-04-16T07:40:49.486" v="20172" actId="14100"/>
          <ac:picMkLst>
            <pc:docMk/>
            <pc:sldMk cId="144535696" sldId="259"/>
            <ac:picMk id="19" creationId="{289CB8AC-46A8-43AC-3CBF-3536954A2FC4}"/>
          </ac:picMkLst>
        </pc:picChg>
      </pc:sldChg>
      <pc:sldChg chg="addSp delSp modSp mod delAnim modAnim">
        <pc:chgData name="Bradley DEYSEL" userId="eb652434-ba0d-4f6d-bc67-94b5b671a75a" providerId="ADAL" clId="{4582205B-D3F2-4DB7-BBCB-488FEECED662}" dt="2026-05-08T11:27:45.923" v="22053" actId="1076"/>
        <pc:sldMkLst>
          <pc:docMk/>
          <pc:sldMk cId="1675910266" sldId="260"/>
        </pc:sldMkLst>
        <pc:spChg chg="mod ord">
          <ac:chgData name="Bradley DEYSEL" userId="eb652434-ba0d-4f6d-bc67-94b5b671a75a" providerId="ADAL" clId="{4582205B-D3F2-4DB7-BBCB-488FEECED662}" dt="2026-04-16T13:56:27.958" v="21668" actId="1076"/>
          <ac:spMkLst>
            <pc:docMk/>
            <pc:sldMk cId="1675910266" sldId="260"/>
            <ac:spMk id="3" creationId="{9F448480-4F0C-BC4B-BBC9-3B6399D4E3DE}"/>
          </ac:spMkLst>
        </pc:spChg>
        <pc:spChg chg="add mod ord">
          <ac:chgData name="Bradley DEYSEL" userId="eb652434-ba0d-4f6d-bc67-94b5b671a75a" providerId="ADAL" clId="{4582205B-D3F2-4DB7-BBCB-488FEECED662}" dt="2026-04-16T07:37:35.988" v="20155" actId="1076"/>
          <ac:spMkLst>
            <pc:docMk/>
            <pc:sldMk cId="1675910266" sldId="260"/>
            <ac:spMk id="5" creationId="{DE5D4CA3-6F92-7598-A1D1-D6D6B1BD57D0}"/>
          </ac:spMkLst>
        </pc:spChg>
        <pc:spChg chg="mod">
          <ac:chgData name="Bradley DEYSEL" userId="eb652434-ba0d-4f6d-bc67-94b5b671a75a" providerId="ADAL" clId="{4582205B-D3F2-4DB7-BBCB-488FEECED662}" dt="2026-04-16T13:56:22.359" v="21666" actId="1076"/>
          <ac:spMkLst>
            <pc:docMk/>
            <pc:sldMk cId="1675910266" sldId="260"/>
            <ac:spMk id="6" creationId="{F9CC3219-A1BF-2EBB-CA99-AA632926573C}"/>
          </ac:spMkLst>
        </pc:spChg>
        <pc:spChg chg="add mod ord">
          <ac:chgData name="Bradley DEYSEL" userId="eb652434-ba0d-4f6d-bc67-94b5b671a75a" providerId="ADAL" clId="{4582205B-D3F2-4DB7-BBCB-488FEECED662}" dt="2026-04-16T13:56:13.569" v="21663" actId="1076"/>
          <ac:spMkLst>
            <pc:docMk/>
            <pc:sldMk cId="1675910266" sldId="260"/>
            <ac:spMk id="7" creationId="{A5A559F5-8DA5-8A37-A801-18E5663D21D5}"/>
          </ac:spMkLst>
        </pc:spChg>
        <pc:spChg chg="mod">
          <ac:chgData name="Bradley DEYSEL" userId="eb652434-ba0d-4f6d-bc67-94b5b671a75a" providerId="ADAL" clId="{4582205B-D3F2-4DB7-BBCB-488FEECED662}" dt="2026-04-16T13:56:24.248" v="21667" actId="1076"/>
          <ac:spMkLst>
            <pc:docMk/>
            <pc:sldMk cId="1675910266" sldId="260"/>
            <ac:spMk id="9" creationId="{6E81EC16-4899-BF9D-E5F4-5142C0A16CA5}"/>
          </ac:spMkLst>
        </pc:spChg>
        <pc:spChg chg="mod ord">
          <ac:chgData name="Bradley DEYSEL" userId="eb652434-ba0d-4f6d-bc67-94b5b671a75a" providerId="ADAL" clId="{4582205B-D3F2-4DB7-BBCB-488FEECED662}" dt="2026-04-16T07:37:24.007" v="20153" actId="166"/>
          <ac:spMkLst>
            <pc:docMk/>
            <pc:sldMk cId="1675910266" sldId="260"/>
            <ac:spMk id="13" creationId="{3338FDFF-8508-81AA-A640-2603C135C885}"/>
          </ac:spMkLst>
        </pc:spChg>
        <pc:spChg chg="mod">
          <ac:chgData name="Bradley DEYSEL" userId="eb652434-ba0d-4f6d-bc67-94b5b671a75a" providerId="ADAL" clId="{4582205B-D3F2-4DB7-BBCB-488FEECED662}" dt="2026-05-08T11:27:45.923" v="22053" actId="1076"/>
          <ac:spMkLst>
            <pc:docMk/>
            <pc:sldMk cId="1675910266" sldId="260"/>
            <ac:spMk id="42" creationId="{754DB508-4E2C-608B-6AD3-9F78586DAECF}"/>
          </ac:spMkLst>
        </pc:spChg>
        <pc:spChg chg="mod">
          <ac:chgData name="Bradley DEYSEL" userId="eb652434-ba0d-4f6d-bc67-94b5b671a75a" providerId="ADAL" clId="{4582205B-D3F2-4DB7-BBCB-488FEECED662}" dt="2026-04-13T13:29:32.064" v="19734" actId="20577"/>
          <ac:spMkLst>
            <pc:docMk/>
            <pc:sldMk cId="1675910266" sldId="260"/>
            <ac:spMk id="43" creationId="{5905E635-A618-1E64-0C3E-B7DC71686C9A}"/>
          </ac:spMkLst>
        </pc:spChg>
        <pc:spChg chg="mod">
          <ac:chgData name="Bradley DEYSEL" userId="eb652434-ba0d-4f6d-bc67-94b5b671a75a" providerId="ADAL" clId="{4582205B-D3F2-4DB7-BBCB-488FEECED662}" dt="2026-04-16T07:29:30.004" v="20090" actId="207"/>
          <ac:spMkLst>
            <pc:docMk/>
            <pc:sldMk cId="1675910266" sldId="260"/>
            <ac:spMk id="44" creationId="{671D59B2-B9F4-C44E-44AD-96EA77F916BE}"/>
          </ac:spMkLst>
        </pc:spChg>
        <pc:picChg chg="add ord">
          <ac:chgData name="Bradley DEYSEL" userId="eb652434-ba0d-4f6d-bc67-94b5b671a75a" providerId="ADAL" clId="{4582205B-D3F2-4DB7-BBCB-488FEECED662}" dt="2026-04-16T07:32:08.475" v="20101" actId="167"/>
          <ac:picMkLst>
            <pc:docMk/>
            <pc:sldMk cId="1675910266" sldId="260"/>
            <ac:picMk id="10" creationId="{9471EE92-5F9D-62B4-CDC4-4C67BCBC49F0}"/>
          </ac:picMkLst>
        </pc:picChg>
        <pc:picChg chg="add mod modCrop">
          <ac:chgData name="Bradley DEYSEL" userId="eb652434-ba0d-4f6d-bc67-94b5b671a75a" providerId="ADAL" clId="{4582205B-D3F2-4DB7-BBCB-488FEECED662}" dt="2026-04-16T13:46:48.581" v="21619" actId="14100"/>
          <ac:picMkLst>
            <pc:docMk/>
            <pc:sldMk cId="1675910266" sldId="260"/>
            <ac:picMk id="12" creationId="{7B930149-9069-85DE-11CD-28107F578BE6}"/>
          </ac:picMkLst>
        </pc:picChg>
      </pc:sldChg>
      <pc:sldChg chg="addSp delSp modSp mod modCm">
        <pc:chgData name="Bradley DEYSEL" userId="eb652434-ba0d-4f6d-bc67-94b5b671a75a" providerId="ADAL" clId="{4582205B-D3F2-4DB7-BBCB-488FEECED662}" dt="2026-05-06T08:36:23.223" v="21912" actId="113"/>
        <pc:sldMkLst>
          <pc:docMk/>
          <pc:sldMk cId="2433912177" sldId="270"/>
        </pc:sldMkLst>
        <pc:spChg chg="mod ord">
          <ac:chgData name="Bradley DEYSEL" userId="eb652434-ba0d-4f6d-bc67-94b5b671a75a" providerId="ADAL" clId="{4582205B-D3F2-4DB7-BBCB-488FEECED662}" dt="2026-05-06T08:36:23.223" v="21912" actId="113"/>
          <ac:spMkLst>
            <pc:docMk/>
            <pc:sldMk cId="2433912177" sldId="270"/>
            <ac:spMk id="6" creationId="{B17699E2-DF46-2034-F941-3D2D723E9D6B}"/>
          </ac:spMkLst>
        </pc:spChg>
        <pc:spChg chg="mod">
          <ac:chgData name="Bradley DEYSEL" userId="eb652434-ba0d-4f6d-bc67-94b5b671a75a" providerId="ADAL" clId="{4582205B-D3F2-4DB7-BBCB-488FEECED662}" dt="2026-05-06T08:32:41.439" v="21844" actId="1076"/>
          <ac:spMkLst>
            <pc:docMk/>
            <pc:sldMk cId="2433912177" sldId="270"/>
            <ac:spMk id="10" creationId="{E5D9A191-F16B-4EA9-BFBB-107EC652BF44}"/>
          </ac:spMkLst>
        </pc:spChg>
        <pc:picChg chg="add mod">
          <ac:chgData name="Bradley DEYSEL" userId="eb652434-ba0d-4f6d-bc67-94b5b671a75a" providerId="ADAL" clId="{4582205B-D3F2-4DB7-BBCB-488FEECED662}" dt="2026-05-06T08:33:00.428" v="21847" actId="14100"/>
          <ac:picMkLst>
            <pc:docMk/>
            <pc:sldMk cId="2433912177" sldId="270"/>
            <ac:picMk id="3" creationId="{102EAA9C-F6B3-9F99-53B0-29F0D07D0DB1}"/>
          </ac:picMkLst>
        </pc:picChg>
        <pc:picChg chg="add ord">
          <ac:chgData name="Bradley DEYSEL" userId="eb652434-ba0d-4f6d-bc67-94b5b671a75a" providerId="ADAL" clId="{4582205B-D3F2-4DB7-BBCB-488FEECED662}" dt="2026-04-16T07:32:15.931" v="20103" actId="167"/>
          <ac:picMkLst>
            <pc:docMk/>
            <pc:sldMk cId="2433912177" sldId="270"/>
            <ac:picMk id="5" creationId="{FB63C13A-C50E-FAA9-D476-D891590865F2}"/>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5-06T08:33:25.104" v="21905"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4-16T13:31:23.307" v="21500" actId="207"/>
        <pc:sldMkLst>
          <pc:docMk/>
          <pc:sldMk cId="299848669" sldId="300"/>
        </pc:sldMkLst>
        <pc:spChg chg="mod ord">
          <ac:chgData name="Bradley DEYSEL" userId="eb652434-ba0d-4f6d-bc67-94b5b671a75a" providerId="ADAL" clId="{4582205B-D3F2-4DB7-BBCB-488FEECED662}" dt="2026-04-16T13:31:23.307" v="21500" actId="207"/>
          <ac:spMkLst>
            <pc:docMk/>
            <pc:sldMk cId="299848669" sldId="300"/>
            <ac:spMk id="3" creationId="{65A7FE24-EE17-2E9F-8372-5E909F541540}"/>
          </ac:spMkLst>
        </pc:spChg>
        <pc:picChg chg="add mod modCrop">
          <ac:chgData name="Bradley DEYSEL" userId="eb652434-ba0d-4f6d-bc67-94b5b671a75a" providerId="ADAL" clId="{4582205B-D3F2-4DB7-BBCB-488FEECED662}" dt="2026-04-16T13:29:53.767" v="21383" actId="14100"/>
          <ac:picMkLst>
            <pc:docMk/>
            <pc:sldMk cId="299848669" sldId="300"/>
            <ac:picMk id="4" creationId="{A3474929-ED21-E5BC-837C-DC05C9378981}"/>
          </ac:picMkLst>
        </pc:picChg>
        <pc:picChg chg="add ord">
          <ac:chgData name="Bradley DEYSEL" userId="eb652434-ba0d-4f6d-bc67-94b5b671a75a" providerId="ADAL" clId="{4582205B-D3F2-4DB7-BBCB-488FEECED662}" dt="2026-04-16T07:32:24.613" v="20105" actId="167"/>
          <ac:picMkLst>
            <pc:docMk/>
            <pc:sldMk cId="299848669" sldId="300"/>
            <ac:picMk id="6" creationId="{AAB63929-9965-688F-6C0D-FC97FFC38BAF}"/>
          </ac:picMkLst>
        </pc:picChg>
      </pc:sldChg>
      <pc:sldChg chg="addSp delSp modSp mod">
        <pc:chgData name="Bradley DEYSEL" userId="eb652434-ba0d-4f6d-bc67-94b5b671a75a" providerId="ADAL" clId="{4582205B-D3F2-4DB7-BBCB-488FEECED662}" dt="2026-04-16T13:38:45.138" v="21599" actId="1076"/>
        <pc:sldMkLst>
          <pc:docMk/>
          <pc:sldMk cId="1208504242" sldId="307"/>
        </pc:sldMkLst>
        <pc:spChg chg="add mod ord">
          <ac:chgData name="Bradley DEYSEL" userId="eb652434-ba0d-4f6d-bc67-94b5b671a75a" providerId="ADAL" clId="{4582205B-D3F2-4DB7-BBCB-488FEECED662}" dt="2026-04-16T13:38:45.138" v="21599" actId="1076"/>
          <ac:spMkLst>
            <pc:docMk/>
            <pc:sldMk cId="1208504242" sldId="307"/>
            <ac:spMk id="3" creationId="{299F1A2F-9CE9-E1BF-6EBB-47945466CE3F}"/>
          </ac:spMkLst>
        </pc:spChg>
        <pc:picChg chg="add ord">
          <ac:chgData name="Bradley DEYSEL" userId="eb652434-ba0d-4f6d-bc67-94b5b671a75a" providerId="ADAL" clId="{4582205B-D3F2-4DB7-BBCB-488FEECED662}" dt="2026-04-16T07:33:44.851" v="20127" actId="167"/>
          <ac:picMkLst>
            <pc:docMk/>
            <pc:sldMk cId="1208504242" sldId="307"/>
            <ac:picMk id="5" creationId="{66A815AA-538B-08DD-298E-A9C6214B0598}"/>
          </ac:picMkLst>
        </pc:picChg>
      </pc:sldChg>
      <pc:sldChg chg="addSp delSp modSp add mod">
        <pc:chgData name="Bradley DEYSEL" userId="eb652434-ba0d-4f6d-bc67-94b5b671a75a" providerId="ADAL" clId="{4582205B-D3F2-4DB7-BBCB-488FEECED662}" dt="2026-04-16T13:39:01.858" v="21602" actId="6549"/>
        <pc:sldMkLst>
          <pc:docMk/>
          <pc:sldMk cId="1542090510" sldId="313"/>
        </pc:sldMkLst>
        <pc:spChg chg="add mod">
          <ac:chgData name="Bradley DEYSEL" userId="eb652434-ba0d-4f6d-bc67-94b5b671a75a" providerId="ADAL" clId="{4582205B-D3F2-4DB7-BBCB-488FEECED662}" dt="2026-04-16T13:39:01.858" v="21602" actId="6549"/>
          <ac:spMkLst>
            <pc:docMk/>
            <pc:sldMk cId="1542090510" sldId="313"/>
            <ac:spMk id="3" creationId="{16D5139E-2DDF-1929-520D-8D65CE091AA3}"/>
          </ac:spMkLst>
        </pc:spChg>
        <pc:picChg chg="add ord">
          <ac:chgData name="Bradley DEYSEL" userId="eb652434-ba0d-4f6d-bc67-94b5b671a75a" providerId="ADAL" clId="{4582205B-D3F2-4DB7-BBCB-488FEECED662}" dt="2026-04-16T07:33:32.298" v="20125" actId="167"/>
          <ac:picMkLst>
            <pc:docMk/>
            <pc:sldMk cId="1542090510" sldId="313"/>
            <ac:picMk id="5" creationId="{56F10FDD-139C-B4CE-E878-157C89A1AC18}"/>
          </ac:picMkLst>
        </pc:picChg>
      </pc:sldChg>
      <pc:sldChg chg="addSp delSp modSp add mod">
        <pc:chgData name="Bradley DEYSEL" userId="eb652434-ba0d-4f6d-bc67-94b5b671a75a" providerId="ADAL" clId="{4582205B-D3F2-4DB7-BBCB-488FEECED662}" dt="2026-04-16T13:38:22.116" v="21596" actId="255"/>
        <pc:sldMkLst>
          <pc:docMk/>
          <pc:sldMk cId="2463395295" sldId="314"/>
        </pc:sldMkLst>
        <pc:spChg chg="mod ord">
          <ac:chgData name="Bradley DEYSEL" userId="eb652434-ba0d-4f6d-bc67-94b5b671a75a" providerId="ADAL" clId="{4582205B-D3F2-4DB7-BBCB-488FEECED662}" dt="2026-04-16T13:38:22.116" v="21596" actId="255"/>
          <ac:spMkLst>
            <pc:docMk/>
            <pc:sldMk cId="2463395295" sldId="314"/>
            <ac:spMk id="3" creationId="{6EEE45E5-3AD5-BA9C-408E-3BD254D32940}"/>
          </ac:spMkLst>
        </pc:spChg>
        <pc:picChg chg="add ord">
          <ac:chgData name="Bradley DEYSEL" userId="eb652434-ba0d-4f6d-bc67-94b5b671a75a" providerId="ADAL" clId="{4582205B-D3F2-4DB7-BBCB-488FEECED662}" dt="2026-04-16T07:33:52.841" v="20129" actId="167"/>
          <ac:picMkLst>
            <pc:docMk/>
            <pc:sldMk cId="2463395295" sldId="314"/>
            <ac:picMk id="5" creationId="{7EFFD8BA-92AB-BA72-E3C0-DD31A39FB7F4}"/>
          </ac:picMkLst>
        </pc:picChg>
      </pc:sldChg>
      <pc:sldChg chg="addSp delSp modSp add mod replId">
        <pc:chgData name="Bradley DEYSEL" userId="eb652434-ba0d-4f6d-bc67-94b5b671a75a" providerId="ADAL" clId="{4582205B-D3F2-4DB7-BBCB-488FEECED662}" dt="2026-04-16T13:38:09.859" v="21594" actId="255"/>
        <pc:sldMkLst>
          <pc:docMk/>
          <pc:sldMk cId="4253027699" sldId="315"/>
        </pc:sldMkLst>
        <pc:spChg chg="mod">
          <ac:chgData name="Bradley DEYSEL" userId="eb652434-ba0d-4f6d-bc67-94b5b671a75a" providerId="ADAL" clId="{4582205B-D3F2-4DB7-BBCB-488FEECED662}" dt="2026-04-16T13:38:09.859" v="21594" actId="255"/>
          <ac:spMkLst>
            <pc:docMk/>
            <pc:sldMk cId="4253027699" sldId="315"/>
            <ac:spMk id="3" creationId="{6990BD36-241E-22F1-E808-2BBF4F084FFF}"/>
          </ac:spMkLst>
        </pc:spChg>
        <pc:picChg chg="add ord">
          <ac:chgData name="Bradley DEYSEL" userId="eb652434-ba0d-4f6d-bc67-94b5b671a75a" providerId="ADAL" clId="{4582205B-D3F2-4DB7-BBCB-488FEECED662}" dt="2026-04-16T07:34:01.244" v="20131" actId="167"/>
          <ac:picMkLst>
            <pc:docMk/>
            <pc:sldMk cId="4253027699" sldId="315"/>
            <ac:picMk id="5" creationId="{880CBA93-4B34-AB88-52C5-47018E331085}"/>
          </ac:picMkLst>
        </pc:picChg>
      </pc:sldChg>
      <pc:sldChg chg="addSp delSp modSp add mod delAnim modAnim">
        <pc:chgData name="Bradley DEYSEL" userId="eb652434-ba0d-4f6d-bc67-94b5b671a75a" providerId="ADAL" clId="{4582205B-D3F2-4DB7-BBCB-488FEECED662}" dt="2026-04-16T13:45:24.970" v="21617"/>
        <pc:sldMkLst>
          <pc:docMk/>
          <pc:sldMk cId="4036175610" sldId="316"/>
        </pc:sldMkLst>
        <pc:spChg chg="mod">
          <ac:chgData name="Bradley DEYSEL" userId="eb652434-ba0d-4f6d-bc67-94b5b671a75a" providerId="ADAL" clId="{4582205B-D3F2-4DB7-BBCB-488FEECED662}" dt="2026-04-16T08:41:11.956" v="20268" actId="20577"/>
          <ac:spMkLst>
            <pc:docMk/>
            <pc:sldMk cId="4036175610" sldId="316"/>
            <ac:spMk id="3" creationId="{4B8057C7-4482-5678-00EA-82C327947A96}"/>
          </ac:spMkLst>
        </pc:spChg>
        <pc:spChg chg="mod">
          <ac:chgData name="Bradley DEYSEL" userId="eb652434-ba0d-4f6d-bc67-94b5b671a75a" providerId="ADAL" clId="{4582205B-D3F2-4DB7-BBCB-488FEECED662}" dt="2026-04-16T13:09:43.154" v="20283" actId="20577"/>
          <ac:spMkLst>
            <pc:docMk/>
            <pc:sldMk cId="4036175610" sldId="316"/>
            <ac:spMk id="4" creationId="{8BC72AF7-B5C0-0B11-978E-A3F034C901D4}"/>
          </ac:spMkLst>
        </pc:spChg>
        <pc:spChg chg="add mod">
          <ac:chgData name="Bradley DEYSEL" userId="eb652434-ba0d-4f6d-bc67-94b5b671a75a" providerId="ADAL" clId="{4582205B-D3F2-4DB7-BBCB-488FEECED662}" dt="2026-04-16T13:10:16.335" v="20293" actId="20577"/>
          <ac:spMkLst>
            <pc:docMk/>
            <pc:sldMk cId="4036175610" sldId="316"/>
            <ac:spMk id="5" creationId="{B0C0C8AD-AAD8-B571-80D0-304FCC676A06}"/>
          </ac:spMkLst>
        </pc:spChg>
        <pc:spChg chg="mod">
          <ac:chgData name="Bradley DEYSEL" userId="eb652434-ba0d-4f6d-bc67-94b5b671a75a" providerId="ADAL" clId="{4582205B-D3F2-4DB7-BBCB-488FEECED662}" dt="2026-04-16T13:45:24.970" v="21617"/>
          <ac:spMkLst>
            <pc:docMk/>
            <pc:sldMk cId="4036175610" sldId="316"/>
            <ac:spMk id="9" creationId="{0F0CEE02-A9A5-3106-5AD4-9B109E0C6D24}"/>
          </ac:spMkLst>
        </pc:spChg>
        <pc:spChg chg="add mod">
          <ac:chgData name="Bradley DEYSEL" userId="eb652434-ba0d-4f6d-bc67-94b5b671a75a" providerId="ADAL" clId="{4582205B-D3F2-4DB7-BBCB-488FEECED662}" dt="2026-04-16T13:10:47.954" v="20307" actId="20577"/>
          <ac:spMkLst>
            <pc:docMk/>
            <pc:sldMk cId="4036175610" sldId="316"/>
            <ac:spMk id="12" creationId="{4300DCC6-D320-B2FB-B289-FA646523C549}"/>
          </ac:spMkLst>
        </pc:spChg>
        <pc:spChg chg="add mod">
          <ac:chgData name="Bradley DEYSEL" userId="eb652434-ba0d-4f6d-bc67-94b5b671a75a" providerId="ADAL" clId="{4582205B-D3F2-4DB7-BBCB-488FEECED662}" dt="2026-04-16T13:10:53.424" v="20318" actId="20577"/>
          <ac:spMkLst>
            <pc:docMk/>
            <pc:sldMk cId="4036175610" sldId="316"/>
            <ac:spMk id="13" creationId="{6E8E61D8-359A-AC8B-4F19-E920BC9F1174}"/>
          </ac:spMkLst>
        </pc:spChg>
        <pc:spChg chg="add mod">
          <ac:chgData name="Bradley DEYSEL" userId="eb652434-ba0d-4f6d-bc67-94b5b671a75a" providerId="ADAL" clId="{4582205B-D3F2-4DB7-BBCB-488FEECED662}" dt="2026-04-16T13:10:56.431" v="20324" actId="20577"/>
          <ac:spMkLst>
            <pc:docMk/>
            <pc:sldMk cId="4036175610" sldId="316"/>
            <ac:spMk id="14" creationId="{1FCCA808-CD83-4869-03D8-7CB12BF436A7}"/>
          </ac:spMkLst>
        </pc:spChg>
        <pc:spChg chg="add mod">
          <ac:chgData name="Bradley DEYSEL" userId="eb652434-ba0d-4f6d-bc67-94b5b671a75a" providerId="ADAL" clId="{4582205B-D3F2-4DB7-BBCB-488FEECED662}" dt="2026-04-16T13:11:00.713" v="20334" actId="20577"/>
          <ac:spMkLst>
            <pc:docMk/>
            <pc:sldMk cId="4036175610" sldId="316"/>
            <ac:spMk id="15" creationId="{A5F46C16-B38F-8440-3C6B-F573CB6D3D6C}"/>
          </ac:spMkLst>
        </pc:spChg>
        <pc:picChg chg="add ord">
          <ac:chgData name="Bradley DEYSEL" userId="eb652434-ba0d-4f6d-bc67-94b5b671a75a" providerId="ADAL" clId="{4582205B-D3F2-4DB7-BBCB-488FEECED662}" dt="2026-04-16T07:33:05.920" v="20116" actId="167"/>
          <ac:picMkLst>
            <pc:docMk/>
            <pc:sldMk cId="4036175610" sldId="316"/>
            <ac:picMk id="7" creationId="{34493B2E-7814-37F7-B1CC-45B7E9E01643}"/>
          </ac:picMkLst>
        </pc:picChg>
      </pc:sldChg>
      <pc:sldChg chg="addSp delSp modSp add del mod modAnim">
        <pc:chgData name="Bradley DEYSEL" userId="eb652434-ba0d-4f6d-bc67-94b5b671a75a" providerId="ADAL" clId="{4582205B-D3F2-4DB7-BBCB-488FEECED662}" dt="2026-05-08T11:40:14.170" v="22062" actId="2696"/>
        <pc:sldMkLst>
          <pc:docMk/>
          <pc:sldMk cId="1983684711" sldId="317"/>
        </pc:sldMkLst>
        <pc:spChg chg="del">
          <ac:chgData name="Bradley DEYSEL" userId="eb652434-ba0d-4f6d-bc67-94b5b671a75a" providerId="ADAL" clId="{4582205B-D3F2-4DB7-BBCB-488FEECED662}" dt="2026-05-08T11:23:58.623" v="22046" actId="478"/>
          <ac:spMkLst>
            <pc:docMk/>
            <pc:sldMk cId="1983684711" sldId="317"/>
            <ac:spMk id="3" creationId="{70F1F348-DF75-4BF0-C274-235F72150D24}"/>
          </ac:spMkLst>
        </pc:spChg>
        <pc:spChg chg="mod ord">
          <ac:chgData name="Bradley DEYSEL" userId="eb652434-ba0d-4f6d-bc67-94b5b671a75a" providerId="ADAL" clId="{4582205B-D3F2-4DB7-BBCB-488FEECED662}" dt="2026-05-08T11:33:47.248" v="22060" actId="1076"/>
          <ac:spMkLst>
            <pc:docMk/>
            <pc:sldMk cId="1983684711" sldId="317"/>
            <ac:spMk id="10" creationId="{E36C3D6A-1F23-A734-5155-4FCF5072A8BF}"/>
          </ac:spMkLst>
        </pc:spChg>
        <pc:picChg chg="add mod">
          <ac:chgData name="Bradley DEYSEL" userId="eb652434-ba0d-4f6d-bc67-94b5b671a75a" providerId="ADAL" clId="{4582205B-D3F2-4DB7-BBCB-488FEECED662}" dt="2026-05-08T11:33:50.754" v="22061" actId="1076"/>
          <ac:picMkLst>
            <pc:docMk/>
            <pc:sldMk cId="1983684711" sldId="317"/>
            <ac:picMk id="2" creationId="{F3E2830C-1CB1-BD1A-4931-672DC9EE18CC}"/>
          </ac:picMkLst>
        </pc:picChg>
        <pc:picChg chg="del">
          <ac:chgData name="Bradley DEYSEL" userId="eb652434-ba0d-4f6d-bc67-94b5b671a75a" providerId="ADAL" clId="{4582205B-D3F2-4DB7-BBCB-488FEECED662}" dt="2026-05-08T11:23:56.003" v="22045" actId="478"/>
          <ac:picMkLst>
            <pc:docMk/>
            <pc:sldMk cId="1983684711" sldId="317"/>
            <ac:picMk id="4" creationId="{AA292B75-717B-F6A2-A78A-5F2E851C59A9}"/>
          </ac:picMkLst>
        </pc:picChg>
        <pc:picChg chg="del">
          <ac:chgData name="Bradley DEYSEL" userId="eb652434-ba0d-4f6d-bc67-94b5b671a75a" providerId="ADAL" clId="{4582205B-D3F2-4DB7-BBCB-488FEECED662}" dt="2026-05-08T11:23:59.718" v="22047" actId="478"/>
          <ac:picMkLst>
            <pc:docMk/>
            <pc:sldMk cId="1983684711" sldId="317"/>
            <ac:picMk id="6" creationId="{678C3826-6DAC-AE22-733D-D30924AE7C1E}"/>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554" hash="2872006279"/>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08/05/2026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247-1AA6-1ACA-2815-D033AB075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A26F-0950-2BAD-213A-5E4149D0B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505DA-CAC9-677C-2EEA-9022F6A4EA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32AAA6-A796-6D1A-470A-2EFDA71AE9AF}"/>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70859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194386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140358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08/05/2026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08/05/2026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08/05/2026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08/05/2026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08/05/2026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hyperlink" Target="https://youtu.be/nBCCRYVp76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5.xml"/><Relationship Id="rId5" Type="http://schemas.openxmlformats.org/officeDocument/2006/relationships/image" Target="../media/image3.png"/><Relationship Id="rId10" Type="http://schemas.openxmlformats.org/officeDocument/2006/relationships/slide" Target="slide6.xml"/><Relationship Id="rId4" Type="http://schemas.openxmlformats.org/officeDocument/2006/relationships/image" Target="../media/image2.jpeg"/><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9.xm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youtu.be/QIEZTaEIQ0A" TargetMode="External"/><Relationship Id="rId5" Type="http://schemas.openxmlformats.org/officeDocument/2006/relationships/image" Target="../media/image7.jpeg"/><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s://youtu.be/xQJ66sI-FR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EC55A5-62B7-AD23-C17C-AB45BBE43838}"/>
              </a:ext>
            </a:extLst>
          </p:cNvPr>
          <p:cNvPicPr>
            <a:picLocks noChangeAspect="1"/>
          </p:cNvPicPr>
          <p:nvPr/>
        </p:nvPicPr>
        <p:blipFill>
          <a:blip r:embed="rId3"/>
          <a:stretch>
            <a:fillRect/>
          </a:stretch>
        </p:blipFill>
        <p:spPr>
          <a:xfrm>
            <a:off x="-1" y="-23113"/>
            <a:ext cx="12183384" cy="6881113"/>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Culture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See, Judge, Act</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02193" y="2591509"/>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7"/>
          <a:stretch>
            <a:fillRect/>
          </a:stretch>
        </p:blipFill>
        <p:spPr>
          <a:xfrm>
            <a:off x="9990731" y="5643948"/>
            <a:ext cx="2036240" cy="1044683"/>
          </a:xfrm>
          <a:prstGeom prst="rect">
            <a:avLst/>
          </a:prstGeom>
        </p:spPr>
      </p:pic>
      <p:pic>
        <p:nvPicPr>
          <p:cNvPr id="19" name="Picture 18">
            <a:extLst>
              <a:ext uri="{FF2B5EF4-FFF2-40B4-BE49-F238E27FC236}">
                <a16:creationId xmlns:a16="http://schemas.microsoft.com/office/drawing/2014/main" id="{289CB8AC-46A8-43AC-3CBF-3536954A2FC4}"/>
              </a:ext>
            </a:extLst>
          </p:cNvPr>
          <p:cNvPicPr>
            <a:picLocks noChangeAspect="1"/>
          </p:cNvPicPr>
          <p:nvPr/>
        </p:nvPicPr>
        <p:blipFill>
          <a:blip r:embed="rId8"/>
          <a:srcRect l="8348" t="14366" r="10195" b="18907"/>
          <a:stretch>
            <a:fillRect/>
          </a:stretch>
        </p:blipFill>
        <p:spPr>
          <a:xfrm>
            <a:off x="6563317" y="1711196"/>
            <a:ext cx="5357498" cy="3593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hlinkClick r:id="rId9" action="ppaction://hlinksldjump"/>
            <a:extLst>
              <a:ext uri="{FF2B5EF4-FFF2-40B4-BE49-F238E27FC236}">
                <a16:creationId xmlns:a16="http://schemas.microsoft.com/office/drawing/2014/main" id="{4D9E3826-3294-BE4E-4839-F729039245C0}"/>
              </a:ext>
            </a:extLst>
          </p:cNvPr>
          <p:cNvSpPr txBox="1"/>
          <p:nvPr/>
        </p:nvSpPr>
        <p:spPr>
          <a:xfrm>
            <a:off x="9412793" y="4839732"/>
            <a:ext cx="2586228"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endParaRPr lang="en-US" sz="2600" dirty="0">
              <a:solidFill>
                <a:srgbClr val="FF0066"/>
              </a:solidFill>
            </a:endParaRPr>
          </a:p>
        </p:txBody>
      </p:sp>
      <p:sp>
        <p:nvSpPr>
          <p:cNvPr id="3" name="TextBox 2">
            <a:hlinkClick r:id="rId10" action="ppaction://hlinksldjump"/>
            <a:extLst>
              <a:ext uri="{FF2B5EF4-FFF2-40B4-BE49-F238E27FC236}">
                <a16:creationId xmlns:a16="http://schemas.microsoft.com/office/drawing/2014/main" id="{8422FA88-B0DB-E6C0-CF92-273010F3BB38}"/>
              </a:ext>
            </a:extLst>
          </p:cNvPr>
          <p:cNvSpPr txBox="1"/>
          <p:nvPr/>
        </p:nvSpPr>
        <p:spPr>
          <a:xfrm>
            <a:off x="7055155" y="5190151"/>
            <a:ext cx="2287462"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sp>
        <p:nvSpPr>
          <p:cNvPr id="13" name="Flowchart: Terminator 12">
            <a:hlinkClick r:id="rId11" action="ppaction://hlinksldjump"/>
            <a:extLst>
              <a:ext uri="{FF2B5EF4-FFF2-40B4-BE49-F238E27FC236}">
                <a16:creationId xmlns:a16="http://schemas.microsoft.com/office/drawing/2014/main" id="{73045F38-A2B5-3B54-3340-C8BF6DD25123}"/>
              </a:ext>
            </a:extLst>
          </p:cNvPr>
          <p:cNvSpPr/>
          <p:nvPr/>
        </p:nvSpPr>
        <p:spPr>
          <a:xfrm>
            <a:off x="321754" y="1667849"/>
            <a:ext cx="6905982" cy="775735"/>
          </a:xfrm>
          <a:prstGeom prst="flowChartTerminator">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ysClr val="windowText" lastClr="000000"/>
                  </a:solidFill>
                </a:ln>
                <a:solidFill>
                  <a:sysClr val="windowText" lastClr="000000"/>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49934" y="3073358"/>
            <a:ext cx="4721414"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https://youtu.be/nBCCRYVp76M</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hlinkClick r:id="rId11" action="ppaction://hlinksldjump"/>
            <a:extLst>
              <a:ext uri="{FF2B5EF4-FFF2-40B4-BE49-F238E27FC236}">
                <a16:creationId xmlns:a16="http://schemas.microsoft.com/office/drawing/2014/main" id="{F4636E1E-3167-53C0-2E9D-4EFEF83700D1}"/>
              </a:ext>
            </a:extLst>
          </p:cNvPr>
          <p:cNvSpPr txBox="1"/>
          <p:nvPr/>
        </p:nvSpPr>
        <p:spPr>
          <a:xfrm>
            <a:off x="678430" y="4749639"/>
            <a:ext cx="6215763" cy="1938992"/>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What does your chaplain think of ‘See, Judge, Act’?  And.. watch for an opportunity to be semi-famous…</a:t>
            </a:r>
            <a:endParaRPr lang="en-GB" sz="3000" b="1" dirty="0">
              <a:solidFill>
                <a:schemeClr val="bg1"/>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80">
                                          <p:stCondLst>
                                            <p:cond delay="0"/>
                                          </p:stCondLst>
                                        </p:cTn>
                                        <p:tgtEl>
                                          <p:spTgt spid="19"/>
                                        </p:tgtEl>
                                      </p:cBhvr>
                                    </p:animEffect>
                                    <p:anim calcmode="lin" valueType="num">
                                      <p:cBhvr>
                                        <p:cTn id="5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9" dur="26">
                                          <p:stCondLst>
                                            <p:cond delay="650"/>
                                          </p:stCondLst>
                                        </p:cTn>
                                        <p:tgtEl>
                                          <p:spTgt spid="19"/>
                                        </p:tgtEl>
                                      </p:cBhvr>
                                      <p:to x="100000" y="60000"/>
                                    </p:animScale>
                                    <p:animScale>
                                      <p:cBhvr>
                                        <p:cTn id="60" dur="166" decel="50000">
                                          <p:stCondLst>
                                            <p:cond delay="676"/>
                                          </p:stCondLst>
                                        </p:cTn>
                                        <p:tgtEl>
                                          <p:spTgt spid="19"/>
                                        </p:tgtEl>
                                      </p:cBhvr>
                                      <p:to x="100000" y="100000"/>
                                    </p:animScale>
                                    <p:animScale>
                                      <p:cBhvr>
                                        <p:cTn id="61" dur="26">
                                          <p:stCondLst>
                                            <p:cond delay="1312"/>
                                          </p:stCondLst>
                                        </p:cTn>
                                        <p:tgtEl>
                                          <p:spTgt spid="19"/>
                                        </p:tgtEl>
                                      </p:cBhvr>
                                      <p:to x="100000" y="80000"/>
                                    </p:animScale>
                                    <p:animScale>
                                      <p:cBhvr>
                                        <p:cTn id="62" dur="166" decel="50000">
                                          <p:stCondLst>
                                            <p:cond delay="1338"/>
                                          </p:stCondLst>
                                        </p:cTn>
                                        <p:tgtEl>
                                          <p:spTgt spid="19"/>
                                        </p:tgtEl>
                                      </p:cBhvr>
                                      <p:to x="100000" y="100000"/>
                                    </p:animScale>
                                    <p:animScale>
                                      <p:cBhvr>
                                        <p:cTn id="63" dur="26">
                                          <p:stCondLst>
                                            <p:cond delay="1642"/>
                                          </p:stCondLst>
                                        </p:cTn>
                                        <p:tgtEl>
                                          <p:spTgt spid="19"/>
                                        </p:tgtEl>
                                      </p:cBhvr>
                                      <p:to x="100000" y="90000"/>
                                    </p:animScale>
                                    <p:animScale>
                                      <p:cBhvr>
                                        <p:cTn id="64" dur="166" decel="50000">
                                          <p:stCondLst>
                                            <p:cond delay="1668"/>
                                          </p:stCondLst>
                                        </p:cTn>
                                        <p:tgtEl>
                                          <p:spTgt spid="19"/>
                                        </p:tgtEl>
                                      </p:cBhvr>
                                      <p:to x="100000" y="100000"/>
                                    </p:animScale>
                                    <p:animScale>
                                      <p:cBhvr>
                                        <p:cTn id="65" dur="26">
                                          <p:stCondLst>
                                            <p:cond delay="1808"/>
                                          </p:stCondLst>
                                        </p:cTn>
                                        <p:tgtEl>
                                          <p:spTgt spid="19"/>
                                        </p:tgtEl>
                                      </p:cBhvr>
                                      <p:to x="100000" y="95000"/>
                                    </p:animScale>
                                    <p:animScale>
                                      <p:cBhvr>
                                        <p:cTn id="66" dur="166" decel="50000">
                                          <p:stCondLst>
                                            <p:cond delay="1834"/>
                                          </p:stCondLst>
                                        </p:cTn>
                                        <p:tgtEl>
                                          <p:spTgt spid="1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dissolv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dissolv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9" grpId="0" animBg="1"/>
      <p:bldP spid="3" grpId="0" animBg="1"/>
      <p:bldP spid="13" grpId="0" animBg="1"/>
      <p:bldP spid="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71EE92-5F9D-62B4-CDC4-4C67BCBC49F0}"/>
              </a:ext>
            </a:extLst>
          </p:cNvPr>
          <p:cNvPicPr>
            <a:picLocks noChangeAspect="1"/>
          </p:cNvPicPr>
          <p:nvPr/>
        </p:nvPicPr>
        <p:blipFill>
          <a:blip r:embed="rId3"/>
          <a:stretch>
            <a:fillRect/>
          </a:stretch>
        </p:blipFill>
        <p:spPr>
          <a:xfrm>
            <a:off x="24635" y="0"/>
            <a:ext cx="1214272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251825" y="3202511"/>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0" y="37847"/>
            <a:ext cx="8714095" cy="441585"/>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a:t>
            </a:r>
            <a:r>
              <a:rPr lang="en-GB" b="1">
                <a:solidFill>
                  <a:srgbClr val="002060"/>
                </a:solidFill>
                <a:latin typeface="Lucida Calligraphy" panose="03010101010101010101" pitchFamily="66" charset="0"/>
              </a:rPr>
              <a:t>: Culture</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See, Judge, Act</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182975" y="3780024"/>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2" name="Picture 11">
            <a:extLst>
              <a:ext uri="{FF2B5EF4-FFF2-40B4-BE49-F238E27FC236}">
                <a16:creationId xmlns:a16="http://schemas.microsoft.com/office/drawing/2014/main" id="{7B930149-9069-85DE-11CD-28107F578BE6}"/>
              </a:ext>
            </a:extLst>
          </p:cNvPr>
          <p:cNvPicPr>
            <a:picLocks noChangeAspect="1"/>
          </p:cNvPicPr>
          <p:nvPr/>
        </p:nvPicPr>
        <p:blipFill>
          <a:blip r:embed="rId9"/>
          <a:srcRect l="11670" t="17971" r="11370" b="21059"/>
          <a:stretch>
            <a:fillRect/>
          </a:stretch>
        </p:blipFill>
        <p:spPr>
          <a:xfrm>
            <a:off x="6901731" y="1490195"/>
            <a:ext cx="5175741" cy="3941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191603" y="1626039"/>
            <a:ext cx="7099743" cy="1341656"/>
          </a:xfrm>
          <a:prstGeom prst="flowChartTerminator">
            <a:avLst/>
          </a:prstGeom>
          <a:ln>
            <a:solidFill>
              <a:schemeClr val="tx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8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https://youtu.be/QIEZTaEIQ0A</a:t>
            </a:r>
            <a:endParaRPr lang="en-US" sz="28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13" name="TextBox 12">
            <a:hlinkClick r:id="rId12" action="ppaction://hlinksldjump"/>
            <a:extLst>
              <a:ext uri="{FF2B5EF4-FFF2-40B4-BE49-F238E27FC236}">
                <a16:creationId xmlns:a16="http://schemas.microsoft.com/office/drawing/2014/main" id="{3338FDFF-8508-81AA-A640-2603C135C885}"/>
              </a:ext>
            </a:extLst>
          </p:cNvPr>
          <p:cNvSpPr txBox="1"/>
          <p:nvPr/>
        </p:nvSpPr>
        <p:spPr>
          <a:xfrm>
            <a:off x="7059579" y="5286818"/>
            <a:ext cx="2480435"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
        <p:nvSpPr>
          <p:cNvPr id="5" name="TextBox 4">
            <a:hlinkClick r:id="rId13" action="ppaction://hlinksldjump"/>
            <a:extLst>
              <a:ext uri="{FF2B5EF4-FFF2-40B4-BE49-F238E27FC236}">
                <a16:creationId xmlns:a16="http://schemas.microsoft.com/office/drawing/2014/main" id="{DE5D4CA3-6F92-7598-A1D1-D6D6B1BD57D0}"/>
              </a:ext>
            </a:extLst>
          </p:cNvPr>
          <p:cNvSpPr txBox="1"/>
          <p:nvPr/>
        </p:nvSpPr>
        <p:spPr>
          <a:xfrm>
            <a:off x="9481419" y="4778897"/>
            <a:ext cx="2596054"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p>
        </p:txBody>
      </p:sp>
      <p:sp>
        <p:nvSpPr>
          <p:cNvPr id="7" name="TextBox 6">
            <a:extLst>
              <a:ext uri="{FF2B5EF4-FFF2-40B4-BE49-F238E27FC236}">
                <a16:creationId xmlns:a16="http://schemas.microsoft.com/office/drawing/2014/main" id="{A5A559F5-8DA5-8A37-A801-18E5663D21D5}"/>
              </a:ext>
            </a:extLst>
          </p:cNvPr>
          <p:cNvSpPr txBox="1"/>
          <p:nvPr/>
        </p:nvSpPr>
        <p:spPr>
          <a:xfrm>
            <a:off x="114527" y="5667670"/>
            <a:ext cx="6849744"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Making wise decisions…</a:t>
            </a:r>
          </a:p>
          <a:p>
            <a:pPr algn="ctr"/>
            <a:r>
              <a:rPr lang="en-GB" sz="2800" b="1" dirty="0">
                <a:solidFill>
                  <a:schemeClr val="bg1"/>
                </a:solidFill>
                <a:hlinkClick r:id="rId14">
                  <a:extLst>
                    <a:ext uri="{A12FA001-AC4F-418D-AE19-62706E023703}">
                      <ahyp:hlinkClr xmlns:ahyp="http://schemas.microsoft.com/office/drawing/2018/hyperlinkcolor" val="tx"/>
                    </a:ext>
                  </a:extLst>
                </a:hlinkClick>
              </a:rPr>
              <a:t>https://youtu.be/xQJ66sI-FR4</a:t>
            </a:r>
            <a:endParaRPr lang="en-GB" sz="2800" b="1" dirty="0">
              <a:solidFill>
                <a:schemeClr val="bg1"/>
              </a:solidFill>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dissolv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dissolv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3" grpId="0" animBg="1"/>
      <p:bldP spid="13"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63C13A-C50E-FAA9-D476-D891590865F2}"/>
              </a:ext>
            </a:extLst>
          </p:cNvPr>
          <p:cNvPicPr>
            <a:picLocks noChangeAspect="1"/>
          </p:cNvPicPr>
          <p:nvPr/>
        </p:nvPicPr>
        <p:blipFill>
          <a:blip r:embed="rId4"/>
          <a:stretch>
            <a:fillRect/>
          </a:stretch>
        </p:blipFill>
        <p:spPr>
          <a:xfrm>
            <a:off x="24635" y="0"/>
            <a:ext cx="1214272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7696461" y="88852"/>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pic>
        <p:nvPicPr>
          <p:cNvPr id="3" name="Picture 2">
            <a:extLst>
              <a:ext uri="{FF2B5EF4-FFF2-40B4-BE49-F238E27FC236}">
                <a16:creationId xmlns:a16="http://schemas.microsoft.com/office/drawing/2014/main" id="{102EAA9C-F6B3-9F99-53B0-29F0D07D0DB1}"/>
              </a:ext>
            </a:extLst>
          </p:cNvPr>
          <p:cNvPicPr>
            <a:picLocks noChangeAspect="1"/>
          </p:cNvPicPr>
          <p:nvPr/>
        </p:nvPicPr>
        <p:blipFill>
          <a:blip r:embed="rId8"/>
          <a:stretch>
            <a:fillRect/>
          </a:stretch>
        </p:blipFill>
        <p:spPr>
          <a:xfrm>
            <a:off x="114527" y="481853"/>
            <a:ext cx="532522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5084727" y="1365807"/>
            <a:ext cx="6964297" cy="4328094"/>
          </a:xfrm>
          <a:prstGeom prst="roundRect">
            <a:avLst/>
          </a:prstGeom>
          <a:solidFill>
            <a:srgbClr val="92D050"/>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030A0"/>
                </a:solidFill>
              </a:rPr>
              <a:t>This was Paul addressing the community of believers living in a town called Philippi in North-Eastern Greece.  Paul had been encouraged by what he had seen in Philippi.  Believers were hospitable and generous and Paul was now encouraging them to keep growing in knowledge and understanding so that they get what ‘really matters’ and live ‘pure and blameless lives’</a:t>
            </a:r>
          </a:p>
          <a:p>
            <a:pPr algn="ctr"/>
            <a:endParaRPr lang="en-GB" sz="2000" dirty="0">
              <a:solidFill>
                <a:srgbClr val="7030A0"/>
              </a:solidFill>
            </a:endParaRPr>
          </a:p>
          <a:p>
            <a:pPr algn="ctr"/>
            <a:r>
              <a:rPr lang="en-GB" sz="2000" dirty="0">
                <a:solidFill>
                  <a:schemeClr val="bg1"/>
                </a:solidFill>
              </a:rPr>
              <a:t>Questions of the day:</a:t>
            </a:r>
          </a:p>
          <a:p>
            <a:pPr algn="ctr"/>
            <a:r>
              <a:rPr lang="en-GB" sz="2000" dirty="0">
                <a:solidFill>
                  <a:schemeClr val="tx1"/>
                </a:solidFill>
              </a:rPr>
              <a:t>What really matters to you? </a:t>
            </a:r>
          </a:p>
          <a:p>
            <a:pPr algn="ctr"/>
            <a:r>
              <a:rPr lang="en-GB" sz="2000" dirty="0">
                <a:solidFill>
                  <a:schemeClr val="tx1"/>
                </a:solidFill>
              </a:rPr>
              <a:t>List the top five things you </a:t>
            </a:r>
            <a:r>
              <a:rPr lang="en-GB" sz="2000" b="1" dirty="0">
                <a:solidFill>
                  <a:srgbClr val="0070C0"/>
                </a:solidFill>
              </a:rPr>
              <a:t>cannot</a:t>
            </a:r>
            <a:r>
              <a:rPr lang="en-GB" sz="2000" dirty="0">
                <a:solidFill>
                  <a:srgbClr val="0070C0"/>
                </a:solidFill>
              </a:rPr>
              <a:t> </a:t>
            </a:r>
            <a:r>
              <a:rPr lang="en-GB" sz="2000" dirty="0">
                <a:solidFill>
                  <a:schemeClr val="tx1"/>
                </a:solidFill>
              </a:rPr>
              <a:t>live without</a:t>
            </a:r>
          </a:p>
          <a:p>
            <a:pPr algn="ctr"/>
            <a:r>
              <a:rPr lang="en-GB" sz="2000" dirty="0">
                <a:solidFill>
                  <a:schemeClr val="tx1"/>
                </a:solidFill>
              </a:rPr>
              <a:t>List the top five things you </a:t>
            </a:r>
            <a:r>
              <a:rPr lang="en-GB" sz="2000" b="1" dirty="0">
                <a:solidFill>
                  <a:srgbClr val="0070C0"/>
                </a:solidFill>
              </a:rPr>
              <a:t>don’t want to </a:t>
            </a:r>
            <a:r>
              <a:rPr lang="en-GB" sz="2000" dirty="0">
                <a:solidFill>
                  <a:schemeClr val="tx1"/>
                </a:solidFill>
              </a:rPr>
              <a:t>live without</a:t>
            </a:r>
          </a:p>
          <a:p>
            <a:pPr algn="ctr"/>
            <a:r>
              <a:rPr lang="en-GB" sz="2000" dirty="0">
                <a:solidFill>
                  <a:schemeClr val="tx1"/>
                </a:solidFill>
              </a:rPr>
              <a:t>How do those two lists compare?</a:t>
            </a:r>
          </a:p>
        </p:txBody>
      </p:sp>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B63929-9965-688F-6C0D-FC97FFC38BAF}"/>
              </a:ext>
            </a:extLst>
          </p:cNvPr>
          <p:cNvPicPr>
            <a:picLocks noChangeAspect="1"/>
          </p:cNvPicPr>
          <p:nvPr/>
        </p:nvPicPr>
        <p:blipFill>
          <a:blip r:embed="rId3"/>
          <a:stretch>
            <a:fillRect/>
          </a:stretch>
        </p:blipFill>
        <p:spPr>
          <a:xfrm>
            <a:off x="24635" y="0"/>
            <a:ext cx="1214272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4" name="Picture 3">
            <a:extLst>
              <a:ext uri="{FF2B5EF4-FFF2-40B4-BE49-F238E27FC236}">
                <a16:creationId xmlns:a16="http://schemas.microsoft.com/office/drawing/2014/main" id="{A3474929-ED21-E5BC-837C-DC05C9378981}"/>
              </a:ext>
            </a:extLst>
          </p:cNvPr>
          <p:cNvPicPr>
            <a:picLocks noChangeAspect="1"/>
          </p:cNvPicPr>
          <p:nvPr/>
        </p:nvPicPr>
        <p:blipFill>
          <a:blip r:embed="rId7"/>
          <a:srcRect l="11352" r="12568" b="20720"/>
          <a:stretch>
            <a:fillRect/>
          </a:stretch>
        </p:blipFill>
        <p:spPr>
          <a:xfrm>
            <a:off x="179644" y="951670"/>
            <a:ext cx="6041155" cy="5057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Rounded Corners 2">
            <a:extLst>
              <a:ext uri="{FF2B5EF4-FFF2-40B4-BE49-F238E27FC236}">
                <a16:creationId xmlns:a16="http://schemas.microsoft.com/office/drawing/2014/main" id="{65A7FE24-EE17-2E9F-8372-5E909F541540}"/>
              </a:ext>
            </a:extLst>
          </p:cNvPr>
          <p:cNvSpPr/>
          <p:nvPr/>
        </p:nvSpPr>
        <p:spPr>
          <a:xfrm>
            <a:off x="5971201" y="1359228"/>
            <a:ext cx="6041155" cy="4242582"/>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dirty="0">
                <a:solidFill>
                  <a:srgbClr val="C00000"/>
                </a:solidFill>
              </a:rPr>
              <a:t>The book of Proverbs was written by King Solomon (Son of King David).  He asked God for wisdom which God gave him in abundance – simply because Solomon asked for wisdom above material possessions.  Here in Proverbs 2 we are reminded that it is God who gives wisdom.  We can become wise by pursuing the correct application of knowledge, however, God gives wisdom without ‘finding fault’ (James 1:5)</a:t>
            </a:r>
          </a:p>
          <a:p>
            <a:pPr algn="ctr"/>
            <a:endParaRPr lang="en-GB" sz="1900" dirty="0">
              <a:solidFill>
                <a:srgbClr val="C00000"/>
              </a:solidFill>
            </a:endParaRPr>
          </a:p>
          <a:p>
            <a:pPr algn="ctr"/>
            <a:r>
              <a:rPr lang="en-GB" sz="1900" dirty="0">
                <a:solidFill>
                  <a:srgbClr val="0070C0"/>
                </a:solidFill>
              </a:rPr>
              <a:t>Question of the day</a:t>
            </a:r>
          </a:p>
          <a:p>
            <a:pPr algn="ctr"/>
            <a:r>
              <a:rPr lang="en-GB" sz="1900" dirty="0">
                <a:solidFill>
                  <a:schemeClr val="tx1"/>
                </a:solidFill>
              </a:rPr>
              <a:t>What is one thing in your life right now for which you need wisdom?</a:t>
            </a:r>
          </a:p>
        </p:txBody>
      </p:sp>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EEFE-E2A0-1B24-96E8-DCFDD5E8F7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493B2E-7814-37F7-B1CC-45B7E9E01643}"/>
              </a:ext>
            </a:extLst>
          </p:cNvPr>
          <p:cNvPicPr>
            <a:picLocks noChangeAspect="1"/>
          </p:cNvPicPr>
          <p:nvPr/>
        </p:nvPicPr>
        <p:blipFill>
          <a:blip r:embed="rId3"/>
          <a:stretch>
            <a:fillRect/>
          </a:stretch>
        </p:blipFill>
        <p:spPr>
          <a:xfrm>
            <a:off x="24635" y="0"/>
            <a:ext cx="1214272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A455F7C-5449-EEF2-8599-8DB884DF5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A4255D5A-46B6-5303-BD14-135A6D0A9D78}"/>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3" name="Rectangle: Rounded Corners 2">
            <a:extLst>
              <a:ext uri="{FF2B5EF4-FFF2-40B4-BE49-F238E27FC236}">
                <a16:creationId xmlns:a16="http://schemas.microsoft.com/office/drawing/2014/main" id="{4B8057C7-4482-5678-00EA-82C327947A96}"/>
              </a:ext>
            </a:extLst>
          </p:cNvPr>
          <p:cNvSpPr/>
          <p:nvPr/>
        </p:nvSpPr>
        <p:spPr>
          <a:xfrm>
            <a:off x="1129258" y="412086"/>
            <a:ext cx="7744604" cy="1165749"/>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Can you work out these synonyms for the word ‘discernment’ from their anagrams?</a:t>
            </a:r>
          </a:p>
        </p:txBody>
      </p:sp>
      <p:sp>
        <p:nvSpPr>
          <p:cNvPr id="4" name="Rectangle: Rounded Corners 3">
            <a:extLst>
              <a:ext uri="{FF2B5EF4-FFF2-40B4-BE49-F238E27FC236}">
                <a16:creationId xmlns:a16="http://schemas.microsoft.com/office/drawing/2014/main" id="{8BC72AF7-B5C0-0B11-978E-A3F034C901D4}"/>
              </a:ext>
            </a:extLst>
          </p:cNvPr>
          <p:cNvSpPr/>
          <p:nvPr/>
        </p:nvSpPr>
        <p:spPr>
          <a:xfrm>
            <a:off x="108857" y="1989921"/>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dement jug</a:t>
            </a:r>
          </a:p>
        </p:txBody>
      </p:sp>
      <p:sp>
        <p:nvSpPr>
          <p:cNvPr id="24" name="TextBox 23">
            <a:extLst>
              <a:ext uri="{FF2B5EF4-FFF2-40B4-BE49-F238E27FC236}">
                <a16:creationId xmlns:a16="http://schemas.microsoft.com/office/drawing/2014/main" id="{DACEC8BA-C3A1-A210-7C0C-9EF65F99FAE1}"/>
              </a:ext>
            </a:extLst>
          </p:cNvPr>
          <p:cNvSpPr txBox="1"/>
          <p:nvPr/>
        </p:nvSpPr>
        <p:spPr>
          <a:xfrm>
            <a:off x="10442484" y="1989921"/>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0F0CEE02-A9A5-3106-5AD4-9B109E0C6D24}"/>
              </a:ext>
            </a:extLst>
          </p:cNvPr>
          <p:cNvSpPr txBox="1"/>
          <p:nvPr/>
        </p:nvSpPr>
        <p:spPr>
          <a:xfrm>
            <a:off x="10450706" y="3621584"/>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B0C0C8AD-AAD8-B571-80D0-304FCC676A06}"/>
              </a:ext>
            </a:extLst>
          </p:cNvPr>
          <p:cNvSpPr/>
          <p:nvPr/>
        </p:nvSpPr>
        <p:spPr>
          <a:xfrm>
            <a:off x="128389" y="3452051"/>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do swim</a:t>
            </a:r>
          </a:p>
        </p:txBody>
      </p:sp>
      <p:sp>
        <p:nvSpPr>
          <p:cNvPr id="12" name="Rectangle: Rounded Corners 11">
            <a:extLst>
              <a:ext uri="{FF2B5EF4-FFF2-40B4-BE49-F238E27FC236}">
                <a16:creationId xmlns:a16="http://schemas.microsoft.com/office/drawing/2014/main" id="{4300DCC6-D320-B2FB-B289-FA646523C549}"/>
              </a:ext>
            </a:extLst>
          </p:cNvPr>
          <p:cNvSpPr/>
          <p:nvPr/>
        </p:nvSpPr>
        <p:spPr>
          <a:xfrm>
            <a:off x="108857" y="5005837"/>
            <a:ext cx="4494947" cy="1192392"/>
          </a:xfrm>
          <a:prstGeom prst="roundRect">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creep point</a:t>
            </a:r>
          </a:p>
        </p:txBody>
      </p:sp>
      <p:sp>
        <p:nvSpPr>
          <p:cNvPr id="13" name="Rectangle: Rounded Corners 12">
            <a:extLst>
              <a:ext uri="{FF2B5EF4-FFF2-40B4-BE49-F238E27FC236}">
                <a16:creationId xmlns:a16="http://schemas.microsoft.com/office/drawing/2014/main" id="{6E8E61D8-359A-AC8B-4F19-E920BC9F1174}"/>
              </a:ext>
            </a:extLst>
          </p:cNvPr>
          <p:cNvSpPr/>
          <p:nvPr/>
        </p:nvSpPr>
        <p:spPr>
          <a:xfrm>
            <a:off x="5001560" y="1989921"/>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judgement</a:t>
            </a:r>
          </a:p>
        </p:txBody>
      </p:sp>
      <p:sp>
        <p:nvSpPr>
          <p:cNvPr id="14" name="Rectangle: Rounded Corners 13">
            <a:extLst>
              <a:ext uri="{FF2B5EF4-FFF2-40B4-BE49-F238E27FC236}">
                <a16:creationId xmlns:a16="http://schemas.microsoft.com/office/drawing/2014/main" id="{1FCCA808-CD83-4869-03D8-7CB12BF436A7}"/>
              </a:ext>
            </a:extLst>
          </p:cNvPr>
          <p:cNvSpPr/>
          <p:nvPr/>
        </p:nvSpPr>
        <p:spPr>
          <a:xfrm>
            <a:off x="5001560" y="3497879"/>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wisdom</a:t>
            </a:r>
          </a:p>
        </p:txBody>
      </p:sp>
      <p:sp>
        <p:nvSpPr>
          <p:cNvPr id="15" name="Rectangle: Rounded Corners 14">
            <a:extLst>
              <a:ext uri="{FF2B5EF4-FFF2-40B4-BE49-F238E27FC236}">
                <a16:creationId xmlns:a16="http://schemas.microsoft.com/office/drawing/2014/main" id="{A5F46C16-B38F-8440-3C6B-F573CB6D3D6C}"/>
              </a:ext>
            </a:extLst>
          </p:cNvPr>
          <p:cNvSpPr/>
          <p:nvPr/>
        </p:nvSpPr>
        <p:spPr>
          <a:xfrm>
            <a:off x="5001560" y="5005837"/>
            <a:ext cx="4494947" cy="1192392"/>
          </a:xfrm>
          <a:prstGeom prst="roundRect">
            <a:avLst/>
          </a:prstGeom>
          <a:solidFill>
            <a:srgbClr val="FF00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200" dirty="0"/>
              <a:t>perception</a:t>
            </a:r>
          </a:p>
        </p:txBody>
      </p:sp>
    </p:spTree>
    <p:extLst>
      <p:ext uri="{BB962C8B-B14F-4D97-AF65-F5344CB8AC3E}">
        <p14:creationId xmlns:p14="http://schemas.microsoft.com/office/powerpoint/2010/main" val="403617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F10FDD-139C-B4CE-E878-157C89A1AC18}"/>
              </a:ext>
            </a:extLst>
          </p:cNvPr>
          <p:cNvPicPr>
            <a:picLocks noChangeAspect="1"/>
          </p:cNvPicPr>
          <p:nvPr/>
        </p:nvPicPr>
        <p:blipFill>
          <a:blip r:embed="rId3"/>
          <a:stretch>
            <a:fillRect/>
          </a:stretch>
        </p:blipFill>
        <p:spPr>
          <a:xfrm>
            <a:off x="24635" y="0"/>
            <a:ext cx="1214272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Prayer for Wise Choices</a:t>
            </a:r>
          </a:p>
          <a:p>
            <a:pPr algn="ctr"/>
            <a:endParaRPr lang="en-GB" sz="3000" dirty="0"/>
          </a:p>
          <a:p>
            <a:pPr algn="ctr"/>
            <a:r>
              <a:rPr lang="en-GB" sz="3000" dirty="0"/>
              <a:t>God of wisdom</a:t>
            </a:r>
          </a:p>
          <a:p>
            <a:pPr algn="ctr"/>
            <a:endParaRPr lang="en-GB" sz="3000" dirty="0"/>
          </a:p>
          <a:p>
            <a:pPr algn="ctr"/>
            <a:r>
              <a:rPr lang="en-GB" sz="3000" dirty="0"/>
              <a:t>Thank you for the gift of today and for all the choices we will face. Help us to think before we act, to choose what is right even when it is hard and to learn from our mistakes when we get things wrong. Guide our minds and hearts so our decisions lead us toward kindness, honesty and growth.</a:t>
            </a:r>
          </a:p>
          <a:p>
            <a:pPr algn="ctr"/>
            <a:endParaRPr lang="en-GB" sz="3000" dirty="0"/>
          </a:p>
          <a:p>
            <a:pPr algn="ctr"/>
            <a:r>
              <a:rPr lang="en-GB" sz="3000" dirty="0"/>
              <a:t>Amen</a:t>
            </a:r>
          </a:p>
        </p:txBody>
      </p:sp>
    </p:spTree>
    <p:extLst>
      <p:ext uri="{BB962C8B-B14F-4D97-AF65-F5344CB8AC3E}">
        <p14:creationId xmlns:p14="http://schemas.microsoft.com/office/powerpoint/2010/main" val="154209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A815AA-538B-08DD-298E-A9C6214B0598}"/>
              </a:ext>
            </a:extLst>
          </p:cNvPr>
          <p:cNvPicPr>
            <a:picLocks noChangeAspect="1"/>
          </p:cNvPicPr>
          <p:nvPr/>
        </p:nvPicPr>
        <p:blipFill>
          <a:blip r:embed="rId3"/>
          <a:stretch>
            <a:fillRect/>
          </a:stretch>
        </p:blipFill>
        <p:spPr>
          <a:xfrm>
            <a:off x="24635" y="0"/>
            <a:ext cx="12142729" cy="6858000"/>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199943" y="367748"/>
            <a:ext cx="9502680"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200" dirty="0">
                <a:solidFill>
                  <a:srgbClr val="FFFF00"/>
                </a:solidFill>
                <a:latin typeface="Helvetica" panose="020B0604020202020204" pitchFamily="34" charset="0"/>
              </a:rPr>
              <a:t>Prayer for Discernment in Daily Life</a:t>
            </a:r>
          </a:p>
          <a:p>
            <a:pPr algn="ctr">
              <a:spcBef>
                <a:spcPts val="750"/>
              </a:spcBef>
              <a:spcAft>
                <a:spcPts val="750"/>
              </a:spcAft>
              <a:buNone/>
            </a:pPr>
            <a:r>
              <a:rPr lang="en-GB" sz="3200" dirty="0">
                <a:solidFill>
                  <a:srgbClr val="FFFF00"/>
                </a:solidFill>
                <a:latin typeface="Helvetica" panose="020B0604020202020204" pitchFamily="34" charset="0"/>
              </a:rPr>
              <a:t>Loving God</a:t>
            </a:r>
          </a:p>
          <a:p>
            <a:pPr algn="ctr">
              <a:spcBef>
                <a:spcPts val="750"/>
              </a:spcBef>
              <a:spcAft>
                <a:spcPts val="750"/>
              </a:spcAft>
              <a:buNone/>
            </a:pPr>
            <a:r>
              <a:rPr lang="en-GB" sz="3200" dirty="0">
                <a:solidFill>
                  <a:srgbClr val="FFFF00"/>
                </a:solidFill>
                <a:latin typeface="Helvetica" panose="020B0604020202020204" pitchFamily="34" charset="0"/>
              </a:rPr>
              <a:t>There is so much noise and pressure around us each day. Help us to slow down and listen carefully. Give us the discernment to tell the difference between what is helpful and what is harmful; between what builds us up and what pulls us down. May we choose paths that bring life, respect, and peace to ourselves and others.</a:t>
            </a:r>
          </a:p>
          <a:p>
            <a:pPr algn="ctr">
              <a:spcBef>
                <a:spcPts val="750"/>
              </a:spcBef>
              <a:spcAft>
                <a:spcPts val="750"/>
              </a:spcAft>
              <a:buNone/>
            </a:pPr>
            <a:r>
              <a:rPr lang="en-GB" sz="32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FFD8BA-92AB-BA72-E3C0-DD31A39FB7F4}"/>
              </a:ext>
            </a:extLst>
          </p:cNvPr>
          <p:cNvPicPr>
            <a:picLocks noChangeAspect="1"/>
          </p:cNvPicPr>
          <p:nvPr/>
        </p:nvPicPr>
        <p:blipFill>
          <a:blip r:embed="rId3"/>
          <a:stretch>
            <a:fillRect/>
          </a:stretch>
        </p:blipFill>
        <p:spPr>
          <a:xfrm>
            <a:off x="24635" y="0"/>
            <a:ext cx="12142729" cy="6858000"/>
          </a:xfrm>
          <a:prstGeom prst="rect">
            <a:avLst/>
          </a:prstGeom>
        </p:spPr>
      </p:pic>
      <p:sp>
        <p:nvSpPr>
          <p:cNvPr id="3" name="Rectangle: Rounded Corners 2">
            <a:extLst>
              <a:ext uri="{FF2B5EF4-FFF2-40B4-BE49-F238E27FC236}">
                <a16:creationId xmlns:a16="http://schemas.microsoft.com/office/drawing/2014/main" id="{6EEE45E5-3AD5-BA9C-408E-3BD254D32940}"/>
              </a:ext>
            </a:extLst>
          </p:cNvPr>
          <p:cNvSpPr/>
          <p:nvPr/>
        </p:nvSpPr>
        <p:spPr>
          <a:xfrm>
            <a:off x="212135" y="343894"/>
            <a:ext cx="10107253" cy="6170212"/>
          </a:xfrm>
          <a:prstGeom prst="roundRect">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Prayer for Learning and Understanding</a:t>
            </a:r>
          </a:p>
          <a:p>
            <a:pPr algn="ctr"/>
            <a:endParaRPr lang="en-GB" sz="3000" dirty="0"/>
          </a:p>
          <a:p>
            <a:pPr algn="ctr"/>
            <a:r>
              <a:rPr lang="en-GB" sz="3000" dirty="0"/>
              <a:t>God of truth</a:t>
            </a:r>
          </a:p>
          <a:p>
            <a:pPr algn="ctr"/>
            <a:endParaRPr lang="en-GB" sz="3000" dirty="0"/>
          </a:p>
          <a:p>
            <a:pPr algn="ctr"/>
            <a:r>
              <a:rPr lang="en-GB" sz="3000" dirty="0"/>
              <a:t>As we learn new things today, give us open minds and thoughtful hearts. Help us not just to gain knowledge but to grow in wisdom—to understand how to use what we learn for good. Teach us to ask good questions, to listen to others and to seek understanding rather than arguments.</a:t>
            </a:r>
          </a:p>
          <a:p>
            <a:pPr algn="ctr"/>
            <a:endParaRPr lang="en-GB" sz="3000" dirty="0"/>
          </a:p>
          <a:p>
            <a:pPr algn="ctr"/>
            <a:r>
              <a:rPr lang="en-GB" sz="3000" dirty="0"/>
              <a:t>Amen</a:t>
            </a:r>
          </a:p>
        </p:txBody>
      </p:sp>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3BF8F8-E89E-0488-4F2E-B56117F21FF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A513FF68-D500-2A7D-A877-A9B5C8AE514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6339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0CBA93-4B34-AB88-52C5-47018E331085}"/>
              </a:ext>
            </a:extLst>
          </p:cNvPr>
          <p:cNvPicPr>
            <a:picLocks noChangeAspect="1"/>
          </p:cNvPicPr>
          <p:nvPr/>
        </p:nvPicPr>
        <p:blipFill>
          <a:blip r:embed="rId3"/>
          <a:stretch>
            <a:fillRect/>
          </a:stretch>
        </p:blipFill>
        <p:spPr>
          <a:xfrm>
            <a:off x="24635" y="0"/>
            <a:ext cx="12142729" cy="6858000"/>
          </a:xfrm>
          <a:prstGeom prst="rect">
            <a:avLst/>
          </a:prstGeom>
        </p:spPr>
      </p:pic>
      <p:sp>
        <p:nvSpPr>
          <p:cNvPr id="3" name="Rectangle: Rounded Corners 2">
            <a:extLst>
              <a:ext uri="{FF2B5EF4-FFF2-40B4-BE49-F238E27FC236}">
                <a16:creationId xmlns:a16="http://schemas.microsoft.com/office/drawing/2014/main" id="{6990BD36-241E-22F1-E808-2BBF4F084FFF}"/>
              </a:ext>
            </a:extLst>
          </p:cNvPr>
          <p:cNvSpPr/>
          <p:nvPr/>
        </p:nvSpPr>
        <p:spPr>
          <a:xfrm>
            <a:off x="326540" y="389614"/>
            <a:ext cx="9308833" cy="6122504"/>
          </a:xfrm>
          <a:prstGeom prst="roundRect">
            <a:avLst/>
          </a:prstGeom>
          <a:solidFill>
            <a:srgbClr val="FF006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200" dirty="0">
                <a:solidFill>
                  <a:srgbClr val="FFFF00"/>
                </a:solidFill>
                <a:latin typeface="Helvetica" panose="020B0604020202020204" pitchFamily="34" charset="0"/>
              </a:rPr>
              <a:t>Prayer for Courage and Guidance</a:t>
            </a:r>
          </a:p>
          <a:p>
            <a:pPr algn="ctr">
              <a:spcBef>
                <a:spcPts val="750"/>
              </a:spcBef>
              <a:spcAft>
                <a:spcPts val="750"/>
              </a:spcAft>
              <a:buNone/>
            </a:pPr>
            <a:r>
              <a:rPr lang="en-GB" sz="3200" dirty="0">
                <a:solidFill>
                  <a:srgbClr val="FFFF00"/>
                </a:solidFill>
                <a:latin typeface="Helvetica" panose="020B0604020202020204" pitchFamily="34" charset="0"/>
              </a:rPr>
              <a:t>Faithful God</a:t>
            </a:r>
          </a:p>
          <a:p>
            <a:pPr algn="ctr">
              <a:spcBef>
                <a:spcPts val="750"/>
              </a:spcBef>
              <a:spcAft>
                <a:spcPts val="750"/>
              </a:spcAft>
              <a:buNone/>
            </a:pPr>
            <a:r>
              <a:rPr lang="en-GB" sz="3200" dirty="0">
                <a:solidFill>
                  <a:srgbClr val="FFFF00"/>
                </a:solidFill>
                <a:latin typeface="Helvetica" panose="020B0604020202020204" pitchFamily="34" charset="0"/>
              </a:rPr>
              <a:t>We don’t always know which way to go. When we feel unsure or pressured by others, give us courage to stand for what is right. Guide us when decisions feel confusing and remind us that we are not alone. May your wisdom shape our choices and your peace remain with us throughout the day.</a:t>
            </a:r>
          </a:p>
          <a:p>
            <a:pPr algn="ctr">
              <a:spcBef>
                <a:spcPts val="750"/>
              </a:spcBef>
              <a:spcAft>
                <a:spcPts val="750"/>
              </a:spcAft>
              <a:buNone/>
            </a:pPr>
            <a:r>
              <a:rPr lang="en-GB" sz="32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13325-17DF-563C-1630-0A60CC2319E8}"/>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13861</TotalTime>
  <Words>717</Words>
  <Application>Microsoft Office PowerPoint</Application>
  <PresentationFormat>Widescreen</PresentationFormat>
  <Paragraphs>79</Paragraphs>
  <Slides>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Abadi</vt:lpstr>
      <vt:lpstr>ADLaM Display</vt:lpstr>
      <vt:lpstr>Aptos SemiBold</vt:lpstr>
      <vt:lpstr>Arial</vt:lpstr>
      <vt:lpstr>Baguet Script</vt:lpstr>
      <vt:lpstr>Calibri</vt:lpstr>
      <vt:lpstr>Helvetica</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2026-05-08T11:40:17Z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