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modernComment_10E_91128D71.xml" ContentType="application/vnd.ms-powerpoint.comment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5125" r:id="rId4"/>
    <p:sldMasterId id="2147485142" r:id="rId5"/>
  </p:sldMasterIdLst>
  <p:notesMasterIdLst>
    <p:notesMasterId r:id="rId16"/>
  </p:notesMasterIdLst>
  <p:sldIdLst>
    <p:sldId id="259" r:id="rId6"/>
    <p:sldId id="260" r:id="rId7"/>
    <p:sldId id="270" r:id="rId8"/>
    <p:sldId id="300" r:id="rId9"/>
    <p:sldId id="316" r:id="rId10"/>
    <p:sldId id="313" r:id="rId11"/>
    <p:sldId id="307" r:id="rId12"/>
    <p:sldId id="314" r:id="rId13"/>
    <p:sldId id="315" r:id="rId14"/>
    <p:sldId id="317" r:id="rId15"/>
  </p:sldIdLst>
  <p:sldSz cx="12192000" cy="6858000"/>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FBDC0F07-6318-4C70-8766-911311D16806}">
          <p14:sldIdLst>
            <p14:sldId id="259"/>
            <p14:sldId id="260"/>
            <p14:sldId id="270"/>
            <p14:sldId id="300"/>
            <p14:sldId id="316"/>
            <p14:sldId id="313"/>
            <p14:sldId id="307"/>
            <p14:sldId id="314"/>
            <p14:sldId id="315"/>
            <p14:sldId id="317"/>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DD19CC2-6645-9BD9-B44F-198EBD641C23}" name="Bradley DEYSEL" initials="BD" userId="S::bdeysel@holytrinitycrawley.org.uk::eb652434-ba0d-4f6d-bc67-94b5b671a75a"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Bradley DEYSEL" initials="BD"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3CAF5"/>
    <a:srgbClr val="A6D3F2"/>
    <a:srgbClr val="0000FF"/>
    <a:srgbClr val="0066FF"/>
    <a:srgbClr val="008000"/>
    <a:srgbClr val="9933FF"/>
    <a:srgbClr val="A5CAF3"/>
    <a:srgbClr val="A6D0F2"/>
    <a:srgbClr val="99CCFF"/>
    <a:srgbClr val="CCE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8902912-487D-4FE1-AEC6-D0A45E33C1C3}" v="7" dt="2026-05-01T09:10:09.76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778" autoAdjust="0"/>
    <p:restoredTop sz="94660"/>
  </p:normalViewPr>
  <p:slideViewPr>
    <p:cSldViewPr snapToGrid="0">
      <p:cViewPr varScale="1">
        <p:scale>
          <a:sx n="82" d="100"/>
          <a:sy n="82" d="100"/>
        </p:scale>
        <p:origin x="682" y="77"/>
      </p:cViewPr>
      <p:guideLst>
        <p:guide orient="horz" pos="2160"/>
        <p:guide pos="384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microsoft.com/office/2015/10/relationships/revisionInfo" Target="revisionInfo.xml"/><Relationship Id="rId10" Type="http://schemas.openxmlformats.org/officeDocument/2006/relationships/slide" Target="slides/slide5.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radley DEYSEL" userId="eb652434-ba0d-4f6d-bc67-94b5b671a75a" providerId="ADAL" clId="{4582205B-D3F2-4DB7-BBCB-488FEECED662}"/>
    <pc:docChg chg="undo custSel addSld delSld modSld delMainMaster modSection">
      <pc:chgData name="Bradley DEYSEL" userId="eb652434-ba0d-4f6d-bc67-94b5b671a75a" providerId="ADAL" clId="{4582205B-D3F2-4DB7-BBCB-488FEECED662}" dt="2026-05-01T09:10:09.761" v="24189"/>
      <pc:docMkLst>
        <pc:docMk/>
      </pc:docMkLst>
      <pc:sldChg chg="addSp delSp modSp mod addAnim delAnim modAnim">
        <pc:chgData name="Bradley DEYSEL" userId="eb652434-ba0d-4f6d-bc67-94b5b671a75a" providerId="ADAL" clId="{4582205B-D3F2-4DB7-BBCB-488FEECED662}" dt="2026-04-20T14:08:46.075" v="24017" actId="1076"/>
        <pc:sldMkLst>
          <pc:docMk/>
          <pc:sldMk cId="144535696" sldId="259"/>
        </pc:sldMkLst>
        <pc:spChg chg="mod ord">
          <ac:chgData name="Bradley DEYSEL" userId="eb652434-ba0d-4f6d-bc67-94b5b671a75a" providerId="ADAL" clId="{4582205B-D3F2-4DB7-BBCB-488FEECED662}" dt="2026-04-20T11:14:35.472" v="22288" actId="1076"/>
          <ac:spMkLst>
            <pc:docMk/>
            <pc:sldMk cId="144535696" sldId="259"/>
            <ac:spMk id="2" creationId="{D4270722-9025-BE25-A523-4ED53F4AED18}"/>
          </ac:spMkLst>
        </pc:spChg>
        <pc:spChg chg="mod ord">
          <ac:chgData name="Bradley DEYSEL" userId="eb652434-ba0d-4f6d-bc67-94b5b671a75a" providerId="ADAL" clId="{4582205B-D3F2-4DB7-BBCB-488FEECED662}" dt="2026-04-20T11:15:20.114" v="22294" actId="1076"/>
          <ac:spMkLst>
            <pc:docMk/>
            <pc:sldMk cId="144535696" sldId="259"/>
            <ac:spMk id="3" creationId="{8422FA88-B0DB-E6C0-CF92-273010F3BB38}"/>
          </ac:spMkLst>
        </pc:spChg>
        <pc:spChg chg="mod">
          <ac:chgData name="Bradley DEYSEL" userId="eb652434-ba0d-4f6d-bc67-94b5b671a75a" providerId="ADAL" clId="{4582205B-D3F2-4DB7-BBCB-488FEECED662}" dt="2026-04-20T11:15:27.792" v="22295" actId="1076"/>
          <ac:spMkLst>
            <pc:docMk/>
            <pc:sldMk cId="144535696" sldId="259"/>
            <ac:spMk id="8" creationId="{9C534AD6-3C17-FB99-FD1F-42F056C33E46}"/>
          </ac:spMkLst>
        </pc:spChg>
        <pc:spChg chg="add mod ord">
          <ac:chgData name="Bradley DEYSEL" userId="eb652434-ba0d-4f6d-bc67-94b5b671a75a" providerId="ADAL" clId="{4582205B-D3F2-4DB7-BBCB-488FEECED662}" dt="2026-04-20T11:15:14.025" v="22292" actId="1076"/>
          <ac:spMkLst>
            <pc:docMk/>
            <pc:sldMk cId="144535696" sldId="259"/>
            <ac:spMk id="9" creationId="{4D9E3826-3294-BE4E-4839-F729039245C0}"/>
          </ac:spMkLst>
        </pc:spChg>
        <pc:spChg chg="add mod ord">
          <ac:chgData name="Bradley DEYSEL" userId="eb652434-ba0d-4f6d-bc67-94b5b671a75a" providerId="ADAL" clId="{4582205B-D3F2-4DB7-BBCB-488FEECED662}" dt="2026-04-20T14:08:46.075" v="24017" actId="1076"/>
          <ac:spMkLst>
            <pc:docMk/>
            <pc:sldMk cId="144535696" sldId="259"/>
            <ac:spMk id="11" creationId="{F4636E1E-3167-53C0-2E9D-4EFEF83700D1}"/>
          </ac:spMkLst>
        </pc:spChg>
        <pc:spChg chg="mod ord">
          <ac:chgData name="Bradley DEYSEL" userId="eb652434-ba0d-4f6d-bc67-94b5b671a75a" providerId="ADAL" clId="{4582205B-D3F2-4DB7-BBCB-488FEECED662}" dt="2026-04-20T11:14:52.082" v="22291" actId="207"/>
          <ac:spMkLst>
            <pc:docMk/>
            <pc:sldMk cId="144535696" sldId="259"/>
            <ac:spMk id="13" creationId="{73045F38-A2B5-3B54-3340-C8BF6DD25123}"/>
          </ac:spMkLst>
        </pc:spChg>
        <pc:spChg chg="mod">
          <ac:chgData name="Bradley DEYSEL" userId="eb652434-ba0d-4f6d-bc67-94b5b671a75a" providerId="ADAL" clId="{4582205B-D3F2-4DB7-BBCB-488FEECED662}" dt="2026-04-16T08:38:28.285" v="20178" actId="208"/>
          <ac:spMkLst>
            <pc:docMk/>
            <pc:sldMk cId="144535696" sldId="259"/>
            <ac:spMk id="16" creationId="{B84F166B-2995-3A3C-555D-1617C7F89036}"/>
          </ac:spMkLst>
        </pc:spChg>
        <pc:spChg chg="mod">
          <ac:chgData name="Bradley DEYSEL" userId="eb652434-ba0d-4f6d-bc67-94b5b671a75a" providerId="ADAL" clId="{4582205B-D3F2-4DB7-BBCB-488FEECED662}" dt="2026-04-16T08:38:51.906" v="20180" actId="208"/>
          <ac:spMkLst>
            <pc:docMk/>
            <pc:sldMk cId="144535696" sldId="259"/>
            <ac:spMk id="17" creationId="{57BD8A17-5EAE-60F2-2A55-78F46AED1A48}"/>
          </ac:spMkLst>
        </pc:spChg>
        <pc:spChg chg="mod">
          <ac:chgData name="Bradley DEYSEL" userId="eb652434-ba0d-4f6d-bc67-94b5b671a75a" providerId="ADAL" clId="{4582205B-D3F2-4DB7-BBCB-488FEECED662}" dt="2026-04-20T09:40:05.755" v="21766" actId="207"/>
          <ac:spMkLst>
            <pc:docMk/>
            <pc:sldMk cId="144535696" sldId="259"/>
            <ac:spMk id="18" creationId="{33652432-D9B4-EA27-DF1A-0C85550A3990}"/>
          </ac:spMkLst>
        </pc:spChg>
        <pc:picChg chg="add mod ord">
          <ac:chgData name="Bradley DEYSEL" userId="eb652434-ba0d-4f6d-bc67-94b5b671a75a" providerId="ADAL" clId="{4582205B-D3F2-4DB7-BBCB-488FEECED662}" dt="2026-04-20T09:41:28.035" v="21803" actId="167"/>
          <ac:picMkLst>
            <pc:docMk/>
            <pc:sldMk cId="144535696" sldId="259"/>
            <ac:picMk id="5" creationId="{39F01825-802F-BE5B-F70C-8C645D3A4039}"/>
          </ac:picMkLst>
        </pc:picChg>
        <pc:picChg chg="add mod">
          <ac:chgData name="Bradley DEYSEL" userId="eb652434-ba0d-4f6d-bc67-94b5b671a75a" providerId="ADAL" clId="{4582205B-D3F2-4DB7-BBCB-488FEECED662}" dt="2026-04-20T11:15:17.588" v="22293" actId="1076"/>
          <ac:picMkLst>
            <pc:docMk/>
            <pc:sldMk cId="144535696" sldId="259"/>
            <ac:picMk id="10" creationId="{0E231859-A058-1E5B-13BD-1DE26EB7CC0D}"/>
          </ac:picMkLst>
        </pc:picChg>
      </pc:sldChg>
      <pc:sldChg chg="addSp delSp modSp mod delAnim modAnim">
        <pc:chgData name="Bradley DEYSEL" userId="eb652434-ba0d-4f6d-bc67-94b5b671a75a" providerId="ADAL" clId="{4582205B-D3F2-4DB7-BBCB-488FEECED662}" dt="2026-05-01T09:10:09.761" v="24189"/>
        <pc:sldMkLst>
          <pc:docMk/>
          <pc:sldMk cId="1675910266" sldId="260"/>
        </pc:sldMkLst>
        <pc:spChg chg="add mod">
          <ac:chgData name="Bradley DEYSEL" userId="eb652434-ba0d-4f6d-bc67-94b5b671a75a" providerId="ADAL" clId="{4582205B-D3F2-4DB7-BBCB-488FEECED662}" dt="2026-05-01T09:09:22.723" v="24184"/>
          <ac:spMkLst>
            <pc:docMk/>
            <pc:sldMk cId="1675910266" sldId="260"/>
            <ac:spMk id="2" creationId="{09E81EC9-1E35-A089-95D9-17F595D876B0}"/>
          </ac:spMkLst>
        </pc:spChg>
        <pc:spChg chg="mod ord">
          <ac:chgData name="Bradley DEYSEL" userId="eb652434-ba0d-4f6d-bc67-94b5b671a75a" providerId="ADAL" clId="{4582205B-D3F2-4DB7-BBCB-488FEECED662}" dt="2026-05-01T09:07:55.984" v="24128" actId="14100"/>
          <ac:spMkLst>
            <pc:docMk/>
            <pc:sldMk cId="1675910266" sldId="260"/>
            <ac:spMk id="3" creationId="{9F448480-4F0C-BC4B-BBC9-3B6399D4E3DE}"/>
          </ac:spMkLst>
        </pc:spChg>
        <pc:spChg chg="add mod ord">
          <ac:chgData name="Bradley DEYSEL" userId="eb652434-ba0d-4f6d-bc67-94b5b671a75a" providerId="ADAL" clId="{4582205B-D3F2-4DB7-BBCB-488FEECED662}" dt="2026-04-20T09:56:12.571" v="21864" actId="166"/>
          <ac:spMkLst>
            <pc:docMk/>
            <pc:sldMk cId="1675910266" sldId="260"/>
            <ac:spMk id="5" creationId="{DE5D4CA3-6F92-7598-A1D1-D6D6B1BD57D0}"/>
          </ac:spMkLst>
        </pc:spChg>
        <pc:spChg chg="mod">
          <ac:chgData name="Bradley DEYSEL" userId="eb652434-ba0d-4f6d-bc67-94b5b671a75a" providerId="ADAL" clId="{4582205B-D3F2-4DB7-BBCB-488FEECED662}" dt="2026-05-01T09:07:29.752" v="24123" actId="1076"/>
          <ac:spMkLst>
            <pc:docMk/>
            <pc:sldMk cId="1675910266" sldId="260"/>
            <ac:spMk id="6" creationId="{F9CC3219-A1BF-2EBB-CA99-AA632926573C}"/>
          </ac:spMkLst>
        </pc:spChg>
        <pc:spChg chg="add mod ord">
          <ac:chgData name="Bradley DEYSEL" userId="eb652434-ba0d-4f6d-bc67-94b5b671a75a" providerId="ADAL" clId="{4582205B-D3F2-4DB7-BBCB-488FEECED662}" dt="2026-04-27T09:58:33.489" v="24102" actId="20577"/>
          <ac:spMkLst>
            <pc:docMk/>
            <pc:sldMk cId="1675910266" sldId="260"/>
            <ac:spMk id="7" creationId="{A5A559F5-8DA5-8A37-A801-18E5663D21D5}"/>
          </ac:spMkLst>
        </pc:spChg>
        <pc:spChg chg="mod">
          <ac:chgData name="Bradley DEYSEL" userId="eb652434-ba0d-4f6d-bc67-94b5b671a75a" providerId="ADAL" clId="{4582205B-D3F2-4DB7-BBCB-488FEECED662}" dt="2026-05-01T09:08:00.264" v="24129" actId="1076"/>
          <ac:spMkLst>
            <pc:docMk/>
            <pc:sldMk cId="1675910266" sldId="260"/>
            <ac:spMk id="9" creationId="{6E81EC16-4899-BF9D-E5F4-5142C0A16CA5}"/>
          </ac:spMkLst>
        </pc:spChg>
        <pc:spChg chg="mod ord">
          <ac:chgData name="Bradley DEYSEL" userId="eb652434-ba0d-4f6d-bc67-94b5b671a75a" providerId="ADAL" clId="{4582205B-D3F2-4DB7-BBCB-488FEECED662}" dt="2026-04-20T09:56:07.232" v="21863" actId="166"/>
          <ac:spMkLst>
            <pc:docMk/>
            <pc:sldMk cId="1675910266" sldId="260"/>
            <ac:spMk id="13" creationId="{3338FDFF-8508-81AA-A640-2603C135C885}"/>
          </ac:spMkLst>
        </pc:spChg>
        <pc:spChg chg="mod">
          <ac:chgData name="Bradley DEYSEL" userId="eb652434-ba0d-4f6d-bc67-94b5b671a75a" providerId="ADAL" clId="{4582205B-D3F2-4DB7-BBCB-488FEECED662}" dt="2026-04-13T13:29:26.224" v="19727" actId="20577"/>
          <ac:spMkLst>
            <pc:docMk/>
            <pc:sldMk cId="1675910266" sldId="260"/>
            <ac:spMk id="42" creationId="{754DB508-4E2C-608B-6AD3-9F78586DAECF}"/>
          </ac:spMkLst>
        </pc:spChg>
        <pc:spChg chg="mod">
          <ac:chgData name="Bradley DEYSEL" userId="eb652434-ba0d-4f6d-bc67-94b5b671a75a" providerId="ADAL" clId="{4582205B-D3F2-4DB7-BBCB-488FEECED662}" dt="2026-04-13T13:29:32.064" v="19734" actId="20577"/>
          <ac:spMkLst>
            <pc:docMk/>
            <pc:sldMk cId="1675910266" sldId="260"/>
            <ac:spMk id="43" creationId="{5905E635-A618-1E64-0C3E-B7DC71686C9A}"/>
          </ac:spMkLst>
        </pc:spChg>
        <pc:spChg chg="mod">
          <ac:chgData name="Bradley DEYSEL" userId="eb652434-ba0d-4f6d-bc67-94b5b671a75a" providerId="ADAL" clId="{4582205B-D3F2-4DB7-BBCB-488FEECED662}" dt="2026-04-20T09:40:22.621" v="21797" actId="207"/>
          <ac:spMkLst>
            <pc:docMk/>
            <pc:sldMk cId="1675910266" sldId="260"/>
            <ac:spMk id="44" creationId="{671D59B2-B9F4-C44E-44AD-96EA77F916BE}"/>
          </ac:spMkLst>
        </pc:spChg>
        <pc:picChg chg="add mod ord">
          <ac:chgData name="Bradley DEYSEL" userId="eb652434-ba0d-4f6d-bc67-94b5b671a75a" providerId="ADAL" clId="{4582205B-D3F2-4DB7-BBCB-488FEECED662}" dt="2026-05-01T09:07:38.527" v="24125" actId="1076"/>
          <ac:picMkLst>
            <pc:docMk/>
            <pc:sldMk cId="1675910266" sldId="260"/>
            <ac:picMk id="4" creationId="{4CE47E92-2BC8-075F-9E2E-B3A20CE399F4}"/>
          </ac:picMkLst>
        </pc:picChg>
        <pc:picChg chg="add mod modCrop">
          <ac:chgData name="Bradley DEYSEL" userId="eb652434-ba0d-4f6d-bc67-94b5b671a75a" providerId="ADAL" clId="{4582205B-D3F2-4DB7-BBCB-488FEECED662}" dt="2026-04-20T09:57:06.467" v="21871" actId="14100"/>
          <ac:picMkLst>
            <pc:docMk/>
            <pc:sldMk cId="1675910266" sldId="260"/>
            <ac:picMk id="17" creationId="{6C59F18C-5F45-8164-0FB9-F621705BE27B}"/>
          </ac:picMkLst>
        </pc:picChg>
      </pc:sldChg>
      <pc:sldChg chg="addSp delSp modSp mod modCm">
        <pc:chgData name="Bradley DEYSEL" userId="eb652434-ba0d-4f6d-bc67-94b5b671a75a" providerId="ADAL" clId="{4582205B-D3F2-4DB7-BBCB-488FEECED662}" dt="2026-04-27T09:56:21.561" v="24021"/>
        <pc:sldMkLst>
          <pc:docMk/>
          <pc:sldMk cId="2433912177" sldId="270"/>
        </pc:sldMkLst>
        <pc:spChg chg="add mod">
          <ac:chgData name="Bradley DEYSEL" userId="eb652434-ba0d-4f6d-bc67-94b5b671a75a" providerId="ADAL" clId="{4582205B-D3F2-4DB7-BBCB-488FEECED662}" dt="2026-04-27T09:56:21.561" v="24021"/>
          <ac:spMkLst>
            <pc:docMk/>
            <pc:sldMk cId="2433912177" sldId="270"/>
            <ac:spMk id="2" creationId="{8980C9BD-5ED1-D7F6-5E44-4A60782E98B3}"/>
          </ac:spMkLst>
        </pc:spChg>
        <pc:spChg chg="mod ord">
          <ac:chgData name="Bradley DEYSEL" userId="eb652434-ba0d-4f6d-bc67-94b5b671a75a" providerId="ADAL" clId="{4582205B-D3F2-4DB7-BBCB-488FEECED662}" dt="2026-04-27T09:55:52.725" v="24018" actId="1076"/>
          <ac:spMkLst>
            <pc:docMk/>
            <pc:sldMk cId="2433912177" sldId="270"/>
            <ac:spMk id="6" creationId="{B17699E2-DF46-2034-F941-3D2D723E9D6B}"/>
          </ac:spMkLst>
        </pc:spChg>
        <pc:spChg chg="add mod">
          <ac:chgData name="Bradley DEYSEL" userId="eb652434-ba0d-4f6d-bc67-94b5b671a75a" providerId="ADAL" clId="{4582205B-D3F2-4DB7-BBCB-488FEECED662}" dt="2026-04-20T12:34:32.417" v="23985" actId="207"/>
          <ac:spMkLst>
            <pc:docMk/>
            <pc:sldMk cId="2433912177" sldId="270"/>
            <ac:spMk id="9" creationId="{2AF10BE9-132A-1988-417D-16B63578FDF2}"/>
          </ac:spMkLst>
        </pc:spChg>
        <pc:picChg chg="add ord">
          <ac:chgData name="Bradley DEYSEL" userId="eb652434-ba0d-4f6d-bc67-94b5b671a75a" providerId="ADAL" clId="{4582205B-D3F2-4DB7-BBCB-488FEECED662}" dt="2026-04-20T09:41:52.259" v="21807" actId="171"/>
          <ac:picMkLst>
            <pc:docMk/>
            <pc:sldMk cId="2433912177" sldId="270"/>
            <ac:picMk id="4" creationId="{10720FD4-509F-8818-D0CC-6B8DA072A9E3}"/>
          </ac:picMkLst>
        </pc:picChg>
        <pc:picChg chg="add mod modCrop">
          <ac:chgData name="Bradley DEYSEL" userId="eb652434-ba0d-4f6d-bc67-94b5b671a75a" providerId="ADAL" clId="{4582205B-D3F2-4DB7-BBCB-488FEECED662}" dt="2026-04-20T12:26:07.956" v="23350" actId="208"/>
          <ac:picMkLst>
            <pc:docMk/>
            <pc:sldMk cId="2433912177" sldId="270"/>
            <ac:picMk id="8" creationId="{DCC341C4-D54A-9B63-DD36-6C3573BF58D0}"/>
          </ac:picMkLst>
        </pc:picChg>
        <pc:extLst>
          <p:ext xmlns:p="http://schemas.openxmlformats.org/presentationml/2006/main" uri="{D6D511B9-2390-475A-947B-AFAB55BFBCF1}">
            <pc226:cmChg xmlns:pc226="http://schemas.microsoft.com/office/powerpoint/2022/06/main/command" chg="mod">
              <pc226:chgData name="Bradley DEYSEL" userId="eb652434-ba0d-4f6d-bc67-94b5b671a75a" providerId="ADAL" clId="{4582205B-D3F2-4DB7-BBCB-488FEECED662}" dt="2026-04-20T12:32:47.075" v="23980" actId="6549"/>
              <pc2:cmMkLst xmlns:pc2="http://schemas.microsoft.com/office/powerpoint/2019/9/main/command">
                <pc:docMk/>
                <pc:sldMk cId="2433912177" sldId="270"/>
                <pc2:cmMk id="{64DC6164-E6BD-419D-9CF5-C732E592C419}"/>
              </pc2:cmMkLst>
            </pc226:cmChg>
          </p:ext>
        </pc:extLst>
      </pc:sldChg>
      <pc:sldChg chg="addSp delSp modSp mod">
        <pc:chgData name="Bradley DEYSEL" userId="eb652434-ba0d-4f6d-bc67-94b5b671a75a" providerId="ADAL" clId="{4582205B-D3F2-4DB7-BBCB-488FEECED662}" dt="2026-04-20T12:31:43.923" v="23916" actId="208"/>
        <pc:sldMkLst>
          <pc:docMk/>
          <pc:sldMk cId="299848669" sldId="300"/>
        </pc:sldMkLst>
        <pc:spChg chg="mod ord">
          <ac:chgData name="Bradley DEYSEL" userId="eb652434-ba0d-4f6d-bc67-94b5b671a75a" providerId="ADAL" clId="{4582205B-D3F2-4DB7-BBCB-488FEECED662}" dt="2026-04-20T12:31:43.923" v="23916" actId="208"/>
          <ac:spMkLst>
            <pc:docMk/>
            <pc:sldMk cId="299848669" sldId="300"/>
            <ac:spMk id="3" creationId="{65A7FE24-EE17-2E9F-8372-5E909F541540}"/>
          </ac:spMkLst>
        </pc:spChg>
        <pc:picChg chg="add ord">
          <ac:chgData name="Bradley DEYSEL" userId="eb652434-ba0d-4f6d-bc67-94b5b671a75a" providerId="ADAL" clId="{4582205B-D3F2-4DB7-BBCB-488FEECED662}" dt="2026-04-20T09:41:59.498" v="21809" actId="167"/>
          <ac:picMkLst>
            <pc:docMk/>
            <pc:sldMk cId="299848669" sldId="300"/>
            <ac:picMk id="5" creationId="{B13360C0-F0EF-D814-F4BB-A54447FB60CA}"/>
          </ac:picMkLst>
        </pc:picChg>
        <pc:picChg chg="add mod modCrop">
          <ac:chgData name="Bradley DEYSEL" userId="eb652434-ba0d-4f6d-bc67-94b5b671a75a" providerId="ADAL" clId="{4582205B-D3F2-4DB7-BBCB-488FEECED662}" dt="2026-04-20T10:32:43.845" v="22051" actId="1440"/>
          <ac:picMkLst>
            <pc:docMk/>
            <pc:sldMk cId="299848669" sldId="300"/>
            <ac:picMk id="8" creationId="{8822C4FC-2A81-3703-04DA-7583ECD37946}"/>
          </ac:picMkLst>
        </pc:picChg>
      </pc:sldChg>
      <pc:sldChg chg="addSp delSp modSp mod">
        <pc:chgData name="Bradley DEYSEL" userId="eb652434-ba0d-4f6d-bc67-94b5b671a75a" providerId="ADAL" clId="{4582205B-D3F2-4DB7-BBCB-488FEECED662}" dt="2026-04-20T10:01:51.428" v="21922" actId="255"/>
        <pc:sldMkLst>
          <pc:docMk/>
          <pc:sldMk cId="1208504242" sldId="307"/>
        </pc:sldMkLst>
        <pc:spChg chg="add mod ord">
          <ac:chgData name="Bradley DEYSEL" userId="eb652434-ba0d-4f6d-bc67-94b5b671a75a" providerId="ADAL" clId="{4582205B-D3F2-4DB7-BBCB-488FEECED662}" dt="2026-04-20T10:01:51.428" v="21922" actId="255"/>
          <ac:spMkLst>
            <pc:docMk/>
            <pc:sldMk cId="1208504242" sldId="307"/>
            <ac:spMk id="3" creationId="{299F1A2F-9CE9-E1BF-6EBB-47945466CE3F}"/>
          </ac:spMkLst>
        </pc:spChg>
        <pc:picChg chg="add mod ord">
          <ac:chgData name="Bradley DEYSEL" userId="eb652434-ba0d-4f6d-bc67-94b5b671a75a" providerId="ADAL" clId="{4582205B-D3F2-4DB7-BBCB-488FEECED662}" dt="2026-04-20T09:42:31.474" v="21817" actId="167"/>
          <ac:picMkLst>
            <pc:docMk/>
            <pc:sldMk cId="1208504242" sldId="307"/>
            <ac:picMk id="2" creationId="{2164E214-0C59-DE4A-CC10-BEF699E356B9}"/>
          </ac:picMkLst>
        </pc:picChg>
      </pc:sldChg>
      <pc:sldChg chg="addSp delSp modSp add mod">
        <pc:chgData name="Bradley DEYSEL" userId="eb652434-ba0d-4f6d-bc67-94b5b671a75a" providerId="ADAL" clId="{4582205B-D3F2-4DB7-BBCB-488FEECED662}" dt="2026-04-20T10:01:41.485" v="21921" actId="255"/>
        <pc:sldMkLst>
          <pc:docMk/>
          <pc:sldMk cId="1542090510" sldId="313"/>
        </pc:sldMkLst>
        <pc:spChg chg="add mod">
          <ac:chgData name="Bradley DEYSEL" userId="eb652434-ba0d-4f6d-bc67-94b5b671a75a" providerId="ADAL" clId="{4582205B-D3F2-4DB7-BBCB-488FEECED662}" dt="2026-04-20T10:01:41.485" v="21921" actId="255"/>
          <ac:spMkLst>
            <pc:docMk/>
            <pc:sldMk cId="1542090510" sldId="313"/>
            <ac:spMk id="3" creationId="{16D5139E-2DDF-1929-520D-8D65CE091AA3}"/>
          </ac:spMkLst>
        </pc:spChg>
        <pc:picChg chg="add ord">
          <ac:chgData name="Bradley DEYSEL" userId="eb652434-ba0d-4f6d-bc67-94b5b671a75a" providerId="ADAL" clId="{4582205B-D3F2-4DB7-BBCB-488FEECED662}" dt="2026-04-20T09:42:14.137" v="21813" actId="167"/>
          <ac:picMkLst>
            <pc:docMk/>
            <pc:sldMk cId="1542090510" sldId="313"/>
            <ac:picMk id="4" creationId="{2BA0C7BD-0F47-1645-944E-ADE15C09FBEB}"/>
          </ac:picMkLst>
        </pc:picChg>
      </pc:sldChg>
      <pc:sldChg chg="addSp delSp modSp add mod">
        <pc:chgData name="Bradley DEYSEL" userId="eb652434-ba0d-4f6d-bc67-94b5b671a75a" providerId="ADAL" clId="{4582205B-D3F2-4DB7-BBCB-488FEECED662}" dt="2026-04-20T10:02:33.642" v="21946" actId="20577"/>
        <pc:sldMkLst>
          <pc:docMk/>
          <pc:sldMk cId="2463395295" sldId="314"/>
        </pc:sldMkLst>
        <pc:spChg chg="mod ord">
          <ac:chgData name="Bradley DEYSEL" userId="eb652434-ba0d-4f6d-bc67-94b5b671a75a" providerId="ADAL" clId="{4582205B-D3F2-4DB7-BBCB-488FEECED662}" dt="2026-04-20T10:02:33.642" v="21946" actId="20577"/>
          <ac:spMkLst>
            <pc:docMk/>
            <pc:sldMk cId="2463395295" sldId="314"/>
            <ac:spMk id="3" creationId="{6EEE45E5-3AD5-BA9C-408E-3BD254D32940}"/>
          </ac:spMkLst>
        </pc:spChg>
        <pc:picChg chg="add ord">
          <ac:chgData name="Bradley DEYSEL" userId="eb652434-ba0d-4f6d-bc67-94b5b671a75a" providerId="ADAL" clId="{4582205B-D3F2-4DB7-BBCB-488FEECED662}" dt="2026-04-20T09:42:40.440" v="21820" actId="167"/>
          <ac:picMkLst>
            <pc:docMk/>
            <pc:sldMk cId="2463395295" sldId="314"/>
            <ac:picMk id="4" creationId="{D9CD80BC-0334-C7BC-8834-573D896AC787}"/>
          </ac:picMkLst>
        </pc:picChg>
      </pc:sldChg>
      <pc:sldChg chg="addSp delSp modSp add mod replId">
        <pc:chgData name="Bradley DEYSEL" userId="eb652434-ba0d-4f6d-bc67-94b5b671a75a" providerId="ADAL" clId="{4582205B-D3F2-4DB7-BBCB-488FEECED662}" dt="2026-04-20T10:03:11.242" v="21967" actId="20577"/>
        <pc:sldMkLst>
          <pc:docMk/>
          <pc:sldMk cId="4253027699" sldId="315"/>
        </pc:sldMkLst>
        <pc:spChg chg="mod">
          <ac:chgData name="Bradley DEYSEL" userId="eb652434-ba0d-4f6d-bc67-94b5b671a75a" providerId="ADAL" clId="{4582205B-D3F2-4DB7-BBCB-488FEECED662}" dt="2026-04-20T10:03:11.242" v="21967" actId="20577"/>
          <ac:spMkLst>
            <pc:docMk/>
            <pc:sldMk cId="4253027699" sldId="315"/>
            <ac:spMk id="3" creationId="{6990BD36-241E-22F1-E808-2BBF4F084FFF}"/>
          </ac:spMkLst>
        </pc:spChg>
        <pc:picChg chg="add ord">
          <ac:chgData name="Bradley DEYSEL" userId="eb652434-ba0d-4f6d-bc67-94b5b671a75a" providerId="ADAL" clId="{4582205B-D3F2-4DB7-BBCB-488FEECED662}" dt="2026-04-20T09:42:50.815" v="21825" actId="167"/>
          <ac:picMkLst>
            <pc:docMk/>
            <pc:sldMk cId="4253027699" sldId="315"/>
            <ac:picMk id="4" creationId="{D7ECB276-8BA5-BEE6-5E10-E1271443D2CA}"/>
          </ac:picMkLst>
        </pc:picChg>
      </pc:sldChg>
      <pc:sldChg chg="addSp delSp modSp add mod delAnim modAnim">
        <pc:chgData name="Bradley DEYSEL" userId="eb652434-ba0d-4f6d-bc67-94b5b671a75a" providerId="ADAL" clId="{4582205B-D3F2-4DB7-BBCB-488FEECED662}" dt="2026-04-20T12:12:15.608" v="22641" actId="14100"/>
        <pc:sldMkLst>
          <pc:docMk/>
          <pc:sldMk cId="4036175610" sldId="316"/>
        </pc:sldMkLst>
        <pc:spChg chg="mod">
          <ac:chgData name="Bradley DEYSEL" userId="eb652434-ba0d-4f6d-bc67-94b5b671a75a" providerId="ADAL" clId="{4582205B-D3F2-4DB7-BBCB-488FEECED662}" dt="2026-04-20T11:36:35.907" v="22589" actId="1076"/>
          <ac:spMkLst>
            <pc:docMk/>
            <pc:sldMk cId="4036175610" sldId="316"/>
            <ac:spMk id="3" creationId="{4B8057C7-4482-5678-00EA-82C327947A96}"/>
          </ac:spMkLst>
        </pc:spChg>
        <pc:spChg chg="mod">
          <ac:chgData name="Bradley DEYSEL" userId="eb652434-ba0d-4f6d-bc67-94b5b671a75a" providerId="ADAL" clId="{4582205B-D3F2-4DB7-BBCB-488FEECED662}" dt="2026-04-20T12:11:51.439" v="22639" actId="208"/>
          <ac:spMkLst>
            <pc:docMk/>
            <pc:sldMk cId="4036175610" sldId="316"/>
            <ac:spMk id="4" creationId="{8BC72AF7-B5C0-0B11-978E-A3F034C901D4}"/>
          </ac:spMkLst>
        </pc:spChg>
        <pc:spChg chg="add mod">
          <ac:chgData name="Bradley DEYSEL" userId="eb652434-ba0d-4f6d-bc67-94b5b671a75a" providerId="ADAL" clId="{4582205B-D3F2-4DB7-BBCB-488FEECED662}" dt="2026-04-20T12:11:51.439" v="22639" actId="208"/>
          <ac:spMkLst>
            <pc:docMk/>
            <pc:sldMk cId="4036175610" sldId="316"/>
            <ac:spMk id="5" creationId="{B0C0C8AD-AAD8-B571-80D0-304FCC676A06}"/>
          </ac:spMkLst>
        </pc:spChg>
        <pc:spChg chg="mod">
          <ac:chgData name="Bradley DEYSEL" userId="eb652434-ba0d-4f6d-bc67-94b5b671a75a" providerId="ADAL" clId="{4582205B-D3F2-4DB7-BBCB-488FEECED662}" dt="2026-04-20T11:42:41.249" v="22634"/>
          <ac:spMkLst>
            <pc:docMk/>
            <pc:sldMk cId="4036175610" sldId="316"/>
            <ac:spMk id="9" creationId="{0F0CEE02-A9A5-3106-5AD4-9B109E0C6D24}"/>
          </ac:spMkLst>
        </pc:spChg>
        <pc:spChg chg="add mod">
          <ac:chgData name="Bradley DEYSEL" userId="eb652434-ba0d-4f6d-bc67-94b5b671a75a" providerId="ADAL" clId="{4582205B-D3F2-4DB7-BBCB-488FEECED662}" dt="2026-04-20T12:11:51.439" v="22639" actId="208"/>
          <ac:spMkLst>
            <pc:docMk/>
            <pc:sldMk cId="4036175610" sldId="316"/>
            <ac:spMk id="13" creationId="{6E8E61D8-359A-AC8B-4F19-E920BC9F1174}"/>
          </ac:spMkLst>
        </pc:spChg>
        <pc:spChg chg="add mod">
          <ac:chgData name="Bradley DEYSEL" userId="eb652434-ba0d-4f6d-bc67-94b5b671a75a" providerId="ADAL" clId="{4582205B-D3F2-4DB7-BBCB-488FEECED662}" dt="2026-04-20T12:11:39.515" v="22638" actId="208"/>
          <ac:spMkLst>
            <pc:docMk/>
            <pc:sldMk cId="4036175610" sldId="316"/>
            <ac:spMk id="14" creationId="{1FCCA808-CD83-4869-03D8-7CB12BF436A7}"/>
          </ac:spMkLst>
        </pc:spChg>
        <pc:spChg chg="add mod">
          <ac:chgData name="Bradley DEYSEL" userId="eb652434-ba0d-4f6d-bc67-94b5b671a75a" providerId="ADAL" clId="{4582205B-D3F2-4DB7-BBCB-488FEECED662}" dt="2026-04-20T12:11:33.356" v="22637" actId="208"/>
          <ac:spMkLst>
            <pc:docMk/>
            <pc:sldMk cId="4036175610" sldId="316"/>
            <ac:spMk id="22" creationId="{88CD6E78-B5A6-1339-B4D3-B0CE77290ACE}"/>
          </ac:spMkLst>
        </pc:spChg>
        <pc:spChg chg="add mod">
          <ac:chgData name="Bradley DEYSEL" userId="eb652434-ba0d-4f6d-bc67-94b5b671a75a" providerId="ADAL" clId="{4582205B-D3F2-4DB7-BBCB-488FEECED662}" dt="2026-04-20T12:11:51.439" v="22639" actId="208"/>
          <ac:spMkLst>
            <pc:docMk/>
            <pc:sldMk cId="4036175610" sldId="316"/>
            <ac:spMk id="23" creationId="{F5C9A879-AD85-FF90-A8CA-8185A60ADCEE}"/>
          </ac:spMkLst>
        </pc:spChg>
        <pc:spChg chg="mod">
          <ac:chgData name="Bradley DEYSEL" userId="eb652434-ba0d-4f6d-bc67-94b5b671a75a" providerId="ADAL" clId="{4582205B-D3F2-4DB7-BBCB-488FEECED662}" dt="2026-04-20T11:34:11.538" v="22576" actId="1076"/>
          <ac:spMkLst>
            <pc:docMk/>
            <pc:sldMk cId="4036175610" sldId="316"/>
            <ac:spMk id="24" creationId="{DACEC8BA-C3A1-A210-7C0C-9EF65F99FAE1}"/>
          </ac:spMkLst>
        </pc:spChg>
        <pc:spChg chg="add mod">
          <ac:chgData name="Bradley DEYSEL" userId="eb652434-ba0d-4f6d-bc67-94b5b671a75a" providerId="ADAL" clId="{4582205B-D3F2-4DB7-BBCB-488FEECED662}" dt="2026-04-20T11:41:27.340" v="22630" actId="208"/>
          <ac:spMkLst>
            <pc:docMk/>
            <pc:sldMk cId="4036175610" sldId="316"/>
            <ac:spMk id="25" creationId="{202CB4FC-A43D-5F40-A48B-3045247B499C}"/>
          </ac:spMkLst>
        </pc:spChg>
        <pc:spChg chg="add mod">
          <ac:chgData name="Bradley DEYSEL" userId="eb652434-ba0d-4f6d-bc67-94b5b671a75a" providerId="ADAL" clId="{4582205B-D3F2-4DB7-BBCB-488FEECED662}" dt="2026-04-20T12:11:23.706" v="22635" actId="208"/>
          <ac:spMkLst>
            <pc:docMk/>
            <pc:sldMk cId="4036175610" sldId="316"/>
            <ac:spMk id="26" creationId="{166C8302-4B11-24DB-5B11-B47FDFBDF41A}"/>
          </ac:spMkLst>
        </pc:spChg>
        <pc:picChg chg="add mod ord">
          <ac:chgData name="Bradley DEYSEL" userId="eb652434-ba0d-4f6d-bc67-94b5b671a75a" providerId="ADAL" clId="{4582205B-D3F2-4DB7-BBCB-488FEECED662}" dt="2026-04-20T12:11:51.439" v="22639" actId="208"/>
          <ac:picMkLst>
            <pc:docMk/>
            <pc:sldMk cId="4036175610" sldId="316"/>
            <ac:picMk id="6" creationId="{618991B9-EA21-16B3-1466-91494D29FA62}"/>
          </ac:picMkLst>
        </pc:picChg>
        <pc:picChg chg="add mod">
          <ac:chgData name="Bradley DEYSEL" userId="eb652434-ba0d-4f6d-bc67-94b5b671a75a" providerId="ADAL" clId="{4582205B-D3F2-4DB7-BBCB-488FEECED662}" dt="2026-04-20T11:36:47.707" v="22592" actId="14100"/>
          <ac:picMkLst>
            <pc:docMk/>
            <pc:sldMk cId="4036175610" sldId="316"/>
            <ac:picMk id="10" creationId="{8D812BE2-23F8-99D9-5966-F22E37239E78}"/>
          </ac:picMkLst>
        </pc:picChg>
        <pc:picChg chg="add mod">
          <ac:chgData name="Bradley DEYSEL" userId="eb652434-ba0d-4f6d-bc67-94b5b671a75a" providerId="ADAL" clId="{4582205B-D3F2-4DB7-BBCB-488FEECED662}" dt="2026-04-20T11:36:49.913" v="22593" actId="14100"/>
          <ac:picMkLst>
            <pc:docMk/>
            <pc:sldMk cId="4036175610" sldId="316"/>
            <ac:picMk id="16" creationId="{5EB57BAD-D67C-720E-21B4-6F06BA7BEE7C}"/>
          </ac:picMkLst>
        </pc:picChg>
        <pc:picChg chg="add mod">
          <ac:chgData name="Bradley DEYSEL" userId="eb652434-ba0d-4f6d-bc67-94b5b671a75a" providerId="ADAL" clId="{4582205B-D3F2-4DB7-BBCB-488FEECED662}" dt="2026-04-20T12:12:12.356" v="22640" actId="14100"/>
          <ac:picMkLst>
            <pc:docMk/>
            <pc:sldMk cId="4036175610" sldId="316"/>
            <ac:picMk id="18" creationId="{8F62B63F-F343-475A-10E9-8B9DA40DED52}"/>
          </ac:picMkLst>
        </pc:picChg>
        <pc:picChg chg="add mod">
          <ac:chgData name="Bradley DEYSEL" userId="eb652434-ba0d-4f6d-bc67-94b5b671a75a" providerId="ADAL" clId="{4582205B-D3F2-4DB7-BBCB-488FEECED662}" dt="2026-04-20T11:37:11.079" v="22597" actId="14100"/>
          <ac:picMkLst>
            <pc:docMk/>
            <pc:sldMk cId="4036175610" sldId="316"/>
            <ac:picMk id="20" creationId="{878432DB-14F0-B5D9-38A9-6A80BE6060C8}"/>
          </ac:picMkLst>
        </pc:picChg>
        <pc:picChg chg="add mod">
          <ac:chgData name="Bradley DEYSEL" userId="eb652434-ba0d-4f6d-bc67-94b5b671a75a" providerId="ADAL" clId="{4582205B-D3F2-4DB7-BBCB-488FEECED662}" dt="2026-04-20T11:36:44.335" v="22591" actId="14100"/>
          <ac:picMkLst>
            <pc:docMk/>
            <pc:sldMk cId="4036175610" sldId="316"/>
            <ac:picMk id="28" creationId="{1857EB05-0649-BAF7-213C-0E8CB1EA03CC}"/>
          </ac:picMkLst>
        </pc:picChg>
        <pc:picChg chg="add mod">
          <ac:chgData name="Bradley DEYSEL" userId="eb652434-ba0d-4f6d-bc67-94b5b671a75a" providerId="ADAL" clId="{4582205B-D3F2-4DB7-BBCB-488FEECED662}" dt="2026-04-20T11:36:52.979" v="22594" actId="14100"/>
          <ac:picMkLst>
            <pc:docMk/>
            <pc:sldMk cId="4036175610" sldId="316"/>
            <ac:picMk id="30" creationId="{A707F0E5-6849-E2D6-CE7A-14B29EE6479E}"/>
          </ac:picMkLst>
        </pc:picChg>
        <pc:picChg chg="add mod">
          <ac:chgData name="Bradley DEYSEL" userId="eb652434-ba0d-4f6d-bc67-94b5b671a75a" providerId="ADAL" clId="{4582205B-D3F2-4DB7-BBCB-488FEECED662}" dt="2026-04-20T12:12:15.608" v="22641" actId="14100"/>
          <ac:picMkLst>
            <pc:docMk/>
            <pc:sldMk cId="4036175610" sldId="316"/>
            <ac:picMk id="32" creationId="{8E34BF0F-0639-4DF2-1146-114071BA1ADE}"/>
          </ac:picMkLst>
        </pc:picChg>
        <pc:picChg chg="add mod">
          <ac:chgData name="Bradley DEYSEL" userId="eb652434-ba0d-4f6d-bc67-94b5b671a75a" providerId="ADAL" clId="{4582205B-D3F2-4DB7-BBCB-488FEECED662}" dt="2026-04-20T11:37:20.461" v="22601" actId="1076"/>
          <ac:picMkLst>
            <pc:docMk/>
            <pc:sldMk cId="4036175610" sldId="316"/>
            <ac:picMk id="35" creationId="{4C70A591-7A3F-6965-1F0A-9DC9C11F5ACA}"/>
          </ac:picMkLst>
        </pc:picChg>
      </pc:sldChg>
      <pc:sldChg chg="addSp delSp modSp new mod">
        <pc:chgData name="Bradley DEYSEL" userId="eb652434-ba0d-4f6d-bc67-94b5b671a75a" providerId="ADAL" clId="{4582205B-D3F2-4DB7-BBCB-488FEECED662}" dt="2026-05-01T09:09:33.678" v="24185"/>
        <pc:sldMkLst>
          <pc:docMk/>
          <pc:sldMk cId="64301096" sldId="317"/>
        </pc:sldMkLst>
        <pc:spChg chg="del">
          <ac:chgData name="Bradley DEYSEL" userId="eb652434-ba0d-4f6d-bc67-94b5b671a75a" providerId="ADAL" clId="{4582205B-D3F2-4DB7-BBCB-488FEECED662}" dt="2026-05-01T09:04:50.874" v="24106" actId="478"/>
          <ac:spMkLst>
            <pc:docMk/>
            <pc:sldMk cId="64301096" sldId="317"/>
            <ac:spMk id="2" creationId="{EBDA4835-54A0-3B76-B1A9-6A3F0925B1AE}"/>
          </ac:spMkLst>
        </pc:spChg>
        <pc:spChg chg="del">
          <ac:chgData name="Bradley DEYSEL" userId="eb652434-ba0d-4f6d-bc67-94b5b671a75a" providerId="ADAL" clId="{4582205B-D3F2-4DB7-BBCB-488FEECED662}" dt="2026-05-01T09:04:52.778" v="24107" actId="478"/>
          <ac:spMkLst>
            <pc:docMk/>
            <pc:sldMk cId="64301096" sldId="317"/>
            <ac:spMk id="3" creationId="{15D5BC98-2666-DBD5-961A-9DA1C4D20557}"/>
          </ac:spMkLst>
        </pc:spChg>
        <pc:picChg chg="add mod">
          <ac:chgData name="Bradley DEYSEL" userId="eb652434-ba0d-4f6d-bc67-94b5b671a75a" providerId="ADAL" clId="{4582205B-D3F2-4DB7-BBCB-488FEECED662}" dt="2026-05-01T09:06:54.364" v="24120" actId="208"/>
          <ac:picMkLst>
            <pc:docMk/>
            <pc:sldMk cId="64301096" sldId="317"/>
            <ac:picMk id="5" creationId="{9B5A71A7-93B5-E6B8-24D1-4A7AC00076BD}"/>
          </ac:picMkLst>
        </pc:picChg>
        <pc:picChg chg="add mod ord">
          <ac:chgData name="Bradley DEYSEL" userId="eb652434-ba0d-4f6d-bc67-94b5b671a75a" providerId="ADAL" clId="{4582205B-D3F2-4DB7-BBCB-488FEECED662}" dt="2026-05-01T09:06:00.630" v="24111" actId="29295"/>
          <ac:picMkLst>
            <pc:docMk/>
            <pc:sldMk cId="64301096" sldId="317"/>
            <ac:picMk id="7" creationId="{6DD238F1-6D5A-F0BB-33EE-3D5AC07BC92C}"/>
          </ac:picMkLst>
        </pc:picChg>
        <pc:picChg chg="add mod">
          <ac:chgData name="Bradley DEYSEL" userId="eb652434-ba0d-4f6d-bc67-94b5b671a75a" providerId="ADAL" clId="{4582205B-D3F2-4DB7-BBCB-488FEECED662}" dt="2026-05-01T09:09:33.678" v="24185"/>
          <ac:picMkLst>
            <pc:docMk/>
            <pc:sldMk cId="64301096" sldId="317"/>
            <ac:picMk id="9" creationId="{E47F14FA-2840-0917-0FBC-2F26507A108D}"/>
          </ac:picMkLst>
        </pc:picChg>
      </pc:sldChg>
    </pc:docChg>
  </pc:docChgLst>
</pc:chgInfo>
</file>

<file path=ppt/comments/modernComment_10E_91128D71.xml><?xml version="1.0" encoding="utf-8"?>
<p188:cmLst xmlns:a="http://schemas.openxmlformats.org/drawingml/2006/main" xmlns:r="http://schemas.openxmlformats.org/officeDocument/2006/relationships" xmlns:p188="http://schemas.microsoft.com/office/powerpoint/2018/8/main">
  <p188:cm id="{64DC6164-E6BD-419D-9CF5-C732E592C419}" authorId="{FDD19CC2-6645-9BD9-B44F-198EBD641C23}" created="2026-01-08T09:51:43.817">
    <ac:txMkLst xmlns:ac="http://schemas.microsoft.com/office/drawing/2013/main/command">
      <pc:docMk xmlns:pc="http://schemas.microsoft.com/office/powerpoint/2013/main/command"/>
      <pc:sldMk xmlns:pc="http://schemas.microsoft.com/office/powerpoint/2013/main/command" cId="2433912177" sldId="270"/>
      <ac:spMk id="6" creationId="{B17699E2-DF46-2034-F941-3D2D723E9D6B}"/>
      <ac:txMk cp="0">
        <ac:context len="468" hash="758323771"/>
      </ac:txMk>
    </ac:txMkLst>
    <p188:pos x="2941139" y="3006869"/>
    <p188:txBody>
      <a:bodyPr/>
      <a:lstStyle/>
      <a:p>
        <a:r>
          <a:rPr lang="en-GB"/>
          <a:t>Out of harmony or balance</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AE6122AC-A7CE-4997-83DD-BF7273D88653}" type="datetimeFigureOut">
              <a:rPr lang="en-GB" smtClean="0"/>
              <a:t>01/05/2026</a:t>
            </a:fld>
            <a:endParaRPr lang="en-GB"/>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2917CF97-7BAA-4248-8F22-4D6A27E6F739}" type="slidenum">
              <a:rPr lang="en-GB" smtClean="0"/>
              <a:t>‹#›</a:t>
            </a:fld>
            <a:endParaRPr lang="en-GB"/>
          </a:p>
        </p:txBody>
      </p:sp>
    </p:spTree>
    <p:extLst>
      <p:ext uri="{BB962C8B-B14F-4D97-AF65-F5344CB8AC3E}">
        <p14:creationId xmlns:p14="http://schemas.microsoft.com/office/powerpoint/2010/main" val="40850195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917CF97-7BAA-4248-8F22-4D6A27E6F739}" type="slidenum">
              <a:rPr lang="en-GB" smtClean="0"/>
              <a:t>1</a:t>
            </a:fld>
            <a:endParaRPr lang="en-GB"/>
          </a:p>
        </p:txBody>
      </p:sp>
    </p:spTree>
    <p:extLst>
      <p:ext uri="{BB962C8B-B14F-4D97-AF65-F5344CB8AC3E}">
        <p14:creationId xmlns:p14="http://schemas.microsoft.com/office/powerpoint/2010/main" val="38813181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917CF97-7BAA-4248-8F22-4D6A27E6F739}" type="slidenum">
              <a:rPr lang="en-GB" smtClean="0"/>
              <a:t>2</a:t>
            </a:fld>
            <a:endParaRPr lang="en-GB"/>
          </a:p>
        </p:txBody>
      </p:sp>
    </p:spTree>
    <p:extLst>
      <p:ext uri="{BB962C8B-B14F-4D97-AF65-F5344CB8AC3E}">
        <p14:creationId xmlns:p14="http://schemas.microsoft.com/office/powerpoint/2010/main" val="34667284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917CF97-7BAA-4248-8F22-4D6A27E6F739}" type="slidenum">
              <a:rPr lang="en-GB" smtClean="0"/>
              <a:t>3</a:t>
            </a:fld>
            <a:endParaRPr lang="en-GB"/>
          </a:p>
        </p:txBody>
      </p:sp>
    </p:spTree>
    <p:extLst>
      <p:ext uri="{BB962C8B-B14F-4D97-AF65-F5344CB8AC3E}">
        <p14:creationId xmlns:p14="http://schemas.microsoft.com/office/powerpoint/2010/main" val="25577694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1F8BC2-489B-FA62-9DB8-29CCE0CDE97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884758-552D-70E5-3D0A-88AB0530318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0A91A88-FBC8-F17F-ABF5-678320684AFC}"/>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8AE47957-F63F-4B91-90C6-0540C45B1067}"/>
              </a:ext>
            </a:extLst>
          </p:cNvPr>
          <p:cNvSpPr>
            <a:spLocks noGrp="1"/>
          </p:cNvSpPr>
          <p:nvPr>
            <p:ph type="sldNum" sz="quarter" idx="5"/>
          </p:nvPr>
        </p:nvSpPr>
        <p:spPr/>
        <p:txBody>
          <a:bodyPr/>
          <a:lstStyle/>
          <a:p>
            <a:fld id="{2917CF97-7BAA-4248-8F22-4D6A27E6F739}" type="slidenum">
              <a:rPr lang="en-GB" smtClean="0"/>
              <a:t>4</a:t>
            </a:fld>
            <a:endParaRPr lang="en-GB"/>
          </a:p>
        </p:txBody>
      </p:sp>
    </p:spTree>
    <p:extLst>
      <p:ext uri="{BB962C8B-B14F-4D97-AF65-F5344CB8AC3E}">
        <p14:creationId xmlns:p14="http://schemas.microsoft.com/office/powerpoint/2010/main" val="34497842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D92247-1AA6-1ACA-2815-D033AB075F8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F44A26F-0950-2BAD-213A-5E4149D0BCF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41505DA-CAC9-677C-2EEA-9022F6A4EA35}"/>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9032AAA6-A796-6D1A-470A-2EFDA71AE9AF}"/>
              </a:ext>
            </a:extLst>
          </p:cNvPr>
          <p:cNvSpPr>
            <a:spLocks noGrp="1"/>
          </p:cNvSpPr>
          <p:nvPr>
            <p:ph type="sldNum" sz="quarter" idx="5"/>
          </p:nvPr>
        </p:nvSpPr>
        <p:spPr/>
        <p:txBody>
          <a:bodyPr/>
          <a:lstStyle/>
          <a:p>
            <a:fld id="{2917CF97-7BAA-4248-8F22-4D6A27E6F739}" type="slidenum">
              <a:rPr lang="en-GB" smtClean="0"/>
              <a:t>5</a:t>
            </a:fld>
            <a:endParaRPr lang="en-GB"/>
          </a:p>
        </p:txBody>
      </p:sp>
    </p:spTree>
    <p:extLst>
      <p:ext uri="{BB962C8B-B14F-4D97-AF65-F5344CB8AC3E}">
        <p14:creationId xmlns:p14="http://schemas.microsoft.com/office/powerpoint/2010/main" val="37085942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208DD6-F558-6465-A2FD-6A8E1DE07E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86018B-C0D8-C613-E6DB-99494AB3A77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D6DFC62-26B8-B293-F841-B07B474049C6}"/>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A242250F-C98B-0700-32F8-C22CEA0786F1}"/>
              </a:ext>
            </a:extLst>
          </p:cNvPr>
          <p:cNvSpPr>
            <a:spLocks noGrp="1"/>
          </p:cNvSpPr>
          <p:nvPr>
            <p:ph type="sldNum" sz="quarter" idx="5"/>
          </p:nvPr>
        </p:nvSpPr>
        <p:spPr/>
        <p:txBody>
          <a:bodyPr/>
          <a:lstStyle/>
          <a:p>
            <a:fld id="{2917CF97-7BAA-4248-8F22-4D6A27E6F739}" type="slidenum">
              <a:rPr lang="en-GB" smtClean="0"/>
              <a:t>6</a:t>
            </a:fld>
            <a:endParaRPr lang="en-GB"/>
          </a:p>
        </p:txBody>
      </p:sp>
    </p:spTree>
    <p:extLst>
      <p:ext uri="{BB962C8B-B14F-4D97-AF65-F5344CB8AC3E}">
        <p14:creationId xmlns:p14="http://schemas.microsoft.com/office/powerpoint/2010/main" val="27426356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1F8BC2-489B-FA62-9DB8-29CCE0CDE97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884758-552D-70E5-3D0A-88AB0530318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0A91A88-FBC8-F17F-ABF5-678320684AFC}"/>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8AE47957-F63F-4B91-90C6-0540C45B1067}"/>
              </a:ext>
            </a:extLst>
          </p:cNvPr>
          <p:cNvSpPr>
            <a:spLocks noGrp="1"/>
          </p:cNvSpPr>
          <p:nvPr>
            <p:ph type="sldNum" sz="quarter" idx="5"/>
          </p:nvPr>
        </p:nvSpPr>
        <p:spPr/>
        <p:txBody>
          <a:bodyPr/>
          <a:lstStyle/>
          <a:p>
            <a:fld id="{2917CF97-7BAA-4248-8F22-4D6A27E6F739}" type="slidenum">
              <a:rPr lang="en-GB" smtClean="0"/>
              <a:t>7</a:t>
            </a:fld>
            <a:endParaRPr lang="en-GB"/>
          </a:p>
        </p:txBody>
      </p:sp>
    </p:spTree>
    <p:extLst>
      <p:ext uri="{BB962C8B-B14F-4D97-AF65-F5344CB8AC3E}">
        <p14:creationId xmlns:p14="http://schemas.microsoft.com/office/powerpoint/2010/main" val="34497842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64E2C9-4C6B-27D0-F543-5FE17735EB6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D98E119-9107-7CC9-69ED-CB86075AA43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F4C3B45-E0BA-1900-111E-568B15678B2A}"/>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7F13EE90-A74C-D52B-1E60-4CB48DCA9B92}"/>
              </a:ext>
            </a:extLst>
          </p:cNvPr>
          <p:cNvSpPr>
            <a:spLocks noGrp="1"/>
          </p:cNvSpPr>
          <p:nvPr>
            <p:ph type="sldNum" sz="quarter" idx="5"/>
          </p:nvPr>
        </p:nvSpPr>
        <p:spPr/>
        <p:txBody>
          <a:bodyPr/>
          <a:lstStyle/>
          <a:p>
            <a:fld id="{2917CF97-7BAA-4248-8F22-4D6A27E6F739}" type="slidenum">
              <a:rPr lang="en-GB" smtClean="0"/>
              <a:t>8</a:t>
            </a:fld>
            <a:endParaRPr lang="en-GB"/>
          </a:p>
        </p:txBody>
      </p:sp>
    </p:spTree>
    <p:extLst>
      <p:ext uri="{BB962C8B-B14F-4D97-AF65-F5344CB8AC3E}">
        <p14:creationId xmlns:p14="http://schemas.microsoft.com/office/powerpoint/2010/main" val="19438676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759BBD-6369-2784-3F66-32D931C6055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9C813C2-EC8B-FA24-A89F-05527EF0BE1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3E5C548-887B-77E4-D181-E061D9CA4960}"/>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0DE1BE34-5FA9-385A-424B-5241D9F30D54}"/>
              </a:ext>
            </a:extLst>
          </p:cNvPr>
          <p:cNvSpPr>
            <a:spLocks noGrp="1"/>
          </p:cNvSpPr>
          <p:nvPr>
            <p:ph type="sldNum" sz="quarter" idx="5"/>
          </p:nvPr>
        </p:nvSpPr>
        <p:spPr/>
        <p:txBody>
          <a:bodyPr/>
          <a:lstStyle/>
          <a:p>
            <a:fld id="{2917CF97-7BAA-4248-8F22-4D6A27E6F739}" type="slidenum">
              <a:rPr lang="en-GB" smtClean="0"/>
              <a:t>9</a:t>
            </a:fld>
            <a:endParaRPr lang="en-GB"/>
          </a:p>
        </p:txBody>
      </p:sp>
    </p:spTree>
    <p:extLst>
      <p:ext uri="{BB962C8B-B14F-4D97-AF65-F5344CB8AC3E}">
        <p14:creationId xmlns:p14="http://schemas.microsoft.com/office/powerpoint/2010/main" val="14035876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lumMod val="50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50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rot="10800000">
              <a:off x="0" y="0"/>
              <a:ext cx="842596" cy="5666154"/>
            </a:xfrm>
            <a:prstGeom prst="triangle">
              <a:avLst>
                <a:gd name="adj" fmla="val 100000"/>
              </a:avLst>
            </a:pr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lumMod val="75000"/>
                  </a:schemeClr>
                </a:solidFill>
              </a:defRPr>
            </a:lvl1pPr>
          </a:lstStyle>
          <a:p>
            <a:r>
              <a:rPr lang="en-US"/>
              <a:t>Click to edit Master title style</a:t>
            </a:r>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A841FA5-6617-46D7-9EB7-B62344BD408E}" type="datetimeFigureOut">
              <a:rPr lang="en-GB" smtClean="0"/>
              <a:t>01/05/2026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2C35187-C2A3-44C0-A037-C52CD3C9CD43}" type="slidenum">
              <a:rPr lang="en-GB" smtClean="0"/>
              <a:t>‹#›</a:t>
            </a:fld>
            <a:endParaRPr lang="en-GB"/>
          </a:p>
        </p:txBody>
      </p:sp>
    </p:spTree>
    <p:extLst>
      <p:ext uri="{BB962C8B-B14F-4D97-AF65-F5344CB8AC3E}">
        <p14:creationId xmlns:p14="http://schemas.microsoft.com/office/powerpoint/2010/main" val="32623878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A841FA5-6617-46D7-9EB7-B62344BD408E}" type="datetimeFigureOut">
              <a:rPr lang="en-GB" smtClean="0"/>
              <a:t>01/05/2026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2C35187-C2A3-44C0-A037-C52CD3C9CD43}" type="slidenum">
              <a:rPr lang="en-GB" smtClean="0"/>
              <a:t>‹#›</a:t>
            </a:fld>
            <a:endParaRPr lang="en-GB"/>
          </a:p>
        </p:txBody>
      </p:sp>
    </p:spTree>
    <p:extLst>
      <p:ext uri="{BB962C8B-B14F-4D97-AF65-F5344CB8AC3E}">
        <p14:creationId xmlns:p14="http://schemas.microsoft.com/office/powerpoint/2010/main" val="39634781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A841FA5-6617-46D7-9EB7-B62344BD408E}" type="datetimeFigureOut">
              <a:rPr lang="en-GB" smtClean="0"/>
              <a:t>01/05/2026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2C35187-C2A3-44C0-A037-C52CD3C9CD43}" type="slidenum">
              <a:rPr lang="en-GB" smtClean="0"/>
              <a:t>‹#›</a:t>
            </a:fld>
            <a:endParaRPr lang="en-GB"/>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solidFill>
                <a:effectLst/>
                <a:latin typeface="Arial"/>
              </a:rPr>
              <a:t>”</a:t>
            </a:r>
          </a:p>
        </p:txBody>
      </p:sp>
    </p:spTree>
    <p:extLst>
      <p:ext uri="{BB962C8B-B14F-4D97-AF65-F5344CB8AC3E}">
        <p14:creationId xmlns:p14="http://schemas.microsoft.com/office/powerpoint/2010/main" val="8438185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A841FA5-6617-46D7-9EB7-B62344BD408E}" type="datetimeFigureOut">
              <a:rPr lang="en-GB" smtClean="0"/>
              <a:t>01/05/2026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2C35187-C2A3-44C0-A037-C52CD3C9CD43}" type="slidenum">
              <a:rPr lang="en-GB" smtClean="0"/>
              <a:t>‹#›</a:t>
            </a:fld>
            <a:endParaRPr lang="en-GB"/>
          </a:p>
        </p:txBody>
      </p:sp>
    </p:spTree>
    <p:extLst>
      <p:ext uri="{BB962C8B-B14F-4D97-AF65-F5344CB8AC3E}">
        <p14:creationId xmlns:p14="http://schemas.microsoft.com/office/powerpoint/2010/main" val="15683290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A841FA5-6617-46D7-9EB7-B62344BD408E}" type="datetimeFigureOut">
              <a:rPr lang="en-GB" smtClean="0"/>
              <a:t>01/05/2026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2C35187-C2A3-44C0-A037-C52CD3C9CD43}" type="slidenum">
              <a:rPr lang="en-GB" smtClean="0"/>
              <a:t>‹#›</a:t>
            </a:fld>
            <a:endParaRPr lang="en-GB"/>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solidFill>
                <a:effectLst/>
                <a:latin typeface="Arial"/>
              </a:rPr>
              <a:t>”</a:t>
            </a:r>
          </a:p>
        </p:txBody>
      </p:sp>
    </p:spTree>
    <p:extLst>
      <p:ext uri="{BB962C8B-B14F-4D97-AF65-F5344CB8AC3E}">
        <p14:creationId xmlns:p14="http://schemas.microsoft.com/office/powerpoint/2010/main" val="10414626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A841FA5-6617-46D7-9EB7-B62344BD408E}" type="datetimeFigureOut">
              <a:rPr lang="en-GB" smtClean="0"/>
              <a:t>01/05/2026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2C35187-C2A3-44C0-A037-C52CD3C9CD43}" type="slidenum">
              <a:rPr lang="en-GB" smtClean="0"/>
              <a:t>‹#›</a:t>
            </a:fld>
            <a:endParaRPr lang="en-GB"/>
          </a:p>
        </p:txBody>
      </p:sp>
    </p:spTree>
    <p:extLst>
      <p:ext uri="{BB962C8B-B14F-4D97-AF65-F5344CB8AC3E}">
        <p14:creationId xmlns:p14="http://schemas.microsoft.com/office/powerpoint/2010/main" val="25729076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A841FA5-6617-46D7-9EB7-B62344BD408E}" type="datetimeFigureOut">
              <a:rPr lang="en-GB" smtClean="0"/>
              <a:t>01/05/2026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2C35187-C2A3-44C0-A037-C52CD3C9CD43}" type="slidenum">
              <a:rPr lang="en-GB" smtClean="0"/>
              <a:t>‹#›</a:t>
            </a:fld>
            <a:endParaRPr lang="en-GB"/>
          </a:p>
        </p:txBody>
      </p:sp>
    </p:spTree>
    <p:extLst>
      <p:ext uri="{BB962C8B-B14F-4D97-AF65-F5344CB8AC3E}">
        <p14:creationId xmlns:p14="http://schemas.microsoft.com/office/powerpoint/2010/main" val="11712313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A841FA5-6617-46D7-9EB7-B62344BD408E}" type="datetimeFigureOut">
              <a:rPr lang="en-GB" smtClean="0"/>
              <a:t>01/05/2026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2C35187-C2A3-44C0-A037-C52CD3C9CD43}" type="slidenum">
              <a:rPr lang="en-GB" smtClean="0"/>
              <a:t>‹#›</a:t>
            </a:fld>
            <a:endParaRPr lang="en-GB"/>
          </a:p>
        </p:txBody>
      </p:sp>
    </p:spTree>
    <p:extLst>
      <p:ext uri="{BB962C8B-B14F-4D97-AF65-F5344CB8AC3E}">
        <p14:creationId xmlns:p14="http://schemas.microsoft.com/office/powerpoint/2010/main" val="40764391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A841FA5-6617-46D7-9EB7-B62344BD408E}" type="datetimeFigureOut">
              <a:rPr lang="en-GB" smtClean="0"/>
              <a:t>01/05/2026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2C35187-C2A3-44C0-A037-C52CD3C9CD43}" type="slidenum">
              <a:rPr lang="en-GB" smtClean="0"/>
              <a:t>‹#›</a:t>
            </a:fld>
            <a:endParaRPr lang="en-GB"/>
          </a:p>
        </p:txBody>
      </p:sp>
    </p:spTree>
    <p:extLst>
      <p:ext uri="{BB962C8B-B14F-4D97-AF65-F5344CB8AC3E}">
        <p14:creationId xmlns:p14="http://schemas.microsoft.com/office/powerpoint/2010/main" val="35375190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A841FA5-6617-46D7-9EB7-B62344BD408E}" type="datetimeFigureOut">
              <a:rPr lang="en-GB" smtClean="0"/>
              <a:t>01/05/2026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2C35187-C2A3-44C0-A037-C52CD3C9CD43}" type="slidenum">
              <a:rPr lang="en-GB" smtClean="0"/>
              <a:t>‹#›</a:t>
            </a:fld>
            <a:endParaRPr lang="en-GB"/>
          </a:p>
        </p:txBody>
      </p:sp>
    </p:spTree>
    <p:extLst>
      <p:ext uri="{BB962C8B-B14F-4D97-AF65-F5344CB8AC3E}">
        <p14:creationId xmlns:p14="http://schemas.microsoft.com/office/powerpoint/2010/main" val="35375190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A841FA5-6617-46D7-9EB7-B62344BD408E}" type="datetimeFigureOut">
              <a:rPr lang="en-GB" smtClean="0"/>
              <a:t>01/05/2026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2C35187-C2A3-44C0-A037-C52CD3C9CD43}" type="slidenum">
              <a:rPr lang="en-GB" smtClean="0"/>
              <a:t>‹#›</a:t>
            </a:fld>
            <a:endParaRPr lang="en-GB"/>
          </a:p>
        </p:txBody>
      </p:sp>
    </p:spTree>
    <p:extLst>
      <p:ext uri="{BB962C8B-B14F-4D97-AF65-F5344CB8AC3E}">
        <p14:creationId xmlns:p14="http://schemas.microsoft.com/office/powerpoint/2010/main" val="11654269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77334" y="2160589"/>
            <a:ext cx="4184035" cy="38807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89970" y="2160589"/>
            <a:ext cx="4184034" cy="38807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A841FA5-6617-46D7-9EB7-B62344BD408E}" type="datetimeFigureOut">
              <a:rPr lang="en-GB" smtClean="0"/>
              <a:t>01/05/2026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2C35187-C2A3-44C0-A037-C52CD3C9CD43}" type="slidenum">
              <a:rPr lang="en-GB" smtClean="0"/>
              <a:t>‹#›</a:t>
            </a:fld>
            <a:endParaRPr lang="en-GB"/>
          </a:p>
        </p:txBody>
      </p:sp>
    </p:spTree>
    <p:extLst>
      <p:ext uri="{BB962C8B-B14F-4D97-AF65-F5344CB8AC3E}">
        <p14:creationId xmlns:p14="http://schemas.microsoft.com/office/powerpoint/2010/main" val="7086336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A841FA5-6617-46D7-9EB7-B62344BD408E}" type="datetimeFigureOut">
              <a:rPr lang="en-GB" smtClean="0"/>
              <a:t>01/05/2026</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72C35187-C2A3-44C0-A037-C52CD3C9CD43}" type="slidenum">
              <a:rPr lang="en-GB" smtClean="0"/>
              <a:t>‹#›</a:t>
            </a:fld>
            <a:endParaRPr lang="en-GB"/>
          </a:p>
        </p:txBody>
      </p:sp>
    </p:spTree>
    <p:extLst>
      <p:ext uri="{BB962C8B-B14F-4D97-AF65-F5344CB8AC3E}">
        <p14:creationId xmlns:p14="http://schemas.microsoft.com/office/powerpoint/2010/main" val="22200793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p>
        </p:txBody>
      </p:sp>
      <p:sp>
        <p:nvSpPr>
          <p:cNvPr id="3" name="Date Placeholder 2"/>
          <p:cNvSpPr>
            <a:spLocks noGrp="1"/>
          </p:cNvSpPr>
          <p:nvPr>
            <p:ph type="dt" sz="half" idx="10"/>
          </p:nvPr>
        </p:nvSpPr>
        <p:spPr/>
        <p:txBody>
          <a:bodyPr/>
          <a:lstStyle/>
          <a:p>
            <a:fld id="{9A841FA5-6617-46D7-9EB7-B62344BD408E}" type="datetimeFigureOut">
              <a:rPr lang="en-GB" smtClean="0"/>
              <a:t>01/05/2026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2C35187-C2A3-44C0-A037-C52CD3C9CD43}" type="slidenum">
              <a:rPr lang="en-GB" smtClean="0"/>
              <a:t>‹#›</a:t>
            </a:fld>
            <a:endParaRPr lang="en-GB"/>
          </a:p>
        </p:txBody>
      </p:sp>
    </p:spTree>
    <p:extLst>
      <p:ext uri="{BB962C8B-B14F-4D97-AF65-F5344CB8AC3E}">
        <p14:creationId xmlns:p14="http://schemas.microsoft.com/office/powerpoint/2010/main" val="1304090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A841FA5-6617-46D7-9EB7-B62344BD408E}" type="datetimeFigureOut">
              <a:rPr lang="en-GB" smtClean="0"/>
              <a:t>01/05/2026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72C35187-C2A3-44C0-A037-C52CD3C9CD43}" type="slidenum">
              <a:rPr lang="en-GB" smtClean="0"/>
              <a:t>‹#›</a:t>
            </a:fld>
            <a:endParaRPr lang="en-GB"/>
          </a:p>
        </p:txBody>
      </p:sp>
    </p:spTree>
    <p:extLst>
      <p:ext uri="{BB962C8B-B14F-4D97-AF65-F5344CB8AC3E}">
        <p14:creationId xmlns:p14="http://schemas.microsoft.com/office/powerpoint/2010/main" val="30444152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p>
        </p:txBody>
      </p:sp>
      <p:sp>
        <p:nvSpPr>
          <p:cNvPr id="3" name="Content Placeholder 2"/>
          <p:cNvSpPr>
            <a:spLocks noGrp="1"/>
          </p:cNvSpPr>
          <p:nvPr>
            <p:ph idx="1"/>
          </p:nvPr>
        </p:nvSpPr>
        <p:spPr>
          <a:xfrm>
            <a:off x="4760461" y="514924"/>
            <a:ext cx="4513541"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A841FA5-6617-46D7-9EB7-B62344BD408E}" type="datetimeFigureOut">
              <a:rPr lang="en-GB" smtClean="0"/>
              <a:t>01/05/2026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2C35187-C2A3-44C0-A037-C52CD3C9CD43}" type="slidenum">
              <a:rPr lang="en-GB" smtClean="0"/>
              <a:t>‹#›</a:t>
            </a:fld>
            <a:endParaRPr lang="en-GB"/>
          </a:p>
        </p:txBody>
      </p:sp>
    </p:spTree>
    <p:extLst>
      <p:ext uri="{BB962C8B-B14F-4D97-AF65-F5344CB8AC3E}">
        <p14:creationId xmlns:p14="http://schemas.microsoft.com/office/powerpoint/2010/main" val="31305163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9A841FA5-6617-46D7-9EB7-B62344BD408E}" type="datetimeFigureOut">
              <a:rPr lang="en-GB" smtClean="0"/>
              <a:t>01/05/2026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2C35187-C2A3-44C0-A037-C52CD3C9CD43}" type="slidenum">
              <a:rPr lang="en-GB" smtClean="0"/>
              <a:t>‹#›</a:t>
            </a:fld>
            <a:endParaRPr lang="en-GB"/>
          </a:p>
        </p:txBody>
      </p:sp>
    </p:spTree>
    <p:extLst>
      <p:ext uri="{BB962C8B-B14F-4D97-AF65-F5344CB8AC3E}">
        <p14:creationId xmlns:p14="http://schemas.microsoft.com/office/powerpoint/2010/main" val="6439565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29" name="Group 28"/>
          <p:cNvGrpSpPr/>
          <p:nvPr/>
        </p:nvGrpSpPr>
        <p:grpSpPr>
          <a:xfrm>
            <a:off x="0" y="-8467"/>
            <a:ext cx="12192000" cy="6866467"/>
            <a:chOff x="0" y="-8467"/>
            <a:chExt cx="12192000" cy="6866467"/>
          </a:xfrm>
        </p:grpSpPr>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3" name="Isosceles Triangle 22"/>
            <p:cNvSpPr/>
            <p:nvPr/>
          </p:nvSpPr>
          <p:spPr>
            <a:xfrm>
              <a:off x="8932333" y="3048000"/>
              <a:ext cx="3259667" cy="3810000"/>
            </a:xfrm>
            <a:prstGeom prst="triangle">
              <a:avLst>
                <a:gd name="adj" fmla="val 100000"/>
              </a:avLst>
            </a:prstGeom>
            <a:solidFill>
              <a:schemeClr val="accent1">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lumMod val="50000"/>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7" name="Isosceles Triangle 26"/>
            <p:cNvSpPr/>
            <p:nvPr/>
          </p:nvSpPr>
          <p:spPr>
            <a:xfrm>
              <a:off x="10371666" y="3589867"/>
              <a:ext cx="1817159" cy="3268133"/>
            </a:xfrm>
            <a:prstGeom prst="triangle">
              <a:avLst>
                <a:gd name="adj" fmla="val 100000"/>
              </a:avLst>
            </a:prstGeom>
            <a:solidFill>
              <a:schemeClr val="accent1">
                <a:lumMod val="50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8" name="Isosceles Triangle 27"/>
            <p:cNvSpPr/>
            <p:nvPr/>
          </p:nvSpPr>
          <p:spPr>
            <a:xfrm>
              <a:off x="0" y="4013200"/>
              <a:ext cx="448733" cy="2844800"/>
            </a:xfrm>
            <a:prstGeom prst="triangle">
              <a:avLst>
                <a:gd name="adj" fmla="val 0"/>
              </a:avLst>
            </a:pr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9A841FA5-6617-46D7-9EB7-B62344BD408E}" type="datetimeFigureOut">
              <a:rPr lang="en-GB" smtClean="0"/>
              <a:t>01/05/2026</a:t>
            </a:fld>
            <a:endParaRPr lang="en-GB"/>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lumMod val="75000"/>
                  </a:schemeClr>
                </a:solidFill>
              </a:defRPr>
            </a:lvl1pPr>
          </a:lstStyle>
          <a:p>
            <a:fld id="{72C35187-C2A3-44C0-A037-C52CD3C9CD43}" type="slidenum">
              <a:rPr lang="en-GB" smtClean="0"/>
              <a:t>‹#›</a:t>
            </a:fld>
            <a:endParaRPr lang="en-GB"/>
          </a:p>
        </p:txBody>
      </p:sp>
    </p:spTree>
    <p:extLst>
      <p:ext uri="{BB962C8B-B14F-4D97-AF65-F5344CB8AC3E}">
        <p14:creationId xmlns:p14="http://schemas.microsoft.com/office/powerpoint/2010/main" val="4285898219"/>
      </p:ext>
    </p:extLst>
  </p:cSld>
  <p:clrMap bg1="lt1" tx1="dk1" bg2="lt2" tx2="dk2" accent1="accent1" accent2="accent2" accent3="accent3" accent4="accent4" accent5="accent5" accent6="accent6" hlink="hlink" folHlink="folHlink"/>
  <p:sldLayoutIdLst>
    <p:sldLayoutId id="2147485126" r:id="rId1"/>
    <p:sldLayoutId id="2147485127" r:id="rId2"/>
    <p:sldLayoutId id="2147485128" r:id="rId3"/>
    <p:sldLayoutId id="2147485129" r:id="rId4"/>
    <p:sldLayoutId id="2147485130" r:id="rId5"/>
    <p:sldLayoutId id="2147485131" r:id="rId6"/>
    <p:sldLayoutId id="2147485132" r:id="rId7"/>
    <p:sldLayoutId id="2147485133" r:id="rId8"/>
    <p:sldLayoutId id="2147485134" r:id="rId9"/>
    <p:sldLayoutId id="2147485135" r:id="rId10"/>
    <p:sldLayoutId id="2147485136" r:id="rId11"/>
    <p:sldLayoutId id="2147485137" r:id="rId12"/>
    <p:sldLayoutId id="2147485138" r:id="rId13"/>
    <p:sldLayoutId id="2147485139" r:id="rId14"/>
    <p:sldLayoutId id="2147485140" r:id="rId15"/>
    <p:sldLayoutId id="2147485141" r:id="rId16"/>
  </p:sldLayoutIdLst>
  <p:txStyles>
    <p:titleStyle>
      <a:lvl1pPr algn="l" defTabSz="457200" rtl="0" eaLnBrk="1" latinLnBrk="0" hangingPunct="1">
        <a:spcBef>
          <a:spcPct val="0"/>
        </a:spcBef>
        <a:buNone/>
        <a:defRPr sz="3600" kern="1200">
          <a:solidFill>
            <a:schemeClr val="accent1">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lumMod val="75000"/>
          </a:schemeClr>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lumMod val="75000"/>
          </a:schemeClr>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29" name="Group 28"/>
          <p:cNvGrpSpPr/>
          <p:nvPr/>
        </p:nvGrpSpPr>
        <p:grpSpPr>
          <a:xfrm>
            <a:off x="0" y="-8467"/>
            <a:ext cx="12192000" cy="6866467"/>
            <a:chOff x="0" y="-8467"/>
            <a:chExt cx="12192000" cy="6866467"/>
          </a:xfrm>
        </p:grpSpPr>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3" name="Isosceles Triangle 22"/>
            <p:cNvSpPr/>
            <p:nvPr/>
          </p:nvSpPr>
          <p:spPr>
            <a:xfrm>
              <a:off x="8932333" y="3048000"/>
              <a:ext cx="3259667" cy="3810000"/>
            </a:xfrm>
            <a:prstGeom prst="triangle">
              <a:avLst>
                <a:gd name="adj" fmla="val 100000"/>
              </a:avLst>
            </a:prstGeom>
            <a:solidFill>
              <a:schemeClr val="accent1">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lumMod val="50000"/>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7" name="Isosceles Triangle 26"/>
            <p:cNvSpPr/>
            <p:nvPr/>
          </p:nvSpPr>
          <p:spPr>
            <a:xfrm>
              <a:off x="10371666" y="3589867"/>
              <a:ext cx="1817159" cy="3268133"/>
            </a:xfrm>
            <a:prstGeom prst="triangle">
              <a:avLst>
                <a:gd name="adj" fmla="val 100000"/>
              </a:avLst>
            </a:prstGeom>
            <a:solidFill>
              <a:schemeClr val="accent1">
                <a:lumMod val="50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8" name="Isosceles Triangle 27"/>
            <p:cNvSpPr/>
            <p:nvPr/>
          </p:nvSpPr>
          <p:spPr>
            <a:xfrm>
              <a:off x="0" y="4013200"/>
              <a:ext cx="448733" cy="2844800"/>
            </a:xfrm>
            <a:prstGeom prst="triangle">
              <a:avLst>
                <a:gd name="adj" fmla="val 0"/>
              </a:avLst>
            </a:pr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9A841FA5-6617-46D7-9EB7-B62344BD408E}" type="datetimeFigureOut">
              <a:rPr lang="en-GB" smtClean="0"/>
              <a:t>01/05/2026</a:t>
            </a:fld>
            <a:endParaRPr lang="en-GB"/>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lumMod val="75000"/>
                  </a:schemeClr>
                </a:solidFill>
              </a:defRPr>
            </a:lvl1pPr>
          </a:lstStyle>
          <a:p>
            <a:fld id="{72C35187-C2A3-44C0-A037-C52CD3C9CD43}" type="slidenum">
              <a:rPr lang="en-GB" smtClean="0"/>
              <a:t>‹#›</a:t>
            </a:fld>
            <a:endParaRPr lang="en-GB"/>
          </a:p>
        </p:txBody>
      </p:sp>
    </p:spTree>
    <p:extLst>
      <p:ext uri="{BB962C8B-B14F-4D97-AF65-F5344CB8AC3E}">
        <p14:creationId xmlns:p14="http://schemas.microsoft.com/office/powerpoint/2010/main" val="4285898219"/>
      </p:ext>
    </p:extLst>
  </p:cSld>
  <p:clrMap bg1="lt1" tx1="dk1" bg2="lt2" tx2="dk2" accent1="accent1" accent2="accent2" accent3="accent3" accent4="accent4" accent5="accent5" accent6="accent6" hlink="hlink" folHlink="folHlink"/>
  <p:sldLayoutIdLst>
    <p:sldLayoutId id="2147485143" r:id="rId1"/>
  </p:sldLayoutIdLst>
  <p:txStyles>
    <p:titleStyle>
      <a:lvl1pPr algn="l" defTabSz="457200" rtl="0" eaLnBrk="1" latinLnBrk="0" hangingPunct="1">
        <a:spcBef>
          <a:spcPct val="0"/>
        </a:spcBef>
        <a:buNone/>
        <a:defRPr sz="3600" kern="1200">
          <a:solidFill>
            <a:schemeClr val="accent1">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lumMod val="75000"/>
          </a:schemeClr>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lumMod val="75000"/>
          </a:schemeClr>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youtu.be/X3ld9_p2bS0" TargetMode="External"/><Relationship Id="rId13" Type="http://schemas.openxmlformats.org/officeDocument/2006/relationships/slide" Target="slide5.xml"/><Relationship Id="rId3" Type="http://schemas.openxmlformats.org/officeDocument/2006/relationships/image" Target="../media/image1.png"/><Relationship Id="rId7" Type="http://schemas.openxmlformats.org/officeDocument/2006/relationships/image" Target="../media/image4.png"/><Relationship Id="rId12" Type="http://schemas.openxmlformats.org/officeDocument/2006/relationships/slide" Target="slide8.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slide" Target="slide3.xml"/><Relationship Id="rId11" Type="http://schemas.openxmlformats.org/officeDocument/2006/relationships/slide" Target="slide6.xml"/><Relationship Id="rId5" Type="http://schemas.openxmlformats.org/officeDocument/2006/relationships/image" Target="../media/image3.png"/><Relationship Id="rId10" Type="http://schemas.openxmlformats.org/officeDocument/2006/relationships/hyperlink" Target="https://youtu.be/GOsDShZFuBU" TargetMode="External"/><Relationship Id="rId4" Type="http://schemas.openxmlformats.org/officeDocument/2006/relationships/image" Target="../media/image2.jpeg"/><Relationship Id="rId9" Type="http://schemas.openxmlformats.org/officeDocument/2006/relationships/image" Target="../media/image5.png"/><Relationship Id="rId14" Type="http://schemas.openxmlformats.org/officeDocument/2006/relationships/hyperlink" Target="https://youtu.be/sARqfl5W2H8"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slide" Target="slide2.xml"/></Relationships>
</file>

<file path=ppt/slides/_rels/slide2.xml.rels><?xml version="1.0" encoding="UTF-8" standalone="yes"?>
<Relationships xmlns="http://schemas.openxmlformats.org/package/2006/relationships"><Relationship Id="rId8" Type="http://schemas.openxmlformats.org/officeDocument/2006/relationships/hyperlink" Target="https://www.merriam-webster.com/word-of-the-day" TargetMode="External"/><Relationship Id="rId13" Type="http://schemas.openxmlformats.org/officeDocument/2006/relationships/slide" Target="slide10.xml"/><Relationship Id="rId3" Type="http://schemas.openxmlformats.org/officeDocument/2006/relationships/image" Target="../media/image6.png"/><Relationship Id="rId7" Type="http://schemas.openxmlformats.org/officeDocument/2006/relationships/image" Target="../media/image4.png"/><Relationship Id="rId12" Type="http://schemas.openxmlformats.org/officeDocument/2006/relationships/slide" Target="slide9.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slide" Target="slide4.xml"/><Relationship Id="rId11" Type="http://schemas.openxmlformats.org/officeDocument/2006/relationships/slide" Target="slide7.xml"/><Relationship Id="rId5" Type="http://schemas.openxmlformats.org/officeDocument/2006/relationships/image" Target="../media/image7.jpeg"/><Relationship Id="rId10" Type="http://schemas.openxmlformats.org/officeDocument/2006/relationships/image" Target="../media/image8.png"/><Relationship Id="rId4" Type="http://schemas.openxmlformats.org/officeDocument/2006/relationships/image" Target="../media/image3.png"/><Relationship Id="rId9" Type="http://schemas.openxmlformats.org/officeDocument/2006/relationships/slide" Target="slide5.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18/10/relationships/comments" Target="../comments/modernComment_10E_91128D71.xml"/><Relationship Id="rId7"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slide" Target="slide1.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slide" Target="slide2.xml"/><Relationship Id="rId5" Type="http://schemas.openxmlformats.org/officeDocument/2006/relationships/image" Target="../media/image4.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3" Type="http://schemas.openxmlformats.org/officeDocument/2006/relationships/image" Target="../media/image6.png"/><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17.xml"/><Relationship Id="rId6" Type="http://schemas.openxmlformats.org/officeDocument/2006/relationships/slide" Target="slide2.xml"/><Relationship Id="rId11" Type="http://schemas.openxmlformats.org/officeDocument/2006/relationships/image" Target="../media/image15.png"/><Relationship Id="rId5" Type="http://schemas.openxmlformats.org/officeDocument/2006/relationships/image" Target="../media/image4.png"/><Relationship Id="rId10" Type="http://schemas.openxmlformats.org/officeDocument/2006/relationships/image" Target="../media/image14.png"/><Relationship Id="rId4" Type="http://schemas.openxmlformats.org/officeDocument/2006/relationships/image" Target="../media/image3.png"/><Relationship Id="rId9" Type="http://schemas.openxmlformats.org/officeDocument/2006/relationships/image" Target="../media/image13.png"/><Relationship Id="rId1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slide" Target="slide1.xml"/><Relationship Id="rId5" Type="http://schemas.openxmlformats.org/officeDocument/2006/relationships/image" Target="../media/image4.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slide" Target="slide2.xml"/><Relationship Id="rId5" Type="http://schemas.openxmlformats.org/officeDocument/2006/relationships/image" Target="../media/image4.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slide" Target="slide1.xml"/><Relationship Id="rId5" Type="http://schemas.openxmlformats.org/officeDocument/2006/relationships/image" Target="../media/image4.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slide" Target="slide2.xml"/><Relationship Id="rId5" Type="http://schemas.openxmlformats.org/officeDocument/2006/relationships/image" Target="../media/image4.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9F01825-802F-BE5B-F70C-8C645D3A4039}"/>
              </a:ext>
            </a:extLst>
          </p:cNvPr>
          <p:cNvPicPr>
            <a:picLocks noChangeAspect="1"/>
          </p:cNvPicPr>
          <p:nvPr/>
        </p:nvPicPr>
        <p:blipFill>
          <a:blip r:embed="rId3"/>
          <a:stretch>
            <a:fillRect/>
          </a:stretch>
        </p:blipFill>
        <p:spPr>
          <a:xfrm>
            <a:off x="8617" y="-1"/>
            <a:ext cx="12174766" cy="6846105"/>
          </a:xfrm>
          <a:prstGeom prst="rect">
            <a:avLst/>
          </a:prstGeom>
        </p:spPr>
      </p:pic>
      <p:pic>
        <p:nvPicPr>
          <p:cNvPr id="1038" name="Picture 14" descr="day-1-1">
            <a:extLst>
              <a:ext uri="{FF2B5EF4-FFF2-40B4-BE49-F238E27FC236}">
                <a16:creationId xmlns:a16="http://schemas.microsoft.com/office/drawing/2014/main" id="{354155A9-0D03-49BB-8F63-AB4CA996C01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17" y="19359"/>
            <a:ext cx="1168387" cy="131275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The Holy Trinity Church of England Secondary School - Headteacher's Welcome">
            <a:extLst>
              <a:ext uri="{FF2B5EF4-FFF2-40B4-BE49-F238E27FC236}">
                <a16:creationId xmlns:a16="http://schemas.microsoft.com/office/drawing/2014/main" id="{0089AFA7-B29F-4839-9E97-1399A8A8D6D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583489" y="11896"/>
            <a:ext cx="1455728" cy="1312754"/>
          </a:xfrm>
          <a:prstGeom prst="roundRect">
            <a:avLst>
              <a:gd name="adj" fmla="val 23460"/>
            </a:avLst>
          </a:prstGeom>
          <a:ln>
            <a:noFill/>
          </a:ln>
          <a:effectLst>
            <a:outerShdw blurRad="152400" dist="12000" dir="900000" sy="98000" kx="110000" ky="200000" algn="tl" rotWithShape="0">
              <a:schemeClr val="tx1">
                <a:alpha val="30000"/>
              </a:scheme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
        <p:nvSpPr>
          <p:cNvPr id="16" name="Rectangle: Rounded Corners 15">
            <a:extLst>
              <a:ext uri="{FF2B5EF4-FFF2-40B4-BE49-F238E27FC236}">
                <a16:creationId xmlns:a16="http://schemas.microsoft.com/office/drawing/2014/main" id="{B84F166B-2995-3A3C-555D-1617C7F89036}"/>
              </a:ext>
            </a:extLst>
          </p:cNvPr>
          <p:cNvSpPr/>
          <p:nvPr/>
        </p:nvSpPr>
        <p:spPr>
          <a:xfrm>
            <a:off x="1699765" y="33952"/>
            <a:ext cx="8706317" cy="460570"/>
          </a:xfrm>
          <a:prstGeom prst="round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900" b="1" dirty="0">
                <a:solidFill>
                  <a:srgbClr val="002060"/>
                </a:solidFill>
                <a:latin typeface="Lucida Calligraphy" panose="03010101010101010101" pitchFamily="66" charset="0"/>
              </a:rPr>
              <a:t>The theme for this half term: </a:t>
            </a:r>
            <a:r>
              <a:rPr lang="en-GB" sz="1900" b="1" dirty="0">
                <a:solidFill>
                  <a:schemeClr val="bg1"/>
                </a:solidFill>
                <a:latin typeface="Lucida Calligraphy" panose="03010101010101010101" pitchFamily="66" charset="0"/>
              </a:rPr>
              <a:t>Dignity</a:t>
            </a:r>
          </a:p>
        </p:txBody>
      </p:sp>
      <p:sp>
        <p:nvSpPr>
          <p:cNvPr id="17" name="Rectangle: Rounded Corners 16">
            <a:extLst>
              <a:ext uri="{FF2B5EF4-FFF2-40B4-BE49-F238E27FC236}">
                <a16:creationId xmlns:a16="http://schemas.microsoft.com/office/drawing/2014/main" id="{57BD8A17-5EAE-60F2-2A55-78F46AED1A48}"/>
              </a:ext>
            </a:extLst>
          </p:cNvPr>
          <p:cNvSpPr/>
          <p:nvPr/>
        </p:nvSpPr>
        <p:spPr>
          <a:xfrm>
            <a:off x="1696659" y="543666"/>
            <a:ext cx="8706316" cy="441585"/>
          </a:xfrm>
          <a:prstGeom prst="roundRect">
            <a:avLst/>
          </a:prstGeom>
          <a:solidFill>
            <a:srgbClr val="FFC000"/>
          </a:solid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dirty="0">
                <a:solidFill>
                  <a:srgbClr val="002060"/>
                </a:solidFill>
                <a:latin typeface="Lucida Calligraphy" panose="03010101010101010101" pitchFamily="66" charset="0"/>
              </a:rPr>
              <a:t>The Equality and Diversity theme for this half term: </a:t>
            </a:r>
            <a:r>
              <a:rPr lang="en-GB" b="1" dirty="0">
                <a:solidFill>
                  <a:srgbClr val="7030A0"/>
                </a:solidFill>
                <a:latin typeface="Lucida Calligraphy" panose="03010101010101010101" pitchFamily="66" charset="0"/>
              </a:rPr>
              <a:t>Culture </a:t>
            </a:r>
          </a:p>
        </p:txBody>
      </p:sp>
      <p:sp>
        <p:nvSpPr>
          <p:cNvPr id="18" name="Rectangle: Rounded Corners 17">
            <a:extLst>
              <a:ext uri="{FF2B5EF4-FFF2-40B4-BE49-F238E27FC236}">
                <a16:creationId xmlns:a16="http://schemas.microsoft.com/office/drawing/2014/main" id="{33652432-D9B4-EA27-DF1A-0C85550A3990}"/>
              </a:ext>
            </a:extLst>
          </p:cNvPr>
          <p:cNvSpPr/>
          <p:nvPr/>
        </p:nvSpPr>
        <p:spPr>
          <a:xfrm>
            <a:off x="1696659" y="1034395"/>
            <a:ext cx="8706317" cy="460570"/>
          </a:xfrm>
          <a:prstGeom prst="roundRect">
            <a:avLst/>
          </a:prstGeom>
          <a:solidFill>
            <a:srgbClr val="00B05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900" b="1" dirty="0">
                <a:solidFill>
                  <a:schemeClr val="tx1"/>
                </a:solidFill>
                <a:latin typeface="Lucida Calligraphy" panose="03010101010101010101" pitchFamily="66" charset="0"/>
              </a:rPr>
              <a:t>The theme for this week: </a:t>
            </a:r>
            <a:r>
              <a:rPr lang="en-GB" sz="1900" b="1" dirty="0">
                <a:solidFill>
                  <a:srgbClr val="FFFF00"/>
                </a:solidFill>
                <a:latin typeface="Lucida Calligraphy" panose="03010101010101010101" pitchFamily="66" charset="0"/>
              </a:rPr>
              <a:t>The Effect You Have On Others</a:t>
            </a:r>
          </a:p>
        </p:txBody>
      </p:sp>
      <p:sp>
        <p:nvSpPr>
          <p:cNvPr id="8" name="TextBox 7">
            <a:hlinkClick r:id="rId6" action="ppaction://hlinksldjump"/>
            <a:extLst>
              <a:ext uri="{FF2B5EF4-FFF2-40B4-BE49-F238E27FC236}">
                <a16:creationId xmlns:a16="http://schemas.microsoft.com/office/drawing/2014/main" id="{9C534AD6-3C17-FB99-FD1F-42F056C33E46}"/>
              </a:ext>
            </a:extLst>
          </p:cNvPr>
          <p:cNvSpPr txBox="1"/>
          <p:nvPr/>
        </p:nvSpPr>
        <p:spPr>
          <a:xfrm>
            <a:off x="102193" y="2841099"/>
            <a:ext cx="2597288" cy="2331184"/>
          </a:xfrm>
          <a:prstGeom prst="horizontalScroll">
            <a:avLst/>
          </a:prstGeom>
          <a:solidFill>
            <a:srgbClr val="FFFF00"/>
          </a:solidFill>
          <a:ln w="28575">
            <a:solidFill>
              <a:srgbClr val="C00000"/>
            </a:solidFill>
          </a:ln>
        </p:spPr>
        <p:style>
          <a:lnRef idx="2">
            <a:schemeClr val="accent3">
              <a:shade val="15000"/>
            </a:schemeClr>
          </a:lnRef>
          <a:fillRef idx="1">
            <a:schemeClr val="accent3"/>
          </a:fillRef>
          <a:effectRef idx="0">
            <a:schemeClr val="accent3"/>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sz="3600" b="1" dirty="0">
                <a:solidFill>
                  <a:srgbClr val="C00000"/>
                </a:solidFill>
                <a:latin typeface="Baguet Script"/>
              </a:rPr>
              <a:t>Click for the verses of the day</a:t>
            </a:r>
            <a:endParaRPr lang="en-US" sz="3600" dirty="0">
              <a:solidFill>
                <a:srgbClr val="C00000"/>
              </a:solidFill>
              <a:latin typeface="Baguet Script"/>
            </a:endParaRPr>
          </a:p>
        </p:txBody>
      </p:sp>
      <p:pic>
        <p:nvPicPr>
          <p:cNvPr id="6" name="Picture 5">
            <a:extLst>
              <a:ext uri="{FF2B5EF4-FFF2-40B4-BE49-F238E27FC236}">
                <a16:creationId xmlns:a16="http://schemas.microsoft.com/office/drawing/2014/main" id="{659CED1F-68F5-A92B-24AE-2D1A64777429}"/>
              </a:ext>
            </a:extLst>
          </p:cNvPr>
          <p:cNvPicPr>
            <a:picLocks noChangeAspect="1"/>
          </p:cNvPicPr>
          <p:nvPr/>
        </p:nvPicPr>
        <p:blipFill>
          <a:blip r:embed="rId7"/>
          <a:stretch>
            <a:fillRect/>
          </a:stretch>
        </p:blipFill>
        <p:spPr>
          <a:xfrm>
            <a:off x="9990731" y="5643948"/>
            <a:ext cx="2036240" cy="1044683"/>
          </a:xfrm>
          <a:prstGeom prst="rect">
            <a:avLst/>
          </a:prstGeom>
        </p:spPr>
      </p:pic>
      <p:sp>
        <p:nvSpPr>
          <p:cNvPr id="11" name="TextBox 10">
            <a:extLst>
              <a:ext uri="{FF2B5EF4-FFF2-40B4-BE49-F238E27FC236}">
                <a16:creationId xmlns:a16="http://schemas.microsoft.com/office/drawing/2014/main" id="{F4636E1E-3167-53C0-2E9D-4EFEF83700D1}"/>
              </a:ext>
            </a:extLst>
          </p:cNvPr>
          <p:cNvSpPr txBox="1"/>
          <p:nvPr/>
        </p:nvSpPr>
        <p:spPr>
          <a:xfrm>
            <a:off x="225527" y="5426582"/>
            <a:ext cx="6797178" cy="1015663"/>
          </a:xfrm>
          <a:prstGeom prst="rect">
            <a:avLst/>
          </a:prstGeom>
          <a:ln w="28575">
            <a:solidFill>
              <a:srgbClr val="FFFF00"/>
            </a:solidFill>
          </a:ln>
        </p:spPr>
        <p:style>
          <a:lnRef idx="2">
            <a:schemeClr val="dk1">
              <a:shade val="15000"/>
            </a:schemeClr>
          </a:lnRef>
          <a:fillRef idx="1">
            <a:schemeClr val="dk1"/>
          </a:fillRef>
          <a:effectRef idx="0">
            <a:schemeClr val="dk1"/>
          </a:effectRef>
          <a:fontRef idx="minor">
            <a:schemeClr val="lt1"/>
          </a:fontRef>
        </p:style>
        <p:txBody>
          <a:bodyPr wrap="square" lIns="91440" tIns="45720" rIns="91440" bIns="45720" anchor="t">
            <a:spAutoFit/>
          </a:bodyPr>
          <a:lstStyle/>
          <a:p>
            <a:pPr algn="ctr"/>
            <a:r>
              <a:rPr lang="en-GB" sz="3000" b="1" dirty="0">
                <a:solidFill>
                  <a:srgbClr val="FFFF00"/>
                </a:solidFill>
              </a:rPr>
              <a:t>Watch:  Our impact on others…</a:t>
            </a:r>
          </a:p>
          <a:p>
            <a:pPr algn="ctr"/>
            <a:r>
              <a:rPr lang="en-GB" sz="3000" b="1" dirty="0">
                <a:solidFill>
                  <a:schemeClr val="bg1"/>
                </a:solidFill>
                <a:hlinkClick r:id="rId8">
                  <a:extLst>
                    <a:ext uri="{A12FA001-AC4F-418D-AE19-62706E023703}">
                      <ahyp:hlinkClr xmlns:ahyp="http://schemas.microsoft.com/office/drawing/2018/hyperlinkcolor" val="tx"/>
                    </a:ext>
                  </a:extLst>
                </a:hlinkClick>
              </a:rPr>
              <a:t>https://youtu.be/X3ld9_p2bS0</a:t>
            </a:r>
            <a:endParaRPr lang="en-GB" sz="3000" b="1" dirty="0">
              <a:solidFill>
                <a:schemeClr val="bg1"/>
              </a:solidFill>
            </a:endParaRPr>
          </a:p>
        </p:txBody>
      </p:sp>
      <p:pic>
        <p:nvPicPr>
          <p:cNvPr id="10" name="Picture 9">
            <a:extLst>
              <a:ext uri="{FF2B5EF4-FFF2-40B4-BE49-F238E27FC236}">
                <a16:creationId xmlns:a16="http://schemas.microsoft.com/office/drawing/2014/main" id="{0E231859-A058-1E5B-13BD-1DE26EB7CC0D}"/>
              </a:ext>
            </a:extLst>
          </p:cNvPr>
          <p:cNvPicPr>
            <a:picLocks noChangeAspect="1"/>
          </p:cNvPicPr>
          <p:nvPr/>
        </p:nvPicPr>
        <p:blipFill>
          <a:blip r:embed="rId9"/>
          <a:stretch>
            <a:fillRect/>
          </a:stretch>
        </p:blipFill>
        <p:spPr>
          <a:xfrm>
            <a:off x="7239615" y="1607691"/>
            <a:ext cx="4799602" cy="3868642"/>
          </a:xfrm>
          <a:prstGeom prst="rect">
            <a:avLst/>
          </a:prstGeom>
          <a:ln w="38100" cap="sq">
            <a:solidFill>
              <a:srgbClr val="FFFF00"/>
            </a:solidFill>
            <a:prstDash val="solid"/>
            <a:miter lim="800000"/>
          </a:ln>
          <a:effectLst>
            <a:outerShdw blurRad="50800" dist="38100" dir="2700000" algn="tl" rotWithShape="0">
              <a:srgbClr val="000000">
                <a:alpha val="43000"/>
              </a:srgbClr>
            </a:outerShdw>
          </a:effectLst>
        </p:spPr>
      </p:pic>
      <p:sp>
        <p:nvSpPr>
          <p:cNvPr id="2" name="Speech Bubble: Rectangle with Corners Rounded 1">
            <a:extLst>
              <a:ext uri="{FF2B5EF4-FFF2-40B4-BE49-F238E27FC236}">
                <a16:creationId xmlns:a16="http://schemas.microsoft.com/office/drawing/2014/main" id="{D4270722-9025-BE25-A523-4ED53F4AED18}"/>
              </a:ext>
            </a:extLst>
          </p:cNvPr>
          <p:cNvSpPr/>
          <p:nvPr/>
        </p:nvSpPr>
        <p:spPr>
          <a:xfrm>
            <a:off x="2949377" y="3352377"/>
            <a:ext cx="4721414" cy="1168174"/>
          </a:xfrm>
          <a:prstGeom prst="wedgeRoundRectCallout">
            <a:avLst>
              <a:gd name="adj1" fmla="val -20054"/>
              <a:gd name="adj2" fmla="val 85183"/>
              <a:gd name="adj3" fmla="val 16667"/>
            </a:avLst>
          </a:prstGeom>
          <a:ln w="381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GB" sz="2200" dirty="0">
                <a:solidFill>
                  <a:srgbClr val="FFFF00"/>
                </a:solidFill>
                <a:latin typeface="ADLaM Display" panose="02010000000000000000" pitchFamily="2" charset="0"/>
                <a:ea typeface="ADLaM Display" panose="02010000000000000000" pitchFamily="2" charset="0"/>
                <a:cs typeface="ADLaM Display" panose="02010000000000000000" pitchFamily="2" charset="0"/>
              </a:rPr>
              <a:t>Careers – Guess my job!</a:t>
            </a:r>
          </a:p>
          <a:p>
            <a:pPr algn="ctr"/>
            <a:r>
              <a:rPr lang="en-GB" sz="2200" dirty="0">
                <a:solidFill>
                  <a:schemeClr val="bg1"/>
                </a:solidFill>
                <a:latin typeface="ADLaM Display" panose="02010000000000000000" pitchFamily="2" charset="0"/>
                <a:ea typeface="ADLaM Display" panose="02010000000000000000" pitchFamily="2" charset="0"/>
                <a:cs typeface="ADLaM Display" panose="02010000000000000000" pitchFamily="2" charset="0"/>
                <a:hlinkClick r:id="rId10">
                  <a:extLst>
                    <a:ext uri="{A12FA001-AC4F-418D-AE19-62706E023703}">
                      <ahyp:hlinkClr xmlns:ahyp="http://schemas.microsoft.com/office/drawing/2018/hyperlinkcolor" val="tx"/>
                    </a:ext>
                  </a:extLst>
                </a:hlinkClick>
              </a:rPr>
              <a:t>https://youtu.be/GOsDShZFuBU</a:t>
            </a:r>
            <a:endParaRPr lang="en-GB" sz="2200" dirty="0">
              <a:solidFill>
                <a:schemeClr val="bg1"/>
              </a:solidFill>
              <a:latin typeface="ADLaM Display" panose="02010000000000000000" pitchFamily="2" charset="0"/>
              <a:ea typeface="ADLaM Display" panose="02010000000000000000" pitchFamily="2" charset="0"/>
              <a:cs typeface="ADLaM Display" panose="02010000000000000000" pitchFamily="2" charset="0"/>
            </a:endParaRPr>
          </a:p>
        </p:txBody>
      </p:sp>
      <p:sp>
        <p:nvSpPr>
          <p:cNvPr id="3" name="TextBox 2">
            <a:hlinkClick r:id="rId11" action="ppaction://hlinksldjump"/>
            <a:extLst>
              <a:ext uri="{FF2B5EF4-FFF2-40B4-BE49-F238E27FC236}">
                <a16:creationId xmlns:a16="http://schemas.microsoft.com/office/drawing/2014/main" id="{8422FA88-B0DB-E6C0-CF92-273010F3BB38}"/>
              </a:ext>
            </a:extLst>
          </p:cNvPr>
          <p:cNvSpPr txBox="1"/>
          <p:nvPr/>
        </p:nvSpPr>
        <p:spPr>
          <a:xfrm>
            <a:off x="7131575" y="5250309"/>
            <a:ext cx="2287462" cy="1358682"/>
          </a:xfrm>
          <a:prstGeom prst="cloud">
            <a:avLst/>
          </a:prstGeom>
          <a:ln w="38100"/>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600" b="1" dirty="0">
                <a:solidFill>
                  <a:srgbClr val="0070C0"/>
                </a:solidFill>
              </a:rPr>
              <a:t>Click for a prayer</a:t>
            </a:r>
            <a:endParaRPr lang="en-US" sz="2600" dirty="0">
              <a:solidFill>
                <a:srgbClr val="0070C0"/>
              </a:solidFill>
            </a:endParaRPr>
          </a:p>
        </p:txBody>
      </p:sp>
      <p:sp>
        <p:nvSpPr>
          <p:cNvPr id="9" name="TextBox 8">
            <a:hlinkClick r:id="rId12" action="ppaction://hlinksldjump"/>
            <a:extLst>
              <a:ext uri="{FF2B5EF4-FFF2-40B4-BE49-F238E27FC236}">
                <a16:creationId xmlns:a16="http://schemas.microsoft.com/office/drawing/2014/main" id="{4D9E3826-3294-BE4E-4839-F729039245C0}"/>
              </a:ext>
            </a:extLst>
          </p:cNvPr>
          <p:cNvSpPr txBox="1"/>
          <p:nvPr/>
        </p:nvSpPr>
        <p:spPr>
          <a:xfrm>
            <a:off x="9503579" y="4839732"/>
            <a:ext cx="2586228" cy="1967746"/>
          </a:xfrm>
          <a:prstGeom prst="cloud">
            <a:avLst/>
          </a:prstGeom>
          <a:ln w="38100">
            <a:solidFill>
              <a:srgbClr val="FF0066"/>
            </a:solidFill>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600" b="1" dirty="0">
                <a:solidFill>
                  <a:srgbClr val="FF0066"/>
                </a:solidFill>
              </a:rPr>
              <a:t>Click for an extra prayer</a:t>
            </a:r>
            <a:endParaRPr lang="en-US" sz="2600" dirty="0">
              <a:solidFill>
                <a:srgbClr val="FF0066"/>
              </a:solidFill>
            </a:endParaRPr>
          </a:p>
        </p:txBody>
      </p:sp>
      <p:sp>
        <p:nvSpPr>
          <p:cNvPr id="13" name="Flowchart: Terminator 12">
            <a:hlinkClick r:id="rId13" action="ppaction://hlinksldjump"/>
            <a:extLst>
              <a:ext uri="{FF2B5EF4-FFF2-40B4-BE49-F238E27FC236}">
                <a16:creationId xmlns:a16="http://schemas.microsoft.com/office/drawing/2014/main" id="{73045F38-A2B5-3B54-3340-C8BF6DD25123}"/>
              </a:ext>
            </a:extLst>
          </p:cNvPr>
          <p:cNvSpPr/>
          <p:nvPr/>
        </p:nvSpPr>
        <p:spPr>
          <a:xfrm>
            <a:off x="95201" y="1663625"/>
            <a:ext cx="8088839" cy="1099448"/>
          </a:xfrm>
          <a:prstGeom prst="flowChartTerminator">
            <a:avLst/>
          </a:prstGeom>
          <a:solidFill>
            <a:srgbClr val="3399FF"/>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ln>
                  <a:solidFill>
                    <a:sysClr val="windowText" lastClr="000000"/>
                  </a:solidFill>
                </a:ln>
                <a:solidFill>
                  <a:sysClr val="windowText" lastClr="000000"/>
                </a:solidFill>
                <a:latin typeface="Abadi" panose="020F0502020204030204" pitchFamily="34" charset="0"/>
                <a:ea typeface="ADLaM Display" panose="02010000000000000000" pitchFamily="2" charset="0"/>
                <a:cs typeface="ADLaM Display" panose="02010000000000000000" pitchFamily="2" charset="0"/>
              </a:rPr>
              <a:t>Click below for the challenge of the day</a:t>
            </a:r>
          </a:p>
          <a:p>
            <a:pPr algn="ctr"/>
            <a:r>
              <a:rPr lang="en-US" sz="3200" dirty="0">
                <a:ln>
                  <a:solidFill>
                    <a:sysClr val="windowText" lastClr="000000"/>
                  </a:solidFill>
                </a:ln>
                <a:solidFill>
                  <a:schemeClr val="bg1"/>
                </a:solidFill>
                <a:latin typeface="Abadi" panose="020F0502020204030204" pitchFamily="34" charset="0"/>
                <a:ea typeface="ADLaM Display" panose="02010000000000000000" pitchFamily="2" charset="0"/>
                <a:cs typeface="ADLaM Display" panose="02010000000000000000" pitchFamily="2" charset="0"/>
                <a:hlinkClick r:id="rId14">
                  <a:extLst>
                    <a:ext uri="{A12FA001-AC4F-418D-AE19-62706E023703}">
                      <ahyp:hlinkClr xmlns:ahyp="http://schemas.microsoft.com/office/drawing/2018/hyperlinkcolor" val="tx"/>
                    </a:ext>
                  </a:extLst>
                </a:hlinkClick>
              </a:rPr>
              <a:t>https://youtu.be/sARqfl5W2H8</a:t>
            </a:r>
            <a:endParaRPr lang="en-US" sz="3200" dirty="0">
              <a:ln>
                <a:solidFill>
                  <a:sysClr val="windowText" lastClr="000000"/>
                </a:solidFill>
              </a:ln>
              <a:solidFill>
                <a:schemeClr val="bg1"/>
              </a:solidFill>
              <a:latin typeface="Abadi" panose="020F0502020204030204" pitchFamily="34" charset="0"/>
              <a:ea typeface="ADLaM Display" panose="02010000000000000000" pitchFamily="2" charset="0"/>
              <a:cs typeface="ADLaM Display" panose="02010000000000000000" pitchFamily="2" charset="0"/>
            </a:endParaRPr>
          </a:p>
        </p:txBody>
      </p:sp>
    </p:spTree>
    <p:extLst>
      <p:ext uri="{BB962C8B-B14F-4D97-AF65-F5344CB8AC3E}">
        <p14:creationId xmlns:p14="http://schemas.microsoft.com/office/powerpoint/2010/main" val="144535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1000"/>
                                        <p:tgtEl>
                                          <p:spTgt spid="18"/>
                                        </p:tgtEl>
                                      </p:cBhvr>
                                    </p:animEffect>
                                    <p:anim calcmode="lin" valueType="num">
                                      <p:cBhvr>
                                        <p:cTn id="22" dur="1000" fill="hold"/>
                                        <p:tgtEl>
                                          <p:spTgt spid="18"/>
                                        </p:tgtEl>
                                        <p:attrNameLst>
                                          <p:attrName>ppt_x</p:attrName>
                                        </p:attrNameLst>
                                      </p:cBhvr>
                                      <p:tavLst>
                                        <p:tav tm="0">
                                          <p:val>
                                            <p:strVal val="#ppt_x"/>
                                          </p:val>
                                        </p:tav>
                                        <p:tav tm="100000">
                                          <p:val>
                                            <p:strVal val="#ppt_x"/>
                                          </p:val>
                                        </p:tav>
                                      </p:tavLst>
                                    </p:anim>
                                    <p:anim calcmode="lin" valueType="num">
                                      <p:cBhvr>
                                        <p:cTn id="2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dissolve">
                                      <p:cBhvr>
                                        <p:cTn id="28" dur="5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31"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p:cTn id="33" dur="1000" fill="hold"/>
                                        <p:tgtEl>
                                          <p:spTgt spid="8"/>
                                        </p:tgtEl>
                                        <p:attrNameLst>
                                          <p:attrName>ppt_w</p:attrName>
                                        </p:attrNameLst>
                                      </p:cBhvr>
                                      <p:tavLst>
                                        <p:tav tm="0">
                                          <p:val>
                                            <p:fltVal val="0"/>
                                          </p:val>
                                        </p:tav>
                                        <p:tav tm="100000">
                                          <p:val>
                                            <p:strVal val="#ppt_w"/>
                                          </p:val>
                                        </p:tav>
                                      </p:tavLst>
                                    </p:anim>
                                    <p:anim calcmode="lin" valueType="num">
                                      <p:cBhvr>
                                        <p:cTn id="34" dur="1000" fill="hold"/>
                                        <p:tgtEl>
                                          <p:spTgt spid="8"/>
                                        </p:tgtEl>
                                        <p:attrNameLst>
                                          <p:attrName>ppt_h</p:attrName>
                                        </p:attrNameLst>
                                      </p:cBhvr>
                                      <p:tavLst>
                                        <p:tav tm="0">
                                          <p:val>
                                            <p:fltVal val="0"/>
                                          </p:val>
                                        </p:tav>
                                        <p:tav tm="100000">
                                          <p:val>
                                            <p:strVal val="#ppt_h"/>
                                          </p:val>
                                        </p:tav>
                                      </p:tavLst>
                                    </p:anim>
                                    <p:anim calcmode="lin" valueType="num">
                                      <p:cBhvr>
                                        <p:cTn id="35" dur="1000" fill="hold"/>
                                        <p:tgtEl>
                                          <p:spTgt spid="8"/>
                                        </p:tgtEl>
                                        <p:attrNameLst>
                                          <p:attrName>style.rotation</p:attrName>
                                        </p:attrNameLst>
                                      </p:cBhvr>
                                      <p:tavLst>
                                        <p:tav tm="0">
                                          <p:val>
                                            <p:fltVal val="90"/>
                                          </p:val>
                                        </p:tav>
                                        <p:tav tm="100000">
                                          <p:val>
                                            <p:fltVal val="0"/>
                                          </p:val>
                                        </p:tav>
                                      </p:tavLst>
                                    </p:anim>
                                    <p:animEffect transition="in" filter="fade">
                                      <p:cBhvr>
                                        <p:cTn id="36" dur="1000"/>
                                        <p:tgtEl>
                                          <p:spTgt spid="8"/>
                                        </p:tgtEl>
                                      </p:cBhvr>
                                    </p:animEffect>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1000"/>
                                        <p:tgtEl>
                                          <p:spTgt spid="11"/>
                                        </p:tgtEl>
                                      </p:cBhvr>
                                    </p:animEffect>
                                    <p:anim calcmode="lin" valueType="num">
                                      <p:cBhvr>
                                        <p:cTn id="42" dur="1000" fill="hold"/>
                                        <p:tgtEl>
                                          <p:spTgt spid="11"/>
                                        </p:tgtEl>
                                        <p:attrNameLst>
                                          <p:attrName>ppt_x</p:attrName>
                                        </p:attrNameLst>
                                      </p:cBhvr>
                                      <p:tavLst>
                                        <p:tav tm="0">
                                          <p:val>
                                            <p:strVal val="#ppt_x"/>
                                          </p:val>
                                        </p:tav>
                                        <p:tav tm="100000">
                                          <p:val>
                                            <p:strVal val="#ppt_x"/>
                                          </p:val>
                                        </p:tav>
                                      </p:tavLst>
                                    </p:anim>
                                    <p:anim calcmode="lin" valueType="num">
                                      <p:cBhvr>
                                        <p:cTn id="4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grpId="0" nodeType="clickEffect">
                                  <p:stCondLst>
                                    <p:cond delay="0"/>
                                  </p:stCondLst>
                                  <p:childTnLst>
                                    <p:set>
                                      <p:cBhvr>
                                        <p:cTn id="47" dur="1" fill="hold">
                                          <p:stCondLst>
                                            <p:cond delay="0"/>
                                          </p:stCondLst>
                                        </p:cTn>
                                        <p:tgtEl>
                                          <p:spTgt spid="2"/>
                                        </p:tgtEl>
                                        <p:attrNameLst>
                                          <p:attrName>style.visibility</p:attrName>
                                        </p:attrNameLst>
                                      </p:cBhvr>
                                      <p:to>
                                        <p:strVal val="visible"/>
                                      </p:to>
                                    </p:set>
                                    <p:animEffect transition="in" filter="randombar(horizontal)">
                                      <p:cBhvr>
                                        <p:cTn id="48" dur="500"/>
                                        <p:tgtEl>
                                          <p:spTgt spid="2"/>
                                        </p:tgtEl>
                                      </p:cBhvr>
                                    </p:animEffect>
                                  </p:childTnLst>
                                </p:cTn>
                              </p:par>
                            </p:childTnLst>
                          </p:cTn>
                        </p:par>
                      </p:childTnLst>
                    </p:cTn>
                  </p:par>
                  <p:par>
                    <p:cTn id="49" fill="hold">
                      <p:stCondLst>
                        <p:cond delay="indefinite"/>
                      </p:stCondLst>
                      <p:childTnLst>
                        <p:par>
                          <p:cTn id="50" fill="hold">
                            <p:stCondLst>
                              <p:cond delay="0"/>
                            </p:stCondLst>
                            <p:childTnLst>
                              <p:par>
                                <p:cTn id="51" presetID="26" presetClass="entr" presetSubtype="0" fill="hold" nodeType="clickEffect">
                                  <p:stCondLst>
                                    <p:cond delay="0"/>
                                  </p:stCondLst>
                                  <p:childTnLst>
                                    <p:set>
                                      <p:cBhvr>
                                        <p:cTn id="52" dur="1" fill="hold">
                                          <p:stCondLst>
                                            <p:cond delay="0"/>
                                          </p:stCondLst>
                                        </p:cTn>
                                        <p:tgtEl>
                                          <p:spTgt spid="10"/>
                                        </p:tgtEl>
                                        <p:attrNameLst>
                                          <p:attrName>style.visibility</p:attrName>
                                        </p:attrNameLst>
                                      </p:cBhvr>
                                      <p:to>
                                        <p:strVal val="visible"/>
                                      </p:to>
                                    </p:set>
                                    <p:animEffect transition="in" filter="wipe(down)">
                                      <p:cBhvr>
                                        <p:cTn id="53" dur="580">
                                          <p:stCondLst>
                                            <p:cond delay="0"/>
                                          </p:stCondLst>
                                        </p:cTn>
                                        <p:tgtEl>
                                          <p:spTgt spid="10"/>
                                        </p:tgtEl>
                                      </p:cBhvr>
                                    </p:animEffect>
                                    <p:anim calcmode="lin" valueType="num">
                                      <p:cBhvr>
                                        <p:cTn id="54"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55"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56"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57"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58"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59" dur="26">
                                          <p:stCondLst>
                                            <p:cond delay="650"/>
                                          </p:stCondLst>
                                        </p:cTn>
                                        <p:tgtEl>
                                          <p:spTgt spid="10"/>
                                        </p:tgtEl>
                                      </p:cBhvr>
                                      <p:to x="100000" y="60000"/>
                                    </p:animScale>
                                    <p:animScale>
                                      <p:cBhvr>
                                        <p:cTn id="60" dur="166" decel="50000">
                                          <p:stCondLst>
                                            <p:cond delay="676"/>
                                          </p:stCondLst>
                                        </p:cTn>
                                        <p:tgtEl>
                                          <p:spTgt spid="10"/>
                                        </p:tgtEl>
                                      </p:cBhvr>
                                      <p:to x="100000" y="100000"/>
                                    </p:animScale>
                                    <p:animScale>
                                      <p:cBhvr>
                                        <p:cTn id="61" dur="26">
                                          <p:stCondLst>
                                            <p:cond delay="1312"/>
                                          </p:stCondLst>
                                        </p:cTn>
                                        <p:tgtEl>
                                          <p:spTgt spid="10"/>
                                        </p:tgtEl>
                                      </p:cBhvr>
                                      <p:to x="100000" y="80000"/>
                                    </p:animScale>
                                    <p:animScale>
                                      <p:cBhvr>
                                        <p:cTn id="62" dur="166" decel="50000">
                                          <p:stCondLst>
                                            <p:cond delay="1338"/>
                                          </p:stCondLst>
                                        </p:cTn>
                                        <p:tgtEl>
                                          <p:spTgt spid="10"/>
                                        </p:tgtEl>
                                      </p:cBhvr>
                                      <p:to x="100000" y="100000"/>
                                    </p:animScale>
                                    <p:animScale>
                                      <p:cBhvr>
                                        <p:cTn id="63" dur="26">
                                          <p:stCondLst>
                                            <p:cond delay="1642"/>
                                          </p:stCondLst>
                                        </p:cTn>
                                        <p:tgtEl>
                                          <p:spTgt spid="10"/>
                                        </p:tgtEl>
                                      </p:cBhvr>
                                      <p:to x="100000" y="90000"/>
                                    </p:animScale>
                                    <p:animScale>
                                      <p:cBhvr>
                                        <p:cTn id="64" dur="166" decel="50000">
                                          <p:stCondLst>
                                            <p:cond delay="1668"/>
                                          </p:stCondLst>
                                        </p:cTn>
                                        <p:tgtEl>
                                          <p:spTgt spid="10"/>
                                        </p:tgtEl>
                                      </p:cBhvr>
                                      <p:to x="100000" y="100000"/>
                                    </p:animScale>
                                    <p:animScale>
                                      <p:cBhvr>
                                        <p:cTn id="65" dur="26">
                                          <p:stCondLst>
                                            <p:cond delay="1808"/>
                                          </p:stCondLst>
                                        </p:cTn>
                                        <p:tgtEl>
                                          <p:spTgt spid="10"/>
                                        </p:tgtEl>
                                      </p:cBhvr>
                                      <p:to x="100000" y="95000"/>
                                    </p:animScale>
                                    <p:animScale>
                                      <p:cBhvr>
                                        <p:cTn id="66" dur="166" decel="50000">
                                          <p:stCondLst>
                                            <p:cond delay="1834"/>
                                          </p:stCondLst>
                                        </p:cTn>
                                        <p:tgtEl>
                                          <p:spTgt spid="10"/>
                                        </p:tgtEl>
                                      </p:cBhvr>
                                      <p:to x="100000" y="100000"/>
                                    </p:animScale>
                                  </p:childTnLst>
                                </p:cTn>
                              </p:par>
                            </p:childTnLst>
                          </p:cTn>
                        </p:par>
                      </p:childTnLst>
                    </p:cTn>
                  </p:par>
                  <p:par>
                    <p:cTn id="67" fill="hold">
                      <p:stCondLst>
                        <p:cond delay="indefinite"/>
                      </p:stCondLst>
                      <p:childTnLst>
                        <p:par>
                          <p:cTn id="68" fill="hold">
                            <p:stCondLst>
                              <p:cond delay="0"/>
                            </p:stCondLst>
                            <p:childTnLst>
                              <p:par>
                                <p:cTn id="69" presetID="9" presetClass="entr" presetSubtype="0" fill="hold" grpId="0" nodeType="clickEffect">
                                  <p:stCondLst>
                                    <p:cond delay="0"/>
                                  </p:stCondLst>
                                  <p:childTnLst>
                                    <p:set>
                                      <p:cBhvr>
                                        <p:cTn id="70" dur="1" fill="hold">
                                          <p:stCondLst>
                                            <p:cond delay="0"/>
                                          </p:stCondLst>
                                        </p:cTn>
                                        <p:tgtEl>
                                          <p:spTgt spid="3"/>
                                        </p:tgtEl>
                                        <p:attrNameLst>
                                          <p:attrName>style.visibility</p:attrName>
                                        </p:attrNameLst>
                                      </p:cBhvr>
                                      <p:to>
                                        <p:strVal val="visible"/>
                                      </p:to>
                                    </p:set>
                                    <p:animEffect transition="in" filter="dissolve">
                                      <p:cBhvr>
                                        <p:cTn id="71" dur="500"/>
                                        <p:tgtEl>
                                          <p:spTgt spid="3"/>
                                        </p:tgtEl>
                                      </p:cBhvr>
                                    </p:animEffect>
                                  </p:childTnLst>
                                </p:cTn>
                              </p:par>
                            </p:childTnLst>
                          </p:cTn>
                        </p:par>
                      </p:childTnLst>
                    </p:cTn>
                  </p:par>
                  <p:par>
                    <p:cTn id="72" fill="hold">
                      <p:stCondLst>
                        <p:cond delay="indefinite"/>
                      </p:stCondLst>
                      <p:childTnLst>
                        <p:par>
                          <p:cTn id="73" fill="hold">
                            <p:stCondLst>
                              <p:cond delay="0"/>
                            </p:stCondLst>
                            <p:childTnLst>
                              <p:par>
                                <p:cTn id="74" presetID="9" presetClass="entr" presetSubtype="0" fill="hold" grpId="0" nodeType="clickEffect">
                                  <p:stCondLst>
                                    <p:cond delay="0"/>
                                  </p:stCondLst>
                                  <p:childTnLst>
                                    <p:set>
                                      <p:cBhvr>
                                        <p:cTn id="75" dur="1" fill="hold">
                                          <p:stCondLst>
                                            <p:cond delay="0"/>
                                          </p:stCondLst>
                                        </p:cTn>
                                        <p:tgtEl>
                                          <p:spTgt spid="9"/>
                                        </p:tgtEl>
                                        <p:attrNameLst>
                                          <p:attrName>style.visibility</p:attrName>
                                        </p:attrNameLst>
                                      </p:cBhvr>
                                      <p:to>
                                        <p:strVal val="visible"/>
                                      </p:to>
                                    </p:set>
                                    <p:animEffect transition="in" filter="dissolve">
                                      <p:cBhvr>
                                        <p:cTn id="7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8" grpId="0" animBg="1"/>
      <p:bldP spid="11" grpId="0" animBg="1"/>
      <p:bldP spid="2" grpId="0" animBg="1"/>
      <p:bldP spid="3" grpId="0" animBg="1"/>
      <p:bldP spid="9" grpId="0" animBg="1"/>
      <p:bldP spid="13"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DD238F1-6D5A-F0BB-33EE-3D5AC07BC92C}"/>
              </a:ext>
            </a:extLst>
          </p:cNvPr>
          <p:cNvPicPr>
            <a:picLocks noChangeAspect="1"/>
          </p:cNvPicPr>
          <p:nvPr/>
        </p:nvPicPr>
        <p:blipFill>
          <a:blip r:embed="rId2">
            <a:alphaModFix amt="50000"/>
          </a:blip>
          <a:stretch>
            <a:fillRect/>
          </a:stretch>
        </p:blipFill>
        <p:spPr>
          <a:xfrm>
            <a:off x="5568" y="5799"/>
            <a:ext cx="12180864" cy="6846401"/>
          </a:xfrm>
          <a:prstGeom prst="rect">
            <a:avLst/>
          </a:prstGeom>
        </p:spPr>
      </p:pic>
      <p:pic>
        <p:nvPicPr>
          <p:cNvPr id="5" name="Picture 4">
            <a:extLst>
              <a:ext uri="{FF2B5EF4-FFF2-40B4-BE49-F238E27FC236}">
                <a16:creationId xmlns:a16="http://schemas.microsoft.com/office/drawing/2014/main" id="{9B5A71A7-93B5-E6B8-24D1-4A7AC00076BD}"/>
              </a:ext>
            </a:extLst>
          </p:cNvPr>
          <p:cNvPicPr>
            <a:picLocks noChangeAspect="1"/>
          </p:cNvPicPr>
          <p:nvPr/>
        </p:nvPicPr>
        <p:blipFill>
          <a:blip r:embed="rId3"/>
          <a:stretch>
            <a:fillRect/>
          </a:stretch>
        </p:blipFill>
        <p:spPr>
          <a:xfrm>
            <a:off x="3303036" y="91055"/>
            <a:ext cx="4702629" cy="6675888"/>
          </a:xfrm>
          <a:prstGeom prst="rect">
            <a:avLst/>
          </a:prstGeom>
          <a:ln w="76200">
            <a:solidFill>
              <a:schemeClr val="accent5">
                <a:lumMod val="75000"/>
              </a:schemeClr>
            </a:solidFill>
          </a:ln>
        </p:spPr>
      </p:pic>
      <p:pic>
        <p:nvPicPr>
          <p:cNvPr id="9" name="Picture 8">
            <a:hlinkClick r:id="rId4" action="ppaction://hlinksldjump"/>
            <a:extLst>
              <a:ext uri="{FF2B5EF4-FFF2-40B4-BE49-F238E27FC236}">
                <a16:creationId xmlns:a16="http://schemas.microsoft.com/office/drawing/2014/main" id="{E47F14FA-2840-0917-0FBC-2F26507A108D}"/>
              </a:ext>
            </a:extLst>
          </p:cNvPr>
          <p:cNvPicPr>
            <a:picLocks noChangeAspect="1"/>
          </p:cNvPicPr>
          <p:nvPr/>
        </p:nvPicPr>
        <p:blipFill>
          <a:blip r:embed="rId5"/>
          <a:stretch>
            <a:fillRect/>
          </a:stretch>
        </p:blipFill>
        <p:spPr>
          <a:xfrm>
            <a:off x="9442637" y="3090939"/>
            <a:ext cx="1536325" cy="1012024"/>
          </a:xfrm>
          <a:prstGeom prst="rect">
            <a:avLst/>
          </a:prstGeom>
        </p:spPr>
      </p:pic>
    </p:spTree>
    <p:extLst>
      <p:ext uri="{BB962C8B-B14F-4D97-AF65-F5344CB8AC3E}">
        <p14:creationId xmlns:p14="http://schemas.microsoft.com/office/powerpoint/2010/main" val="643010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CE47E92-2BC8-075F-9E2E-B3A20CE399F4}"/>
              </a:ext>
            </a:extLst>
          </p:cNvPr>
          <p:cNvPicPr>
            <a:picLocks noChangeAspect="1"/>
          </p:cNvPicPr>
          <p:nvPr/>
        </p:nvPicPr>
        <p:blipFill>
          <a:blip r:embed="rId3"/>
          <a:stretch>
            <a:fillRect/>
          </a:stretch>
        </p:blipFill>
        <p:spPr>
          <a:xfrm>
            <a:off x="-6965" y="11599"/>
            <a:ext cx="12180864" cy="6846401"/>
          </a:xfrm>
          <a:prstGeom prst="rect">
            <a:avLst/>
          </a:prstGeom>
        </p:spPr>
      </p:pic>
      <p:pic>
        <p:nvPicPr>
          <p:cNvPr id="1032" name="Picture 8" descr="The Holy Trinity Church of England Secondary School - Headteacher's Welcome">
            <a:extLst>
              <a:ext uri="{FF2B5EF4-FFF2-40B4-BE49-F238E27FC236}">
                <a16:creationId xmlns:a16="http://schemas.microsoft.com/office/drawing/2014/main" id="{0089AFA7-B29F-4839-9E97-1399A8A8D6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58861" y="-37847"/>
            <a:ext cx="1518612" cy="1359228"/>
          </a:xfrm>
          <a:prstGeom prst="roundRect">
            <a:avLst>
              <a:gd name="adj" fmla="val 23460"/>
            </a:avLst>
          </a:prstGeom>
          <a:ln>
            <a:noFill/>
          </a:ln>
          <a:effectLst>
            <a:outerShdw blurRad="152400" dist="12000" dir="900000" sy="98000" kx="110000" ky="200000" algn="tl" rotWithShape="0">
              <a:schemeClr val="tx1">
                <a:alpha val="30000"/>
              </a:scheme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pic>
        <p:nvPicPr>
          <p:cNvPr id="19" name="Picture 2" descr="Music-Marketing-Tips-Day-2">
            <a:extLst>
              <a:ext uri="{FF2B5EF4-FFF2-40B4-BE49-F238E27FC236}">
                <a16:creationId xmlns:a16="http://schemas.microsoft.com/office/drawing/2014/main" id="{A3E9EBCF-A45C-4F7F-99A0-A130068AFDE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101" y="0"/>
            <a:ext cx="1237838" cy="140096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hlinkClick r:id="rId6" action="ppaction://hlinksldjump"/>
            <a:extLst>
              <a:ext uri="{FF2B5EF4-FFF2-40B4-BE49-F238E27FC236}">
                <a16:creationId xmlns:a16="http://schemas.microsoft.com/office/drawing/2014/main" id="{F9CC3219-A1BF-2EBB-CA99-AA632926573C}"/>
              </a:ext>
            </a:extLst>
          </p:cNvPr>
          <p:cNvSpPr txBox="1"/>
          <p:nvPr/>
        </p:nvSpPr>
        <p:spPr>
          <a:xfrm>
            <a:off x="114527" y="3165296"/>
            <a:ext cx="2616497" cy="2144554"/>
          </a:xfrm>
          <a:prstGeom prst="verticalScroll">
            <a:avLst/>
          </a:prstGeom>
          <a:solidFill>
            <a:srgbClr val="FFFF00"/>
          </a:solidFill>
          <a:ln w="28575">
            <a:solidFill>
              <a:srgbClr val="C00000"/>
            </a:solidFill>
          </a:ln>
        </p:spPr>
        <p:style>
          <a:lnRef idx="2">
            <a:schemeClr val="accent3">
              <a:shade val="15000"/>
            </a:schemeClr>
          </a:lnRef>
          <a:fillRef idx="1">
            <a:schemeClr val="accent3"/>
          </a:fillRef>
          <a:effectRef idx="0">
            <a:schemeClr val="accent3"/>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b="1" dirty="0">
                <a:solidFill>
                  <a:srgbClr val="C00000"/>
                </a:solidFill>
                <a:latin typeface="Baguet Script"/>
              </a:rPr>
              <a:t>Click for the verses of the day</a:t>
            </a:r>
            <a:endParaRPr lang="en-US" sz="3600" dirty="0">
              <a:solidFill>
                <a:srgbClr val="C00000"/>
              </a:solidFill>
              <a:latin typeface="Baguet Script"/>
            </a:endParaRPr>
          </a:p>
        </p:txBody>
      </p:sp>
      <p:sp>
        <p:nvSpPr>
          <p:cNvPr id="42" name="Rectangle: Rounded Corners 41">
            <a:extLst>
              <a:ext uri="{FF2B5EF4-FFF2-40B4-BE49-F238E27FC236}">
                <a16:creationId xmlns:a16="http://schemas.microsoft.com/office/drawing/2014/main" id="{754DB508-4E2C-608B-6AD3-9F78586DAECF}"/>
              </a:ext>
            </a:extLst>
          </p:cNvPr>
          <p:cNvSpPr/>
          <p:nvPr/>
        </p:nvSpPr>
        <p:spPr>
          <a:xfrm>
            <a:off x="1690701" y="9386"/>
            <a:ext cx="8714095" cy="441585"/>
          </a:xfrm>
          <a:prstGeom prst="roundRect">
            <a:avLst/>
          </a:prstGeom>
          <a:solidFill>
            <a:srgbClr val="00B0F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900" b="1" dirty="0">
                <a:solidFill>
                  <a:srgbClr val="002060"/>
                </a:solidFill>
                <a:latin typeface="Lucida Calligraphy" panose="03010101010101010101" pitchFamily="66" charset="0"/>
              </a:rPr>
              <a:t>The theme for this half term: </a:t>
            </a:r>
            <a:r>
              <a:rPr lang="en-GB" sz="1900" b="1" dirty="0">
                <a:solidFill>
                  <a:schemeClr val="bg1"/>
                </a:solidFill>
                <a:latin typeface="Lucida Calligraphy" panose="03010101010101010101" pitchFamily="66" charset="0"/>
              </a:rPr>
              <a:t>Dignity</a:t>
            </a:r>
          </a:p>
        </p:txBody>
      </p:sp>
      <p:sp>
        <p:nvSpPr>
          <p:cNvPr id="43" name="Rectangle: Rounded Corners 42">
            <a:extLst>
              <a:ext uri="{FF2B5EF4-FFF2-40B4-BE49-F238E27FC236}">
                <a16:creationId xmlns:a16="http://schemas.microsoft.com/office/drawing/2014/main" id="{5905E635-A618-1E64-0C3E-B7DC71686C9A}"/>
              </a:ext>
            </a:extLst>
          </p:cNvPr>
          <p:cNvSpPr/>
          <p:nvPr/>
        </p:nvSpPr>
        <p:spPr>
          <a:xfrm>
            <a:off x="1699761" y="524305"/>
            <a:ext cx="8714095" cy="441585"/>
          </a:xfrm>
          <a:prstGeom prst="roundRect">
            <a:avLst/>
          </a:prstGeom>
          <a:solidFill>
            <a:srgbClr val="FFC000"/>
          </a:solid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dirty="0">
                <a:solidFill>
                  <a:srgbClr val="002060"/>
                </a:solidFill>
                <a:latin typeface="Lucida Calligraphy" panose="03010101010101010101" pitchFamily="66" charset="0"/>
              </a:rPr>
              <a:t>The Equality and Diversity theme for this half term</a:t>
            </a:r>
            <a:r>
              <a:rPr lang="en-GB" b="1">
                <a:solidFill>
                  <a:srgbClr val="002060"/>
                </a:solidFill>
                <a:latin typeface="Lucida Calligraphy" panose="03010101010101010101" pitchFamily="66" charset="0"/>
              </a:rPr>
              <a:t>: Culture</a:t>
            </a:r>
            <a:endParaRPr lang="en-GB" b="1" dirty="0">
              <a:solidFill>
                <a:srgbClr val="7030A0"/>
              </a:solidFill>
              <a:latin typeface="Lucida Calligraphy" panose="03010101010101010101" pitchFamily="66" charset="0"/>
            </a:endParaRPr>
          </a:p>
        </p:txBody>
      </p:sp>
      <p:sp>
        <p:nvSpPr>
          <p:cNvPr id="44" name="Rectangle: Rounded Corners 43">
            <a:extLst>
              <a:ext uri="{FF2B5EF4-FFF2-40B4-BE49-F238E27FC236}">
                <a16:creationId xmlns:a16="http://schemas.microsoft.com/office/drawing/2014/main" id="{671D59B2-B9F4-C44E-44AD-96EA77F916BE}"/>
              </a:ext>
            </a:extLst>
          </p:cNvPr>
          <p:cNvSpPr/>
          <p:nvPr/>
        </p:nvSpPr>
        <p:spPr>
          <a:xfrm>
            <a:off x="1699761" y="1003737"/>
            <a:ext cx="8714095" cy="406962"/>
          </a:xfrm>
          <a:prstGeom prst="roundRect">
            <a:avLst/>
          </a:prstGeom>
          <a:solidFill>
            <a:srgbClr val="00B05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900" b="1" dirty="0">
                <a:solidFill>
                  <a:schemeClr val="tx1"/>
                </a:solidFill>
                <a:latin typeface="Lucida Calligraphy" panose="03010101010101010101" pitchFamily="66" charset="0"/>
              </a:rPr>
              <a:t>The theme for this week: </a:t>
            </a:r>
            <a:r>
              <a:rPr lang="en-GB" sz="1900" b="1" dirty="0">
                <a:solidFill>
                  <a:srgbClr val="FFFF00"/>
                </a:solidFill>
                <a:latin typeface="Lucida Calligraphy" panose="03010101010101010101" pitchFamily="66" charset="0"/>
              </a:rPr>
              <a:t>The Effect You Have On Others</a:t>
            </a:r>
          </a:p>
        </p:txBody>
      </p:sp>
      <p:pic>
        <p:nvPicPr>
          <p:cNvPr id="1027" name="Picture 1026">
            <a:extLst>
              <a:ext uri="{FF2B5EF4-FFF2-40B4-BE49-F238E27FC236}">
                <a16:creationId xmlns:a16="http://schemas.microsoft.com/office/drawing/2014/main" id="{845A182D-AFE5-EB9F-6800-1CB31AACEB59}"/>
              </a:ext>
            </a:extLst>
          </p:cNvPr>
          <p:cNvPicPr>
            <a:picLocks noChangeAspect="1"/>
          </p:cNvPicPr>
          <p:nvPr/>
        </p:nvPicPr>
        <p:blipFill>
          <a:blip r:embed="rId7"/>
          <a:stretch>
            <a:fillRect/>
          </a:stretch>
        </p:blipFill>
        <p:spPr>
          <a:xfrm>
            <a:off x="9990731" y="5643948"/>
            <a:ext cx="2036240" cy="1044683"/>
          </a:xfrm>
          <a:prstGeom prst="rect">
            <a:avLst/>
          </a:prstGeom>
        </p:spPr>
      </p:pic>
      <p:sp>
        <p:nvSpPr>
          <p:cNvPr id="9" name="Speech Bubble: Rectangle with Corners Rounded 8">
            <a:extLst>
              <a:ext uri="{FF2B5EF4-FFF2-40B4-BE49-F238E27FC236}">
                <a16:creationId xmlns:a16="http://schemas.microsoft.com/office/drawing/2014/main" id="{6E81EC16-4899-BF9D-E5F4-5142C0A16CA5}"/>
              </a:ext>
            </a:extLst>
          </p:cNvPr>
          <p:cNvSpPr/>
          <p:nvPr/>
        </p:nvSpPr>
        <p:spPr>
          <a:xfrm>
            <a:off x="2661317" y="4361236"/>
            <a:ext cx="3000488" cy="960213"/>
          </a:xfrm>
          <a:prstGeom prst="wedgeRoundRectCallout">
            <a:avLst/>
          </a:prstGeom>
          <a:solidFill>
            <a:srgbClr val="00B0F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latin typeface="ADLaM Display" panose="02010000000000000000" pitchFamily="2" charset="0"/>
                <a:ea typeface="ADLaM Display" panose="02010000000000000000" pitchFamily="2" charset="0"/>
                <a:cs typeface="ADLaM Display" panose="02010000000000000000" pitchFamily="2" charset="0"/>
                <a:hlinkClick r:id="rId8">
                  <a:extLst>
                    <a:ext uri="{A12FA001-AC4F-418D-AE19-62706E023703}">
                      <ahyp:hlinkClr xmlns:ahyp="http://schemas.microsoft.com/office/drawing/2018/hyperlinkcolor" val="tx"/>
                    </a:ext>
                  </a:extLst>
                </a:hlinkClick>
              </a:rPr>
              <a:t>Word of the Day:</a:t>
            </a:r>
          </a:p>
          <a:p>
            <a:pPr algn="ctr"/>
            <a:r>
              <a:rPr lang="en-GB" sz="2400" dirty="0">
                <a:solidFill>
                  <a:schemeClr val="tx1"/>
                </a:solidFill>
                <a:latin typeface="ADLaM Display" panose="02010000000000000000" pitchFamily="2" charset="0"/>
                <a:ea typeface="ADLaM Display" panose="02010000000000000000" pitchFamily="2" charset="0"/>
                <a:cs typeface="ADLaM Display" panose="02010000000000000000" pitchFamily="2" charset="0"/>
                <a:hlinkClick r:id="rId8">
                  <a:extLst>
                    <a:ext uri="{A12FA001-AC4F-418D-AE19-62706E023703}">
                      <ahyp:hlinkClr xmlns:ahyp="http://schemas.microsoft.com/office/drawing/2018/hyperlinkcolor" val="tx"/>
                    </a:ext>
                  </a:extLst>
                </a:hlinkClick>
              </a:rPr>
              <a:t> Merriam-Webster</a:t>
            </a:r>
            <a:endParaRPr lang="en-GB" sz="2400" dirty="0">
              <a:solidFill>
                <a:schemeClr val="tx1"/>
              </a:solidFill>
              <a:latin typeface="ADLaM Display" panose="02010000000000000000" pitchFamily="2" charset="0"/>
              <a:ea typeface="ADLaM Display" panose="02010000000000000000" pitchFamily="2" charset="0"/>
              <a:cs typeface="ADLaM Display" panose="02010000000000000000" pitchFamily="2" charset="0"/>
            </a:endParaRPr>
          </a:p>
        </p:txBody>
      </p:sp>
      <p:sp>
        <p:nvSpPr>
          <p:cNvPr id="3" name="TextBox 2">
            <a:hlinkClick r:id="rId9" action="ppaction://hlinksldjump"/>
            <a:extLst>
              <a:ext uri="{FF2B5EF4-FFF2-40B4-BE49-F238E27FC236}">
                <a16:creationId xmlns:a16="http://schemas.microsoft.com/office/drawing/2014/main" id="{9F448480-4F0C-BC4B-BBC9-3B6399D4E3DE}"/>
              </a:ext>
            </a:extLst>
          </p:cNvPr>
          <p:cNvSpPr txBox="1"/>
          <p:nvPr/>
        </p:nvSpPr>
        <p:spPr>
          <a:xfrm>
            <a:off x="114528" y="1548150"/>
            <a:ext cx="4672076" cy="1514773"/>
          </a:xfrm>
          <a:prstGeom prst="flowChartTerminator">
            <a:avLst/>
          </a:prstGeom>
          <a:ln>
            <a:solidFill>
              <a:schemeClr val="tx1"/>
            </a:solidFill>
          </a:ln>
        </p:spPr>
        <p:style>
          <a:lnRef idx="3">
            <a:schemeClr val="lt1"/>
          </a:lnRef>
          <a:fillRef idx="1">
            <a:schemeClr val="accent6"/>
          </a:fillRef>
          <a:effectRef idx="1">
            <a:schemeClr val="accent6"/>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dirty="0">
                <a:solidFill>
                  <a:srgbClr val="FFFF00"/>
                </a:solidFill>
                <a:latin typeface="Aptos SemiBold" panose="020F0502020204030204" pitchFamily="34" charset="0"/>
                <a:ea typeface="ADLaM Display" panose="02010000000000000000" pitchFamily="2" charset="0"/>
                <a:cs typeface="ADLaM Display" panose="02010000000000000000" pitchFamily="2" charset="0"/>
              </a:rPr>
              <a:t>Click for the challenge of the day</a:t>
            </a:r>
          </a:p>
        </p:txBody>
      </p:sp>
      <p:pic>
        <p:nvPicPr>
          <p:cNvPr id="17" name="Picture 16">
            <a:extLst>
              <a:ext uri="{FF2B5EF4-FFF2-40B4-BE49-F238E27FC236}">
                <a16:creationId xmlns:a16="http://schemas.microsoft.com/office/drawing/2014/main" id="{6C59F18C-5F45-8164-0FB9-F621705BE27B}"/>
              </a:ext>
            </a:extLst>
          </p:cNvPr>
          <p:cNvPicPr>
            <a:picLocks noChangeAspect="1"/>
          </p:cNvPicPr>
          <p:nvPr/>
        </p:nvPicPr>
        <p:blipFill>
          <a:blip r:embed="rId10"/>
          <a:srcRect l="565" t="588" r="16571" b="6497"/>
          <a:stretch>
            <a:fillRect/>
          </a:stretch>
        </p:blipFill>
        <p:spPr>
          <a:xfrm>
            <a:off x="6030097" y="1593608"/>
            <a:ext cx="6047376" cy="4018223"/>
          </a:xfrm>
          <a:prstGeom prst="rect">
            <a:avLst/>
          </a:prstGeom>
          <a:solidFill>
            <a:srgbClr val="FFFFFF">
              <a:shade val="85000"/>
            </a:srgbClr>
          </a:solidFill>
          <a:ln w="88900"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TextBox 6">
            <a:extLst>
              <a:ext uri="{FF2B5EF4-FFF2-40B4-BE49-F238E27FC236}">
                <a16:creationId xmlns:a16="http://schemas.microsoft.com/office/drawing/2014/main" id="{A5A559F5-8DA5-8A37-A801-18E5663D21D5}"/>
              </a:ext>
            </a:extLst>
          </p:cNvPr>
          <p:cNvSpPr txBox="1"/>
          <p:nvPr/>
        </p:nvSpPr>
        <p:spPr>
          <a:xfrm>
            <a:off x="82302" y="5573513"/>
            <a:ext cx="6849744" cy="954107"/>
          </a:xfrm>
          <a:prstGeom prst="rect">
            <a:avLst/>
          </a:prstGeom>
          <a:ln w="28575">
            <a:solidFill>
              <a:srgbClr val="FFFF00"/>
            </a:solidFill>
          </a:ln>
        </p:spPr>
        <p:style>
          <a:lnRef idx="2">
            <a:schemeClr val="dk1">
              <a:shade val="15000"/>
            </a:schemeClr>
          </a:lnRef>
          <a:fillRef idx="1">
            <a:schemeClr val="dk1"/>
          </a:fillRef>
          <a:effectRef idx="0">
            <a:schemeClr val="dk1"/>
          </a:effectRef>
          <a:fontRef idx="minor">
            <a:schemeClr val="lt1"/>
          </a:fontRef>
        </p:style>
        <p:txBody>
          <a:bodyPr wrap="square" lIns="91440" tIns="45720" rIns="91440" bIns="45720" anchor="t">
            <a:spAutoFit/>
          </a:bodyPr>
          <a:lstStyle/>
          <a:p>
            <a:pPr algn="ctr"/>
            <a:r>
              <a:rPr lang="en-GB" sz="2800" b="1" dirty="0">
                <a:solidFill>
                  <a:srgbClr val="FFFF00"/>
                </a:solidFill>
              </a:rPr>
              <a:t>Watch:  Click for some thoughts from your chaplain on our impact on others</a:t>
            </a:r>
            <a:endParaRPr lang="en-GB" sz="2800" b="1" dirty="0">
              <a:solidFill>
                <a:schemeClr val="bg1"/>
              </a:solidFill>
            </a:endParaRPr>
          </a:p>
        </p:txBody>
      </p:sp>
      <p:sp>
        <p:nvSpPr>
          <p:cNvPr id="13" name="TextBox 12">
            <a:hlinkClick r:id="rId11" action="ppaction://hlinksldjump"/>
            <a:extLst>
              <a:ext uri="{FF2B5EF4-FFF2-40B4-BE49-F238E27FC236}">
                <a16:creationId xmlns:a16="http://schemas.microsoft.com/office/drawing/2014/main" id="{3338FDFF-8508-81AA-A640-2603C135C885}"/>
              </a:ext>
            </a:extLst>
          </p:cNvPr>
          <p:cNvSpPr txBox="1"/>
          <p:nvPr/>
        </p:nvSpPr>
        <p:spPr>
          <a:xfrm>
            <a:off x="7059579" y="5286818"/>
            <a:ext cx="2480435" cy="1358682"/>
          </a:xfrm>
          <a:prstGeom prst="cloud">
            <a:avLst/>
          </a:prstGeom>
          <a:ln w="38100"/>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600" b="1" dirty="0">
                <a:solidFill>
                  <a:srgbClr val="0070C0"/>
                </a:solidFill>
              </a:rPr>
              <a:t>Click for a prayer</a:t>
            </a:r>
          </a:p>
        </p:txBody>
      </p:sp>
      <p:sp>
        <p:nvSpPr>
          <p:cNvPr id="5" name="TextBox 4">
            <a:hlinkClick r:id="rId12" action="ppaction://hlinksldjump"/>
            <a:extLst>
              <a:ext uri="{FF2B5EF4-FFF2-40B4-BE49-F238E27FC236}">
                <a16:creationId xmlns:a16="http://schemas.microsoft.com/office/drawing/2014/main" id="{DE5D4CA3-6F92-7598-A1D1-D6D6B1BD57D0}"/>
              </a:ext>
            </a:extLst>
          </p:cNvPr>
          <p:cNvSpPr txBox="1"/>
          <p:nvPr/>
        </p:nvSpPr>
        <p:spPr>
          <a:xfrm>
            <a:off x="9481419" y="4778897"/>
            <a:ext cx="2596054" cy="1967746"/>
          </a:xfrm>
          <a:prstGeom prst="cloud">
            <a:avLst/>
          </a:prstGeom>
          <a:ln w="38100">
            <a:solidFill>
              <a:srgbClr val="FF0066"/>
            </a:solidFill>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600" b="1" dirty="0">
                <a:solidFill>
                  <a:srgbClr val="FF0066"/>
                </a:solidFill>
              </a:rPr>
              <a:t>Click for an extra prayer</a:t>
            </a:r>
          </a:p>
        </p:txBody>
      </p:sp>
      <p:sp>
        <p:nvSpPr>
          <p:cNvPr id="2" name="Speech Bubble: Oval 1">
            <a:hlinkClick r:id="rId13" action="ppaction://hlinksldjump"/>
            <a:extLst>
              <a:ext uri="{FF2B5EF4-FFF2-40B4-BE49-F238E27FC236}">
                <a16:creationId xmlns:a16="http://schemas.microsoft.com/office/drawing/2014/main" id="{09E81EC9-1E35-A089-95D9-17F595D876B0}"/>
              </a:ext>
            </a:extLst>
          </p:cNvPr>
          <p:cNvSpPr/>
          <p:nvPr/>
        </p:nvSpPr>
        <p:spPr>
          <a:xfrm>
            <a:off x="3349688" y="2454896"/>
            <a:ext cx="2746311" cy="1803967"/>
          </a:xfrm>
          <a:prstGeom prst="wedgeEllipseCallout">
            <a:avLst/>
          </a:prstGeom>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b="1" dirty="0">
                <a:latin typeface="Biome" panose="020B0503030204020804" pitchFamily="34" charset="0"/>
                <a:cs typeface="Biome" panose="020B0503030204020804" pitchFamily="34" charset="0"/>
              </a:rPr>
              <a:t>Click for a message from your Charity Officers</a:t>
            </a:r>
          </a:p>
        </p:txBody>
      </p:sp>
    </p:spTree>
    <p:extLst>
      <p:ext uri="{BB962C8B-B14F-4D97-AF65-F5344CB8AC3E}">
        <p14:creationId xmlns:p14="http://schemas.microsoft.com/office/powerpoint/2010/main" val="1675910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1000"/>
                                        <p:tgtEl>
                                          <p:spTgt spid="42"/>
                                        </p:tgtEl>
                                      </p:cBhvr>
                                    </p:animEffect>
                                    <p:anim calcmode="lin" valueType="num">
                                      <p:cBhvr>
                                        <p:cTn id="8" dur="1000" fill="hold"/>
                                        <p:tgtEl>
                                          <p:spTgt spid="42"/>
                                        </p:tgtEl>
                                        <p:attrNameLst>
                                          <p:attrName>ppt_x</p:attrName>
                                        </p:attrNameLst>
                                      </p:cBhvr>
                                      <p:tavLst>
                                        <p:tav tm="0">
                                          <p:val>
                                            <p:strVal val="#ppt_x"/>
                                          </p:val>
                                        </p:tav>
                                        <p:tav tm="100000">
                                          <p:val>
                                            <p:strVal val="#ppt_x"/>
                                          </p:val>
                                        </p:tav>
                                      </p:tavLst>
                                    </p:anim>
                                    <p:anim calcmode="lin" valueType="num">
                                      <p:cBhvr>
                                        <p:cTn id="9"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43"/>
                                        </p:tgtEl>
                                        <p:attrNameLst>
                                          <p:attrName>style.visibility</p:attrName>
                                        </p:attrNameLst>
                                      </p:cBhvr>
                                      <p:to>
                                        <p:strVal val="visible"/>
                                      </p:to>
                                    </p:set>
                                    <p:animEffect transition="in" filter="fade">
                                      <p:cBhvr>
                                        <p:cTn id="14" dur="1000"/>
                                        <p:tgtEl>
                                          <p:spTgt spid="43"/>
                                        </p:tgtEl>
                                      </p:cBhvr>
                                    </p:animEffect>
                                    <p:anim calcmode="lin" valueType="num">
                                      <p:cBhvr>
                                        <p:cTn id="15" dur="1000" fill="hold"/>
                                        <p:tgtEl>
                                          <p:spTgt spid="43"/>
                                        </p:tgtEl>
                                        <p:attrNameLst>
                                          <p:attrName>ppt_x</p:attrName>
                                        </p:attrNameLst>
                                      </p:cBhvr>
                                      <p:tavLst>
                                        <p:tav tm="0">
                                          <p:val>
                                            <p:strVal val="#ppt_x"/>
                                          </p:val>
                                        </p:tav>
                                        <p:tav tm="100000">
                                          <p:val>
                                            <p:strVal val="#ppt_x"/>
                                          </p:val>
                                        </p:tav>
                                      </p:tavLst>
                                    </p:anim>
                                    <p:anim calcmode="lin" valueType="num">
                                      <p:cBhvr>
                                        <p:cTn id="16"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44"/>
                                        </p:tgtEl>
                                        <p:attrNameLst>
                                          <p:attrName>style.visibility</p:attrName>
                                        </p:attrNameLst>
                                      </p:cBhvr>
                                      <p:to>
                                        <p:strVal val="visible"/>
                                      </p:to>
                                    </p:set>
                                    <p:animEffect transition="in" filter="fade">
                                      <p:cBhvr>
                                        <p:cTn id="21" dur="1000"/>
                                        <p:tgtEl>
                                          <p:spTgt spid="44"/>
                                        </p:tgtEl>
                                      </p:cBhvr>
                                    </p:animEffect>
                                    <p:anim calcmode="lin" valueType="num">
                                      <p:cBhvr>
                                        <p:cTn id="22" dur="1000" fill="hold"/>
                                        <p:tgtEl>
                                          <p:spTgt spid="44"/>
                                        </p:tgtEl>
                                        <p:attrNameLst>
                                          <p:attrName>ppt_x</p:attrName>
                                        </p:attrNameLst>
                                      </p:cBhvr>
                                      <p:tavLst>
                                        <p:tav tm="0">
                                          <p:val>
                                            <p:strVal val="#ppt_x"/>
                                          </p:val>
                                        </p:tav>
                                        <p:tav tm="100000">
                                          <p:val>
                                            <p:strVal val="#ppt_x"/>
                                          </p:val>
                                        </p:tav>
                                      </p:tavLst>
                                    </p:anim>
                                    <p:anim calcmode="lin" valueType="num">
                                      <p:cBhvr>
                                        <p:cTn id="23"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dissolve">
                                      <p:cBhvr>
                                        <p:cTn id="28" dur="5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31" presetClass="entr" presetSubtype="0"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 calcmode="lin" valueType="num">
                                      <p:cBhvr>
                                        <p:cTn id="33" dur="1000" fill="hold"/>
                                        <p:tgtEl>
                                          <p:spTgt spid="6"/>
                                        </p:tgtEl>
                                        <p:attrNameLst>
                                          <p:attrName>ppt_w</p:attrName>
                                        </p:attrNameLst>
                                      </p:cBhvr>
                                      <p:tavLst>
                                        <p:tav tm="0">
                                          <p:val>
                                            <p:fltVal val="0"/>
                                          </p:val>
                                        </p:tav>
                                        <p:tav tm="100000">
                                          <p:val>
                                            <p:strVal val="#ppt_w"/>
                                          </p:val>
                                        </p:tav>
                                      </p:tavLst>
                                    </p:anim>
                                    <p:anim calcmode="lin" valueType="num">
                                      <p:cBhvr>
                                        <p:cTn id="34" dur="1000" fill="hold"/>
                                        <p:tgtEl>
                                          <p:spTgt spid="6"/>
                                        </p:tgtEl>
                                        <p:attrNameLst>
                                          <p:attrName>ppt_h</p:attrName>
                                        </p:attrNameLst>
                                      </p:cBhvr>
                                      <p:tavLst>
                                        <p:tav tm="0">
                                          <p:val>
                                            <p:fltVal val="0"/>
                                          </p:val>
                                        </p:tav>
                                        <p:tav tm="100000">
                                          <p:val>
                                            <p:strVal val="#ppt_h"/>
                                          </p:val>
                                        </p:tav>
                                      </p:tavLst>
                                    </p:anim>
                                    <p:anim calcmode="lin" valueType="num">
                                      <p:cBhvr>
                                        <p:cTn id="35" dur="1000" fill="hold"/>
                                        <p:tgtEl>
                                          <p:spTgt spid="6"/>
                                        </p:tgtEl>
                                        <p:attrNameLst>
                                          <p:attrName>style.rotation</p:attrName>
                                        </p:attrNameLst>
                                      </p:cBhvr>
                                      <p:tavLst>
                                        <p:tav tm="0">
                                          <p:val>
                                            <p:fltVal val="90"/>
                                          </p:val>
                                        </p:tav>
                                        <p:tav tm="100000">
                                          <p:val>
                                            <p:fltVal val="0"/>
                                          </p:val>
                                        </p:tav>
                                      </p:tavLst>
                                    </p:anim>
                                    <p:animEffect transition="in" filter="fade">
                                      <p:cBhvr>
                                        <p:cTn id="36" dur="1000"/>
                                        <p:tgtEl>
                                          <p:spTgt spid="6"/>
                                        </p:tgtEl>
                                      </p:cBhvr>
                                    </p:animEffect>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fade">
                                      <p:cBhvr>
                                        <p:cTn id="41" dur="1000"/>
                                        <p:tgtEl>
                                          <p:spTgt spid="7"/>
                                        </p:tgtEl>
                                      </p:cBhvr>
                                    </p:animEffect>
                                    <p:anim calcmode="lin" valueType="num">
                                      <p:cBhvr>
                                        <p:cTn id="42" dur="1000" fill="hold"/>
                                        <p:tgtEl>
                                          <p:spTgt spid="7"/>
                                        </p:tgtEl>
                                        <p:attrNameLst>
                                          <p:attrName>ppt_x</p:attrName>
                                        </p:attrNameLst>
                                      </p:cBhvr>
                                      <p:tavLst>
                                        <p:tav tm="0">
                                          <p:val>
                                            <p:strVal val="#ppt_x"/>
                                          </p:val>
                                        </p:tav>
                                        <p:tav tm="100000">
                                          <p:val>
                                            <p:strVal val="#ppt_x"/>
                                          </p:val>
                                        </p:tav>
                                      </p:tavLst>
                                    </p:anim>
                                    <p:anim calcmode="lin" valueType="num">
                                      <p:cBhvr>
                                        <p:cTn id="4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52" presetClass="entr" presetSubtype="0" fill="hold" grpId="0" nodeType="clickEffect">
                                  <p:stCondLst>
                                    <p:cond delay="0"/>
                                  </p:stCondLst>
                                  <p:childTnLst>
                                    <p:set>
                                      <p:cBhvr>
                                        <p:cTn id="47" dur="1" fill="hold">
                                          <p:stCondLst>
                                            <p:cond delay="0"/>
                                          </p:stCondLst>
                                        </p:cTn>
                                        <p:tgtEl>
                                          <p:spTgt spid="2"/>
                                        </p:tgtEl>
                                        <p:attrNameLst>
                                          <p:attrName>style.visibility</p:attrName>
                                        </p:attrNameLst>
                                      </p:cBhvr>
                                      <p:to>
                                        <p:strVal val="visible"/>
                                      </p:to>
                                    </p:set>
                                    <p:animScale>
                                      <p:cBhvr>
                                        <p:cTn id="48"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9" dur="1000" decel="50000" fill="hold">
                                          <p:stCondLst>
                                            <p:cond delay="0"/>
                                          </p:stCondLst>
                                        </p:cTn>
                                        <p:tgtEl>
                                          <p:spTgt spid="2"/>
                                        </p:tgtEl>
                                        <p:attrNameLst>
                                          <p:attrName>ppt_x</p:attrName>
                                          <p:attrName>ppt_y</p:attrName>
                                        </p:attrNameLst>
                                      </p:cBhvr>
                                    </p:animMotion>
                                    <p:animEffect transition="in" filter="fade">
                                      <p:cBhvr>
                                        <p:cTn id="50" dur="1000"/>
                                        <p:tgtEl>
                                          <p:spTgt spid="2"/>
                                        </p:tgtEl>
                                      </p:cBhvr>
                                    </p:animEffect>
                                  </p:childTnLst>
                                </p:cTn>
                              </p:par>
                            </p:childTnLst>
                          </p:cTn>
                        </p:par>
                      </p:childTnLst>
                    </p:cTn>
                  </p:par>
                  <p:par>
                    <p:cTn id="51" fill="hold">
                      <p:stCondLst>
                        <p:cond delay="indefinite"/>
                      </p:stCondLst>
                      <p:childTnLst>
                        <p:par>
                          <p:cTn id="52" fill="hold">
                            <p:stCondLst>
                              <p:cond delay="0"/>
                            </p:stCondLst>
                            <p:childTnLst>
                              <p:par>
                                <p:cTn id="53" presetID="23" presetClass="entr" presetSubtype="16" fill="hold" grpId="0" nodeType="clickEffect">
                                  <p:stCondLst>
                                    <p:cond delay="0"/>
                                  </p:stCondLst>
                                  <p:childTnLst>
                                    <p:set>
                                      <p:cBhvr>
                                        <p:cTn id="54" dur="1" fill="hold">
                                          <p:stCondLst>
                                            <p:cond delay="0"/>
                                          </p:stCondLst>
                                        </p:cTn>
                                        <p:tgtEl>
                                          <p:spTgt spid="9"/>
                                        </p:tgtEl>
                                        <p:attrNameLst>
                                          <p:attrName>style.visibility</p:attrName>
                                        </p:attrNameLst>
                                      </p:cBhvr>
                                      <p:to>
                                        <p:strVal val="visible"/>
                                      </p:to>
                                    </p:set>
                                    <p:anim calcmode="lin" valueType="num">
                                      <p:cBhvr>
                                        <p:cTn id="55" dur="500" fill="hold"/>
                                        <p:tgtEl>
                                          <p:spTgt spid="9"/>
                                        </p:tgtEl>
                                        <p:attrNameLst>
                                          <p:attrName>ppt_w</p:attrName>
                                        </p:attrNameLst>
                                      </p:cBhvr>
                                      <p:tavLst>
                                        <p:tav tm="0">
                                          <p:val>
                                            <p:fltVal val="0"/>
                                          </p:val>
                                        </p:tav>
                                        <p:tav tm="100000">
                                          <p:val>
                                            <p:strVal val="#ppt_w"/>
                                          </p:val>
                                        </p:tav>
                                      </p:tavLst>
                                    </p:anim>
                                    <p:anim calcmode="lin" valueType="num">
                                      <p:cBhvr>
                                        <p:cTn id="56" dur="500" fill="hold"/>
                                        <p:tgtEl>
                                          <p:spTgt spid="9"/>
                                        </p:tgtEl>
                                        <p:attrNameLst>
                                          <p:attrName>ppt_h</p:attrName>
                                        </p:attrNameLst>
                                      </p:cBhvr>
                                      <p:tavLst>
                                        <p:tav tm="0">
                                          <p:val>
                                            <p:fltVal val="0"/>
                                          </p:val>
                                        </p:tav>
                                        <p:tav tm="100000">
                                          <p:val>
                                            <p:strVal val="#ppt_h"/>
                                          </p:val>
                                        </p:tav>
                                      </p:tavLst>
                                    </p:anim>
                                  </p:childTnLst>
                                </p:cTn>
                              </p:par>
                            </p:childTnLst>
                          </p:cTn>
                        </p:par>
                      </p:childTnLst>
                    </p:cTn>
                  </p:par>
                  <p:par>
                    <p:cTn id="57" fill="hold">
                      <p:stCondLst>
                        <p:cond delay="indefinite"/>
                      </p:stCondLst>
                      <p:childTnLst>
                        <p:par>
                          <p:cTn id="58" fill="hold">
                            <p:stCondLst>
                              <p:cond delay="0"/>
                            </p:stCondLst>
                            <p:childTnLst>
                              <p:par>
                                <p:cTn id="59" presetID="26" presetClass="entr" presetSubtype="0" fill="hold" nodeType="clickEffect">
                                  <p:stCondLst>
                                    <p:cond delay="0"/>
                                  </p:stCondLst>
                                  <p:childTnLst>
                                    <p:set>
                                      <p:cBhvr>
                                        <p:cTn id="60" dur="1" fill="hold">
                                          <p:stCondLst>
                                            <p:cond delay="0"/>
                                          </p:stCondLst>
                                        </p:cTn>
                                        <p:tgtEl>
                                          <p:spTgt spid="17"/>
                                        </p:tgtEl>
                                        <p:attrNameLst>
                                          <p:attrName>style.visibility</p:attrName>
                                        </p:attrNameLst>
                                      </p:cBhvr>
                                      <p:to>
                                        <p:strVal val="visible"/>
                                      </p:to>
                                    </p:set>
                                    <p:animEffect transition="in" filter="wipe(down)">
                                      <p:cBhvr>
                                        <p:cTn id="61" dur="580">
                                          <p:stCondLst>
                                            <p:cond delay="0"/>
                                          </p:stCondLst>
                                        </p:cTn>
                                        <p:tgtEl>
                                          <p:spTgt spid="17"/>
                                        </p:tgtEl>
                                      </p:cBhvr>
                                    </p:animEffect>
                                    <p:anim calcmode="lin" valueType="num">
                                      <p:cBhvr>
                                        <p:cTn id="62"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67" dur="26">
                                          <p:stCondLst>
                                            <p:cond delay="650"/>
                                          </p:stCondLst>
                                        </p:cTn>
                                        <p:tgtEl>
                                          <p:spTgt spid="17"/>
                                        </p:tgtEl>
                                      </p:cBhvr>
                                      <p:to x="100000" y="60000"/>
                                    </p:animScale>
                                    <p:animScale>
                                      <p:cBhvr>
                                        <p:cTn id="68" dur="166" decel="50000">
                                          <p:stCondLst>
                                            <p:cond delay="676"/>
                                          </p:stCondLst>
                                        </p:cTn>
                                        <p:tgtEl>
                                          <p:spTgt spid="17"/>
                                        </p:tgtEl>
                                      </p:cBhvr>
                                      <p:to x="100000" y="100000"/>
                                    </p:animScale>
                                    <p:animScale>
                                      <p:cBhvr>
                                        <p:cTn id="69" dur="26">
                                          <p:stCondLst>
                                            <p:cond delay="1312"/>
                                          </p:stCondLst>
                                        </p:cTn>
                                        <p:tgtEl>
                                          <p:spTgt spid="17"/>
                                        </p:tgtEl>
                                      </p:cBhvr>
                                      <p:to x="100000" y="80000"/>
                                    </p:animScale>
                                    <p:animScale>
                                      <p:cBhvr>
                                        <p:cTn id="70" dur="166" decel="50000">
                                          <p:stCondLst>
                                            <p:cond delay="1338"/>
                                          </p:stCondLst>
                                        </p:cTn>
                                        <p:tgtEl>
                                          <p:spTgt spid="17"/>
                                        </p:tgtEl>
                                      </p:cBhvr>
                                      <p:to x="100000" y="100000"/>
                                    </p:animScale>
                                    <p:animScale>
                                      <p:cBhvr>
                                        <p:cTn id="71" dur="26">
                                          <p:stCondLst>
                                            <p:cond delay="1642"/>
                                          </p:stCondLst>
                                        </p:cTn>
                                        <p:tgtEl>
                                          <p:spTgt spid="17"/>
                                        </p:tgtEl>
                                      </p:cBhvr>
                                      <p:to x="100000" y="90000"/>
                                    </p:animScale>
                                    <p:animScale>
                                      <p:cBhvr>
                                        <p:cTn id="72" dur="166" decel="50000">
                                          <p:stCondLst>
                                            <p:cond delay="1668"/>
                                          </p:stCondLst>
                                        </p:cTn>
                                        <p:tgtEl>
                                          <p:spTgt spid="17"/>
                                        </p:tgtEl>
                                      </p:cBhvr>
                                      <p:to x="100000" y="100000"/>
                                    </p:animScale>
                                    <p:animScale>
                                      <p:cBhvr>
                                        <p:cTn id="73" dur="26">
                                          <p:stCondLst>
                                            <p:cond delay="1808"/>
                                          </p:stCondLst>
                                        </p:cTn>
                                        <p:tgtEl>
                                          <p:spTgt spid="17"/>
                                        </p:tgtEl>
                                      </p:cBhvr>
                                      <p:to x="100000" y="95000"/>
                                    </p:animScale>
                                    <p:animScale>
                                      <p:cBhvr>
                                        <p:cTn id="74" dur="166" decel="50000">
                                          <p:stCondLst>
                                            <p:cond delay="1834"/>
                                          </p:stCondLst>
                                        </p:cTn>
                                        <p:tgtEl>
                                          <p:spTgt spid="17"/>
                                        </p:tgtEl>
                                      </p:cBhvr>
                                      <p:to x="100000" y="100000"/>
                                    </p:animScale>
                                  </p:childTnLst>
                                </p:cTn>
                              </p:par>
                            </p:childTnLst>
                          </p:cTn>
                        </p:par>
                      </p:childTnLst>
                    </p:cTn>
                  </p:par>
                  <p:par>
                    <p:cTn id="75" fill="hold">
                      <p:stCondLst>
                        <p:cond delay="indefinite"/>
                      </p:stCondLst>
                      <p:childTnLst>
                        <p:par>
                          <p:cTn id="76" fill="hold">
                            <p:stCondLst>
                              <p:cond delay="0"/>
                            </p:stCondLst>
                            <p:childTnLst>
                              <p:par>
                                <p:cTn id="77" presetID="9" presetClass="entr" presetSubtype="0" fill="hold" grpId="0" nodeType="clickEffect">
                                  <p:stCondLst>
                                    <p:cond delay="0"/>
                                  </p:stCondLst>
                                  <p:childTnLst>
                                    <p:set>
                                      <p:cBhvr>
                                        <p:cTn id="78" dur="1" fill="hold">
                                          <p:stCondLst>
                                            <p:cond delay="0"/>
                                          </p:stCondLst>
                                        </p:cTn>
                                        <p:tgtEl>
                                          <p:spTgt spid="13"/>
                                        </p:tgtEl>
                                        <p:attrNameLst>
                                          <p:attrName>style.visibility</p:attrName>
                                        </p:attrNameLst>
                                      </p:cBhvr>
                                      <p:to>
                                        <p:strVal val="visible"/>
                                      </p:to>
                                    </p:set>
                                    <p:animEffect transition="in" filter="dissolve">
                                      <p:cBhvr>
                                        <p:cTn id="79" dur="500"/>
                                        <p:tgtEl>
                                          <p:spTgt spid="13"/>
                                        </p:tgtEl>
                                      </p:cBhvr>
                                    </p:animEffect>
                                  </p:childTnLst>
                                </p:cTn>
                              </p:par>
                            </p:childTnLst>
                          </p:cTn>
                        </p:par>
                      </p:childTnLst>
                    </p:cTn>
                  </p:par>
                  <p:par>
                    <p:cTn id="80" fill="hold">
                      <p:stCondLst>
                        <p:cond delay="indefinite"/>
                      </p:stCondLst>
                      <p:childTnLst>
                        <p:par>
                          <p:cTn id="81" fill="hold">
                            <p:stCondLst>
                              <p:cond delay="0"/>
                            </p:stCondLst>
                            <p:childTnLst>
                              <p:par>
                                <p:cTn id="82" presetID="9" presetClass="entr" presetSubtype="0" fill="hold" grpId="0" nodeType="clickEffect">
                                  <p:stCondLst>
                                    <p:cond delay="0"/>
                                  </p:stCondLst>
                                  <p:childTnLst>
                                    <p:set>
                                      <p:cBhvr>
                                        <p:cTn id="83" dur="1" fill="hold">
                                          <p:stCondLst>
                                            <p:cond delay="0"/>
                                          </p:stCondLst>
                                        </p:cTn>
                                        <p:tgtEl>
                                          <p:spTgt spid="5"/>
                                        </p:tgtEl>
                                        <p:attrNameLst>
                                          <p:attrName>style.visibility</p:attrName>
                                        </p:attrNameLst>
                                      </p:cBhvr>
                                      <p:to>
                                        <p:strVal val="visible"/>
                                      </p:to>
                                    </p:set>
                                    <p:animEffect transition="in" filter="dissolve">
                                      <p:cBhvr>
                                        <p:cTn id="8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2" grpId="0" animBg="1"/>
      <p:bldP spid="43" grpId="0" animBg="1"/>
      <p:bldP spid="44" grpId="0" animBg="1"/>
      <p:bldP spid="9" grpId="0" animBg="1"/>
      <p:bldP spid="3" grpId="0" animBg="1"/>
      <p:bldP spid="7" grpId="0" animBg="1"/>
      <p:bldP spid="13" grpId="0" animBg="1"/>
      <p:bldP spid="5" grpId="0" animBg="1"/>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descr="The Holy Trinity Church of England Secondary School - Headteacher's Welcome">
            <a:extLst>
              <a:ext uri="{FF2B5EF4-FFF2-40B4-BE49-F238E27FC236}">
                <a16:creationId xmlns:a16="http://schemas.microsoft.com/office/drawing/2014/main" id="{0089AFA7-B29F-4839-9E97-1399A8A8D6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58861" y="-37847"/>
            <a:ext cx="1518612" cy="1359228"/>
          </a:xfrm>
          <a:prstGeom prst="roundRect">
            <a:avLst>
              <a:gd name="adj" fmla="val 23460"/>
            </a:avLst>
          </a:prstGeom>
          <a:ln>
            <a:noFill/>
          </a:ln>
          <a:effectLst>
            <a:outerShdw blurRad="152400" dist="12000" dir="900000" sy="98000" kx="110000" ky="200000" algn="tl" rotWithShape="0">
              <a:schemeClr val="tx1">
                <a:alpha val="30000"/>
              </a:scheme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
        <p:nvSpPr>
          <p:cNvPr id="10" name="TextBox 9">
            <a:hlinkClick r:id="rId5" action="ppaction://hlinksldjump"/>
            <a:extLst>
              <a:ext uri="{FF2B5EF4-FFF2-40B4-BE49-F238E27FC236}">
                <a16:creationId xmlns:a16="http://schemas.microsoft.com/office/drawing/2014/main" id="{E5D9A191-F16B-4EA9-BFBB-107EC652BF44}"/>
              </a:ext>
            </a:extLst>
          </p:cNvPr>
          <p:cNvSpPr txBox="1"/>
          <p:nvPr/>
        </p:nvSpPr>
        <p:spPr>
          <a:xfrm>
            <a:off x="8862494" y="257046"/>
            <a:ext cx="1195735" cy="76944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sz="2200" b="1" dirty="0"/>
              <a:t>Click to go back</a:t>
            </a:r>
          </a:p>
        </p:txBody>
      </p:sp>
      <p:pic>
        <p:nvPicPr>
          <p:cNvPr id="32" name="Picture 31">
            <a:extLst>
              <a:ext uri="{FF2B5EF4-FFF2-40B4-BE49-F238E27FC236}">
                <a16:creationId xmlns:a16="http://schemas.microsoft.com/office/drawing/2014/main" id="{B14035E1-DF97-4C47-B901-97F6388E0983}"/>
              </a:ext>
            </a:extLst>
          </p:cNvPr>
          <p:cNvPicPr>
            <a:picLocks noChangeAspect="1"/>
          </p:cNvPicPr>
          <p:nvPr/>
        </p:nvPicPr>
        <p:blipFill>
          <a:blip r:embed="rId6"/>
          <a:stretch>
            <a:fillRect/>
          </a:stretch>
        </p:blipFill>
        <p:spPr>
          <a:xfrm>
            <a:off x="9846525" y="5738327"/>
            <a:ext cx="2036240" cy="1066370"/>
          </a:xfrm>
          <a:prstGeom prst="rect">
            <a:avLst/>
          </a:prstGeom>
          <a:effectLst>
            <a:innerShdw blurRad="63500" dist="50800" dir="13500000">
              <a:prstClr val="black">
                <a:alpha val="50000"/>
              </a:prstClr>
            </a:innerShdw>
          </a:effectLst>
        </p:spPr>
      </p:pic>
      <p:pic>
        <p:nvPicPr>
          <p:cNvPr id="4" name="Picture 3">
            <a:extLst>
              <a:ext uri="{FF2B5EF4-FFF2-40B4-BE49-F238E27FC236}">
                <a16:creationId xmlns:a16="http://schemas.microsoft.com/office/drawing/2014/main" id="{10720FD4-509F-8818-D0CC-6B8DA072A9E3}"/>
              </a:ext>
            </a:extLst>
          </p:cNvPr>
          <p:cNvPicPr>
            <a:picLocks noChangeAspect="1"/>
          </p:cNvPicPr>
          <p:nvPr/>
        </p:nvPicPr>
        <p:blipFill>
          <a:blip r:embed="rId7"/>
          <a:stretch>
            <a:fillRect/>
          </a:stretch>
        </p:blipFill>
        <p:spPr>
          <a:xfrm>
            <a:off x="5568" y="5799"/>
            <a:ext cx="12180864" cy="6846401"/>
          </a:xfrm>
          <a:prstGeom prst="rect">
            <a:avLst/>
          </a:prstGeom>
        </p:spPr>
      </p:pic>
      <p:pic>
        <p:nvPicPr>
          <p:cNvPr id="8" name="Picture 7">
            <a:extLst>
              <a:ext uri="{FF2B5EF4-FFF2-40B4-BE49-F238E27FC236}">
                <a16:creationId xmlns:a16="http://schemas.microsoft.com/office/drawing/2014/main" id="{DCC341C4-D54A-9B63-DD36-6C3573BF58D0}"/>
              </a:ext>
            </a:extLst>
          </p:cNvPr>
          <p:cNvPicPr>
            <a:picLocks noChangeAspect="1"/>
          </p:cNvPicPr>
          <p:nvPr/>
        </p:nvPicPr>
        <p:blipFill>
          <a:blip r:embed="rId8"/>
          <a:srcRect b="10377"/>
          <a:stretch>
            <a:fillRect/>
          </a:stretch>
        </p:blipFill>
        <p:spPr>
          <a:xfrm>
            <a:off x="171175" y="355820"/>
            <a:ext cx="6858000" cy="6146358"/>
          </a:xfrm>
          <a:prstGeom prst="snip2DiagRect">
            <a:avLst/>
          </a:prstGeom>
          <a:solidFill>
            <a:srgbClr val="FFFFFF">
              <a:shade val="85000"/>
            </a:srgbClr>
          </a:solidFill>
          <a:ln w="88900" cap="sq">
            <a:solidFill>
              <a:schemeClr val="accent2">
                <a:lumMod val="5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6" name="Rectangle: Rounded Corners 5">
            <a:extLst>
              <a:ext uri="{FF2B5EF4-FFF2-40B4-BE49-F238E27FC236}">
                <a16:creationId xmlns:a16="http://schemas.microsoft.com/office/drawing/2014/main" id="{B17699E2-DF46-2034-F941-3D2D723E9D6B}"/>
              </a:ext>
            </a:extLst>
          </p:cNvPr>
          <p:cNvSpPr/>
          <p:nvPr/>
        </p:nvSpPr>
        <p:spPr>
          <a:xfrm>
            <a:off x="6672651" y="1572628"/>
            <a:ext cx="5337572" cy="4248995"/>
          </a:xfrm>
          <a:prstGeom prst="roundRect">
            <a:avLst/>
          </a:prstGeom>
          <a:solidFill>
            <a:srgbClr val="92D050"/>
          </a:solidFill>
          <a:ln w="3810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rgbClr val="7030A0"/>
                </a:solidFill>
              </a:rPr>
              <a:t>In the book of Romans, Paul was addressing both Jews and Gentiles (non-Jews) living in Rome.  Paul spoke a lot to this group of people about faith and the righteousness of God.  Here in the 12</a:t>
            </a:r>
            <a:r>
              <a:rPr lang="en-GB" baseline="30000" dirty="0">
                <a:solidFill>
                  <a:srgbClr val="7030A0"/>
                </a:solidFill>
              </a:rPr>
              <a:t>th</a:t>
            </a:r>
            <a:r>
              <a:rPr lang="en-GB" dirty="0">
                <a:solidFill>
                  <a:srgbClr val="7030A0"/>
                </a:solidFill>
              </a:rPr>
              <a:t> chapter, Paul encourages them to be ‘devoted’ (loyal in love) to each other, putting others ahead of themselves. These days, I think this is more challenging than ever!</a:t>
            </a:r>
          </a:p>
          <a:p>
            <a:pPr algn="ctr"/>
            <a:endParaRPr lang="en-GB" dirty="0">
              <a:solidFill>
                <a:srgbClr val="7030A0"/>
              </a:solidFill>
            </a:endParaRPr>
          </a:p>
          <a:p>
            <a:pPr algn="ctr"/>
            <a:r>
              <a:rPr lang="en-GB" dirty="0">
                <a:solidFill>
                  <a:schemeClr val="bg1"/>
                </a:solidFill>
              </a:rPr>
              <a:t>Question of the day:</a:t>
            </a:r>
          </a:p>
          <a:p>
            <a:pPr algn="ctr"/>
            <a:r>
              <a:rPr lang="en-GB" dirty="0">
                <a:solidFill>
                  <a:schemeClr val="tx1"/>
                </a:solidFill>
              </a:rPr>
              <a:t>Name 5 things you would like to own.</a:t>
            </a:r>
          </a:p>
          <a:p>
            <a:pPr algn="ctr"/>
            <a:r>
              <a:rPr lang="en-GB" dirty="0">
                <a:solidFill>
                  <a:schemeClr val="tx1"/>
                </a:solidFill>
              </a:rPr>
              <a:t>Would you buy those things for someone else?</a:t>
            </a:r>
          </a:p>
        </p:txBody>
      </p:sp>
      <p:sp>
        <p:nvSpPr>
          <p:cNvPr id="9" name="TextBox 8">
            <a:extLst>
              <a:ext uri="{FF2B5EF4-FFF2-40B4-BE49-F238E27FC236}">
                <a16:creationId xmlns:a16="http://schemas.microsoft.com/office/drawing/2014/main" id="{2AF10BE9-132A-1988-417D-16B63578FDF2}"/>
              </a:ext>
            </a:extLst>
          </p:cNvPr>
          <p:cNvSpPr txBox="1"/>
          <p:nvPr/>
        </p:nvSpPr>
        <p:spPr>
          <a:xfrm>
            <a:off x="4819634" y="2449003"/>
            <a:ext cx="1853017" cy="661720"/>
          </a:xfrm>
          <a:prstGeom prst="rect">
            <a:avLst/>
          </a:prstGeom>
          <a:solidFill>
            <a:srgbClr val="A3CAF5">
              <a:alpha val="80000"/>
            </a:srgbClr>
          </a:solidFill>
          <a:effectLst>
            <a:softEdge rad="127000"/>
          </a:effectLst>
        </p:spPr>
        <p:txBody>
          <a:bodyPr wrap="square" rtlCol="0">
            <a:spAutoFit/>
          </a:bodyPr>
          <a:lstStyle/>
          <a:p>
            <a:r>
              <a:rPr lang="en-GB" sz="3700" dirty="0">
                <a:ln>
                  <a:solidFill>
                    <a:schemeClr val="bg1"/>
                  </a:solidFill>
                </a:ln>
                <a:solidFill>
                  <a:schemeClr val="bg1"/>
                </a:solidFill>
                <a:latin typeface="Posterama" panose="020B0504020200020000" pitchFamily="34" charset="0"/>
                <a:cs typeface="Posterama" panose="020B0504020200020000" pitchFamily="34" charset="0"/>
              </a:rPr>
              <a:t>Honour</a:t>
            </a:r>
          </a:p>
        </p:txBody>
      </p:sp>
      <p:sp>
        <p:nvSpPr>
          <p:cNvPr id="2" name="TextBox 1">
            <a:hlinkClick r:id="rId5" action="ppaction://hlinksldjump"/>
            <a:extLst>
              <a:ext uri="{FF2B5EF4-FFF2-40B4-BE49-F238E27FC236}">
                <a16:creationId xmlns:a16="http://schemas.microsoft.com/office/drawing/2014/main" id="{8980C9BD-5ED1-D7F6-5E44-4A60782E98B3}"/>
              </a:ext>
            </a:extLst>
          </p:cNvPr>
          <p:cNvSpPr txBox="1"/>
          <p:nvPr/>
        </p:nvSpPr>
        <p:spPr>
          <a:xfrm>
            <a:off x="9821554" y="373715"/>
            <a:ext cx="1612905" cy="83099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2400" b="1" dirty="0"/>
              <a:t>Click to go back</a:t>
            </a:r>
          </a:p>
        </p:txBody>
      </p:sp>
    </p:spTree>
    <p:extLst>
      <p:ext uri="{BB962C8B-B14F-4D97-AF65-F5344CB8AC3E}">
        <p14:creationId xmlns:p14="http://schemas.microsoft.com/office/powerpoint/2010/main" val="2433912177"/>
      </p:ext>
    </p:extLst>
  </p:cSld>
  <p:clrMapOvr>
    <a:masterClrMapping/>
  </p:clrMapOvr>
  <p:extLst>
    <p:ext uri="{6950BFC3-D8DA-4A85-94F7-54DA5524770B}">
      <p188:commentRel xmlns:p188="http://schemas.microsoft.com/office/powerpoint/2018/8/main" r:id="rId3"/>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F5FB89-736F-DFDF-E1B4-6FE927D6EA10}"/>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B13360C0-F0EF-D814-F4BB-A54447FB60CA}"/>
              </a:ext>
            </a:extLst>
          </p:cNvPr>
          <p:cNvPicPr>
            <a:picLocks noChangeAspect="1"/>
          </p:cNvPicPr>
          <p:nvPr/>
        </p:nvPicPr>
        <p:blipFill>
          <a:blip r:embed="rId3"/>
          <a:stretch>
            <a:fillRect/>
          </a:stretch>
        </p:blipFill>
        <p:spPr>
          <a:xfrm>
            <a:off x="5568" y="5799"/>
            <a:ext cx="12180864" cy="6846401"/>
          </a:xfrm>
          <a:prstGeom prst="rect">
            <a:avLst/>
          </a:prstGeom>
        </p:spPr>
      </p:pic>
      <p:pic>
        <p:nvPicPr>
          <p:cNvPr id="1032" name="Picture 8" descr="The Holy Trinity Church of England Secondary School - Headteacher's Welcome">
            <a:extLst>
              <a:ext uri="{FF2B5EF4-FFF2-40B4-BE49-F238E27FC236}">
                <a16:creationId xmlns:a16="http://schemas.microsoft.com/office/drawing/2014/main" id="{FC587B03-7265-203C-1E5C-D4BFB3BFC5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61253" y="-78899"/>
            <a:ext cx="1518612" cy="1359228"/>
          </a:xfrm>
          <a:prstGeom prst="roundRect">
            <a:avLst>
              <a:gd name="adj" fmla="val 23460"/>
            </a:avLst>
          </a:prstGeom>
          <a:ln>
            <a:noFill/>
          </a:ln>
          <a:effectLst>
            <a:outerShdw blurRad="152400" dist="12000" dir="900000" sy="98000" kx="110000" ky="200000" algn="tl" rotWithShape="0">
              <a:schemeClr val="tx1">
                <a:alpha val="30000"/>
              </a:scheme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86BB900B-873C-36EC-C873-B78F19A940D2}"/>
              </a:ext>
            </a:extLst>
          </p:cNvPr>
          <p:cNvSpPr txBox="1"/>
          <p:nvPr/>
        </p:nvSpPr>
        <p:spPr>
          <a:xfrm>
            <a:off x="7447471" y="1157555"/>
            <a:ext cx="560438" cy="1015663"/>
          </a:xfrm>
          <a:prstGeom prst="rect">
            <a:avLst/>
          </a:prstGeom>
          <a:noFill/>
        </p:spPr>
        <p:txBody>
          <a:bodyPr wrap="square" rtlCol="0">
            <a:spAutoFit/>
          </a:bodyPr>
          <a:lstStyle/>
          <a:p>
            <a:endParaRPr lang="en-GB" sz="6000" dirty="0">
              <a:solidFill>
                <a:srgbClr val="FFFF00"/>
              </a:solidFill>
            </a:endParaRPr>
          </a:p>
        </p:txBody>
      </p:sp>
      <p:sp>
        <p:nvSpPr>
          <p:cNvPr id="27" name="TextBox 26">
            <a:extLst>
              <a:ext uri="{FF2B5EF4-FFF2-40B4-BE49-F238E27FC236}">
                <a16:creationId xmlns:a16="http://schemas.microsoft.com/office/drawing/2014/main" id="{C0161A86-0690-EAA8-53D8-C2E2E6C725E6}"/>
              </a:ext>
            </a:extLst>
          </p:cNvPr>
          <p:cNvSpPr txBox="1"/>
          <p:nvPr/>
        </p:nvSpPr>
        <p:spPr>
          <a:xfrm>
            <a:off x="7382490" y="2595410"/>
            <a:ext cx="560438" cy="1015663"/>
          </a:xfrm>
          <a:prstGeom prst="rect">
            <a:avLst/>
          </a:prstGeom>
          <a:noFill/>
        </p:spPr>
        <p:txBody>
          <a:bodyPr wrap="square" rtlCol="0">
            <a:spAutoFit/>
          </a:bodyPr>
          <a:lstStyle/>
          <a:p>
            <a:endParaRPr lang="en-GB" sz="6000" dirty="0">
              <a:solidFill>
                <a:srgbClr val="FFFF00"/>
              </a:solidFill>
            </a:endParaRPr>
          </a:p>
        </p:txBody>
      </p:sp>
      <p:pic>
        <p:nvPicPr>
          <p:cNvPr id="34" name="Picture 33">
            <a:extLst>
              <a:ext uri="{FF2B5EF4-FFF2-40B4-BE49-F238E27FC236}">
                <a16:creationId xmlns:a16="http://schemas.microsoft.com/office/drawing/2014/main" id="{B32B7210-093B-2A98-ECE8-C2C896469A19}"/>
              </a:ext>
            </a:extLst>
          </p:cNvPr>
          <p:cNvPicPr>
            <a:picLocks noChangeAspect="1"/>
          </p:cNvPicPr>
          <p:nvPr/>
        </p:nvPicPr>
        <p:blipFill>
          <a:blip r:embed="rId5"/>
          <a:stretch>
            <a:fillRect/>
          </a:stretch>
        </p:blipFill>
        <p:spPr>
          <a:xfrm>
            <a:off x="9943625" y="5680709"/>
            <a:ext cx="2036240" cy="1052334"/>
          </a:xfrm>
          <a:prstGeom prst="rect">
            <a:avLst/>
          </a:prstGeom>
        </p:spPr>
      </p:pic>
      <p:sp>
        <p:nvSpPr>
          <p:cNvPr id="10" name="TextBox 9">
            <a:hlinkClick r:id="rId6" action="ppaction://hlinksldjump"/>
            <a:extLst>
              <a:ext uri="{FF2B5EF4-FFF2-40B4-BE49-F238E27FC236}">
                <a16:creationId xmlns:a16="http://schemas.microsoft.com/office/drawing/2014/main" id="{FE3A76B9-1EB6-AD83-603D-26C7A0B72A7F}"/>
              </a:ext>
            </a:extLst>
          </p:cNvPr>
          <p:cNvSpPr txBox="1"/>
          <p:nvPr/>
        </p:nvSpPr>
        <p:spPr>
          <a:xfrm>
            <a:off x="7621676" y="278578"/>
            <a:ext cx="1612905" cy="83099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2400" b="1" dirty="0"/>
              <a:t>Click to go back</a:t>
            </a:r>
          </a:p>
        </p:txBody>
      </p:sp>
      <p:pic>
        <p:nvPicPr>
          <p:cNvPr id="8" name="Picture 7">
            <a:extLst>
              <a:ext uri="{FF2B5EF4-FFF2-40B4-BE49-F238E27FC236}">
                <a16:creationId xmlns:a16="http://schemas.microsoft.com/office/drawing/2014/main" id="{8822C4FC-2A81-3703-04DA-7583ECD37946}"/>
              </a:ext>
            </a:extLst>
          </p:cNvPr>
          <p:cNvPicPr>
            <a:picLocks noChangeAspect="1"/>
          </p:cNvPicPr>
          <p:nvPr/>
        </p:nvPicPr>
        <p:blipFill>
          <a:blip r:embed="rId7"/>
          <a:srcRect t="6377" b="11651"/>
          <a:stretch>
            <a:fillRect/>
          </a:stretch>
        </p:blipFill>
        <p:spPr>
          <a:xfrm>
            <a:off x="179644" y="800287"/>
            <a:ext cx="6858000" cy="56215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Rectangle: Rounded Corners 2">
            <a:extLst>
              <a:ext uri="{FF2B5EF4-FFF2-40B4-BE49-F238E27FC236}">
                <a16:creationId xmlns:a16="http://schemas.microsoft.com/office/drawing/2014/main" id="{65A7FE24-EE17-2E9F-8372-5E909F541540}"/>
              </a:ext>
            </a:extLst>
          </p:cNvPr>
          <p:cNvSpPr/>
          <p:nvPr/>
        </p:nvSpPr>
        <p:spPr>
          <a:xfrm>
            <a:off x="6361043" y="1359228"/>
            <a:ext cx="5651313" cy="4242582"/>
          </a:xfrm>
          <a:prstGeom prst="roundRect">
            <a:avLst/>
          </a:prstGeom>
          <a:solidFill>
            <a:srgbClr val="92D050"/>
          </a:solidFill>
          <a:ln w="38100">
            <a:solidFill>
              <a:srgbClr val="000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900" dirty="0">
                <a:solidFill>
                  <a:schemeClr val="tx1"/>
                </a:solidFill>
              </a:rPr>
              <a:t>Here, Paul is addressing believers living in Corinth (in Greece, west of Athens).  Here he says let ALL you do be done with love.  ALL.  That’s everything.  Everything we say, everything we do, everything we think.  That is very challenging!</a:t>
            </a:r>
          </a:p>
          <a:p>
            <a:pPr algn="ctr"/>
            <a:endParaRPr lang="en-GB" sz="1900" dirty="0">
              <a:solidFill>
                <a:schemeClr val="tx1"/>
              </a:solidFill>
            </a:endParaRPr>
          </a:p>
          <a:p>
            <a:pPr algn="ctr"/>
            <a:r>
              <a:rPr lang="en-GB" sz="1900" dirty="0">
                <a:solidFill>
                  <a:srgbClr val="C00000"/>
                </a:solidFill>
              </a:rPr>
              <a:t>Question of the day:</a:t>
            </a:r>
          </a:p>
          <a:p>
            <a:pPr algn="ctr"/>
            <a:r>
              <a:rPr lang="en-GB" sz="1900" dirty="0">
                <a:solidFill>
                  <a:srgbClr val="0000FF"/>
                </a:solidFill>
              </a:rPr>
              <a:t>Think back over your last few days.  Can you remember and/or write down 5 good things and 5 bad things you did, said or thought?</a:t>
            </a:r>
          </a:p>
        </p:txBody>
      </p:sp>
    </p:spTree>
    <p:extLst>
      <p:ext uri="{BB962C8B-B14F-4D97-AF65-F5344CB8AC3E}">
        <p14:creationId xmlns:p14="http://schemas.microsoft.com/office/powerpoint/2010/main" val="2998486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74EEFE-E2A0-1B24-96E8-DCFDD5E8F795}"/>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618991B9-EA21-16B3-1466-91494D29FA62}"/>
              </a:ext>
            </a:extLst>
          </p:cNvPr>
          <p:cNvPicPr>
            <a:picLocks noChangeAspect="1"/>
          </p:cNvPicPr>
          <p:nvPr/>
        </p:nvPicPr>
        <p:blipFill>
          <a:blip r:embed="rId3"/>
          <a:stretch>
            <a:fillRect/>
          </a:stretch>
        </p:blipFill>
        <p:spPr>
          <a:xfrm>
            <a:off x="11136" y="18659"/>
            <a:ext cx="12180864" cy="6846401"/>
          </a:xfrm>
          <a:prstGeom prst="rect">
            <a:avLst/>
          </a:prstGeom>
          <a:ln>
            <a:solidFill>
              <a:schemeClr val="bg1"/>
            </a:solidFill>
          </a:ln>
        </p:spPr>
      </p:pic>
      <p:pic>
        <p:nvPicPr>
          <p:cNvPr id="1032" name="Picture 8" descr="The Holy Trinity Church of England Secondary School - Headteacher's Welcome">
            <a:extLst>
              <a:ext uri="{FF2B5EF4-FFF2-40B4-BE49-F238E27FC236}">
                <a16:creationId xmlns:a16="http://schemas.microsoft.com/office/drawing/2014/main" id="{BA455F7C-5449-EEF2-8599-8DB884DF5E2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50706" y="-627"/>
            <a:ext cx="1518612" cy="1359228"/>
          </a:xfrm>
          <a:prstGeom prst="roundRect">
            <a:avLst>
              <a:gd name="adj" fmla="val 23460"/>
            </a:avLst>
          </a:prstGeom>
          <a:ln>
            <a:noFill/>
          </a:ln>
          <a:effectLst>
            <a:outerShdw blurRad="152400" dist="12000" dir="900000" sy="98000" kx="110000" ky="200000" algn="tl" rotWithShape="0">
              <a:schemeClr val="tx1">
                <a:alpha val="30000"/>
              </a:scheme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pic>
        <p:nvPicPr>
          <p:cNvPr id="34" name="Picture 33">
            <a:extLst>
              <a:ext uri="{FF2B5EF4-FFF2-40B4-BE49-F238E27FC236}">
                <a16:creationId xmlns:a16="http://schemas.microsoft.com/office/drawing/2014/main" id="{A4255D5A-46B6-5303-BD14-135A6D0A9D78}"/>
              </a:ext>
            </a:extLst>
          </p:cNvPr>
          <p:cNvPicPr>
            <a:picLocks noChangeAspect="1"/>
          </p:cNvPicPr>
          <p:nvPr/>
        </p:nvPicPr>
        <p:blipFill>
          <a:blip r:embed="rId5">
            <a:duotone>
              <a:prstClr val="black"/>
              <a:schemeClr val="accent3">
                <a:tint val="45000"/>
                <a:satMod val="400000"/>
              </a:schemeClr>
            </a:duotone>
          </a:blip>
          <a:stretch>
            <a:fillRect/>
          </a:stretch>
        </p:blipFill>
        <p:spPr>
          <a:xfrm>
            <a:off x="10367764" y="5814109"/>
            <a:ext cx="1660188" cy="898505"/>
          </a:xfrm>
          <a:prstGeom prst="rect">
            <a:avLst/>
          </a:prstGeom>
          <a:ln>
            <a:solidFill>
              <a:srgbClr val="FFFF00"/>
            </a:solidFill>
          </a:ln>
        </p:spPr>
      </p:pic>
      <p:sp>
        <p:nvSpPr>
          <p:cNvPr id="3" name="Rectangle: Rounded Corners 2">
            <a:extLst>
              <a:ext uri="{FF2B5EF4-FFF2-40B4-BE49-F238E27FC236}">
                <a16:creationId xmlns:a16="http://schemas.microsoft.com/office/drawing/2014/main" id="{4B8057C7-4482-5678-00EA-82C327947A96}"/>
              </a:ext>
            </a:extLst>
          </p:cNvPr>
          <p:cNvSpPr/>
          <p:nvPr/>
        </p:nvSpPr>
        <p:spPr>
          <a:xfrm>
            <a:off x="495375" y="167204"/>
            <a:ext cx="9320649" cy="504474"/>
          </a:xfrm>
          <a:prstGeom prst="roundRect">
            <a:avLst/>
          </a:prstGeom>
          <a:solidFill>
            <a:srgbClr val="9933FF"/>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bg1"/>
                </a:solidFill>
              </a:rPr>
              <a:t>Here are 8 popular artists in 2026.  Can you name them?</a:t>
            </a:r>
          </a:p>
        </p:txBody>
      </p:sp>
      <p:sp>
        <p:nvSpPr>
          <p:cNvPr id="4" name="Rectangle: Rounded Corners 3">
            <a:extLst>
              <a:ext uri="{FF2B5EF4-FFF2-40B4-BE49-F238E27FC236}">
                <a16:creationId xmlns:a16="http://schemas.microsoft.com/office/drawing/2014/main" id="{8BC72AF7-B5C0-0B11-978E-A3F034C901D4}"/>
              </a:ext>
            </a:extLst>
          </p:cNvPr>
          <p:cNvSpPr/>
          <p:nvPr/>
        </p:nvSpPr>
        <p:spPr>
          <a:xfrm>
            <a:off x="92997" y="3168166"/>
            <a:ext cx="2495016" cy="504474"/>
          </a:xfrm>
          <a:prstGeom prst="roundRect">
            <a:avLst/>
          </a:prstGeom>
          <a:solidFill>
            <a:srgbClr val="3399FF"/>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000" dirty="0"/>
              <a:t>Taylor Swift</a:t>
            </a:r>
          </a:p>
        </p:txBody>
      </p:sp>
      <p:sp>
        <p:nvSpPr>
          <p:cNvPr id="24" name="TextBox 23">
            <a:extLst>
              <a:ext uri="{FF2B5EF4-FFF2-40B4-BE49-F238E27FC236}">
                <a16:creationId xmlns:a16="http://schemas.microsoft.com/office/drawing/2014/main" id="{DACEC8BA-C3A1-A210-7C0C-9EF65F99FAE1}"/>
              </a:ext>
            </a:extLst>
          </p:cNvPr>
          <p:cNvSpPr txBox="1"/>
          <p:nvPr/>
        </p:nvSpPr>
        <p:spPr>
          <a:xfrm>
            <a:off x="10607013" y="1472423"/>
            <a:ext cx="1510748" cy="830997"/>
          </a:xfrm>
          <a:prstGeom prst="rect">
            <a:avLst/>
          </a:prstGeom>
          <a:ln>
            <a:solidFill>
              <a:schemeClr val="bg1"/>
            </a:solidFill>
          </a:ln>
        </p:spPr>
        <p:style>
          <a:lnRef idx="2">
            <a:schemeClr val="dk1">
              <a:shade val="15000"/>
            </a:schemeClr>
          </a:lnRef>
          <a:fillRef idx="1">
            <a:schemeClr val="dk1"/>
          </a:fillRef>
          <a:effectRef idx="0">
            <a:schemeClr val="dk1"/>
          </a:effectRef>
          <a:fontRef idx="minor">
            <a:schemeClr val="lt1"/>
          </a:fontRef>
        </p:style>
        <p:txBody>
          <a:bodyPr wrap="square" rtlCol="0">
            <a:spAutoFit/>
          </a:bodyPr>
          <a:lstStyle/>
          <a:p>
            <a:pPr algn="ctr"/>
            <a:r>
              <a:rPr lang="en-GB" sz="2400" b="1" dirty="0"/>
              <a:t>Click for answers</a:t>
            </a:r>
          </a:p>
        </p:txBody>
      </p:sp>
      <p:sp>
        <p:nvSpPr>
          <p:cNvPr id="9" name="TextBox 8">
            <a:hlinkClick r:id="rId6" action="ppaction://hlinksldjump"/>
            <a:extLst>
              <a:ext uri="{FF2B5EF4-FFF2-40B4-BE49-F238E27FC236}">
                <a16:creationId xmlns:a16="http://schemas.microsoft.com/office/drawing/2014/main" id="{0F0CEE02-A9A5-3106-5AD4-9B109E0C6D24}"/>
              </a:ext>
            </a:extLst>
          </p:cNvPr>
          <p:cNvSpPr txBox="1"/>
          <p:nvPr/>
        </p:nvSpPr>
        <p:spPr>
          <a:xfrm>
            <a:off x="10607013" y="2359728"/>
            <a:ext cx="1510748" cy="83099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2400" b="1" dirty="0"/>
              <a:t>Click to go back</a:t>
            </a:r>
          </a:p>
        </p:txBody>
      </p:sp>
      <p:sp>
        <p:nvSpPr>
          <p:cNvPr id="5" name="Rectangle: Rounded Corners 4">
            <a:extLst>
              <a:ext uri="{FF2B5EF4-FFF2-40B4-BE49-F238E27FC236}">
                <a16:creationId xmlns:a16="http://schemas.microsoft.com/office/drawing/2014/main" id="{B0C0C8AD-AAD8-B571-80D0-304FCC676A06}"/>
              </a:ext>
            </a:extLst>
          </p:cNvPr>
          <p:cNvSpPr/>
          <p:nvPr/>
        </p:nvSpPr>
        <p:spPr>
          <a:xfrm>
            <a:off x="164048" y="6046358"/>
            <a:ext cx="2366240" cy="577079"/>
          </a:xfrm>
          <a:prstGeom prst="roundRect">
            <a:avLst/>
          </a:prstGeom>
          <a:solidFill>
            <a:srgbClr val="FFC000"/>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000" dirty="0"/>
              <a:t>Bad Bunny</a:t>
            </a:r>
          </a:p>
        </p:txBody>
      </p:sp>
      <p:sp>
        <p:nvSpPr>
          <p:cNvPr id="13" name="Rectangle: Rounded Corners 12">
            <a:extLst>
              <a:ext uri="{FF2B5EF4-FFF2-40B4-BE49-F238E27FC236}">
                <a16:creationId xmlns:a16="http://schemas.microsoft.com/office/drawing/2014/main" id="{6E8E61D8-359A-AC8B-4F19-E920BC9F1174}"/>
              </a:ext>
            </a:extLst>
          </p:cNvPr>
          <p:cNvSpPr/>
          <p:nvPr/>
        </p:nvSpPr>
        <p:spPr>
          <a:xfrm>
            <a:off x="5412901" y="3165317"/>
            <a:ext cx="2630913" cy="522069"/>
          </a:xfrm>
          <a:prstGeom prst="roundRect">
            <a:avLst/>
          </a:prstGeom>
          <a:solidFill>
            <a:srgbClr val="00B050"/>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000" dirty="0"/>
              <a:t>Justin Bieber</a:t>
            </a:r>
          </a:p>
        </p:txBody>
      </p:sp>
      <p:sp>
        <p:nvSpPr>
          <p:cNvPr id="14" name="Rectangle: Rounded Corners 13">
            <a:extLst>
              <a:ext uri="{FF2B5EF4-FFF2-40B4-BE49-F238E27FC236}">
                <a16:creationId xmlns:a16="http://schemas.microsoft.com/office/drawing/2014/main" id="{1FCCA808-CD83-4869-03D8-7CB12BF436A7}"/>
              </a:ext>
            </a:extLst>
          </p:cNvPr>
          <p:cNvSpPr/>
          <p:nvPr/>
        </p:nvSpPr>
        <p:spPr>
          <a:xfrm>
            <a:off x="5512804" y="6039749"/>
            <a:ext cx="2486579" cy="577078"/>
          </a:xfrm>
          <a:prstGeom prst="roundRect">
            <a:avLst/>
          </a:prstGeom>
          <a:solidFill>
            <a:srgbClr val="FF0066"/>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000" dirty="0"/>
              <a:t>Bruno Mars</a:t>
            </a:r>
          </a:p>
        </p:txBody>
      </p:sp>
      <p:pic>
        <p:nvPicPr>
          <p:cNvPr id="10" name="Picture 9">
            <a:extLst>
              <a:ext uri="{FF2B5EF4-FFF2-40B4-BE49-F238E27FC236}">
                <a16:creationId xmlns:a16="http://schemas.microsoft.com/office/drawing/2014/main" id="{8D812BE2-23F8-99D9-5966-F22E37239E78}"/>
              </a:ext>
            </a:extLst>
          </p:cNvPr>
          <p:cNvPicPr>
            <a:picLocks noChangeAspect="1"/>
          </p:cNvPicPr>
          <p:nvPr/>
        </p:nvPicPr>
        <p:blipFill>
          <a:blip r:embed="rId7"/>
          <a:stretch>
            <a:fillRect/>
          </a:stretch>
        </p:blipFill>
        <p:spPr>
          <a:xfrm>
            <a:off x="74239" y="820223"/>
            <a:ext cx="2482742" cy="2247294"/>
          </a:xfrm>
          <a:prstGeom prst="roundRect">
            <a:avLst>
              <a:gd name="adj" fmla="val 16667"/>
            </a:avLst>
          </a:prstGeom>
          <a:ln w="38100">
            <a:solidFill>
              <a:schemeClr val="bg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6" name="Picture 15">
            <a:extLst>
              <a:ext uri="{FF2B5EF4-FFF2-40B4-BE49-F238E27FC236}">
                <a16:creationId xmlns:a16="http://schemas.microsoft.com/office/drawing/2014/main" id="{5EB57BAD-D67C-720E-21B4-6F06BA7BEE7C}"/>
              </a:ext>
            </a:extLst>
          </p:cNvPr>
          <p:cNvPicPr>
            <a:picLocks noChangeAspect="1"/>
          </p:cNvPicPr>
          <p:nvPr/>
        </p:nvPicPr>
        <p:blipFill>
          <a:blip r:embed="rId8"/>
          <a:stretch>
            <a:fillRect/>
          </a:stretch>
        </p:blipFill>
        <p:spPr>
          <a:xfrm>
            <a:off x="5528007" y="881401"/>
            <a:ext cx="2471376" cy="2159007"/>
          </a:xfrm>
          <a:prstGeom prst="roundRect">
            <a:avLst>
              <a:gd name="adj" fmla="val 16667"/>
            </a:avLst>
          </a:prstGeom>
          <a:ln w="38100">
            <a:solidFill>
              <a:schemeClr val="bg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8" name="Picture 17">
            <a:extLst>
              <a:ext uri="{FF2B5EF4-FFF2-40B4-BE49-F238E27FC236}">
                <a16:creationId xmlns:a16="http://schemas.microsoft.com/office/drawing/2014/main" id="{8F62B63F-F343-475A-10E9-8B9DA40DED52}"/>
              </a:ext>
            </a:extLst>
          </p:cNvPr>
          <p:cNvPicPr>
            <a:picLocks noChangeAspect="1"/>
          </p:cNvPicPr>
          <p:nvPr/>
        </p:nvPicPr>
        <p:blipFill>
          <a:blip r:embed="rId9"/>
          <a:stretch>
            <a:fillRect/>
          </a:stretch>
        </p:blipFill>
        <p:spPr>
          <a:xfrm>
            <a:off x="92998" y="3875571"/>
            <a:ext cx="2463984" cy="2068443"/>
          </a:xfrm>
          <a:prstGeom prst="roundRect">
            <a:avLst>
              <a:gd name="adj" fmla="val 16667"/>
            </a:avLst>
          </a:prstGeom>
          <a:ln w="38100">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0" name="Picture 19">
            <a:extLst>
              <a:ext uri="{FF2B5EF4-FFF2-40B4-BE49-F238E27FC236}">
                <a16:creationId xmlns:a16="http://schemas.microsoft.com/office/drawing/2014/main" id="{878432DB-14F0-B5D9-38A9-6A80BE6060C8}"/>
              </a:ext>
            </a:extLst>
          </p:cNvPr>
          <p:cNvPicPr>
            <a:picLocks noChangeAspect="1"/>
          </p:cNvPicPr>
          <p:nvPr/>
        </p:nvPicPr>
        <p:blipFill>
          <a:blip r:embed="rId10"/>
          <a:stretch>
            <a:fillRect/>
          </a:stretch>
        </p:blipFill>
        <p:spPr>
          <a:xfrm>
            <a:off x="5476068" y="3875571"/>
            <a:ext cx="2630912" cy="2068443"/>
          </a:xfrm>
          <a:prstGeom prst="roundRect">
            <a:avLst>
              <a:gd name="adj" fmla="val 16667"/>
            </a:avLst>
          </a:prstGeom>
          <a:ln w="38100">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2" name="Rectangle: Rounded Corners 21">
            <a:extLst>
              <a:ext uri="{FF2B5EF4-FFF2-40B4-BE49-F238E27FC236}">
                <a16:creationId xmlns:a16="http://schemas.microsoft.com/office/drawing/2014/main" id="{88CD6E78-B5A6-1339-B4D3-B0CE77290ACE}"/>
              </a:ext>
            </a:extLst>
          </p:cNvPr>
          <p:cNvSpPr/>
          <p:nvPr/>
        </p:nvSpPr>
        <p:spPr>
          <a:xfrm>
            <a:off x="8248220" y="6054307"/>
            <a:ext cx="2554763" cy="577077"/>
          </a:xfrm>
          <a:prstGeom prst="roundRect">
            <a:avLst/>
          </a:prstGeom>
          <a:solidFill>
            <a:schemeClr val="accent2">
              <a:lumMod val="50000"/>
            </a:schemeClr>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000" dirty="0"/>
              <a:t>Harry Styles</a:t>
            </a:r>
          </a:p>
        </p:txBody>
      </p:sp>
      <p:sp>
        <p:nvSpPr>
          <p:cNvPr id="23" name="Rectangle: Rounded Corners 22">
            <a:extLst>
              <a:ext uri="{FF2B5EF4-FFF2-40B4-BE49-F238E27FC236}">
                <a16:creationId xmlns:a16="http://schemas.microsoft.com/office/drawing/2014/main" id="{F5C9A879-AD85-FF90-A8CA-8185A60ADCEE}"/>
              </a:ext>
            </a:extLst>
          </p:cNvPr>
          <p:cNvSpPr/>
          <p:nvPr/>
        </p:nvSpPr>
        <p:spPr>
          <a:xfrm>
            <a:off x="2853642" y="6046358"/>
            <a:ext cx="2335808" cy="577079"/>
          </a:xfrm>
          <a:prstGeom prst="roundRect">
            <a:avLst/>
          </a:prstGeom>
          <a:solidFill>
            <a:srgbClr val="008000"/>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000" dirty="0"/>
              <a:t>RAYE</a:t>
            </a:r>
          </a:p>
        </p:txBody>
      </p:sp>
      <p:sp>
        <p:nvSpPr>
          <p:cNvPr id="25" name="Rectangle: Rounded Corners 24">
            <a:extLst>
              <a:ext uri="{FF2B5EF4-FFF2-40B4-BE49-F238E27FC236}">
                <a16:creationId xmlns:a16="http://schemas.microsoft.com/office/drawing/2014/main" id="{202CB4FC-A43D-5F40-A48B-3045247B499C}"/>
              </a:ext>
            </a:extLst>
          </p:cNvPr>
          <p:cNvSpPr/>
          <p:nvPr/>
        </p:nvSpPr>
        <p:spPr>
          <a:xfrm>
            <a:off x="8120171" y="3146247"/>
            <a:ext cx="2453069" cy="541139"/>
          </a:xfrm>
          <a:prstGeom prst="roundRect">
            <a:avLst/>
          </a:prstGeom>
          <a:solidFill>
            <a:srgbClr val="002060"/>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000" dirty="0"/>
              <a:t>Dave &amp; Tems</a:t>
            </a:r>
          </a:p>
        </p:txBody>
      </p:sp>
      <p:sp>
        <p:nvSpPr>
          <p:cNvPr id="26" name="Rectangle: Rounded Corners 25">
            <a:extLst>
              <a:ext uri="{FF2B5EF4-FFF2-40B4-BE49-F238E27FC236}">
                <a16:creationId xmlns:a16="http://schemas.microsoft.com/office/drawing/2014/main" id="{166C8302-4B11-24DB-5B11-B47FDFBDF41A}"/>
              </a:ext>
            </a:extLst>
          </p:cNvPr>
          <p:cNvSpPr/>
          <p:nvPr/>
        </p:nvSpPr>
        <p:spPr>
          <a:xfrm>
            <a:off x="2819892" y="3150571"/>
            <a:ext cx="2335808" cy="522069"/>
          </a:xfrm>
          <a:prstGeom prst="roundRect">
            <a:avLst/>
          </a:prstGeom>
          <a:solidFill>
            <a:srgbClr val="7030A0"/>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000" dirty="0"/>
              <a:t>Olivia Dean</a:t>
            </a:r>
          </a:p>
        </p:txBody>
      </p:sp>
      <p:pic>
        <p:nvPicPr>
          <p:cNvPr id="28" name="Picture 27">
            <a:extLst>
              <a:ext uri="{FF2B5EF4-FFF2-40B4-BE49-F238E27FC236}">
                <a16:creationId xmlns:a16="http://schemas.microsoft.com/office/drawing/2014/main" id="{1857EB05-0649-BAF7-213C-0E8CB1EA03CC}"/>
              </a:ext>
            </a:extLst>
          </p:cNvPr>
          <p:cNvPicPr>
            <a:picLocks noChangeAspect="1"/>
          </p:cNvPicPr>
          <p:nvPr/>
        </p:nvPicPr>
        <p:blipFill>
          <a:blip r:embed="rId11"/>
          <a:stretch>
            <a:fillRect/>
          </a:stretch>
        </p:blipFill>
        <p:spPr>
          <a:xfrm>
            <a:off x="2693220" y="881611"/>
            <a:ext cx="2677602" cy="2159007"/>
          </a:xfrm>
          <a:prstGeom prst="roundRect">
            <a:avLst>
              <a:gd name="adj" fmla="val 16667"/>
            </a:avLst>
          </a:prstGeom>
          <a:ln w="38100">
            <a:solidFill>
              <a:schemeClr val="bg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0" name="Picture 29">
            <a:extLst>
              <a:ext uri="{FF2B5EF4-FFF2-40B4-BE49-F238E27FC236}">
                <a16:creationId xmlns:a16="http://schemas.microsoft.com/office/drawing/2014/main" id="{A707F0E5-6849-E2D6-CE7A-14B29EE6479E}"/>
              </a:ext>
            </a:extLst>
          </p:cNvPr>
          <p:cNvPicPr>
            <a:picLocks noChangeAspect="1"/>
          </p:cNvPicPr>
          <p:nvPr/>
        </p:nvPicPr>
        <p:blipFill>
          <a:blip r:embed="rId12"/>
          <a:stretch>
            <a:fillRect/>
          </a:stretch>
        </p:blipFill>
        <p:spPr>
          <a:xfrm>
            <a:off x="8166009" y="881401"/>
            <a:ext cx="2276475" cy="2186851"/>
          </a:xfrm>
          <a:prstGeom prst="roundRect">
            <a:avLst>
              <a:gd name="adj" fmla="val 16667"/>
            </a:avLst>
          </a:prstGeom>
          <a:ln w="38100">
            <a:solidFill>
              <a:schemeClr val="bg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2" name="Picture 31">
            <a:extLst>
              <a:ext uri="{FF2B5EF4-FFF2-40B4-BE49-F238E27FC236}">
                <a16:creationId xmlns:a16="http://schemas.microsoft.com/office/drawing/2014/main" id="{8E34BF0F-0639-4DF2-1146-114071BA1ADE}"/>
              </a:ext>
            </a:extLst>
          </p:cNvPr>
          <p:cNvPicPr>
            <a:picLocks noChangeAspect="1"/>
          </p:cNvPicPr>
          <p:nvPr/>
        </p:nvPicPr>
        <p:blipFill>
          <a:blip r:embed="rId13"/>
          <a:stretch>
            <a:fillRect/>
          </a:stretch>
        </p:blipFill>
        <p:spPr>
          <a:xfrm>
            <a:off x="2693220" y="3907946"/>
            <a:ext cx="2677602" cy="2068443"/>
          </a:xfrm>
          <a:prstGeom prst="roundRect">
            <a:avLst>
              <a:gd name="adj" fmla="val 16667"/>
            </a:avLst>
          </a:prstGeom>
          <a:ln w="38100">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5" name="Picture 34">
            <a:extLst>
              <a:ext uri="{FF2B5EF4-FFF2-40B4-BE49-F238E27FC236}">
                <a16:creationId xmlns:a16="http://schemas.microsoft.com/office/drawing/2014/main" id="{4C70A591-7A3F-6965-1F0A-9DC9C11F5ACA}"/>
              </a:ext>
            </a:extLst>
          </p:cNvPr>
          <p:cNvPicPr>
            <a:picLocks noChangeAspect="1"/>
          </p:cNvPicPr>
          <p:nvPr/>
        </p:nvPicPr>
        <p:blipFill>
          <a:blip r:embed="rId14"/>
          <a:stretch>
            <a:fillRect/>
          </a:stretch>
        </p:blipFill>
        <p:spPr>
          <a:xfrm>
            <a:off x="8248220" y="3875571"/>
            <a:ext cx="2554762" cy="2068443"/>
          </a:xfrm>
          <a:prstGeom prst="roundRect">
            <a:avLst>
              <a:gd name="adj" fmla="val 16667"/>
            </a:avLst>
          </a:prstGeom>
          <a:ln w="38100">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4036175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80">
                                          <p:stCondLst>
                                            <p:cond delay="0"/>
                                          </p:stCondLst>
                                        </p:cTn>
                                        <p:tgtEl>
                                          <p:spTgt spid="24"/>
                                        </p:tgtEl>
                                      </p:cBhvr>
                                    </p:animEffect>
                                    <p:anim calcmode="lin" valueType="num">
                                      <p:cBhvr>
                                        <p:cTn id="8"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13" dur="26">
                                          <p:stCondLst>
                                            <p:cond delay="650"/>
                                          </p:stCondLst>
                                        </p:cTn>
                                        <p:tgtEl>
                                          <p:spTgt spid="24"/>
                                        </p:tgtEl>
                                      </p:cBhvr>
                                      <p:to x="100000" y="60000"/>
                                    </p:animScale>
                                    <p:animScale>
                                      <p:cBhvr>
                                        <p:cTn id="14" dur="166" decel="50000">
                                          <p:stCondLst>
                                            <p:cond delay="676"/>
                                          </p:stCondLst>
                                        </p:cTn>
                                        <p:tgtEl>
                                          <p:spTgt spid="24"/>
                                        </p:tgtEl>
                                      </p:cBhvr>
                                      <p:to x="100000" y="100000"/>
                                    </p:animScale>
                                    <p:animScale>
                                      <p:cBhvr>
                                        <p:cTn id="15" dur="26">
                                          <p:stCondLst>
                                            <p:cond delay="1312"/>
                                          </p:stCondLst>
                                        </p:cTn>
                                        <p:tgtEl>
                                          <p:spTgt spid="24"/>
                                        </p:tgtEl>
                                      </p:cBhvr>
                                      <p:to x="100000" y="80000"/>
                                    </p:animScale>
                                    <p:animScale>
                                      <p:cBhvr>
                                        <p:cTn id="16" dur="166" decel="50000">
                                          <p:stCondLst>
                                            <p:cond delay="1338"/>
                                          </p:stCondLst>
                                        </p:cTn>
                                        <p:tgtEl>
                                          <p:spTgt spid="24"/>
                                        </p:tgtEl>
                                      </p:cBhvr>
                                      <p:to x="100000" y="100000"/>
                                    </p:animScale>
                                    <p:animScale>
                                      <p:cBhvr>
                                        <p:cTn id="17" dur="26">
                                          <p:stCondLst>
                                            <p:cond delay="1642"/>
                                          </p:stCondLst>
                                        </p:cTn>
                                        <p:tgtEl>
                                          <p:spTgt spid="24"/>
                                        </p:tgtEl>
                                      </p:cBhvr>
                                      <p:to x="100000" y="90000"/>
                                    </p:animScale>
                                    <p:animScale>
                                      <p:cBhvr>
                                        <p:cTn id="18" dur="166" decel="50000">
                                          <p:stCondLst>
                                            <p:cond delay="1668"/>
                                          </p:stCondLst>
                                        </p:cTn>
                                        <p:tgtEl>
                                          <p:spTgt spid="24"/>
                                        </p:tgtEl>
                                      </p:cBhvr>
                                      <p:to x="100000" y="100000"/>
                                    </p:animScale>
                                    <p:animScale>
                                      <p:cBhvr>
                                        <p:cTn id="19" dur="26">
                                          <p:stCondLst>
                                            <p:cond delay="1808"/>
                                          </p:stCondLst>
                                        </p:cTn>
                                        <p:tgtEl>
                                          <p:spTgt spid="24"/>
                                        </p:tgtEl>
                                      </p:cBhvr>
                                      <p:to x="100000" y="95000"/>
                                    </p:animScale>
                                    <p:animScale>
                                      <p:cBhvr>
                                        <p:cTn id="20" dur="166" decel="50000">
                                          <p:stCondLst>
                                            <p:cond delay="1834"/>
                                          </p:stCondLst>
                                        </p:cTn>
                                        <p:tgtEl>
                                          <p:spTgt spid="2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4">
                                            <p:txEl>
                                              <p:pRg st="0" end="0"/>
                                            </p:txEl>
                                          </p:spTgt>
                                        </p:tgtEl>
                                        <p:attrNameLst>
                                          <p:attrName>style.visibility</p:attrName>
                                        </p:attrNameLst>
                                      </p:cBhvr>
                                      <p:to>
                                        <p:strVal val="visible"/>
                                      </p:to>
                                    </p:set>
                                    <p:animEffect transition="in" filter="fade">
                                      <p:cBhvr>
                                        <p:cTn id="25" dur="500"/>
                                        <p:tgtEl>
                                          <p:spTgt spid="4">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6">
                                            <p:txEl>
                                              <p:pRg st="0" end="0"/>
                                            </p:txEl>
                                          </p:spTgt>
                                        </p:tgtEl>
                                        <p:attrNameLst>
                                          <p:attrName>style.visibility</p:attrName>
                                        </p:attrNameLst>
                                      </p:cBhvr>
                                      <p:to>
                                        <p:strVal val="visible"/>
                                      </p:to>
                                    </p:set>
                                    <p:animEffect transition="in" filter="fade">
                                      <p:cBhvr>
                                        <p:cTn id="30" dur="500"/>
                                        <p:tgtEl>
                                          <p:spTgt spid="26">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3">
                                            <p:txEl>
                                              <p:pRg st="0" end="0"/>
                                            </p:txEl>
                                          </p:spTgt>
                                        </p:tgtEl>
                                        <p:attrNameLst>
                                          <p:attrName>style.visibility</p:attrName>
                                        </p:attrNameLst>
                                      </p:cBhvr>
                                      <p:to>
                                        <p:strVal val="visible"/>
                                      </p:to>
                                    </p:set>
                                    <p:animEffect transition="in" filter="fade">
                                      <p:cBhvr>
                                        <p:cTn id="35" dur="500"/>
                                        <p:tgtEl>
                                          <p:spTgt spid="13">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25">
                                            <p:txEl>
                                              <p:pRg st="0" end="0"/>
                                            </p:txEl>
                                          </p:spTgt>
                                        </p:tgtEl>
                                        <p:attrNameLst>
                                          <p:attrName>style.visibility</p:attrName>
                                        </p:attrNameLst>
                                      </p:cBhvr>
                                      <p:to>
                                        <p:strVal val="visible"/>
                                      </p:to>
                                    </p:set>
                                    <p:animEffect transition="in" filter="fade">
                                      <p:cBhvr>
                                        <p:cTn id="40" dur="500"/>
                                        <p:tgtEl>
                                          <p:spTgt spid="25">
                                            <p:txEl>
                                              <p:pRg st="0" end="0"/>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5">
                                            <p:txEl>
                                              <p:pRg st="0" end="0"/>
                                            </p:txEl>
                                          </p:spTgt>
                                        </p:tgtEl>
                                        <p:attrNameLst>
                                          <p:attrName>style.visibility</p:attrName>
                                        </p:attrNameLst>
                                      </p:cBhvr>
                                      <p:to>
                                        <p:strVal val="visible"/>
                                      </p:to>
                                    </p:set>
                                    <p:animEffect transition="in" filter="fade">
                                      <p:cBhvr>
                                        <p:cTn id="45" dur="500"/>
                                        <p:tgtEl>
                                          <p:spTgt spid="5">
                                            <p:txEl>
                                              <p:pRg st="0" end="0"/>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23">
                                            <p:txEl>
                                              <p:pRg st="0" end="0"/>
                                            </p:txEl>
                                          </p:spTgt>
                                        </p:tgtEl>
                                        <p:attrNameLst>
                                          <p:attrName>style.visibility</p:attrName>
                                        </p:attrNameLst>
                                      </p:cBhvr>
                                      <p:to>
                                        <p:strVal val="visible"/>
                                      </p:to>
                                    </p:set>
                                    <p:animEffect transition="in" filter="fade">
                                      <p:cBhvr>
                                        <p:cTn id="50" dur="500"/>
                                        <p:tgtEl>
                                          <p:spTgt spid="23">
                                            <p:txEl>
                                              <p:pRg st="0" end="0"/>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14">
                                            <p:txEl>
                                              <p:pRg st="0" end="0"/>
                                            </p:txEl>
                                          </p:spTgt>
                                        </p:tgtEl>
                                        <p:attrNameLst>
                                          <p:attrName>style.visibility</p:attrName>
                                        </p:attrNameLst>
                                      </p:cBhvr>
                                      <p:to>
                                        <p:strVal val="visible"/>
                                      </p:to>
                                    </p:set>
                                    <p:animEffect transition="in" filter="fade">
                                      <p:cBhvr>
                                        <p:cTn id="55" dur="500"/>
                                        <p:tgtEl>
                                          <p:spTgt spid="14">
                                            <p:txEl>
                                              <p:pRg st="0" end="0"/>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22">
                                            <p:txEl>
                                              <p:pRg st="0" end="0"/>
                                            </p:txEl>
                                          </p:spTgt>
                                        </p:tgtEl>
                                        <p:attrNameLst>
                                          <p:attrName>style.visibility</p:attrName>
                                        </p:attrNameLst>
                                      </p:cBhvr>
                                      <p:to>
                                        <p:strVal val="visible"/>
                                      </p:to>
                                    </p:set>
                                    <p:animEffect transition="in" filter="fade">
                                      <p:cBhvr>
                                        <p:cTn id="60" dur="500"/>
                                        <p:tgtEl>
                                          <p:spTgt spid="2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EFC792-BC52-A998-F23F-851701CDA519}"/>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2BA0C7BD-0F47-1645-944E-ADE15C09FBEB}"/>
              </a:ext>
            </a:extLst>
          </p:cNvPr>
          <p:cNvPicPr>
            <a:picLocks noChangeAspect="1"/>
          </p:cNvPicPr>
          <p:nvPr/>
        </p:nvPicPr>
        <p:blipFill>
          <a:blip r:embed="rId3"/>
          <a:stretch>
            <a:fillRect/>
          </a:stretch>
        </p:blipFill>
        <p:spPr>
          <a:xfrm>
            <a:off x="5568" y="5799"/>
            <a:ext cx="12180864" cy="6846401"/>
          </a:xfrm>
          <a:prstGeom prst="rect">
            <a:avLst/>
          </a:prstGeom>
        </p:spPr>
      </p:pic>
      <p:pic>
        <p:nvPicPr>
          <p:cNvPr id="1032" name="Picture 8" descr="The Holy Trinity Church of England Secondary School - Headteacher's Welcome">
            <a:extLst>
              <a:ext uri="{FF2B5EF4-FFF2-40B4-BE49-F238E27FC236}">
                <a16:creationId xmlns:a16="http://schemas.microsoft.com/office/drawing/2014/main" id="{E6B43DBE-D8FF-7AC5-80D1-A51772BD080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61253" y="-78899"/>
            <a:ext cx="1518612" cy="1359228"/>
          </a:xfrm>
          <a:prstGeom prst="roundRect">
            <a:avLst>
              <a:gd name="adj" fmla="val 23460"/>
            </a:avLst>
          </a:prstGeom>
          <a:ln>
            <a:noFill/>
          </a:ln>
          <a:effectLst>
            <a:outerShdw blurRad="152400" dist="12000" dir="900000" sy="98000" kx="110000" ky="200000" algn="tl" rotWithShape="0">
              <a:schemeClr val="tx1">
                <a:alpha val="30000"/>
              </a:scheme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C73A9A6B-6272-FDAC-D608-553195AE98DD}"/>
              </a:ext>
            </a:extLst>
          </p:cNvPr>
          <p:cNvSpPr txBox="1"/>
          <p:nvPr/>
        </p:nvSpPr>
        <p:spPr>
          <a:xfrm>
            <a:off x="1546949" y="1150689"/>
            <a:ext cx="560438" cy="1015663"/>
          </a:xfrm>
          <a:prstGeom prst="rect">
            <a:avLst/>
          </a:prstGeom>
          <a:noFill/>
        </p:spPr>
        <p:txBody>
          <a:bodyPr wrap="square" rtlCol="0">
            <a:spAutoFit/>
          </a:bodyPr>
          <a:lstStyle/>
          <a:p>
            <a:endParaRPr lang="en-GB" sz="6000" dirty="0">
              <a:solidFill>
                <a:srgbClr val="FFFF00"/>
              </a:solidFill>
            </a:endParaRPr>
          </a:p>
        </p:txBody>
      </p:sp>
      <p:sp>
        <p:nvSpPr>
          <p:cNvPr id="16" name="TextBox 15">
            <a:extLst>
              <a:ext uri="{FF2B5EF4-FFF2-40B4-BE49-F238E27FC236}">
                <a16:creationId xmlns:a16="http://schemas.microsoft.com/office/drawing/2014/main" id="{4AF8D610-7345-1769-5502-D1BE5ED64AE4}"/>
              </a:ext>
            </a:extLst>
          </p:cNvPr>
          <p:cNvSpPr txBox="1"/>
          <p:nvPr/>
        </p:nvSpPr>
        <p:spPr>
          <a:xfrm>
            <a:off x="7447471" y="1157555"/>
            <a:ext cx="560438" cy="1015663"/>
          </a:xfrm>
          <a:prstGeom prst="rect">
            <a:avLst/>
          </a:prstGeom>
          <a:noFill/>
        </p:spPr>
        <p:txBody>
          <a:bodyPr wrap="square" rtlCol="0">
            <a:spAutoFit/>
          </a:bodyPr>
          <a:lstStyle/>
          <a:p>
            <a:endParaRPr lang="en-GB" sz="6000" dirty="0">
              <a:solidFill>
                <a:srgbClr val="FFFF00"/>
              </a:solidFill>
            </a:endParaRPr>
          </a:p>
        </p:txBody>
      </p:sp>
      <p:sp>
        <p:nvSpPr>
          <p:cNvPr id="27" name="TextBox 26">
            <a:extLst>
              <a:ext uri="{FF2B5EF4-FFF2-40B4-BE49-F238E27FC236}">
                <a16:creationId xmlns:a16="http://schemas.microsoft.com/office/drawing/2014/main" id="{F90A213F-2E66-3FEF-F886-0059B4A10777}"/>
              </a:ext>
            </a:extLst>
          </p:cNvPr>
          <p:cNvSpPr txBox="1"/>
          <p:nvPr/>
        </p:nvSpPr>
        <p:spPr>
          <a:xfrm>
            <a:off x="7382490" y="2595410"/>
            <a:ext cx="560438" cy="1015663"/>
          </a:xfrm>
          <a:prstGeom prst="rect">
            <a:avLst/>
          </a:prstGeom>
          <a:noFill/>
        </p:spPr>
        <p:txBody>
          <a:bodyPr wrap="square" rtlCol="0">
            <a:spAutoFit/>
          </a:bodyPr>
          <a:lstStyle/>
          <a:p>
            <a:endParaRPr lang="en-GB" sz="6000" dirty="0">
              <a:solidFill>
                <a:srgbClr val="FFFF00"/>
              </a:solidFill>
            </a:endParaRPr>
          </a:p>
        </p:txBody>
      </p:sp>
      <p:pic>
        <p:nvPicPr>
          <p:cNvPr id="34" name="Picture 33">
            <a:extLst>
              <a:ext uri="{FF2B5EF4-FFF2-40B4-BE49-F238E27FC236}">
                <a16:creationId xmlns:a16="http://schemas.microsoft.com/office/drawing/2014/main" id="{8881E060-727F-A7FF-B5FB-7533F9E32FD2}"/>
              </a:ext>
            </a:extLst>
          </p:cNvPr>
          <p:cNvPicPr>
            <a:picLocks noChangeAspect="1"/>
          </p:cNvPicPr>
          <p:nvPr/>
        </p:nvPicPr>
        <p:blipFill>
          <a:blip r:embed="rId5"/>
          <a:stretch>
            <a:fillRect/>
          </a:stretch>
        </p:blipFill>
        <p:spPr>
          <a:xfrm>
            <a:off x="9817028" y="5663682"/>
            <a:ext cx="2036240" cy="966322"/>
          </a:xfrm>
          <a:prstGeom prst="rect">
            <a:avLst/>
          </a:prstGeom>
        </p:spPr>
      </p:pic>
      <p:sp>
        <p:nvSpPr>
          <p:cNvPr id="10" name="TextBox 9">
            <a:hlinkClick r:id="rId6" action="ppaction://hlinksldjump"/>
            <a:extLst>
              <a:ext uri="{FF2B5EF4-FFF2-40B4-BE49-F238E27FC236}">
                <a16:creationId xmlns:a16="http://schemas.microsoft.com/office/drawing/2014/main" id="{9FBFE1C3-9E99-883B-B08B-26C046ECE0EE}"/>
              </a:ext>
            </a:extLst>
          </p:cNvPr>
          <p:cNvSpPr txBox="1"/>
          <p:nvPr/>
        </p:nvSpPr>
        <p:spPr>
          <a:xfrm>
            <a:off x="10633484" y="3103241"/>
            <a:ext cx="1346381" cy="83099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2400" b="1" dirty="0"/>
              <a:t>Click to go back</a:t>
            </a:r>
          </a:p>
        </p:txBody>
      </p:sp>
      <p:sp>
        <p:nvSpPr>
          <p:cNvPr id="3" name="Rectangle: Rounded Corners 2">
            <a:extLst>
              <a:ext uri="{FF2B5EF4-FFF2-40B4-BE49-F238E27FC236}">
                <a16:creationId xmlns:a16="http://schemas.microsoft.com/office/drawing/2014/main" id="{16D5139E-2DDF-1929-520D-8D65CE091AA3}"/>
              </a:ext>
            </a:extLst>
          </p:cNvPr>
          <p:cNvSpPr/>
          <p:nvPr/>
        </p:nvSpPr>
        <p:spPr>
          <a:xfrm>
            <a:off x="338732" y="343894"/>
            <a:ext cx="9719668" cy="6170212"/>
          </a:xfrm>
          <a:prstGeom prst="roundRect">
            <a:avLst/>
          </a:prstGeom>
          <a:solidFill>
            <a:srgbClr val="002060"/>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dirty="0"/>
              <a:t>Making a Difference</a:t>
            </a:r>
          </a:p>
          <a:p>
            <a:pPr algn="ctr"/>
            <a:endParaRPr lang="en-GB" sz="3200" dirty="0"/>
          </a:p>
          <a:p>
            <a:pPr algn="ctr"/>
            <a:r>
              <a:rPr lang="en-GB" sz="3200" dirty="0"/>
              <a:t>Loving God</a:t>
            </a:r>
          </a:p>
          <a:p>
            <a:pPr algn="ctr"/>
            <a:endParaRPr lang="en-GB" sz="3200" dirty="0"/>
          </a:p>
          <a:p>
            <a:pPr algn="ctr"/>
            <a:r>
              <a:rPr lang="en-GB" sz="3200" dirty="0"/>
              <a:t>Thank you for the chances we have each day to make a difference. Help us to notice when others need kindness and give us the courage to act with compassion and care. May our words and actions bring hope and encouragement to those around us.</a:t>
            </a:r>
          </a:p>
          <a:p>
            <a:pPr algn="ctr"/>
            <a:endParaRPr lang="en-GB" sz="3200" dirty="0"/>
          </a:p>
          <a:p>
            <a:pPr algn="ctr"/>
            <a:r>
              <a:rPr lang="en-GB" sz="3200" dirty="0"/>
              <a:t>Amen</a:t>
            </a:r>
          </a:p>
        </p:txBody>
      </p:sp>
    </p:spTree>
    <p:extLst>
      <p:ext uri="{BB962C8B-B14F-4D97-AF65-F5344CB8AC3E}">
        <p14:creationId xmlns:p14="http://schemas.microsoft.com/office/powerpoint/2010/main" val="15420905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F5FB89-736F-DFDF-E1B4-6FE927D6EA10}"/>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2164E214-0C59-DE4A-CC10-BEF699E356B9}"/>
              </a:ext>
            </a:extLst>
          </p:cNvPr>
          <p:cNvPicPr>
            <a:picLocks noChangeAspect="1"/>
          </p:cNvPicPr>
          <p:nvPr/>
        </p:nvPicPr>
        <p:blipFill>
          <a:blip r:embed="rId3"/>
          <a:stretch>
            <a:fillRect/>
          </a:stretch>
        </p:blipFill>
        <p:spPr>
          <a:xfrm>
            <a:off x="8617" y="-1"/>
            <a:ext cx="12174766" cy="6846105"/>
          </a:xfrm>
          <a:prstGeom prst="rect">
            <a:avLst/>
          </a:prstGeom>
        </p:spPr>
      </p:pic>
      <p:sp>
        <p:nvSpPr>
          <p:cNvPr id="3" name="Rectangle: Rounded Corners 2">
            <a:extLst>
              <a:ext uri="{FF2B5EF4-FFF2-40B4-BE49-F238E27FC236}">
                <a16:creationId xmlns:a16="http://schemas.microsoft.com/office/drawing/2014/main" id="{299F1A2F-9CE9-E1BF-6EBB-47945466CE3F}"/>
              </a:ext>
            </a:extLst>
          </p:cNvPr>
          <p:cNvSpPr/>
          <p:nvPr/>
        </p:nvSpPr>
        <p:spPr>
          <a:xfrm>
            <a:off x="199943" y="367748"/>
            <a:ext cx="9502680" cy="6122504"/>
          </a:xfrm>
          <a:prstGeom prst="roundRect">
            <a:avLst/>
          </a:prstGeom>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750"/>
              </a:spcBef>
              <a:spcAft>
                <a:spcPts val="750"/>
              </a:spcAft>
              <a:buNone/>
            </a:pPr>
            <a:r>
              <a:rPr lang="en-GB" sz="3600" dirty="0">
                <a:solidFill>
                  <a:srgbClr val="FFFF00"/>
                </a:solidFill>
                <a:latin typeface="Helvetica" panose="020B0604020202020204" pitchFamily="34" charset="0"/>
              </a:rPr>
              <a:t>Choosing Kindness</a:t>
            </a:r>
          </a:p>
          <a:p>
            <a:pPr algn="ctr">
              <a:spcBef>
                <a:spcPts val="750"/>
              </a:spcBef>
              <a:spcAft>
                <a:spcPts val="750"/>
              </a:spcAft>
              <a:buNone/>
            </a:pPr>
            <a:r>
              <a:rPr lang="en-GB" sz="3600" dirty="0">
                <a:solidFill>
                  <a:srgbClr val="FFFF00"/>
                </a:solidFill>
                <a:latin typeface="Helvetica" panose="020B0604020202020204" pitchFamily="34" charset="0"/>
              </a:rPr>
              <a:t>God of love</a:t>
            </a:r>
          </a:p>
          <a:p>
            <a:pPr algn="ctr">
              <a:spcBef>
                <a:spcPts val="750"/>
              </a:spcBef>
              <a:spcAft>
                <a:spcPts val="750"/>
              </a:spcAft>
              <a:buNone/>
            </a:pPr>
            <a:r>
              <a:rPr lang="en-GB" sz="3600" dirty="0">
                <a:solidFill>
                  <a:srgbClr val="FFFF00"/>
                </a:solidFill>
                <a:latin typeface="Helvetica" panose="020B0604020202020204" pitchFamily="34" charset="0"/>
              </a:rPr>
              <a:t>As we learn and grow together, help us to choose kindness in how we speak and act. Teach us to respect each other, even when we disagree and remind us that small acts of goodness can make a big difference.</a:t>
            </a:r>
          </a:p>
          <a:p>
            <a:pPr algn="ctr">
              <a:spcBef>
                <a:spcPts val="750"/>
              </a:spcBef>
              <a:spcAft>
                <a:spcPts val="750"/>
              </a:spcAft>
              <a:buNone/>
            </a:pPr>
            <a:r>
              <a:rPr lang="en-GB" sz="3600" dirty="0">
                <a:solidFill>
                  <a:srgbClr val="FFFF00"/>
                </a:solidFill>
                <a:latin typeface="Helvetica" panose="020B0604020202020204" pitchFamily="34" charset="0"/>
              </a:rPr>
              <a:t>Amen</a:t>
            </a:r>
          </a:p>
        </p:txBody>
      </p:sp>
      <p:pic>
        <p:nvPicPr>
          <p:cNvPr id="1032" name="Picture 8" descr="The Holy Trinity Church of England Secondary School - Headteacher's Welcome">
            <a:extLst>
              <a:ext uri="{FF2B5EF4-FFF2-40B4-BE49-F238E27FC236}">
                <a16:creationId xmlns:a16="http://schemas.microsoft.com/office/drawing/2014/main" id="{FC587B03-7265-203C-1E5C-D4BFB3BFC5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73445" y="-78899"/>
            <a:ext cx="1518612" cy="1359228"/>
          </a:xfrm>
          <a:prstGeom prst="roundRect">
            <a:avLst>
              <a:gd name="adj" fmla="val 23460"/>
            </a:avLst>
          </a:prstGeom>
          <a:ln>
            <a:noFill/>
          </a:ln>
          <a:effectLst>
            <a:outerShdw blurRad="152400" dist="12000" dir="900000" sy="98000" kx="110000" ky="200000" algn="tl" rotWithShape="0">
              <a:schemeClr val="tx1">
                <a:alpha val="30000"/>
              </a:scheme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572F5E39-4C0C-9528-7CD0-48C44F8DBA26}"/>
              </a:ext>
            </a:extLst>
          </p:cNvPr>
          <p:cNvSpPr txBox="1"/>
          <p:nvPr/>
        </p:nvSpPr>
        <p:spPr>
          <a:xfrm>
            <a:off x="1559141" y="1150689"/>
            <a:ext cx="560438" cy="1015663"/>
          </a:xfrm>
          <a:prstGeom prst="rect">
            <a:avLst/>
          </a:prstGeom>
          <a:noFill/>
        </p:spPr>
        <p:txBody>
          <a:bodyPr wrap="square" rtlCol="0">
            <a:spAutoFit/>
          </a:bodyPr>
          <a:lstStyle/>
          <a:p>
            <a:endParaRPr lang="en-GB" sz="6000" dirty="0">
              <a:solidFill>
                <a:srgbClr val="FFFF00"/>
              </a:solidFill>
            </a:endParaRPr>
          </a:p>
        </p:txBody>
      </p:sp>
      <p:sp>
        <p:nvSpPr>
          <p:cNvPr id="16" name="TextBox 15">
            <a:extLst>
              <a:ext uri="{FF2B5EF4-FFF2-40B4-BE49-F238E27FC236}">
                <a16:creationId xmlns:a16="http://schemas.microsoft.com/office/drawing/2014/main" id="{86BB900B-873C-36EC-C873-B78F19A940D2}"/>
              </a:ext>
            </a:extLst>
          </p:cNvPr>
          <p:cNvSpPr txBox="1"/>
          <p:nvPr/>
        </p:nvSpPr>
        <p:spPr>
          <a:xfrm>
            <a:off x="7459663" y="1157555"/>
            <a:ext cx="560438" cy="1015663"/>
          </a:xfrm>
          <a:prstGeom prst="rect">
            <a:avLst/>
          </a:prstGeom>
          <a:noFill/>
        </p:spPr>
        <p:txBody>
          <a:bodyPr wrap="square" rtlCol="0">
            <a:spAutoFit/>
          </a:bodyPr>
          <a:lstStyle/>
          <a:p>
            <a:endParaRPr lang="en-GB" sz="6000" dirty="0">
              <a:solidFill>
                <a:srgbClr val="FFFF00"/>
              </a:solidFill>
            </a:endParaRPr>
          </a:p>
        </p:txBody>
      </p:sp>
      <p:pic>
        <p:nvPicPr>
          <p:cNvPr id="34" name="Picture 33">
            <a:extLst>
              <a:ext uri="{FF2B5EF4-FFF2-40B4-BE49-F238E27FC236}">
                <a16:creationId xmlns:a16="http://schemas.microsoft.com/office/drawing/2014/main" id="{B32B7210-093B-2A98-ECE8-C2C896469A19}"/>
              </a:ext>
            </a:extLst>
          </p:cNvPr>
          <p:cNvPicPr>
            <a:picLocks noChangeAspect="1"/>
          </p:cNvPicPr>
          <p:nvPr/>
        </p:nvPicPr>
        <p:blipFill>
          <a:blip r:embed="rId5"/>
          <a:stretch>
            <a:fillRect/>
          </a:stretch>
        </p:blipFill>
        <p:spPr>
          <a:xfrm>
            <a:off x="9829220" y="5663682"/>
            <a:ext cx="2036240" cy="966322"/>
          </a:xfrm>
          <a:prstGeom prst="rect">
            <a:avLst/>
          </a:prstGeom>
        </p:spPr>
      </p:pic>
      <p:sp>
        <p:nvSpPr>
          <p:cNvPr id="10" name="TextBox 9">
            <a:hlinkClick r:id="rId6" action="ppaction://hlinksldjump"/>
            <a:extLst>
              <a:ext uri="{FF2B5EF4-FFF2-40B4-BE49-F238E27FC236}">
                <a16:creationId xmlns:a16="http://schemas.microsoft.com/office/drawing/2014/main" id="{FE3A76B9-1EB6-AD83-603D-26C7A0B72A7F}"/>
              </a:ext>
            </a:extLst>
          </p:cNvPr>
          <p:cNvSpPr txBox="1"/>
          <p:nvPr/>
        </p:nvSpPr>
        <p:spPr>
          <a:xfrm>
            <a:off x="10645676" y="3103241"/>
            <a:ext cx="1346381" cy="83099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2400" b="1" dirty="0"/>
              <a:t>Click to go back</a:t>
            </a:r>
          </a:p>
        </p:txBody>
      </p:sp>
    </p:spTree>
    <p:extLst>
      <p:ext uri="{BB962C8B-B14F-4D97-AF65-F5344CB8AC3E}">
        <p14:creationId xmlns:p14="http://schemas.microsoft.com/office/powerpoint/2010/main" val="12085042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029001-5D5B-4B17-EC5B-5BCE36836DFE}"/>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D9CD80BC-0334-C7BC-8834-573D896AC787}"/>
              </a:ext>
            </a:extLst>
          </p:cNvPr>
          <p:cNvPicPr>
            <a:picLocks noChangeAspect="1"/>
          </p:cNvPicPr>
          <p:nvPr/>
        </p:nvPicPr>
        <p:blipFill>
          <a:blip r:embed="rId3"/>
          <a:stretch>
            <a:fillRect/>
          </a:stretch>
        </p:blipFill>
        <p:spPr>
          <a:xfrm>
            <a:off x="5568" y="5799"/>
            <a:ext cx="12180864" cy="6846401"/>
          </a:xfrm>
          <a:prstGeom prst="rect">
            <a:avLst/>
          </a:prstGeom>
        </p:spPr>
      </p:pic>
      <p:sp>
        <p:nvSpPr>
          <p:cNvPr id="3" name="Rectangle: Rounded Corners 2">
            <a:extLst>
              <a:ext uri="{FF2B5EF4-FFF2-40B4-BE49-F238E27FC236}">
                <a16:creationId xmlns:a16="http://schemas.microsoft.com/office/drawing/2014/main" id="{6EEE45E5-3AD5-BA9C-408E-3BD254D32940}"/>
              </a:ext>
            </a:extLst>
          </p:cNvPr>
          <p:cNvSpPr/>
          <p:nvPr/>
        </p:nvSpPr>
        <p:spPr>
          <a:xfrm>
            <a:off x="212135" y="343894"/>
            <a:ext cx="10107253" cy="6170212"/>
          </a:xfrm>
          <a:prstGeom prst="roundRect">
            <a:avLst/>
          </a:prstGeom>
          <a:solidFill>
            <a:srgbClr val="00B0F0"/>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dirty="0"/>
              <a:t>Being a Positive Influence</a:t>
            </a:r>
          </a:p>
          <a:p>
            <a:pPr algn="ctr"/>
            <a:endParaRPr lang="en-GB" sz="3200" dirty="0"/>
          </a:p>
          <a:p>
            <a:pPr algn="ctr"/>
            <a:r>
              <a:rPr lang="en-GB" sz="3200" dirty="0"/>
              <a:t>Lord</a:t>
            </a:r>
          </a:p>
          <a:p>
            <a:pPr algn="ctr"/>
            <a:endParaRPr lang="en-GB" sz="3200" dirty="0"/>
          </a:p>
          <a:p>
            <a:pPr algn="ctr"/>
            <a:r>
              <a:rPr lang="en-GB" sz="3200" dirty="0"/>
              <a:t>Thank you for the unique gifts each of us has. Help us to use our talents to support others and to be a positive influence in our school and community. May we lift people up, not put them down and always try to do what is right.</a:t>
            </a:r>
          </a:p>
          <a:p>
            <a:pPr algn="ctr"/>
            <a:endParaRPr lang="en-GB" sz="3200" dirty="0"/>
          </a:p>
          <a:p>
            <a:pPr algn="ctr"/>
            <a:r>
              <a:rPr lang="en-GB" sz="3200" dirty="0"/>
              <a:t>Amen</a:t>
            </a:r>
          </a:p>
        </p:txBody>
      </p:sp>
      <p:pic>
        <p:nvPicPr>
          <p:cNvPr id="1032" name="Picture 8" descr="The Holy Trinity Church of England Secondary School - Headteacher's Welcome">
            <a:extLst>
              <a:ext uri="{FF2B5EF4-FFF2-40B4-BE49-F238E27FC236}">
                <a16:creationId xmlns:a16="http://schemas.microsoft.com/office/drawing/2014/main" id="{9C66EFF4-D77D-CC56-A001-FF92CDEF990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61253" y="-78899"/>
            <a:ext cx="1518612" cy="1359228"/>
          </a:xfrm>
          <a:prstGeom prst="roundRect">
            <a:avLst>
              <a:gd name="adj" fmla="val 23460"/>
            </a:avLst>
          </a:prstGeom>
          <a:ln>
            <a:noFill/>
          </a:ln>
          <a:effectLst>
            <a:outerShdw blurRad="152400" dist="12000" dir="900000" sy="98000" kx="110000" ky="200000" algn="tl" rotWithShape="0">
              <a:schemeClr val="tx1">
                <a:alpha val="30000"/>
              </a:scheme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333BF8F8-E89E-0488-4F2E-B56117F21FF6}"/>
              </a:ext>
            </a:extLst>
          </p:cNvPr>
          <p:cNvSpPr txBox="1"/>
          <p:nvPr/>
        </p:nvSpPr>
        <p:spPr>
          <a:xfrm>
            <a:off x="1546949" y="1150689"/>
            <a:ext cx="560438" cy="1015663"/>
          </a:xfrm>
          <a:prstGeom prst="rect">
            <a:avLst/>
          </a:prstGeom>
          <a:noFill/>
        </p:spPr>
        <p:txBody>
          <a:bodyPr wrap="square" rtlCol="0">
            <a:spAutoFit/>
          </a:bodyPr>
          <a:lstStyle/>
          <a:p>
            <a:endParaRPr lang="en-GB" sz="6000" dirty="0">
              <a:solidFill>
                <a:srgbClr val="FFFF00"/>
              </a:solidFill>
            </a:endParaRPr>
          </a:p>
        </p:txBody>
      </p:sp>
      <p:sp>
        <p:nvSpPr>
          <p:cNvPr id="16" name="TextBox 15">
            <a:extLst>
              <a:ext uri="{FF2B5EF4-FFF2-40B4-BE49-F238E27FC236}">
                <a16:creationId xmlns:a16="http://schemas.microsoft.com/office/drawing/2014/main" id="{A513FF68-D500-2A7D-A877-A9B5C8AE5141}"/>
              </a:ext>
            </a:extLst>
          </p:cNvPr>
          <p:cNvSpPr txBox="1"/>
          <p:nvPr/>
        </p:nvSpPr>
        <p:spPr>
          <a:xfrm>
            <a:off x="7447471" y="1157555"/>
            <a:ext cx="560438" cy="1015663"/>
          </a:xfrm>
          <a:prstGeom prst="rect">
            <a:avLst/>
          </a:prstGeom>
          <a:noFill/>
        </p:spPr>
        <p:txBody>
          <a:bodyPr wrap="square" rtlCol="0">
            <a:spAutoFit/>
          </a:bodyPr>
          <a:lstStyle/>
          <a:p>
            <a:endParaRPr lang="en-GB" sz="6000" dirty="0">
              <a:solidFill>
                <a:srgbClr val="FFFF00"/>
              </a:solidFill>
            </a:endParaRPr>
          </a:p>
        </p:txBody>
      </p:sp>
      <p:pic>
        <p:nvPicPr>
          <p:cNvPr id="34" name="Picture 33">
            <a:extLst>
              <a:ext uri="{FF2B5EF4-FFF2-40B4-BE49-F238E27FC236}">
                <a16:creationId xmlns:a16="http://schemas.microsoft.com/office/drawing/2014/main" id="{9212C0B9-1DD9-A3B2-F105-CC3D9A6A1E43}"/>
              </a:ext>
            </a:extLst>
          </p:cNvPr>
          <p:cNvPicPr>
            <a:picLocks noChangeAspect="1"/>
          </p:cNvPicPr>
          <p:nvPr/>
        </p:nvPicPr>
        <p:blipFill>
          <a:blip r:embed="rId5"/>
          <a:stretch>
            <a:fillRect/>
          </a:stretch>
        </p:blipFill>
        <p:spPr>
          <a:xfrm>
            <a:off x="9817028" y="5663682"/>
            <a:ext cx="2036240" cy="966322"/>
          </a:xfrm>
          <a:prstGeom prst="rect">
            <a:avLst/>
          </a:prstGeom>
        </p:spPr>
      </p:pic>
      <p:sp>
        <p:nvSpPr>
          <p:cNvPr id="10" name="TextBox 9">
            <a:hlinkClick r:id="rId6" action="ppaction://hlinksldjump"/>
            <a:extLst>
              <a:ext uri="{FF2B5EF4-FFF2-40B4-BE49-F238E27FC236}">
                <a16:creationId xmlns:a16="http://schemas.microsoft.com/office/drawing/2014/main" id="{48A09525-3C8F-2769-D9F9-2543773BBB19}"/>
              </a:ext>
            </a:extLst>
          </p:cNvPr>
          <p:cNvSpPr txBox="1"/>
          <p:nvPr/>
        </p:nvSpPr>
        <p:spPr>
          <a:xfrm>
            <a:off x="10633484" y="3103241"/>
            <a:ext cx="1346381" cy="83099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2400" b="1" dirty="0"/>
              <a:t>Click to go back</a:t>
            </a:r>
          </a:p>
        </p:txBody>
      </p:sp>
    </p:spTree>
    <p:extLst>
      <p:ext uri="{BB962C8B-B14F-4D97-AF65-F5344CB8AC3E}">
        <p14:creationId xmlns:p14="http://schemas.microsoft.com/office/powerpoint/2010/main" val="24633952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215E61-FE64-8A75-A7D9-521AD6A071F2}"/>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D7ECB276-8BA5-BEE6-5E10-E1271443D2CA}"/>
              </a:ext>
            </a:extLst>
          </p:cNvPr>
          <p:cNvPicPr>
            <a:picLocks noChangeAspect="1"/>
          </p:cNvPicPr>
          <p:nvPr/>
        </p:nvPicPr>
        <p:blipFill>
          <a:blip r:embed="rId3"/>
          <a:stretch>
            <a:fillRect/>
          </a:stretch>
        </p:blipFill>
        <p:spPr>
          <a:xfrm>
            <a:off x="5568" y="5799"/>
            <a:ext cx="12180864" cy="6846401"/>
          </a:xfrm>
          <a:prstGeom prst="rect">
            <a:avLst/>
          </a:prstGeom>
        </p:spPr>
      </p:pic>
      <p:sp>
        <p:nvSpPr>
          <p:cNvPr id="3" name="Rectangle: Rounded Corners 2">
            <a:extLst>
              <a:ext uri="{FF2B5EF4-FFF2-40B4-BE49-F238E27FC236}">
                <a16:creationId xmlns:a16="http://schemas.microsoft.com/office/drawing/2014/main" id="{6990BD36-241E-22F1-E808-2BBF4F084FFF}"/>
              </a:ext>
            </a:extLst>
          </p:cNvPr>
          <p:cNvSpPr/>
          <p:nvPr/>
        </p:nvSpPr>
        <p:spPr>
          <a:xfrm>
            <a:off x="263553" y="457487"/>
            <a:ext cx="9308833" cy="6122504"/>
          </a:xfrm>
          <a:prstGeom prst="roundRect">
            <a:avLst/>
          </a:prstGeom>
          <a:solidFill>
            <a:srgbClr val="FF0066"/>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750"/>
              </a:spcBef>
              <a:spcAft>
                <a:spcPts val="750"/>
              </a:spcAft>
              <a:buNone/>
            </a:pPr>
            <a:r>
              <a:rPr lang="en-GB" sz="3200" dirty="0">
                <a:solidFill>
                  <a:srgbClr val="FFFF00"/>
                </a:solidFill>
                <a:latin typeface="Helvetica" panose="020B0604020202020204" pitchFamily="34" charset="0"/>
              </a:rPr>
              <a:t>Caring for One Another</a:t>
            </a:r>
          </a:p>
          <a:p>
            <a:pPr algn="ctr">
              <a:spcBef>
                <a:spcPts val="750"/>
              </a:spcBef>
              <a:spcAft>
                <a:spcPts val="750"/>
              </a:spcAft>
              <a:buNone/>
            </a:pPr>
            <a:endParaRPr lang="en-GB" sz="3200" dirty="0">
              <a:solidFill>
                <a:srgbClr val="FFFF00"/>
              </a:solidFill>
              <a:latin typeface="Helvetica" panose="020B0604020202020204" pitchFamily="34" charset="0"/>
            </a:endParaRPr>
          </a:p>
          <a:p>
            <a:pPr algn="ctr">
              <a:spcBef>
                <a:spcPts val="750"/>
              </a:spcBef>
              <a:spcAft>
                <a:spcPts val="750"/>
              </a:spcAft>
              <a:buNone/>
            </a:pPr>
            <a:r>
              <a:rPr lang="en-GB" sz="3200" dirty="0">
                <a:solidFill>
                  <a:srgbClr val="FFFF00"/>
                </a:solidFill>
                <a:latin typeface="Helvetica" panose="020B0604020202020204" pitchFamily="34" charset="0"/>
              </a:rPr>
              <a:t>Faithful God</a:t>
            </a:r>
          </a:p>
          <a:p>
            <a:pPr algn="ctr">
              <a:spcBef>
                <a:spcPts val="750"/>
              </a:spcBef>
              <a:spcAft>
                <a:spcPts val="750"/>
              </a:spcAft>
              <a:buNone/>
            </a:pPr>
            <a:r>
              <a:rPr lang="en-GB" sz="3200" dirty="0">
                <a:solidFill>
                  <a:srgbClr val="FFFF00"/>
                </a:solidFill>
                <a:latin typeface="Helvetica" panose="020B0604020202020204" pitchFamily="34" charset="0"/>
              </a:rPr>
              <a:t>Help us to look beyond ourselves and to care for the people we meet each day. Give us patience, understanding, and empathy, so that everyone feels valued, included, and respected. May our school be a place where kindness shines.</a:t>
            </a:r>
          </a:p>
          <a:p>
            <a:pPr algn="ctr">
              <a:spcBef>
                <a:spcPts val="750"/>
              </a:spcBef>
              <a:spcAft>
                <a:spcPts val="750"/>
              </a:spcAft>
              <a:buNone/>
            </a:pPr>
            <a:r>
              <a:rPr lang="en-GB" sz="3200" dirty="0">
                <a:solidFill>
                  <a:srgbClr val="FFFF00"/>
                </a:solidFill>
                <a:latin typeface="Helvetica" panose="020B0604020202020204" pitchFamily="34" charset="0"/>
              </a:rPr>
              <a:t>Amen</a:t>
            </a:r>
          </a:p>
        </p:txBody>
      </p:sp>
      <p:pic>
        <p:nvPicPr>
          <p:cNvPr id="1032" name="Picture 8" descr="The Holy Trinity Church of England Secondary School - Headteacher's Welcome">
            <a:extLst>
              <a:ext uri="{FF2B5EF4-FFF2-40B4-BE49-F238E27FC236}">
                <a16:creationId xmlns:a16="http://schemas.microsoft.com/office/drawing/2014/main" id="{4143634F-9D3D-CABF-146B-6AA65020498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73445" y="-78899"/>
            <a:ext cx="1518612" cy="1359228"/>
          </a:xfrm>
          <a:prstGeom prst="roundRect">
            <a:avLst>
              <a:gd name="adj" fmla="val 23460"/>
            </a:avLst>
          </a:prstGeom>
          <a:ln>
            <a:noFill/>
          </a:ln>
          <a:effectLst>
            <a:outerShdw blurRad="152400" dist="12000" dir="900000" sy="98000" kx="110000" ky="200000" algn="tl" rotWithShape="0">
              <a:schemeClr val="tx1">
                <a:alpha val="30000"/>
              </a:scheme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6B5BD159-9E49-5385-A2FE-AB91B167E93E}"/>
              </a:ext>
            </a:extLst>
          </p:cNvPr>
          <p:cNvSpPr txBox="1"/>
          <p:nvPr/>
        </p:nvSpPr>
        <p:spPr>
          <a:xfrm>
            <a:off x="7459663" y="1157555"/>
            <a:ext cx="560438" cy="1015663"/>
          </a:xfrm>
          <a:prstGeom prst="rect">
            <a:avLst/>
          </a:prstGeom>
          <a:noFill/>
        </p:spPr>
        <p:txBody>
          <a:bodyPr wrap="square" rtlCol="0">
            <a:spAutoFit/>
          </a:bodyPr>
          <a:lstStyle/>
          <a:p>
            <a:endParaRPr lang="en-GB" sz="6000" dirty="0">
              <a:solidFill>
                <a:srgbClr val="FFFF00"/>
              </a:solidFill>
            </a:endParaRPr>
          </a:p>
        </p:txBody>
      </p:sp>
      <p:pic>
        <p:nvPicPr>
          <p:cNvPr id="34" name="Picture 33">
            <a:extLst>
              <a:ext uri="{FF2B5EF4-FFF2-40B4-BE49-F238E27FC236}">
                <a16:creationId xmlns:a16="http://schemas.microsoft.com/office/drawing/2014/main" id="{A7C62A8C-8F9F-02BD-48A9-81311CA04632}"/>
              </a:ext>
            </a:extLst>
          </p:cNvPr>
          <p:cNvPicPr>
            <a:picLocks noChangeAspect="1"/>
          </p:cNvPicPr>
          <p:nvPr/>
        </p:nvPicPr>
        <p:blipFill>
          <a:blip r:embed="rId5"/>
          <a:stretch>
            <a:fillRect/>
          </a:stretch>
        </p:blipFill>
        <p:spPr>
          <a:xfrm>
            <a:off x="9829220" y="5663682"/>
            <a:ext cx="2036240" cy="966322"/>
          </a:xfrm>
          <a:prstGeom prst="rect">
            <a:avLst/>
          </a:prstGeom>
        </p:spPr>
      </p:pic>
      <p:sp>
        <p:nvSpPr>
          <p:cNvPr id="10" name="TextBox 9">
            <a:hlinkClick r:id="rId6" action="ppaction://hlinksldjump"/>
            <a:extLst>
              <a:ext uri="{FF2B5EF4-FFF2-40B4-BE49-F238E27FC236}">
                <a16:creationId xmlns:a16="http://schemas.microsoft.com/office/drawing/2014/main" id="{27BF9931-6835-70AA-D3FC-E777F0BB9957}"/>
              </a:ext>
            </a:extLst>
          </p:cNvPr>
          <p:cNvSpPr txBox="1"/>
          <p:nvPr/>
        </p:nvSpPr>
        <p:spPr>
          <a:xfrm>
            <a:off x="10645676" y="3103241"/>
            <a:ext cx="1346381" cy="83099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2400" b="1" dirty="0"/>
              <a:t>Click to go back</a:t>
            </a:r>
          </a:p>
        </p:txBody>
      </p:sp>
    </p:spTree>
    <p:extLst>
      <p:ext uri="{BB962C8B-B14F-4D97-AF65-F5344CB8AC3E}">
        <p14:creationId xmlns:p14="http://schemas.microsoft.com/office/powerpoint/2010/main" val="4253027699"/>
      </p:ext>
    </p:extLst>
  </p:cSld>
  <p:clrMapOvr>
    <a:masterClrMapping/>
  </p:clrMapOvr>
</p:sld>
</file>

<file path=ppt/theme/theme1.xml><?xml version="1.0" encoding="utf-8"?>
<a:theme xmlns:a="http://schemas.openxmlformats.org/drawingml/2006/main" name="Facet">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23659B44-6E34-4CE8-8F0D-387DA7996826}"/>
    </a:ext>
  </a:extLst>
</a:theme>
</file>

<file path=ppt/theme/theme2.xml><?xml version="1.0" encoding="utf-8"?>
<a:theme xmlns:a="http://schemas.openxmlformats.org/drawingml/2006/main" name="Facet">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23659B44-6E34-4CE8-8F0D-387DA7996826}"/>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0031675FD12EA4F91DA9223F3400AD8" ma:contentTypeVersion="38" ma:contentTypeDescription="Create a new document." ma:contentTypeScope="" ma:versionID="267f7f109a6ca73c1fda308dca9d5244">
  <xsd:schema xmlns:xsd="http://www.w3.org/2001/XMLSchema" xmlns:xs="http://www.w3.org/2001/XMLSchema" xmlns:p="http://schemas.microsoft.com/office/2006/metadata/properties" xmlns:ns1="http://schemas.microsoft.com/sharepoint/v3" xmlns:ns2="99b3c7d5-2370-4508-91b6-50cb63f9baab" xmlns:ns3="11da2bf0-ce11-40bc-8e46-71a986b8e803" targetNamespace="http://schemas.microsoft.com/office/2006/metadata/properties" ma:root="true" ma:fieldsID="abe44da05a869645f967166a6a06ed35" ns1:_="" ns2:_="" ns3:_="">
    <xsd:import namespace="http://schemas.microsoft.com/sharepoint/v3"/>
    <xsd:import namespace="99b3c7d5-2370-4508-91b6-50cb63f9baab"/>
    <xsd:import namespace="11da2bf0-ce11-40bc-8e46-71a986b8e803"/>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ObjectDetectorVersions" minOccurs="0"/>
                <xsd:element ref="ns2:MediaServiceLocation" minOccurs="0"/>
                <xsd:element ref="ns1:PublishingStartDate" minOccurs="0"/>
                <xsd:element ref="ns1:PublishingExpirationDate" minOccurs="0"/>
                <xsd:element ref="ns2:NotebookType" minOccurs="0"/>
                <xsd:element ref="ns2:FolderType" minOccurs="0"/>
                <xsd:element ref="ns2:CultureName" minOccurs="0"/>
                <xsd:element ref="ns2:AppVersion" minOccurs="0"/>
                <xsd:element ref="ns2:TeamsChannelId" minOccurs="0"/>
                <xsd:element ref="ns2:Owner" minOccurs="0"/>
                <xsd:element ref="ns2:Math_Settings" minOccurs="0"/>
                <xsd:element ref="ns2:DefaultSectionNames" minOccurs="0"/>
                <xsd:element ref="ns2:Templates" minOccurs="0"/>
                <xsd:element ref="ns2:Teachers" minOccurs="0"/>
                <xsd:element ref="ns2:Students" minOccurs="0"/>
                <xsd:element ref="ns2:Student_Groups" minOccurs="0"/>
                <xsd:element ref="ns2:Distribution_Groups" minOccurs="0"/>
                <xsd:element ref="ns2:LMS_Mappings" minOccurs="0"/>
                <xsd:element ref="ns2:Invited_Teachers" minOccurs="0"/>
                <xsd:element ref="ns2:Invited_Students" minOccurs="0"/>
                <xsd:element ref="ns2:Self_Registration_Enabled" minOccurs="0"/>
                <xsd:element ref="ns2:Has_Teacher_Only_SectionGroup" minOccurs="0"/>
                <xsd:element ref="ns2:Is_Collaboration_Space_Locked" minOccurs="0"/>
                <xsd:element ref="ns2:IsNotebookLocked" minOccurs="0"/>
                <xsd:element ref="ns2:Teams_Channel_Section_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23" nillable="true" ma:displayName="Scheduling Start Date" ma:description="Scheduling Start Date is a site column created by the Publishing feature. It is used to specify the date and time on which this page will first appear to site visitors." ma:internalName="PublishingStartDate">
      <xsd:simpleType>
        <xsd:restriction base="dms:Unknown"/>
      </xsd:simpleType>
    </xsd:element>
    <xsd:element name="PublishingExpirationDate" ma:index="24" nillable="true" ma:displayName="Scheduling End Date" ma:description="Scheduling End Date is a site column created by the Publishing feature. It is used to specify the date and time on which this page will no longer appear to site visitors."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99b3c7d5-2370-4508-91b6-50cb63f9baa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6d5d2f2c-9a4c-41a7-ab2f-56dfb70416e0"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Location" ma:index="22" nillable="true" ma:displayName="Location" ma:indexed="true" ma:internalName="MediaServiceLocation" ma:readOnly="true">
      <xsd:simpleType>
        <xsd:restriction base="dms:Text"/>
      </xsd:simpleType>
    </xsd:element>
    <xsd:element name="NotebookType" ma:index="25" nillable="true" ma:displayName="Notebook Type" ma:internalName="NotebookType">
      <xsd:simpleType>
        <xsd:restriction base="dms:Text"/>
      </xsd:simpleType>
    </xsd:element>
    <xsd:element name="FolderType" ma:index="26" nillable="true" ma:displayName="Folder Type" ma:internalName="FolderType">
      <xsd:simpleType>
        <xsd:restriction base="dms:Text"/>
      </xsd:simpleType>
    </xsd:element>
    <xsd:element name="CultureName" ma:index="27" nillable="true" ma:displayName="Culture Name" ma:internalName="CultureName">
      <xsd:simpleType>
        <xsd:restriction base="dms:Text"/>
      </xsd:simpleType>
    </xsd:element>
    <xsd:element name="AppVersion" ma:index="28" nillable="true" ma:displayName="App Version" ma:internalName="AppVersion">
      <xsd:simpleType>
        <xsd:restriction base="dms:Text"/>
      </xsd:simpleType>
    </xsd:element>
    <xsd:element name="TeamsChannelId" ma:index="29" nillable="true" ma:displayName="Teams Channel Id" ma:internalName="TeamsChannelId">
      <xsd:simpleType>
        <xsd:restriction base="dms:Text"/>
      </xsd:simpleType>
    </xsd:element>
    <xsd:element name="Owner" ma:index="30" nillable="true" ma:displayName="Owner" ma:internalName="Owne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ath_Settings" ma:index="31" nillable="true" ma:displayName="Math Settings" ma:internalName="Math_Settings">
      <xsd:simpleType>
        <xsd:restriction base="dms:Text"/>
      </xsd:simpleType>
    </xsd:element>
    <xsd:element name="DefaultSectionNames" ma:index="32" nillable="true" ma:displayName="Default Section Names" ma:internalName="DefaultSectionNames">
      <xsd:simpleType>
        <xsd:restriction base="dms:Note">
          <xsd:maxLength value="255"/>
        </xsd:restriction>
      </xsd:simpleType>
    </xsd:element>
    <xsd:element name="Templates" ma:index="33" nillable="true" ma:displayName="Templates" ma:internalName="Templates">
      <xsd:simpleType>
        <xsd:restriction base="dms:Note">
          <xsd:maxLength value="255"/>
        </xsd:restriction>
      </xsd:simpleType>
    </xsd:element>
    <xsd:element name="Teachers" ma:index="34" nillable="true" ma:displayName="Teachers" ma:internalName="Teacher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s" ma:index="35" nillable="true" ma:displayName="Students" ma:internalName="Student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_Groups" ma:index="36" nillable="true" ma:displayName="Student Groups" ma:internalName="Student_Group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Distribution_Groups" ma:index="37" nillable="true" ma:displayName="Distribution Groups" ma:internalName="Distribution_Groups">
      <xsd:simpleType>
        <xsd:restriction base="dms:Note">
          <xsd:maxLength value="255"/>
        </xsd:restriction>
      </xsd:simpleType>
    </xsd:element>
    <xsd:element name="LMS_Mappings" ma:index="38" nillable="true" ma:displayName="LMS Mappings" ma:internalName="LMS_Mappings">
      <xsd:simpleType>
        <xsd:restriction base="dms:Note">
          <xsd:maxLength value="255"/>
        </xsd:restriction>
      </xsd:simpleType>
    </xsd:element>
    <xsd:element name="Invited_Teachers" ma:index="39" nillable="true" ma:displayName="Invited Teachers" ma:internalName="Invited_Teachers">
      <xsd:simpleType>
        <xsd:restriction base="dms:Note">
          <xsd:maxLength value="255"/>
        </xsd:restriction>
      </xsd:simpleType>
    </xsd:element>
    <xsd:element name="Invited_Students" ma:index="40" nillable="true" ma:displayName="Invited Students" ma:internalName="Invited_Students">
      <xsd:simpleType>
        <xsd:restriction base="dms:Note">
          <xsd:maxLength value="255"/>
        </xsd:restriction>
      </xsd:simpleType>
    </xsd:element>
    <xsd:element name="Self_Registration_Enabled" ma:index="41" nillable="true" ma:displayName="Self Registration Enabled" ma:internalName="Self_Registration_Enabled">
      <xsd:simpleType>
        <xsd:restriction base="dms:Boolean"/>
      </xsd:simpleType>
    </xsd:element>
    <xsd:element name="Has_Teacher_Only_SectionGroup" ma:index="42" nillable="true" ma:displayName="Has Teacher Only SectionGroup" ma:internalName="Has_Teacher_Only_SectionGroup">
      <xsd:simpleType>
        <xsd:restriction base="dms:Boolean"/>
      </xsd:simpleType>
    </xsd:element>
    <xsd:element name="Is_Collaboration_Space_Locked" ma:index="43" nillable="true" ma:displayName="Is Collaboration Space Locked" ma:internalName="Is_Collaboration_Space_Locked">
      <xsd:simpleType>
        <xsd:restriction base="dms:Boolean"/>
      </xsd:simpleType>
    </xsd:element>
    <xsd:element name="IsNotebookLocked" ma:index="44" nillable="true" ma:displayName="Is Notebook Locked" ma:internalName="IsNotebookLocked">
      <xsd:simpleType>
        <xsd:restriction base="dms:Boolean"/>
      </xsd:simpleType>
    </xsd:element>
    <xsd:element name="Teams_Channel_Section_Location" ma:index="45" nillable="true" ma:displayName="Teams Channel Section Location" ma:internalName="Teams_Channel_Section_Location">
      <xsd:simpleType>
        <xsd:restriction base="dms:Text"/>
      </xsd:simpleType>
    </xsd:element>
    <xsd:element name="MediaServiceSearchProperties" ma:index="4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1da2bf0-ce11-40bc-8e46-71a986b8e803" elementFormDefault="qualified">
    <xsd:import namespace="http://schemas.microsoft.com/office/2006/documentManagement/types"/>
    <xsd:import namespace="http://schemas.microsoft.com/office/infopath/2007/PartnerControls"/>
    <xsd:element name="TaxCatchAll" ma:index="15" nillable="true" ma:displayName="Taxonomy Catch All Column" ma:hidden="true" ma:list="{1c06c1b4-644c-4d6d-856e-b16a912fdf0d}" ma:internalName="TaxCatchAll" ma:showField="CatchAllData" ma:web="11da2bf0-ce11-40bc-8e46-71a986b8e803">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AppVersion xmlns="99b3c7d5-2370-4508-91b6-50cb63f9baab" xsi:nil="true"/>
    <TeamsChannelId xmlns="99b3c7d5-2370-4508-91b6-50cb63f9baab" xsi:nil="true"/>
    <FolderType xmlns="99b3c7d5-2370-4508-91b6-50cb63f9baab" xsi:nil="true"/>
    <LMS_Mappings xmlns="99b3c7d5-2370-4508-91b6-50cb63f9baab" xsi:nil="true"/>
    <Templates xmlns="99b3c7d5-2370-4508-91b6-50cb63f9baab" xsi:nil="true"/>
    <NotebookType xmlns="99b3c7d5-2370-4508-91b6-50cb63f9baab" xsi:nil="true"/>
    <Teachers xmlns="99b3c7d5-2370-4508-91b6-50cb63f9baab">
      <UserInfo>
        <DisplayName/>
        <AccountId xsi:nil="true"/>
        <AccountType/>
      </UserInfo>
    </Teachers>
    <Invited_Teachers xmlns="99b3c7d5-2370-4508-91b6-50cb63f9baab" xsi:nil="true"/>
    <IsNotebookLocked xmlns="99b3c7d5-2370-4508-91b6-50cb63f9baab" xsi:nil="true"/>
    <DefaultSectionNames xmlns="99b3c7d5-2370-4508-91b6-50cb63f9baab" xsi:nil="true"/>
    <Owner xmlns="99b3c7d5-2370-4508-91b6-50cb63f9baab">
      <UserInfo>
        <DisplayName/>
        <AccountId xsi:nil="true"/>
        <AccountType/>
      </UserInfo>
    </Owner>
    <Invited_Students xmlns="99b3c7d5-2370-4508-91b6-50cb63f9baab" xsi:nil="true"/>
    <TaxCatchAll xmlns="11da2bf0-ce11-40bc-8e46-71a986b8e803" xsi:nil="true"/>
    <PublishingExpirationDate xmlns="http://schemas.microsoft.com/sharepoint/v3" xsi:nil="true"/>
    <Is_Collaboration_Space_Locked xmlns="99b3c7d5-2370-4508-91b6-50cb63f9baab" xsi:nil="true"/>
    <Teams_Channel_Section_Location xmlns="99b3c7d5-2370-4508-91b6-50cb63f9baab" xsi:nil="true"/>
    <lcf76f155ced4ddcb4097134ff3c332f xmlns="99b3c7d5-2370-4508-91b6-50cb63f9baab">
      <Terms xmlns="http://schemas.microsoft.com/office/infopath/2007/PartnerControls"/>
    </lcf76f155ced4ddcb4097134ff3c332f>
    <PublishingStartDate xmlns="http://schemas.microsoft.com/sharepoint/v3" xsi:nil="true"/>
    <CultureName xmlns="99b3c7d5-2370-4508-91b6-50cb63f9baab" xsi:nil="true"/>
    <Students xmlns="99b3c7d5-2370-4508-91b6-50cb63f9baab">
      <UserInfo>
        <DisplayName/>
        <AccountId xsi:nil="true"/>
        <AccountType/>
      </UserInfo>
    </Students>
    <Student_Groups xmlns="99b3c7d5-2370-4508-91b6-50cb63f9baab">
      <UserInfo>
        <DisplayName/>
        <AccountId xsi:nil="true"/>
        <AccountType/>
      </UserInfo>
    </Student_Groups>
    <Math_Settings xmlns="99b3c7d5-2370-4508-91b6-50cb63f9baab" xsi:nil="true"/>
    <Self_Registration_Enabled xmlns="99b3c7d5-2370-4508-91b6-50cb63f9baab" xsi:nil="true"/>
    <Has_Teacher_Only_SectionGroup xmlns="99b3c7d5-2370-4508-91b6-50cb63f9baab" xsi:nil="true"/>
    <Distribution_Groups xmlns="99b3c7d5-2370-4508-91b6-50cb63f9baab" xsi:nil="true"/>
  </documentManagement>
</p:properties>
</file>

<file path=customXml/itemProps1.xml><?xml version="1.0" encoding="utf-8"?>
<ds:datastoreItem xmlns:ds="http://schemas.openxmlformats.org/officeDocument/2006/customXml" ds:itemID="{09ECFB1A-E5C1-453F-A35D-7A207C42FF2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99b3c7d5-2370-4508-91b6-50cb63f9baab"/>
    <ds:schemaRef ds:uri="11da2bf0-ce11-40bc-8e46-71a986b8e80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18C64B1-98B6-4D74-9556-C75D5B1F3DE4}">
  <ds:schemaRefs>
    <ds:schemaRef ds:uri="http://schemas.microsoft.com/sharepoint/v3/contenttype/forms"/>
  </ds:schemaRefs>
</ds:datastoreItem>
</file>

<file path=customXml/itemProps3.xml><?xml version="1.0" encoding="utf-8"?>
<ds:datastoreItem xmlns:ds="http://schemas.openxmlformats.org/officeDocument/2006/customXml" ds:itemID="{BEFA5211-458D-4BD8-9B1C-CD1D15E4EFF3}">
  <ds:schemaRefs>
    <ds:schemaRef ds:uri="http://schemas.openxmlformats.org/package/2006/metadata/core-properties"/>
    <ds:schemaRef ds:uri="11da2bf0-ce11-40bc-8e46-71a986b8e803"/>
    <ds:schemaRef ds:uri="http://schemas.microsoft.com/office/2006/documentManagement/types"/>
    <ds:schemaRef ds:uri="http://purl.org/dc/elements/1.1/"/>
    <ds:schemaRef ds:uri="http://purl.org/dc/terms/"/>
    <ds:schemaRef ds:uri="http://www.w3.org/XML/1998/namespace"/>
    <ds:schemaRef ds:uri="http://schemas.microsoft.com/sharepoint/v3"/>
    <ds:schemaRef ds:uri="http://schemas.microsoft.com/office/infopath/2007/PartnerControls"/>
    <ds:schemaRef ds:uri="99b3c7d5-2370-4508-91b6-50cb63f9baab"/>
    <ds:schemaRef ds:uri="http://schemas.microsoft.com/office/2006/metadata/properties"/>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Facet</Template>
  <TotalTime>14152</TotalTime>
  <Words>650</Words>
  <Application>Microsoft Office PowerPoint</Application>
  <PresentationFormat>Widescreen</PresentationFormat>
  <Paragraphs>83</Paragraphs>
  <Slides>10</Slides>
  <Notes>9</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10</vt:i4>
      </vt:variant>
    </vt:vector>
  </HeadingPairs>
  <TitlesOfParts>
    <vt:vector size="24" baseType="lpstr">
      <vt:lpstr>Abadi</vt:lpstr>
      <vt:lpstr>ADLaM Display</vt:lpstr>
      <vt:lpstr>Aptos SemiBold</vt:lpstr>
      <vt:lpstr>Arial</vt:lpstr>
      <vt:lpstr>Baguet Script</vt:lpstr>
      <vt:lpstr>Biome</vt:lpstr>
      <vt:lpstr>Calibri</vt:lpstr>
      <vt:lpstr>Helvetica</vt:lpstr>
      <vt:lpstr>Lucida Calligraphy</vt:lpstr>
      <vt:lpstr>Posterama</vt:lpstr>
      <vt:lpstr>Trebuchet MS</vt:lpstr>
      <vt:lpstr>Wingdings 3</vt:lpstr>
      <vt:lpstr>Facet</vt:lpstr>
      <vt:lpstr>Facet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Bradley DEYSEL</dc:creator>
  <cp:lastModifiedBy>Bradley DEYSEL</cp:lastModifiedBy>
  <cp:revision>914</cp:revision>
  <cp:lastPrinted>2024-09-30T15:28:11Z</cp:lastPrinted>
  <dcterms:created xsi:type="dcterms:W3CDTF">2022-07-08T05:33:16Z</dcterms:created>
  <dcterms:modified xsi:type="dcterms:W3CDTF">2026-05-01T09:10:13Z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0x01010020031675FD12EA4F91DA9223F3400AD8</vt:lpwstr>
  </property>
  <property fmtid="{D5CDD505-2E9C-101B-9397-08002B2CF9AE}" pid="3" name="MediaServiceImageTags">
    <vt:lpwstr/>
  </property>
</Properties>
</file>