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7"/>
  </p:notesMasterIdLst>
  <p:sldIdLst>
    <p:sldId id="259" r:id="rId6"/>
    <p:sldId id="260" r:id="rId7"/>
    <p:sldId id="270" r:id="rId8"/>
    <p:sldId id="300" r:id="rId9"/>
    <p:sldId id="310" r:id="rId10"/>
    <p:sldId id="316" r:id="rId11"/>
    <p:sldId id="317" r:id="rId12"/>
    <p:sldId id="313" r:id="rId13"/>
    <p:sldId id="307" r:id="rId14"/>
    <p:sldId id="314" r:id="rId15"/>
    <p:sldId id="315"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16"/>
            <p14:sldId id="317"/>
            <p14:sldId id="313"/>
            <p14:sldId id="307"/>
            <p14:sldId id="314"/>
            <p14:sldId id="31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815FD-4A38-4230-83DA-6B93926B3FE7}" v="182" dt="2026-04-24T11:02:56.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96" d="100"/>
          <a:sy n="96" d="100"/>
        </p:scale>
        <p:origin x="139"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delMainMaster modSection">
      <pc:chgData name="Bradley DEYSEL" userId="eb652434-ba0d-4f6d-bc67-94b5b671a75a" providerId="ADAL" clId="{4582205B-D3F2-4DB7-BBCB-488FEECED662}" dt="2026-04-24T11:05:39.499" v="20113" actId="255"/>
      <pc:docMkLst>
        <pc:docMk/>
      </pc:docMkLst>
      <pc:sldChg chg="addSp delSp modSp mod addAnim delAnim modAnim">
        <pc:chgData name="Bradley DEYSEL" userId="eb652434-ba0d-4f6d-bc67-94b5b671a75a" providerId="ADAL" clId="{4582205B-D3F2-4DB7-BBCB-488FEECED662}" dt="2026-04-24T11:03:02.744" v="20100" actId="1076"/>
        <pc:sldMkLst>
          <pc:docMk/>
          <pc:sldMk cId="144535696" sldId="259"/>
        </pc:sldMkLst>
        <pc:spChg chg="mod ord">
          <ac:chgData name="Bradley DEYSEL" userId="eb652434-ba0d-4f6d-bc67-94b5b671a75a" providerId="ADAL" clId="{4582205B-D3F2-4DB7-BBCB-488FEECED662}" dt="2026-03-25T12:41:50.579" v="18401" actId="1076"/>
          <ac:spMkLst>
            <pc:docMk/>
            <pc:sldMk cId="144535696" sldId="259"/>
            <ac:spMk id="2" creationId="{D4270722-9025-BE25-A523-4ED53F4AED18}"/>
          </ac:spMkLst>
        </pc:spChg>
        <pc:spChg chg="mod ord">
          <ac:chgData name="Bradley DEYSEL" userId="eb652434-ba0d-4f6d-bc67-94b5b671a75a" providerId="ADAL" clId="{4582205B-D3F2-4DB7-BBCB-488FEECED662}" dt="2026-03-25T12:42:05.746" v="18403" actId="166"/>
          <ac:spMkLst>
            <pc:docMk/>
            <pc:sldMk cId="144535696" sldId="259"/>
            <ac:spMk id="3" creationId="{8422FA88-B0DB-E6C0-CF92-273010F3BB38}"/>
          </ac:spMkLst>
        </pc:spChg>
        <pc:spChg chg="mod">
          <ac:chgData name="Bradley DEYSEL" userId="eb652434-ba0d-4f6d-bc67-94b5b671a75a" providerId="ADAL" clId="{4582205B-D3F2-4DB7-BBCB-488FEECED662}" dt="2026-03-25T12:41:45.655" v="18400" actId="1076"/>
          <ac:spMkLst>
            <pc:docMk/>
            <pc:sldMk cId="144535696" sldId="259"/>
            <ac:spMk id="8" creationId="{9C534AD6-3C17-FB99-FD1F-42F056C33E46}"/>
          </ac:spMkLst>
        </pc:spChg>
        <pc:spChg chg="add mod ord">
          <ac:chgData name="Bradley DEYSEL" userId="eb652434-ba0d-4f6d-bc67-94b5b671a75a" providerId="ADAL" clId="{4582205B-D3F2-4DB7-BBCB-488FEECED662}" dt="2026-04-24T11:03:02.744" v="20100" actId="1076"/>
          <ac:spMkLst>
            <pc:docMk/>
            <pc:sldMk cId="144535696" sldId="259"/>
            <ac:spMk id="9" creationId="{4D9E3826-3294-BE4E-4839-F729039245C0}"/>
          </ac:spMkLst>
        </pc:spChg>
        <pc:spChg chg="add mod ord">
          <ac:chgData name="Bradley DEYSEL" userId="eb652434-ba0d-4f6d-bc67-94b5b671a75a" providerId="ADAL" clId="{4582205B-D3F2-4DB7-BBCB-488FEECED662}" dt="2026-04-24T11:02:56.281" v="20099"/>
          <ac:spMkLst>
            <pc:docMk/>
            <pc:sldMk cId="144535696" sldId="259"/>
            <ac:spMk id="11" creationId="{F4636E1E-3167-53C0-2E9D-4EFEF83700D1}"/>
          </ac:spMkLst>
        </pc:spChg>
        <pc:spChg chg="mod ord">
          <ac:chgData name="Bradley DEYSEL" userId="eb652434-ba0d-4f6d-bc67-94b5b671a75a" providerId="ADAL" clId="{4582205B-D3F2-4DB7-BBCB-488FEECED662}" dt="2026-03-25T12:41:07.865" v="18396" actId="166"/>
          <ac:spMkLst>
            <pc:docMk/>
            <pc:sldMk cId="144535696" sldId="259"/>
            <ac:spMk id="13" creationId="{73045F38-A2B5-3B54-3340-C8BF6DD25123}"/>
          </ac:spMkLst>
        </pc:spChg>
        <pc:spChg chg="mod">
          <ac:chgData name="Bradley DEYSEL" userId="eb652434-ba0d-4f6d-bc67-94b5b671a75a" providerId="ADAL" clId="{4582205B-D3F2-4DB7-BBCB-488FEECED662}" dt="2026-04-13T13:29:17.632" v="19720" actId="207"/>
          <ac:spMkLst>
            <pc:docMk/>
            <pc:sldMk cId="144535696" sldId="259"/>
            <ac:spMk id="16" creationId="{B84F166B-2995-3A3C-555D-1617C7F89036}"/>
          </ac:spMkLst>
        </pc:spChg>
        <pc:spChg chg="mod">
          <ac:chgData name="Bradley DEYSEL" userId="eb652434-ba0d-4f6d-bc67-94b5b671a75a" providerId="ADAL" clId="{4582205B-D3F2-4DB7-BBCB-488FEECED662}" dt="2026-04-13T13:29:03.793" v="19701" actId="20577"/>
          <ac:spMkLst>
            <pc:docMk/>
            <pc:sldMk cId="144535696" sldId="259"/>
            <ac:spMk id="17" creationId="{57BD8A17-5EAE-60F2-2A55-78F46AED1A48}"/>
          </ac:spMkLst>
        </pc:spChg>
        <pc:spChg chg="mod">
          <ac:chgData name="Bradley DEYSEL" userId="eb652434-ba0d-4f6d-bc67-94b5b671a75a" providerId="ADAL" clId="{4582205B-D3F2-4DB7-BBCB-488FEECED662}" dt="2026-03-25T11:50:21.539" v="18203" actId="207"/>
          <ac:spMkLst>
            <pc:docMk/>
            <pc:sldMk cId="144535696" sldId="259"/>
            <ac:spMk id="18" creationId="{33652432-D9B4-EA27-DF1A-0C85550A3990}"/>
          </ac:spMkLst>
        </pc:spChg>
        <pc:picChg chg="add mod ord">
          <ac:chgData name="Bradley DEYSEL" userId="eb652434-ba0d-4f6d-bc67-94b5b671a75a" providerId="ADAL" clId="{4582205B-D3F2-4DB7-BBCB-488FEECED662}" dt="2026-03-25T11:42:19.607" v="18143" actId="167"/>
          <ac:picMkLst>
            <pc:docMk/>
            <pc:sldMk cId="144535696" sldId="259"/>
            <ac:picMk id="4" creationId="{D2E6D690-2240-3D1E-9A70-FF9BA831BD74}"/>
          </ac:picMkLst>
        </pc:picChg>
        <pc:picChg chg="add mod modCrop">
          <ac:chgData name="Bradley DEYSEL" userId="eb652434-ba0d-4f6d-bc67-94b5b671a75a" providerId="ADAL" clId="{4582205B-D3F2-4DB7-BBCB-488FEECED662}" dt="2026-03-25T12:41:55.360" v="18402" actId="14100"/>
          <ac:picMkLst>
            <pc:docMk/>
            <pc:sldMk cId="144535696" sldId="259"/>
            <ac:picMk id="5" creationId="{95135B4D-71CE-8F59-09FE-6D700970EEAD}"/>
          </ac:picMkLst>
        </pc:picChg>
      </pc:sldChg>
      <pc:sldChg chg="addSp delSp modSp mod delAnim modAnim">
        <pc:chgData name="Bradley DEYSEL" userId="eb652434-ba0d-4f6d-bc67-94b5b671a75a" providerId="ADAL" clId="{4582205B-D3F2-4DB7-BBCB-488FEECED662}" dt="2026-04-13T14:54:56.853" v="20011" actId="207"/>
        <pc:sldMkLst>
          <pc:docMk/>
          <pc:sldMk cId="1675910266" sldId="260"/>
        </pc:sldMkLst>
        <pc:spChg chg="mod ord">
          <ac:chgData name="Bradley DEYSEL" userId="eb652434-ba0d-4f6d-bc67-94b5b671a75a" providerId="ADAL" clId="{4582205B-D3F2-4DB7-BBCB-488FEECED662}" dt="2026-04-13T14:41:28.896" v="19963" actId="208"/>
          <ac:spMkLst>
            <pc:docMk/>
            <pc:sldMk cId="1675910266" sldId="260"/>
            <ac:spMk id="3" creationId="{9F448480-4F0C-BC4B-BBC9-3B6399D4E3DE}"/>
          </ac:spMkLst>
        </pc:spChg>
        <pc:spChg chg="add mod ord">
          <ac:chgData name="Bradley DEYSEL" userId="eb652434-ba0d-4f6d-bc67-94b5b671a75a" providerId="ADAL" clId="{4582205B-D3F2-4DB7-BBCB-488FEECED662}" dt="2026-04-13T14:54:56.853" v="20011" actId="207"/>
          <ac:spMkLst>
            <pc:docMk/>
            <pc:sldMk cId="1675910266" sldId="260"/>
            <ac:spMk id="5" creationId="{DE5D4CA3-6F92-7598-A1D1-D6D6B1BD57D0}"/>
          </ac:spMkLst>
        </pc:spChg>
        <pc:spChg chg="mod">
          <ac:chgData name="Bradley DEYSEL" userId="eb652434-ba0d-4f6d-bc67-94b5b671a75a" providerId="ADAL" clId="{4582205B-D3F2-4DB7-BBCB-488FEECED662}" dt="2026-03-25T11:50:51.875" v="18222" actId="1076"/>
          <ac:spMkLst>
            <pc:docMk/>
            <pc:sldMk cId="1675910266" sldId="260"/>
            <ac:spMk id="6" creationId="{F9CC3219-A1BF-2EBB-CA99-AA632926573C}"/>
          </ac:spMkLst>
        </pc:spChg>
        <pc:spChg chg="add mod ord">
          <ac:chgData name="Bradley DEYSEL" userId="eb652434-ba0d-4f6d-bc67-94b5b671a75a" providerId="ADAL" clId="{4582205B-D3F2-4DB7-BBCB-488FEECED662}" dt="2026-04-13T14:54:24.655" v="20007" actId="1076"/>
          <ac:spMkLst>
            <pc:docMk/>
            <pc:sldMk cId="1675910266" sldId="260"/>
            <ac:spMk id="7" creationId="{A5A559F5-8DA5-8A37-A801-18E5663D21D5}"/>
          </ac:spMkLst>
        </pc:spChg>
        <pc:spChg chg="mod">
          <ac:chgData name="Bradley DEYSEL" userId="eb652434-ba0d-4f6d-bc67-94b5b671a75a" providerId="ADAL" clId="{4582205B-D3F2-4DB7-BBCB-488FEECED662}" dt="2026-03-25T11:50:57.344" v="18223" actId="1076"/>
          <ac:spMkLst>
            <pc:docMk/>
            <pc:sldMk cId="1675910266" sldId="260"/>
            <ac:spMk id="9" creationId="{6E81EC16-4899-BF9D-E5F4-5142C0A16CA5}"/>
          </ac:spMkLst>
        </pc:spChg>
        <pc:spChg chg="mod ord">
          <ac:chgData name="Bradley DEYSEL" userId="eb652434-ba0d-4f6d-bc67-94b5b671a75a" providerId="ADAL" clId="{4582205B-D3F2-4DB7-BBCB-488FEECED662}" dt="2026-04-13T14:54:31.237" v="20009" actId="1076"/>
          <ac:spMkLst>
            <pc:docMk/>
            <pc:sldMk cId="1675910266" sldId="260"/>
            <ac:spMk id="13" creationId="{3338FDFF-8508-81AA-A640-2603C135C885}"/>
          </ac:spMkLst>
        </pc:spChg>
        <pc:spChg chg="mod">
          <ac:chgData name="Bradley DEYSEL" userId="eb652434-ba0d-4f6d-bc67-94b5b671a75a" providerId="ADAL" clId="{4582205B-D3F2-4DB7-BBCB-488FEECED662}" dt="2026-04-13T13:29:26.224" v="19727" actId="20577"/>
          <ac:spMkLst>
            <pc:docMk/>
            <pc:sldMk cId="1675910266" sldId="260"/>
            <ac:spMk id="42" creationId="{754DB508-4E2C-608B-6AD3-9F78586DAECF}"/>
          </ac:spMkLst>
        </pc:spChg>
        <pc:spChg chg="mod">
          <ac:chgData name="Bradley DEYSEL" userId="eb652434-ba0d-4f6d-bc67-94b5b671a75a" providerId="ADAL" clId="{4582205B-D3F2-4DB7-BBCB-488FEECED662}" dt="2026-04-13T13:29:32.064" v="19734" actId="20577"/>
          <ac:spMkLst>
            <pc:docMk/>
            <pc:sldMk cId="1675910266" sldId="260"/>
            <ac:spMk id="43" creationId="{5905E635-A618-1E64-0C3E-B7DC71686C9A}"/>
          </ac:spMkLst>
        </pc:spChg>
        <pc:spChg chg="mod">
          <ac:chgData name="Bradley DEYSEL" userId="eb652434-ba0d-4f6d-bc67-94b5b671a75a" providerId="ADAL" clId="{4582205B-D3F2-4DB7-BBCB-488FEECED662}" dt="2026-03-25T11:50:45.141" v="18221" actId="207"/>
          <ac:spMkLst>
            <pc:docMk/>
            <pc:sldMk cId="1675910266" sldId="260"/>
            <ac:spMk id="44" creationId="{671D59B2-B9F4-C44E-44AD-96EA77F916BE}"/>
          </ac:spMkLst>
        </pc:spChg>
        <pc:picChg chg="add ord">
          <ac:chgData name="Bradley DEYSEL" userId="eb652434-ba0d-4f6d-bc67-94b5b671a75a" providerId="ADAL" clId="{4582205B-D3F2-4DB7-BBCB-488FEECED662}" dt="2026-03-25T11:42:36.360" v="18145" actId="167"/>
          <ac:picMkLst>
            <pc:docMk/>
            <pc:sldMk cId="1675910266" sldId="260"/>
            <ac:picMk id="2" creationId="{51AA800C-6364-63BC-6C47-93FF29176F0C}"/>
          </ac:picMkLst>
        </pc:picChg>
        <pc:picChg chg="add mod modCrop">
          <ac:chgData name="Bradley DEYSEL" userId="eb652434-ba0d-4f6d-bc67-94b5b671a75a" providerId="ADAL" clId="{4582205B-D3F2-4DB7-BBCB-488FEECED662}" dt="2026-03-25T11:49:37.892" v="18183" actId="14100"/>
          <ac:picMkLst>
            <pc:docMk/>
            <pc:sldMk cId="1675910266" sldId="260"/>
            <ac:picMk id="4" creationId="{40E78BC5-17B7-E5CA-541E-7C566DA85329}"/>
          </ac:picMkLst>
        </pc:picChg>
      </pc:sldChg>
      <pc:sldChg chg="addSp delSp modSp mod modCm">
        <pc:chgData name="Bradley DEYSEL" userId="eb652434-ba0d-4f6d-bc67-94b5b671a75a" providerId="ADAL" clId="{4582205B-D3F2-4DB7-BBCB-488FEECED662}" dt="2026-04-13T14:28:21.284" v="19740" actId="255"/>
        <pc:sldMkLst>
          <pc:docMk/>
          <pc:sldMk cId="2433912177" sldId="270"/>
        </pc:sldMkLst>
        <pc:spChg chg="mod">
          <ac:chgData name="Bradley DEYSEL" userId="eb652434-ba0d-4f6d-bc67-94b5b671a75a" providerId="ADAL" clId="{4582205B-D3F2-4DB7-BBCB-488FEECED662}" dt="2026-04-13T14:28:21.284" v="19740" actId="255"/>
          <ac:spMkLst>
            <pc:docMk/>
            <pc:sldMk cId="2433912177" sldId="270"/>
            <ac:spMk id="6" creationId="{B17699E2-DF46-2034-F941-3D2D723E9D6B}"/>
          </ac:spMkLst>
        </pc:spChg>
        <pc:picChg chg="add ord">
          <ac:chgData name="Bradley DEYSEL" userId="eb652434-ba0d-4f6d-bc67-94b5b671a75a" providerId="ADAL" clId="{4582205B-D3F2-4DB7-BBCB-488FEECED662}" dt="2026-03-25T11:42:53.157" v="18147" actId="167"/>
          <ac:picMkLst>
            <pc:docMk/>
            <pc:sldMk cId="2433912177" sldId="270"/>
            <ac:picMk id="2" creationId="{4830E20E-D1BA-BFCD-E591-05D02E526D67}"/>
          </ac:picMkLst>
        </pc:picChg>
        <pc:picChg chg="add mod">
          <ac:chgData name="Bradley DEYSEL" userId="eb652434-ba0d-4f6d-bc67-94b5b671a75a" providerId="ADAL" clId="{4582205B-D3F2-4DB7-BBCB-488FEECED662}" dt="2026-04-13T14:28:11.277" v="19738" actId="1076"/>
          <ac:picMkLst>
            <pc:docMk/>
            <pc:sldMk cId="2433912177" sldId="270"/>
            <ac:picMk id="3" creationId="{208919BF-54FB-941C-8937-0F01643B661E}"/>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3-25T12:55:22.848" v="18998"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3-25T13:01:33.273" v="19617" actId="207"/>
        <pc:sldMkLst>
          <pc:docMk/>
          <pc:sldMk cId="299848669" sldId="300"/>
        </pc:sldMkLst>
        <pc:spChg chg="mod ord">
          <ac:chgData name="Bradley DEYSEL" userId="eb652434-ba0d-4f6d-bc67-94b5b671a75a" providerId="ADAL" clId="{4582205B-D3F2-4DB7-BBCB-488FEECED662}" dt="2026-03-25T13:01:33.273" v="19617" actId="207"/>
          <ac:spMkLst>
            <pc:docMk/>
            <pc:sldMk cId="299848669" sldId="300"/>
            <ac:spMk id="3" creationId="{65A7FE24-EE17-2E9F-8372-5E909F541540}"/>
          </ac:spMkLst>
        </pc:spChg>
        <pc:picChg chg="add ord">
          <ac:chgData name="Bradley DEYSEL" userId="eb652434-ba0d-4f6d-bc67-94b5b671a75a" providerId="ADAL" clId="{4582205B-D3F2-4DB7-BBCB-488FEECED662}" dt="2026-03-25T11:43:07.004" v="18149" actId="167"/>
          <ac:picMkLst>
            <pc:docMk/>
            <pc:sldMk cId="299848669" sldId="300"/>
            <ac:picMk id="2" creationId="{05D32031-A967-CE28-2C4A-F384B81368DC}"/>
          </ac:picMkLst>
        </pc:picChg>
        <pc:picChg chg="add mod">
          <ac:chgData name="Bradley DEYSEL" userId="eb652434-ba0d-4f6d-bc67-94b5b671a75a" providerId="ADAL" clId="{4582205B-D3F2-4DB7-BBCB-488FEECED662}" dt="2026-03-25T11:54:35.763" v="18240" actId="14100"/>
          <ac:picMkLst>
            <pc:docMk/>
            <pc:sldMk cId="299848669" sldId="300"/>
            <ac:picMk id="4" creationId="{CD2E14B0-F1BB-1650-A280-3FD09FF06E43}"/>
          </ac:picMkLst>
        </pc:picChg>
      </pc:sldChg>
      <pc:sldChg chg="addSp delSp modSp mod">
        <pc:chgData name="Bradley DEYSEL" userId="eb652434-ba0d-4f6d-bc67-94b5b671a75a" providerId="ADAL" clId="{4582205B-D3F2-4DB7-BBCB-488FEECED662}" dt="2026-04-24T11:04:26.427" v="20103" actId="255"/>
        <pc:sldMkLst>
          <pc:docMk/>
          <pc:sldMk cId="1208504242" sldId="307"/>
        </pc:sldMkLst>
        <pc:spChg chg="add mod ord">
          <ac:chgData name="Bradley DEYSEL" userId="eb652434-ba0d-4f6d-bc67-94b5b671a75a" providerId="ADAL" clId="{4582205B-D3F2-4DB7-BBCB-488FEECED662}" dt="2026-04-24T11:04:26.427" v="20103" actId="255"/>
          <ac:spMkLst>
            <pc:docMk/>
            <pc:sldMk cId="1208504242" sldId="307"/>
            <ac:spMk id="3" creationId="{299F1A2F-9CE9-E1BF-6EBB-47945466CE3F}"/>
          </ac:spMkLst>
        </pc:spChg>
        <pc:picChg chg="add ord">
          <ac:chgData name="Bradley DEYSEL" userId="eb652434-ba0d-4f6d-bc67-94b5b671a75a" providerId="ADAL" clId="{4582205B-D3F2-4DB7-BBCB-488FEECED662}" dt="2026-03-25T11:43:51.254" v="18155" actId="167"/>
          <ac:picMkLst>
            <pc:docMk/>
            <pc:sldMk cId="1208504242" sldId="307"/>
            <ac:picMk id="2" creationId="{DDCF33A4-6259-1889-FA74-4BBFD4E61460}"/>
          </ac:picMkLst>
        </pc:picChg>
      </pc:sldChg>
      <pc:sldChg chg="addSp delSp modSp mod delAnim modAnim">
        <pc:chgData name="Bradley DEYSEL" userId="eb652434-ba0d-4f6d-bc67-94b5b671a75a" providerId="ADAL" clId="{4582205B-D3F2-4DB7-BBCB-488FEECED662}" dt="2026-03-25T12:38:32.376" v="18386"/>
        <pc:sldMkLst>
          <pc:docMk/>
          <pc:sldMk cId="1474854639" sldId="310"/>
        </pc:sldMkLst>
        <pc:spChg chg="add mod">
          <ac:chgData name="Bradley DEYSEL" userId="eb652434-ba0d-4f6d-bc67-94b5b671a75a" providerId="ADAL" clId="{4582205B-D3F2-4DB7-BBCB-488FEECED662}" dt="2026-03-25T12:37:17.296" v="18371" actId="1076"/>
          <ac:spMkLst>
            <pc:docMk/>
            <pc:sldMk cId="1474854639" sldId="310"/>
            <ac:spMk id="4" creationId="{7A42F1A6-478A-EA10-EC41-C1500249ABDA}"/>
          </ac:spMkLst>
        </pc:spChg>
        <pc:spChg chg="add mod">
          <ac:chgData name="Bradley DEYSEL" userId="eb652434-ba0d-4f6d-bc67-94b5b671a75a" providerId="ADAL" clId="{4582205B-D3F2-4DB7-BBCB-488FEECED662}" dt="2026-03-25T12:36:39.850" v="18342" actId="255"/>
          <ac:spMkLst>
            <pc:docMk/>
            <pc:sldMk cId="1474854639" sldId="310"/>
            <ac:spMk id="6" creationId="{FAA6D1BE-168F-BE9C-73FF-21FBADFF8C0D}"/>
          </ac:spMkLst>
        </pc:spChg>
        <pc:spChg chg="add mod">
          <ac:chgData name="Bradley DEYSEL" userId="eb652434-ba0d-4f6d-bc67-94b5b671a75a" providerId="ADAL" clId="{4582205B-D3F2-4DB7-BBCB-488FEECED662}" dt="2026-03-25T12:36:52.966" v="18349" actId="20577"/>
          <ac:spMkLst>
            <pc:docMk/>
            <pc:sldMk cId="1474854639" sldId="310"/>
            <ac:spMk id="7" creationId="{C46C6BED-0770-22CE-65CB-3D39DCF55F3C}"/>
          </ac:spMkLst>
        </pc:spChg>
        <pc:spChg chg="add mod">
          <ac:chgData name="Bradley DEYSEL" userId="eb652434-ba0d-4f6d-bc67-94b5b671a75a" providerId="ADAL" clId="{4582205B-D3F2-4DB7-BBCB-488FEECED662}" dt="2026-03-25T12:37:24.046" v="18372" actId="1076"/>
          <ac:spMkLst>
            <pc:docMk/>
            <pc:sldMk cId="1474854639" sldId="310"/>
            <ac:spMk id="8" creationId="{2BBD4AE3-4373-D0F6-85FB-58A3BE09E945}"/>
          </ac:spMkLst>
        </pc:spChg>
        <pc:spChg chg="add mod">
          <ac:chgData name="Bradley DEYSEL" userId="eb652434-ba0d-4f6d-bc67-94b5b671a75a" providerId="ADAL" clId="{4582205B-D3F2-4DB7-BBCB-488FEECED662}" dt="2026-03-25T11:57:53.633" v="18248" actId="1076"/>
          <ac:spMkLst>
            <pc:docMk/>
            <pc:sldMk cId="1474854639" sldId="310"/>
            <ac:spMk id="9" creationId="{C02B3EC3-CD5C-C448-5A86-40550365C8FC}"/>
          </ac:spMkLst>
        </pc:spChg>
        <pc:spChg chg="add mod">
          <ac:chgData name="Bradley DEYSEL" userId="eb652434-ba0d-4f6d-bc67-94b5b671a75a" providerId="ADAL" clId="{4582205B-D3F2-4DB7-BBCB-488FEECED662}" dt="2026-03-25T12:37:51.272" v="18379" actId="1076"/>
          <ac:spMkLst>
            <pc:docMk/>
            <pc:sldMk cId="1474854639" sldId="310"/>
            <ac:spMk id="10" creationId="{20100CEC-059E-E6ED-3546-C6A42D40C8A3}"/>
          </ac:spMkLst>
        </pc:spChg>
        <pc:spChg chg="add mod">
          <ac:chgData name="Bradley DEYSEL" userId="eb652434-ba0d-4f6d-bc67-94b5b671a75a" providerId="ADAL" clId="{4582205B-D3F2-4DB7-BBCB-488FEECED662}" dt="2026-03-25T12:37:34.482" v="18377" actId="1076"/>
          <ac:spMkLst>
            <pc:docMk/>
            <pc:sldMk cId="1474854639" sldId="310"/>
            <ac:spMk id="11" creationId="{8A86FD2E-47EA-CB94-A72D-AF1305E8F9B4}"/>
          </ac:spMkLst>
        </pc:spChg>
        <pc:spChg chg="add mod">
          <ac:chgData name="Bradley DEYSEL" userId="eb652434-ba0d-4f6d-bc67-94b5b671a75a" providerId="ADAL" clId="{4582205B-D3F2-4DB7-BBCB-488FEECED662}" dt="2026-03-25T11:57:50.380" v="18247" actId="1076"/>
          <ac:spMkLst>
            <pc:docMk/>
            <pc:sldMk cId="1474854639" sldId="310"/>
            <ac:spMk id="24" creationId="{C4C9A546-FB1C-5E49-83E3-A193A548DB57}"/>
          </ac:spMkLst>
        </pc:spChg>
        <pc:picChg chg="add ord">
          <ac:chgData name="Bradley DEYSEL" userId="eb652434-ba0d-4f6d-bc67-94b5b671a75a" providerId="ADAL" clId="{4582205B-D3F2-4DB7-BBCB-488FEECED662}" dt="2026-03-25T11:43:18.597" v="18151" actId="167"/>
          <ac:picMkLst>
            <pc:docMk/>
            <pc:sldMk cId="1474854639" sldId="310"/>
            <ac:picMk id="2" creationId="{00BD1A58-44C6-D032-7A6D-FF678D650F00}"/>
          </ac:picMkLst>
        </pc:picChg>
      </pc:sldChg>
      <pc:sldChg chg="addSp delSp modSp add mod">
        <pc:chgData name="Bradley DEYSEL" userId="eb652434-ba0d-4f6d-bc67-94b5b671a75a" providerId="ADAL" clId="{4582205B-D3F2-4DB7-BBCB-488FEECED662}" dt="2026-04-24T11:04:13.819" v="20101" actId="122"/>
        <pc:sldMkLst>
          <pc:docMk/>
          <pc:sldMk cId="1542090510" sldId="313"/>
        </pc:sldMkLst>
        <pc:spChg chg="add mod">
          <ac:chgData name="Bradley DEYSEL" userId="eb652434-ba0d-4f6d-bc67-94b5b671a75a" providerId="ADAL" clId="{4582205B-D3F2-4DB7-BBCB-488FEECED662}" dt="2026-04-24T11:04:13.819" v="20101" actId="122"/>
          <ac:spMkLst>
            <pc:docMk/>
            <pc:sldMk cId="1542090510" sldId="313"/>
            <ac:spMk id="3" creationId="{16D5139E-2DDF-1929-520D-8D65CE091AA3}"/>
          </ac:spMkLst>
        </pc:spChg>
        <pc:picChg chg="add ord">
          <ac:chgData name="Bradley DEYSEL" userId="eb652434-ba0d-4f6d-bc67-94b5b671a75a" providerId="ADAL" clId="{4582205B-D3F2-4DB7-BBCB-488FEECED662}" dt="2026-03-25T11:43:39.824" v="18153" actId="167"/>
          <ac:picMkLst>
            <pc:docMk/>
            <pc:sldMk cId="1542090510" sldId="313"/>
            <ac:picMk id="2" creationId="{58BDFDB1-D4D6-852F-6134-44D8EF49DEB8}"/>
          </ac:picMkLst>
        </pc:picChg>
      </pc:sldChg>
      <pc:sldChg chg="addSp delSp modSp add mod">
        <pc:chgData name="Bradley DEYSEL" userId="eb652434-ba0d-4f6d-bc67-94b5b671a75a" providerId="ADAL" clId="{4582205B-D3F2-4DB7-BBCB-488FEECED662}" dt="2026-04-24T11:05:11.144" v="20111" actId="255"/>
        <pc:sldMkLst>
          <pc:docMk/>
          <pc:sldMk cId="2463395295" sldId="314"/>
        </pc:sldMkLst>
        <pc:spChg chg="mod ord">
          <ac:chgData name="Bradley DEYSEL" userId="eb652434-ba0d-4f6d-bc67-94b5b671a75a" providerId="ADAL" clId="{4582205B-D3F2-4DB7-BBCB-488FEECED662}" dt="2026-04-24T11:05:11.144" v="20111" actId="255"/>
          <ac:spMkLst>
            <pc:docMk/>
            <pc:sldMk cId="2463395295" sldId="314"/>
            <ac:spMk id="3" creationId="{6EEE45E5-3AD5-BA9C-408E-3BD254D32940}"/>
          </ac:spMkLst>
        </pc:spChg>
        <pc:picChg chg="add ord">
          <ac:chgData name="Bradley DEYSEL" userId="eb652434-ba0d-4f6d-bc67-94b5b671a75a" providerId="ADAL" clId="{4582205B-D3F2-4DB7-BBCB-488FEECED662}" dt="2026-03-25T11:44:05.460" v="18157" actId="167"/>
          <ac:picMkLst>
            <pc:docMk/>
            <pc:sldMk cId="2463395295" sldId="314"/>
            <ac:picMk id="2" creationId="{0BD3498A-19B5-946D-26B6-2294BAEDAC4C}"/>
          </ac:picMkLst>
        </pc:picChg>
      </pc:sldChg>
      <pc:sldChg chg="addSp delSp modSp add mod replId">
        <pc:chgData name="Bradley DEYSEL" userId="eb652434-ba0d-4f6d-bc67-94b5b671a75a" providerId="ADAL" clId="{4582205B-D3F2-4DB7-BBCB-488FEECED662}" dt="2026-04-24T11:05:39.499" v="20113" actId="255"/>
        <pc:sldMkLst>
          <pc:docMk/>
          <pc:sldMk cId="4253027699" sldId="315"/>
        </pc:sldMkLst>
        <pc:spChg chg="mod">
          <ac:chgData name="Bradley DEYSEL" userId="eb652434-ba0d-4f6d-bc67-94b5b671a75a" providerId="ADAL" clId="{4582205B-D3F2-4DB7-BBCB-488FEECED662}" dt="2026-04-24T11:05:39.499" v="20113" actId="255"/>
          <ac:spMkLst>
            <pc:docMk/>
            <pc:sldMk cId="4253027699" sldId="315"/>
            <ac:spMk id="3" creationId="{6990BD36-241E-22F1-E808-2BBF4F084FFF}"/>
          </ac:spMkLst>
        </pc:spChg>
        <pc:picChg chg="add ord">
          <ac:chgData name="Bradley DEYSEL" userId="eb652434-ba0d-4f6d-bc67-94b5b671a75a" providerId="ADAL" clId="{4582205B-D3F2-4DB7-BBCB-488FEECED662}" dt="2026-03-25T11:44:16.008" v="18159" actId="167"/>
          <ac:picMkLst>
            <pc:docMk/>
            <pc:sldMk cId="4253027699" sldId="315"/>
            <ac:picMk id="2" creationId="{854D4113-6437-B4E9-29BB-23CADD3F021E}"/>
          </ac:picMkLst>
        </pc:picChg>
      </pc:sldChg>
      <pc:sldChg chg="addSp delSp modSp add mod delAnim modAnim">
        <pc:chgData name="Bradley DEYSEL" userId="eb652434-ba0d-4f6d-bc67-94b5b671a75a" providerId="ADAL" clId="{4582205B-D3F2-4DB7-BBCB-488FEECED662}" dt="2026-04-13T14:39:58.707" v="19961"/>
        <pc:sldMkLst>
          <pc:docMk/>
          <pc:sldMk cId="4036175610" sldId="316"/>
        </pc:sldMkLst>
        <pc:spChg chg="mod">
          <ac:chgData name="Bradley DEYSEL" userId="eb652434-ba0d-4f6d-bc67-94b5b671a75a" providerId="ADAL" clId="{4582205B-D3F2-4DB7-BBCB-488FEECED662}" dt="2026-04-13T14:32:40.979" v="19858" actId="208"/>
          <ac:spMkLst>
            <pc:docMk/>
            <pc:sldMk cId="4036175610" sldId="316"/>
            <ac:spMk id="3" creationId="{4B8057C7-4482-5678-00EA-82C327947A96}"/>
          </ac:spMkLst>
        </pc:spChg>
        <pc:spChg chg="mod">
          <ac:chgData name="Bradley DEYSEL" userId="eb652434-ba0d-4f6d-bc67-94b5b671a75a" providerId="ADAL" clId="{4582205B-D3F2-4DB7-BBCB-488FEECED662}" dt="2026-04-13T14:35:58.736" v="19910" actId="20577"/>
          <ac:spMkLst>
            <pc:docMk/>
            <pc:sldMk cId="4036175610" sldId="316"/>
            <ac:spMk id="4" creationId="{8BC72AF7-B5C0-0B11-978E-A3F034C901D4}"/>
          </ac:spMkLst>
        </pc:spChg>
        <pc:spChg chg="add mod">
          <ac:chgData name="Bradley DEYSEL" userId="eb652434-ba0d-4f6d-bc67-94b5b671a75a" providerId="ADAL" clId="{4582205B-D3F2-4DB7-BBCB-488FEECED662}" dt="2026-04-13T14:37:45.285" v="19932" actId="20577"/>
          <ac:spMkLst>
            <pc:docMk/>
            <pc:sldMk cId="4036175610" sldId="316"/>
            <ac:spMk id="5" creationId="{B0C0C8AD-AAD8-B571-80D0-304FCC676A06}"/>
          </ac:spMkLst>
        </pc:spChg>
        <pc:spChg chg="mod">
          <ac:chgData name="Bradley DEYSEL" userId="eb652434-ba0d-4f6d-bc67-94b5b671a75a" providerId="ADAL" clId="{4582205B-D3F2-4DB7-BBCB-488FEECED662}" dt="2026-04-13T14:39:58.707" v="19961"/>
          <ac:spMkLst>
            <pc:docMk/>
            <pc:sldMk cId="4036175610" sldId="316"/>
            <ac:spMk id="9" creationId="{0F0CEE02-A9A5-3106-5AD4-9B109E0C6D24}"/>
          </ac:spMkLst>
        </pc:spChg>
        <pc:spChg chg="add mod">
          <ac:chgData name="Bradley DEYSEL" userId="eb652434-ba0d-4f6d-bc67-94b5b671a75a" providerId="ADAL" clId="{4582205B-D3F2-4DB7-BBCB-488FEECED662}" dt="2026-04-13T14:38:20.355" v="19950" actId="20577"/>
          <ac:spMkLst>
            <pc:docMk/>
            <pc:sldMk cId="4036175610" sldId="316"/>
            <ac:spMk id="12" creationId="{4300DCC6-D320-B2FB-B289-FA646523C549}"/>
          </ac:spMkLst>
        </pc:spChg>
        <pc:spChg chg="add mod">
          <ac:chgData name="Bradley DEYSEL" userId="eb652434-ba0d-4f6d-bc67-94b5b671a75a" providerId="ADAL" clId="{4582205B-D3F2-4DB7-BBCB-488FEECED662}" dt="2026-04-13T14:35:56.122" v="19908" actId="20577"/>
          <ac:spMkLst>
            <pc:docMk/>
            <pc:sldMk cId="4036175610" sldId="316"/>
            <ac:spMk id="13" creationId="{6E8E61D8-359A-AC8B-4F19-E920BC9F1174}"/>
          </ac:spMkLst>
        </pc:spChg>
        <pc:spChg chg="add mod">
          <ac:chgData name="Bradley DEYSEL" userId="eb652434-ba0d-4f6d-bc67-94b5b671a75a" providerId="ADAL" clId="{4582205B-D3F2-4DB7-BBCB-488FEECED662}" dt="2026-04-13T14:37:05.982" v="19920" actId="20577"/>
          <ac:spMkLst>
            <pc:docMk/>
            <pc:sldMk cId="4036175610" sldId="316"/>
            <ac:spMk id="14" creationId="{1FCCA808-CD83-4869-03D8-7CB12BF436A7}"/>
          </ac:spMkLst>
        </pc:spChg>
        <pc:spChg chg="add mod">
          <ac:chgData name="Bradley DEYSEL" userId="eb652434-ba0d-4f6d-bc67-94b5b671a75a" providerId="ADAL" clId="{4582205B-D3F2-4DB7-BBCB-488FEECED662}" dt="2026-04-13T14:37:48.563" v="19934" actId="20577"/>
          <ac:spMkLst>
            <pc:docMk/>
            <pc:sldMk cId="4036175610" sldId="316"/>
            <ac:spMk id="15" creationId="{A5F46C16-B38F-8440-3C6B-F573CB6D3D6C}"/>
          </ac:spMkLst>
        </pc:spChg>
      </pc:sldChg>
      <pc:sldChg chg="delSp modSp add mod delAnim">
        <pc:chgData name="Bradley DEYSEL" userId="eb652434-ba0d-4f6d-bc67-94b5b671a75a" providerId="ADAL" clId="{4582205B-D3F2-4DB7-BBCB-488FEECED662}" dt="2026-04-24T10:57:54.427" v="20098" actId="166"/>
        <pc:sldMkLst>
          <pc:docMk/>
          <pc:sldMk cId="3953247134" sldId="317"/>
        </pc:sldMkLst>
        <pc:spChg chg="del">
          <ac:chgData name="Bradley DEYSEL" userId="eb652434-ba0d-4f6d-bc67-94b5b671a75a" providerId="ADAL" clId="{4582205B-D3F2-4DB7-BBCB-488FEECED662}" dt="2026-04-24T10:57:36.913" v="20091" actId="478"/>
          <ac:spMkLst>
            <pc:docMk/>
            <pc:sldMk cId="3953247134" sldId="317"/>
            <ac:spMk id="3" creationId="{9D860ABE-EA7A-27CF-6EAF-0E8FDEFC0CDD}"/>
          </ac:spMkLst>
        </pc:spChg>
        <pc:spChg chg="del">
          <ac:chgData name="Bradley DEYSEL" userId="eb652434-ba0d-4f6d-bc67-94b5b671a75a" providerId="ADAL" clId="{4582205B-D3F2-4DB7-BBCB-488FEECED662}" dt="2026-04-24T10:57:33.588" v="20089" actId="478"/>
          <ac:spMkLst>
            <pc:docMk/>
            <pc:sldMk cId="3953247134" sldId="317"/>
            <ac:spMk id="4" creationId="{50848661-2C6C-66B3-A657-0C736D3A3DB4}"/>
          </ac:spMkLst>
        </pc:spChg>
        <pc:spChg chg="del">
          <ac:chgData name="Bradley DEYSEL" userId="eb652434-ba0d-4f6d-bc67-94b5b671a75a" providerId="ADAL" clId="{4582205B-D3F2-4DB7-BBCB-488FEECED662}" dt="2026-04-24T10:57:42.577" v="20094" actId="478"/>
          <ac:spMkLst>
            <pc:docMk/>
            <pc:sldMk cId="3953247134" sldId="317"/>
            <ac:spMk id="5" creationId="{0C760BE9-6A31-535F-8DDB-04E43EDE39A7}"/>
          </ac:spMkLst>
        </pc:spChg>
        <pc:spChg chg="ord">
          <ac:chgData name="Bradley DEYSEL" userId="eb652434-ba0d-4f6d-bc67-94b5b671a75a" providerId="ADAL" clId="{4582205B-D3F2-4DB7-BBCB-488FEECED662}" dt="2026-04-24T10:57:54.427" v="20098" actId="166"/>
          <ac:spMkLst>
            <pc:docMk/>
            <pc:sldMk cId="3953247134" sldId="317"/>
            <ac:spMk id="9" creationId="{9BC2C517-41B5-288F-D2E6-D050F83D2A75}"/>
          </ac:spMkLst>
        </pc:spChg>
        <pc:spChg chg="del">
          <ac:chgData name="Bradley DEYSEL" userId="eb652434-ba0d-4f6d-bc67-94b5b671a75a" providerId="ADAL" clId="{4582205B-D3F2-4DB7-BBCB-488FEECED662}" dt="2026-04-24T10:57:44.176" v="20095" actId="478"/>
          <ac:spMkLst>
            <pc:docMk/>
            <pc:sldMk cId="3953247134" sldId="317"/>
            <ac:spMk id="12" creationId="{2C8C7C01-E1AA-A40C-4F7C-320537896642}"/>
          </ac:spMkLst>
        </pc:spChg>
        <pc:spChg chg="del">
          <ac:chgData name="Bradley DEYSEL" userId="eb652434-ba0d-4f6d-bc67-94b5b671a75a" providerId="ADAL" clId="{4582205B-D3F2-4DB7-BBCB-488FEECED662}" dt="2026-04-24T10:57:35.170" v="20090" actId="478"/>
          <ac:spMkLst>
            <pc:docMk/>
            <pc:sldMk cId="3953247134" sldId="317"/>
            <ac:spMk id="13" creationId="{9410B665-EB15-9ECE-70FE-C5A7EF07C228}"/>
          </ac:spMkLst>
        </pc:spChg>
        <pc:spChg chg="del">
          <ac:chgData name="Bradley DEYSEL" userId="eb652434-ba0d-4f6d-bc67-94b5b671a75a" providerId="ADAL" clId="{4582205B-D3F2-4DB7-BBCB-488FEECED662}" dt="2026-04-24T10:57:41.067" v="20093" actId="478"/>
          <ac:spMkLst>
            <pc:docMk/>
            <pc:sldMk cId="3953247134" sldId="317"/>
            <ac:spMk id="14" creationId="{9382D5CC-B043-DB2C-8B52-75EA29ADDEF5}"/>
          </ac:spMkLst>
        </pc:spChg>
        <pc:spChg chg="del">
          <ac:chgData name="Bradley DEYSEL" userId="eb652434-ba0d-4f6d-bc67-94b5b671a75a" providerId="ADAL" clId="{4582205B-D3F2-4DB7-BBCB-488FEECED662}" dt="2026-04-24T10:57:46.595" v="20096" actId="478"/>
          <ac:spMkLst>
            <pc:docMk/>
            <pc:sldMk cId="3953247134" sldId="317"/>
            <ac:spMk id="15" creationId="{C986F355-4C05-AE07-FD65-32590A5C22BD}"/>
          </ac:spMkLst>
        </pc:spChg>
        <pc:spChg chg="del">
          <ac:chgData name="Bradley DEYSEL" userId="eb652434-ba0d-4f6d-bc67-94b5b671a75a" providerId="ADAL" clId="{4582205B-D3F2-4DB7-BBCB-488FEECED662}" dt="2026-04-24T10:57:39.251" v="20092" actId="478"/>
          <ac:spMkLst>
            <pc:docMk/>
            <pc:sldMk cId="3953247134" sldId="317"/>
            <ac:spMk id="24" creationId="{8604F222-C5ED-67EF-A26A-C09949E9EFBA}"/>
          </ac:spMkLst>
        </pc:spChg>
        <pc:picChg chg="del">
          <ac:chgData name="Bradley DEYSEL" userId="eb652434-ba0d-4f6d-bc67-94b5b671a75a" providerId="ADAL" clId="{4582205B-D3F2-4DB7-BBCB-488FEECED662}" dt="2026-04-24T10:57:48.769" v="20097" actId="478"/>
          <ac:picMkLst>
            <pc:docMk/>
            <pc:sldMk cId="3953247134" sldId="317"/>
            <ac:picMk id="2" creationId="{24693306-4CDC-DF91-9784-3F7E215E6D94}"/>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459" hash="2379330486"/>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24/04/2026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E2C9-4C6B-27D0-F543-5FE17735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E119-9107-7CC9-69ED-CB86075AA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C3B45-E0BA-1900-111E-568B15678B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13EE90-A74C-D52B-1E60-4CB48DCA9B92}"/>
              </a:ext>
            </a:extLst>
          </p:cNvPr>
          <p:cNvSpPr>
            <a:spLocks noGrp="1"/>
          </p:cNvSpPr>
          <p:nvPr>
            <p:ph type="sldNum" sz="quarter" idx="5"/>
          </p:nvPr>
        </p:nvSpPr>
        <p:spPr/>
        <p:txBody>
          <a:bodyPr/>
          <a:lstStyle/>
          <a:p>
            <a:fld id="{2917CF97-7BAA-4248-8F22-4D6A27E6F739}" type="slidenum">
              <a:rPr lang="en-GB" smtClean="0"/>
              <a:t>10</a:t>
            </a:fld>
            <a:endParaRPr lang="en-GB"/>
          </a:p>
        </p:txBody>
      </p:sp>
    </p:spTree>
    <p:extLst>
      <p:ext uri="{BB962C8B-B14F-4D97-AF65-F5344CB8AC3E}">
        <p14:creationId xmlns:p14="http://schemas.microsoft.com/office/powerpoint/2010/main" val="194386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9BBD-6369-2784-3F66-32D931C60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813C2-EC8B-FA24-A89F-05527EF0B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5C548-887B-77E4-D181-E061D9CA49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E1BE34-5FA9-385A-424B-5241D9F30D54}"/>
              </a:ext>
            </a:extLst>
          </p:cNvPr>
          <p:cNvSpPr>
            <a:spLocks noGrp="1"/>
          </p:cNvSpPr>
          <p:nvPr>
            <p:ph type="sldNum" sz="quarter" idx="5"/>
          </p:nvPr>
        </p:nvSpPr>
        <p:spPr/>
        <p:txBody>
          <a:bodyPr/>
          <a:lstStyle/>
          <a:p>
            <a:fld id="{2917CF97-7BAA-4248-8F22-4D6A27E6F739}" type="slidenum">
              <a:rPr lang="en-GB" smtClean="0"/>
              <a:t>11</a:t>
            </a:fld>
            <a:endParaRPr lang="en-GB"/>
          </a:p>
        </p:txBody>
      </p:sp>
    </p:spTree>
    <p:extLst>
      <p:ext uri="{BB962C8B-B14F-4D97-AF65-F5344CB8AC3E}">
        <p14:creationId xmlns:p14="http://schemas.microsoft.com/office/powerpoint/2010/main" val="140358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247-1AA6-1ACA-2815-D033AB075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A26F-0950-2BAD-213A-5E4149D0B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505DA-CAC9-677C-2EEA-9022F6A4EA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32AAA6-A796-6D1A-470A-2EFDA71AE9AF}"/>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370859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1F684-382D-D231-EAF6-FBFB6E182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5E71B-AB1D-6766-3AF7-D2521FE6F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33ED0-B205-400C-CD70-749F4A68EA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44374D-7BAF-D05B-1C3E-AB595347362C}"/>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105469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24/04/2026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24/04/2026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24/04/2026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24/04/2026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24/04/2026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7.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3.png"/><Relationship Id="rId10" Type="http://schemas.openxmlformats.org/officeDocument/2006/relationships/hyperlink" Target="https://youtu.be/A0P2oMaR--I" TargetMode="External"/><Relationship Id="rId4" Type="http://schemas.openxmlformats.org/officeDocument/2006/relationships/image" Target="../media/image2.jpeg"/><Relationship Id="rId9" Type="http://schemas.openxmlformats.org/officeDocument/2006/relationships/slide" Target="slide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slide" Target="slide9.xm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hyperlink" Target="https://youtu.be/NeW9IFxnWm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1.xml"/><Relationship Id="rId5" Type="http://schemas.openxmlformats.org/officeDocument/2006/relationships/image" Target="../media/image7.jpe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E_91128D7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slide" Target="slide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6D690-2240-3D1E-9A70-FF9BA831BD74}"/>
              </a:ext>
            </a:extLst>
          </p:cNvPr>
          <p:cNvPicPr>
            <a:picLocks noChangeAspect="1"/>
          </p:cNvPicPr>
          <p:nvPr/>
        </p:nvPicPr>
        <p:blipFill>
          <a:blip r:embed="rId3"/>
          <a:stretch>
            <a:fillRect/>
          </a:stretch>
        </p:blipFill>
        <p:spPr>
          <a:xfrm>
            <a:off x="-1" y="0"/>
            <a:ext cx="12183383"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Culture</a:t>
            </a:r>
            <a:r>
              <a:rPr lang="en-GB" b="1" dirty="0">
                <a:solidFill>
                  <a:srgbClr val="7030A0"/>
                </a:solidFill>
                <a:latin typeface="Lucida Calligraphy" panose="03010101010101010101" pitchFamily="66" charset="0"/>
              </a:rPr>
              <a: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Love one another</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02193" y="2591509"/>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7"/>
          <a:stretch>
            <a:fillRect/>
          </a:stretch>
        </p:blipFill>
        <p:spPr>
          <a:xfrm>
            <a:off x="9990731" y="5643948"/>
            <a:ext cx="2036240" cy="1044683"/>
          </a:xfrm>
          <a:prstGeom prst="rect">
            <a:avLst/>
          </a:prstGeom>
        </p:spPr>
      </p:pic>
      <p:pic>
        <p:nvPicPr>
          <p:cNvPr id="5" name="Picture 4">
            <a:extLst>
              <a:ext uri="{FF2B5EF4-FFF2-40B4-BE49-F238E27FC236}">
                <a16:creationId xmlns:a16="http://schemas.microsoft.com/office/drawing/2014/main" id="{95135B4D-71CE-8F59-09FE-6D700970EEAD}"/>
              </a:ext>
            </a:extLst>
          </p:cNvPr>
          <p:cNvPicPr>
            <a:picLocks noChangeAspect="1"/>
          </p:cNvPicPr>
          <p:nvPr/>
        </p:nvPicPr>
        <p:blipFill>
          <a:blip r:embed="rId8"/>
          <a:srcRect l="9815" t="12860" r="11054" b="19816"/>
          <a:stretch>
            <a:fillRect/>
          </a:stretch>
        </p:blipFill>
        <p:spPr>
          <a:xfrm>
            <a:off x="6941489" y="1632392"/>
            <a:ext cx="5097728" cy="3672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Flowchart: Terminator 12">
            <a:hlinkClick r:id="rId9" action="ppaction://hlinksldjump"/>
            <a:extLst>
              <a:ext uri="{FF2B5EF4-FFF2-40B4-BE49-F238E27FC236}">
                <a16:creationId xmlns:a16="http://schemas.microsoft.com/office/drawing/2014/main" id="{73045F38-A2B5-3B54-3340-C8BF6DD25123}"/>
              </a:ext>
            </a:extLst>
          </p:cNvPr>
          <p:cNvSpPr/>
          <p:nvPr/>
        </p:nvSpPr>
        <p:spPr>
          <a:xfrm>
            <a:off x="321754" y="1667849"/>
            <a:ext cx="6905982" cy="775735"/>
          </a:xfrm>
          <a:prstGeom prst="flowChartTerminator">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ysClr val="windowText" lastClr="000000"/>
                  </a:solidFill>
                </a:ln>
                <a:solidFill>
                  <a:sysClr val="windowText" lastClr="000000"/>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801675" y="3113248"/>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400" b="1" u="sng" dirty="0">
                <a:solidFill>
                  <a:schemeClr val="bg1"/>
                </a:solidFill>
                <a:hlinkClick r:id="rId10">
                  <a:extLst>
                    <a:ext uri="{A12FA001-AC4F-418D-AE19-62706E023703}">
                      <ahyp:hlinkClr xmlns:ahyp="http://schemas.microsoft.com/office/drawing/2018/hyperlinkcolor" val="tx"/>
                    </a:ext>
                  </a:extLst>
                </a:hlinkClick>
              </a:rPr>
              <a:t>https://youtu.be/A0P2oMaR--I</a:t>
            </a:r>
            <a:endPar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7118931" y="5190151"/>
            <a:ext cx="2287462"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endParaRPr lang="en-US" sz="2600" dirty="0">
              <a:solidFill>
                <a:srgbClr val="0070C0"/>
              </a:solidFill>
            </a:endParaRPr>
          </a:p>
        </p:txBody>
      </p:sp>
      <p:sp>
        <p:nvSpPr>
          <p:cNvPr id="9" name="TextBox 8">
            <a:hlinkClick r:id="rId12" action="ppaction://hlinksldjump"/>
            <a:extLst>
              <a:ext uri="{FF2B5EF4-FFF2-40B4-BE49-F238E27FC236}">
                <a16:creationId xmlns:a16="http://schemas.microsoft.com/office/drawing/2014/main" id="{4D9E3826-3294-BE4E-4839-F729039245C0}"/>
              </a:ext>
            </a:extLst>
          </p:cNvPr>
          <p:cNvSpPr txBox="1"/>
          <p:nvPr/>
        </p:nvSpPr>
        <p:spPr>
          <a:xfrm>
            <a:off x="9429691" y="4809430"/>
            <a:ext cx="2586228"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endParaRPr lang="en-US" sz="2600" dirty="0">
              <a:solidFill>
                <a:srgbClr val="FF0066"/>
              </a:solidFill>
            </a:endParaRPr>
          </a:p>
        </p:txBody>
      </p:sp>
      <p:sp>
        <p:nvSpPr>
          <p:cNvPr id="11" name="TextBox 10">
            <a:hlinkClick r:id="rId13" action="ppaction://hlinksldjump"/>
            <a:extLst>
              <a:ext uri="{FF2B5EF4-FFF2-40B4-BE49-F238E27FC236}">
                <a16:creationId xmlns:a16="http://schemas.microsoft.com/office/drawing/2014/main" id="{F4636E1E-3167-53C0-2E9D-4EFEF83700D1}"/>
              </a:ext>
            </a:extLst>
          </p:cNvPr>
          <p:cNvSpPr txBox="1"/>
          <p:nvPr/>
        </p:nvSpPr>
        <p:spPr>
          <a:xfrm>
            <a:off x="165342" y="5339059"/>
            <a:ext cx="6797178"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Click for some thoughts from your chaplain on loving one another…</a:t>
            </a:r>
            <a:endParaRPr lang="en-GB" sz="2800" b="1" dirty="0">
              <a:solidFill>
                <a:schemeClr val="bg1"/>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80">
                                          <p:stCondLst>
                                            <p:cond delay="0"/>
                                          </p:stCondLst>
                                        </p:cTn>
                                        <p:tgtEl>
                                          <p:spTgt spid="5"/>
                                        </p:tgtEl>
                                      </p:cBhvr>
                                    </p:animEffect>
                                    <p:anim calcmode="lin" valueType="num">
                                      <p:cBhvr>
                                        <p:cTn id="5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9" dur="26">
                                          <p:stCondLst>
                                            <p:cond delay="650"/>
                                          </p:stCondLst>
                                        </p:cTn>
                                        <p:tgtEl>
                                          <p:spTgt spid="5"/>
                                        </p:tgtEl>
                                      </p:cBhvr>
                                      <p:to x="100000" y="60000"/>
                                    </p:animScale>
                                    <p:animScale>
                                      <p:cBhvr>
                                        <p:cTn id="60" dur="166" decel="50000">
                                          <p:stCondLst>
                                            <p:cond delay="676"/>
                                          </p:stCondLst>
                                        </p:cTn>
                                        <p:tgtEl>
                                          <p:spTgt spid="5"/>
                                        </p:tgtEl>
                                      </p:cBhvr>
                                      <p:to x="100000" y="100000"/>
                                    </p:animScale>
                                    <p:animScale>
                                      <p:cBhvr>
                                        <p:cTn id="61" dur="26">
                                          <p:stCondLst>
                                            <p:cond delay="1312"/>
                                          </p:stCondLst>
                                        </p:cTn>
                                        <p:tgtEl>
                                          <p:spTgt spid="5"/>
                                        </p:tgtEl>
                                      </p:cBhvr>
                                      <p:to x="100000" y="80000"/>
                                    </p:animScale>
                                    <p:animScale>
                                      <p:cBhvr>
                                        <p:cTn id="62" dur="166" decel="50000">
                                          <p:stCondLst>
                                            <p:cond delay="1338"/>
                                          </p:stCondLst>
                                        </p:cTn>
                                        <p:tgtEl>
                                          <p:spTgt spid="5"/>
                                        </p:tgtEl>
                                      </p:cBhvr>
                                      <p:to x="100000" y="100000"/>
                                    </p:animScale>
                                    <p:animScale>
                                      <p:cBhvr>
                                        <p:cTn id="63" dur="26">
                                          <p:stCondLst>
                                            <p:cond delay="1642"/>
                                          </p:stCondLst>
                                        </p:cTn>
                                        <p:tgtEl>
                                          <p:spTgt spid="5"/>
                                        </p:tgtEl>
                                      </p:cBhvr>
                                      <p:to x="100000" y="90000"/>
                                    </p:animScale>
                                    <p:animScale>
                                      <p:cBhvr>
                                        <p:cTn id="64" dur="166" decel="50000">
                                          <p:stCondLst>
                                            <p:cond delay="1668"/>
                                          </p:stCondLst>
                                        </p:cTn>
                                        <p:tgtEl>
                                          <p:spTgt spid="5"/>
                                        </p:tgtEl>
                                      </p:cBhvr>
                                      <p:to x="100000" y="100000"/>
                                    </p:animScale>
                                    <p:animScale>
                                      <p:cBhvr>
                                        <p:cTn id="65" dur="26">
                                          <p:stCondLst>
                                            <p:cond delay="1808"/>
                                          </p:stCondLst>
                                        </p:cTn>
                                        <p:tgtEl>
                                          <p:spTgt spid="5"/>
                                        </p:tgtEl>
                                      </p:cBhvr>
                                      <p:to x="100000" y="95000"/>
                                    </p:animScale>
                                    <p:animScale>
                                      <p:cBhvr>
                                        <p:cTn id="66" dur="166" decel="50000">
                                          <p:stCondLst>
                                            <p:cond delay="1834"/>
                                          </p:stCondLst>
                                        </p:cTn>
                                        <p:tgtEl>
                                          <p:spTgt spid="5"/>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dissolv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dissolve">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2" grpId="0" animBg="1"/>
      <p:bldP spid="3" grpId="0" animBg="1"/>
      <p:bldP spid="9"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9001-5D5B-4B17-EC5B-5BCE36836D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D3498A-19B5-946D-26B6-2294BAEDAC4C}"/>
              </a:ext>
            </a:extLst>
          </p:cNvPr>
          <p:cNvPicPr>
            <a:picLocks noChangeAspect="1"/>
          </p:cNvPicPr>
          <p:nvPr/>
        </p:nvPicPr>
        <p:blipFill>
          <a:blip r:embed="rId3"/>
          <a:stretch>
            <a:fillRect/>
          </a:stretch>
        </p:blipFill>
        <p:spPr>
          <a:xfrm>
            <a:off x="3047" y="0"/>
            <a:ext cx="12185905" cy="6858000"/>
          </a:xfrm>
          <a:prstGeom prst="rect">
            <a:avLst/>
          </a:prstGeom>
        </p:spPr>
      </p:pic>
      <p:sp>
        <p:nvSpPr>
          <p:cNvPr id="3" name="Rectangle: Rounded Corners 2">
            <a:extLst>
              <a:ext uri="{FF2B5EF4-FFF2-40B4-BE49-F238E27FC236}">
                <a16:creationId xmlns:a16="http://schemas.microsoft.com/office/drawing/2014/main" id="{6EEE45E5-3AD5-BA9C-408E-3BD254D32940}"/>
              </a:ext>
            </a:extLst>
          </p:cNvPr>
          <p:cNvSpPr/>
          <p:nvPr/>
        </p:nvSpPr>
        <p:spPr>
          <a:xfrm>
            <a:off x="212135" y="343894"/>
            <a:ext cx="10212262" cy="6170212"/>
          </a:xfrm>
          <a:prstGeom prst="roundRect">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100" dirty="0"/>
              <a:t>Prayer for Unity and Peace</a:t>
            </a:r>
          </a:p>
          <a:p>
            <a:pPr algn="ctr"/>
            <a:endParaRPr lang="en-GB" sz="3100" dirty="0"/>
          </a:p>
          <a:p>
            <a:pPr algn="ctr"/>
            <a:r>
              <a:rPr lang="en-GB" sz="3100" dirty="0"/>
              <a:t>God of peace</a:t>
            </a:r>
          </a:p>
          <a:p>
            <a:pPr algn="ctr"/>
            <a:endParaRPr lang="en-GB" sz="3100" dirty="0"/>
          </a:p>
          <a:p>
            <a:pPr algn="ctr"/>
            <a:r>
              <a:rPr lang="en-GB" sz="3100" dirty="0"/>
              <a:t>In a world where people are often divided, help us to be peacemakers. Guide us to listen before judging, to understand before arguing and to choose love over anger. Bring unity to our classrooms, our friendships and our whole community.</a:t>
            </a:r>
          </a:p>
          <a:p>
            <a:pPr algn="ctr"/>
            <a:endParaRPr lang="en-GB" sz="3100" dirty="0"/>
          </a:p>
          <a:p>
            <a:pPr algn="ctr"/>
            <a:r>
              <a:rPr lang="en-GB" sz="3100" dirty="0"/>
              <a:t>Amen</a:t>
            </a:r>
          </a:p>
        </p:txBody>
      </p:sp>
      <p:pic>
        <p:nvPicPr>
          <p:cNvPr id="1032" name="Picture 8" descr="The Holy Trinity Church of England Secondary School - Headteacher's Welcome">
            <a:extLst>
              <a:ext uri="{FF2B5EF4-FFF2-40B4-BE49-F238E27FC236}">
                <a16:creationId xmlns:a16="http://schemas.microsoft.com/office/drawing/2014/main" id="{9C66EFF4-D77D-CC56-A001-FF92CDEF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3BF8F8-E89E-0488-4F2E-B56117F21FF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A513FF68-D500-2A7D-A877-A9B5C8AE514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9212C0B9-1DD9-A3B2-F105-CC3D9A6A1E43}"/>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48A09525-3C8F-2769-D9F9-2543773BBB19}"/>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463395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5E61-FE64-8A75-A7D9-521AD6A071F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54D4113-6437-B4E9-29BB-23CADD3F021E}"/>
              </a:ext>
            </a:extLst>
          </p:cNvPr>
          <p:cNvPicPr>
            <a:picLocks noChangeAspect="1"/>
          </p:cNvPicPr>
          <p:nvPr/>
        </p:nvPicPr>
        <p:blipFill>
          <a:blip r:embed="rId3"/>
          <a:stretch>
            <a:fillRect/>
          </a:stretch>
        </p:blipFill>
        <p:spPr>
          <a:xfrm>
            <a:off x="3047" y="0"/>
            <a:ext cx="12185905" cy="6858000"/>
          </a:xfrm>
          <a:prstGeom prst="rect">
            <a:avLst/>
          </a:prstGeom>
        </p:spPr>
      </p:pic>
      <p:sp>
        <p:nvSpPr>
          <p:cNvPr id="3" name="Rectangle: Rounded Corners 2">
            <a:extLst>
              <a:ext uri="{FF2B5EF4-FFF2-40B4-BE49-F238E27FC236}">
                <a16:creationId xmlns:a16="http://schemas.microsoft.com/office/drawing/2014/main" id="{6990BD36-241E-22F1-E808-2BBF4F084FFF}"/>
              </a:ext>
            </a:extLst>
          </p:cNvPr>
          <p:cNvSpPr/>
          <p:nvPr/>
        </p:nvSpPr>
        <p:spPr>
          <a:xfrm>
            <a:off x="326540" y="389614"/>
            <a:ext cx="9308833" cy="6122504"/>
          </a:xfrm>
          <a:prstGeom prst="roundRect">
            <a:avLst/>
          </a:prstGeom>
          <a:solidFill>
            <a:srgbClr val="FF006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750"/>
              </a:spcBef>
              <a:spcAft>
                <a:spcPts val="750"/>
              </a:spcAft>
              <a:buNone/>
            </a:pPr>
            <a:r>
              <a:rPr lang="en-GB" sz="3200" dirty="0">
                <a:solidFill>
                  <a:srgbClr val="FFFF00"/>
                </a:solidFill>
                <a:latin typeface="Helvetica" panose="020B0604020202020204" pitchFamily="34" charset="0"/>
              </a:rPr>
              <a:t>Prayer for Loving God</a:t>
            </a:r>
          </a:p>
          <a:p>
            <a:pPr algn="ctr">
              <a:spcBef>
                <a:spcPts val="750"/>
              </a:spcBef>
              <a:spcAft>
                <a:spcPts val="750"/>
              </a:spcAft>
              <a:buNone/>
            </a:pPr>
            <a:r>
              <a:rPr lang="en-GB" sz="3200" dirty="0">
                <a:solidFill>
                  <a:srgbClr val="FFFF00"/>
                </a:solidFill>
                <a:latin typeface="Helvetica" panose="020B0604020202020204" pitchFamily="34" charset="0"/>
              </a:rPr>
              <a:t>Father God</a:t>
            </a:r>
          </a:p>
          <a:p>
            <a:pPr algn="ctr">
              <a:spcBef>
                <a:spcPts val="750"/>
              </a:spcBef>
              <a:spcAft>
                <a:spcPts val="750"/>
              </a:spcAft>
              <a:buNone/>
            </a:pPr>
            <a:r>
              <a:rPr lang="en-GB" sz="3200" dirty="0">
                <a:solidFill>
                  <a:srgbClr val="FFFF00"/>
                </a:solidFill>
                <a:latin typeface="Helvetica" panose="020B0604020202020204" pitchFamily="34" charset="0"/>
              </a:rPr>
              <a:t>Thank you for your constant love in our lives. Remind us to trust You when things are tough and to be grateful when things go well. Help us to love You with our whole heart and to show that love by the way we treat others. Stay close to us today and always.</a:t>
            </a:r>
          </a:p>
          <a:p>
            <a:pPr algn="ctr">
              <a:spcBef>
                <a:spcPts val="750"/>
              </a:spcBef>
              <a:spcAft>
                <a:spcPts val="750"/>
              </a:spcAft>
              <a:buNone/>
            </a:pPr>
            <a:r>
              <a:rPr lang="en-GB" sz="32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4143634F-9D3D-CABF-146B-6AA65020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13325-17DF-563C-1630-0A60CC2319E8}"/>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6B5BD159-9E49-5385-A2FE-AB91B167E93E}"/>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C62A8C-8F9F-02BD-48A9-81311CA04632}"/>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27BF9931-6835-70AA-D3FC-E777F0BB9957}"/>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425302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AA800C-6364-63BC-6C47-93FF29176F0C}"/>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54033" y="2634343"/>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0701" y="9386"/>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a:t>
            </a:r>
            <a:r>
              <a:rPr lang="en-GB" b="1">
                <a:solidFill>
                  <a:srgbClr val="002060"/>
                </a:solidFill>
                <a:latin typeface="Lucida Calligraphy" panose="03010101010101010101" pitchFamily="66" charset="0"/>
              </a:rPr>
              <a:t>: Culture</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Love one another</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721516" y="3149837"/>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Picture 3">
            <a:extLst>
              <a:ext uri="{FF2B5EF4-FFF2-40B4-BE49-F238E27FC236}">
                <a16:creationId xmlns:a16="http://schemas.microsoft.com/office/drawing/2014/main" id="{40E78BC5-17B7-E5CA-541E-7C566DA85329}"/>
              </a:ext>
            </a:extLst>
          </p:cNvPr>
          <p:cNvPicPr>
            <a:picLocks noChangeAspect="1"/>
          </p:cNvPicPr>
          <p:nvPr/>
        </p:nvPicPr>
        <p:blipFill>
          <a:blip r:embed="rId9"/>
          <a:srcRect l="13946" t="12574" r="9946" b="6952"/>
          <a:stretch>
            <a:fillRect/>
          </a:stretch>
        </p:blipFill>
        <p:spPr>
          <a:xfrm>
            <a:off x="6180657" y="1785309"/>
            <a:ext cx="5760709" cy="3689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hlinkClick r:id="rId10" action="ppaction://hlinksldjump"/>
            <a:extLst>
              <a:ext uri="{FF2B5EF4-FFF2-40B4-BE49-F238E27FC236}">
                <a16:creationId xmlns:a16="http://schemas.microsoft.com/office/drawing/2014/main" id="{9F448480-4F0C-BC4B-BBC9-3B6399D4E3DE}"/>
              </a:ext>
            </a:extLst>
          </p:cNvPr>
          <p:cNvSpPr txBox="1"/>
          <p:nvPr/>
        </p:nvSpPr>
        <p:spPr>
          <a:xfrm>
            <a:off x="191603" y="1510935"/>
            <a:ext cx="7099743" cy="735747"/>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hlinkClick r:id="rId11" action="ppaction://hlinksldjump"/>
            <a:extLst>
              <a:ext uri="{FF2B5EF4-FFF2-40B4-BE49-F238E27FC236}">
                <a16:creationId xmlns:a16="http://schemas.microsoft.com/office/drawing/2014/main" id="{DE5D4CA3-6F92-7598-A1D1-D6D6B1BD57D0}"/>
              </a:ext>
            </a:extLst>
          </p:cNvPr>
          <p:cNvSpPr txBox="1"/>
          <p:nvPr/>
        </p:nvSpPr>
        <p:spPr>
          <a:xfrm>
            <a:off x="9495737" y="4660075"/>
            <a:ext cx="2596054"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p>
        </p:txBody>
      </p:sp>
      <p:sp>
        <p:nvSpPr>
          <p:cNvPr id="7" name="TextBox 6">
            <a:extLst>
              <a:ext uri="{FF2B5EF4-FFF2-40B4-BE49-F238E27FC236}">
                <a16:creationId xmlns:a16="http://schemas.microsoft.com/office/drawing/2014/main" id="{A5A559F5-8DA5-8A37-A801-18E5663D21D5}"/>
              </a:ext>
            </a:extLst>
          </p:cNvPr>
          <p:cNvSpPr txBox="1"/>
          <p:nvPr/>
        </p:nvSpPr>
        <p:spPr>
          <a:xfrm>
            <a:off x="191603" y="5364828"/>
            <a:ext cx="6849744"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Some simple thoughts on love…</a:t>
            </a:r>
          </a:p>
          <a:p>
            <a:pPr algn="ctr"/>
            <a:r>
              <a:rPr lang="en-GB" sz="2800" b="1" dirty="0">
                <a:solidFill>
                  <a:schemeClr val="bg1"/>
                </a:solidFill>
                <a:hlinkClick r:id="rId12"/>
              </a:rPr>
              <a:t>https://youtu.be/NeW9IFxnWmo</a:t>
            </a:r>
            <a:endParaRPr lang="en-GB" sz="2800" b="1" dirty="0">
              <a:solidFill>
                <a:schemeClr val="bg1"/>
              </a:solidFill>
            </a:endParaRPr>
          </a:p>
        </p:txBody>
      </p:sp>
      <p:sp>
        <p:nvSpPr>
          <p:cNvPr id="13" name="TextBox 12">
            <a:hlinkClick r:id="rId13" action="ppaction://hlinksldjump"/>
            <a:extLst>
              <a:ext uri="{FF2B5EF4-FFF2-40B4-BE49-F238E27FC236}">
                <a16:creationId xmlns:a16="http://schemas.microsoft.com/office/drawing/2014/main" id="{3338FDFF-8508-81AA-A640-2603C135C885}"/>
              </a:ext>
            </a:extLst>
          </p:cNvPr>
          <p:cNvSpPr txBox="1"/>
          <p:nvPr/>
        </p:nvSpPr>
        <p:spPr>
          <a:xfrm>
            <a:off x="7041347" y="5121448"/>
            <a:ext cx="2480435"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580">
                                          <p:stCondLst>
                                            <p:cond delay="0"/>
                                          </p:stCondLst>
                                        </p:cTn>
                                        <p:tgtEl>
                                          <p:spTgt spid="4"/>
                                        </p:tgtEl>
                                      </p:cBhvr>
                                    </p:animEffect>
                                    <p:anim calcmode="lin" valueType="num">
                                      <p:cBhvr>
                                        <p:cTn id="5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0" dur="26">
                                          <p:stCondLst>
                                            <p:cond delay="650"/>
                                          </p:stCondLst>
                                        </p:cTn>
                                        <p:tgtEl>
                                          <p:spTgt spid="4"/>
                                        </p:tgtEl>
                                      </p:cBhvr>
                                      <p:to x="100000" y="60000"/>
                                    </p:animScale>
                                    <p:animScale>
                                      <p:cBhvr>
                                        <p:cTn id="61" dur="166" decel="50000">
                                          <p:stCondLst>
                                            <p:cond delay="676"/>
                                          </p:stCondLst>
                                        </p:cTn>
                                        <p:tgtEl>
                                          <p:spTgt spid="4"/>
                                        </p:tgtEl>
                                      </p:cBhvr>
                                      <p:to x="100000" y="100000"/>
                                    </p:animScale>
                                    <p:animScale>
                                      <p:cBhvr>
                                        <p:cTn id="62" dur="26">
                                          <p:stCondLst>
                                            <p:cond delay="1312"/>
                                          </p:stCondLst>
                                        </p:cTn>
                                        <p:tgtEl>
                                          <p:spTgt spid="4"/>
                                        </p:tgtEl>
                                      </p:cBhvr>
                                      <p:to x="100000" y="80000"/>
                                    </p:animScale>
                                    <p:animScale>
                                      <p:cBhvr>
                                        <p:cTn id="63" dur="166" decel="50000">
                                          <p:stCondLst>
                                            <p:cond delay="1338"/>
                                          </p:stCondLst>
                                        </p:cTn>
                                        <p:tgtEl>
                                          <p:spTgt spid="4"/>
                                        </p:tgtEl>
                                      </p:cBhvr>
                                      <p:to x="100000" y="100000"/>
                                    </p:animScale>
                                    <p:animScale>
                                      <p:cBhvr>
                                        <p:cTn id="64" dur="26">
                                          <p:stCondLst>
                                            <p:cond delay="1642"/>
                                          </p:stCondLst>
                                        </p:cTn>
                                        <p:tgtEl>
                                          <p:spTgt spid="4"/>
                                        </p:tgtEl>
                                      </p:cBhvr>
                                      <p:to x="100000" y="90000"/>
                                    </p:animScale>
                                    <p:animScale>
                                      <p:cBhvr>
                                        <p:cTn id="65" dur="166" decel="50000">
                                          <p:stCondLst>
                                            <p:cond delay="1668"/>
                                          </p:stCondLst>
                                        </p:cTn>
                                        <p:tgtEl>
                                          <p:spTgt spid="4"/>
                                        </p:tgtEl>
                                      </p:cBhvr>
                                      <p:to x="100000" y="100000"/>
                                    </p:animScale>
                                    <p:animScale>
                                      <p:cBhvr>
                                        <p:cTn id="66" dur="26">
                                          <p:stCondLst>
                                            <p:cond delay="1808"/>
                                          </p:stCondLst>
                                        </p:cTn>
                                        <p:tgtEl>
                                          <p:spTgt spid="4"/>
                                        </p:tgtEl>
                                      </p:cBhvr>
                                      <p:to x="100000" y="95000"/>
                                    </p:animScale>
                                    <p:animScale>
                                      <p:cBhvr>
                                        <p:cTn id="67" dur="166" decel="50000">
                                          <p:stCondLst>
                                            <p:cond delay="1834"/>
                                          </p:stCondLst>
                                        </p:cTn>
                                        <p:tgtEl>
                                          <p:spTgt spid="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dissolv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dissolve">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3" grpId="0" animBg="1"/>
      <p:bldP spid="5" grpId="0" animBg="1"/>
      <p:bldP spid="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0E20E-D1BA-BFCD-E591-05D02E526D67}"/>
              </a:ext>
            </a:extLst>
          </p:cNvPr>
          <p:cNvPicPr>
            <a:picLocks noChangeAspect="1"/>
          </p:cNvPicPr>
          <p:nvPr/>
        </p:nvPicPr>
        <p:blipFill>
          <a:blip r:embed="rId4"/>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345141" y="1405356"/>
            <a:ext cx="5695382" cy="4248995"/>
          </a:xfrm>
          <a:prstGeom prst="roundRect">
            <a:avLst/>
          </a:prstGeom>
          <a:solidFill>
            <a:srgbClr val="92D050"/>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rPr>
              <a:t>The Bible tells us that God is love.  In other words, His very nature is pure love.  This verse suggests that whoever understands what it means to love (God and others), has been born of God.  This is part of a Christian’s belief – that we are born again when we choose to believe in God.  Being born again means starting life again, but differently.  We are born into a new life with God.  One of love.</a:t>
            </a:r>
          </a:p>
          <a:p>
            <a:pPr algn="ctr"/>
            <a:endParaRPr lang="en-GB" sz="2000" dirty="0">
              <a:solidFill>
                <a:srgbClr val="C00000"/>
              </a:solidFill>
            </a:endParaRPr>
          </a:p>
          <a:p>
            <a:pPr algn="ctr"/>
            <a:r>
              <a:rPr lang="en-GB" sz="2000" dirty="0">
                <a:solidFill>
                  <a:schemeClr val="tx1"/>
                </a:solidFill>
              </a:rPr>
              <a:t>Question of the day:</a:t>
            </a:r>
          </a:p>
          <a:p>
            <a:pPr algn="ctr"/>
            <a:r>
              <a:rPr lang="en-GB" sz="2000" dirty="0">
                <a:solidFill>
                  <a:srgbClr val="FFFF00"/>
                </a:solidFill>
              </a:rPr>
              <a:t>Love is a choice.  Do you agree?</a:t>
            </a:r>
          </a:p>
        </p:txBody>
      </p:sp>
      <p:pic>
        <p:nvPicPr>
          <p:cNvPr id="3" name="Picture 2">
            <a:extLst>
              <a:ext uri="{FF2B5EF4-FFF2-40B4-BE49-F238E27FC236}">
                <a16:creationId xmlns:a16="http://schemas.microsoft.com/office/drawing/2014/main" id="{208919BF-54FB-941C-8937-0F01643B661E}"/>
              </a:ext>
            </a:extLst>
          </p:cNvPr>
          <p:cNvPicPr>
            <a:picLocks noChangeAspect="1"/>
          </p:cNvPicPr>
          <p:nvPr/>
        </p:nvPicPr>
        <p:blipFill>
          <a:blip r:embed="rId8"/>
          <a:stretch>
            <a:fillRect/>
          </a:stretch>
        </p:blipFill>
        <p:spPr>
          <a:xfrm>
            <a:off x="114527" y="487635"/>
            <a:ext cx="6056290" cy="6056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D32031-A967-CE28-2C4A-F384B81368DC}"/>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4" name="Picture 3">
            <a:extLst>
              <a:ext uri="{FF2B5EF4-FFF2-40B4-BE49-F238E27FC236}">
                <a16:creationId xmlns:a16="http://schemas.microsoft.com/office/drawing/2014/main" id="{CD2E14B0-F1BB-1650-A280-3FD09FF06E43}"/>
              </a:ext>
            </a:extLst>
          </p:cNvPr>
          <p:cNvPicPr>
            <a:picLocks noChangeAspect="1"/>
          </p:cNvPicPr>
          <p:nvPr/>
        </p:nvPicPr>
        <p:blipFill>
          <a:blip r:embed="rId7"/>
          <a:stretch>
            <a:fillRect/>
          </a:stretch>
        </p:blipFill>
        <p:spPr>
          <a:xfrm>
            <a:off x="212135" y="278579"/>
            <a:ext cx="6637944" cy="6328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Rounded Corners 2">
            <a:extLst>
              <a:ext uri="{FF2B5EF4-FFF2-40B4-BE49-F238E27FC236}">
                <a16:creationId xmlns:a16="http://schemas.microsoft.com/office/drawing/2014/main" id="{65A7FE24-EE17-2E9F-8372-5E909F541540}"/>
              </a:ext>
            </a:extLst>
          </p:cNvPr>
          <p:cNvSpPr/>
          <p:nvPr/>
        </p:nvSpPr>
        <p:spPr>
          <a:xfrm>
            <a:off x="6219568" y="1359228"/>
            <a:ext cx="5792788" cy="4242582"/>
          </a:xfrm>
          <a:prstGeom prst="round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030A0"/>
                </a:solidFill>
              </a:rPr>
              <a:t>This verse follows on from the last discussion.  People who believe in God should begin to understand what it means to love authentically.  It requires a change of heart and a change of perspective and choice.  When we choose to love and not hate, we are seen as different.  That is what Jesus is saying here.  This love ‘proves’ that we are followers or ‘disciples’ of God.</a:t>
            </a:r>
          </a:p>
          <a:p>
            <a:pPr algn="ctr"/>
            <a:endParaRPr lang="en-GB" sz="2000" dirty="0">
              <a:solidFill>
                <a:srgbClr val="7030A0"/>
              </a:solidFill>
            </a:endParaRPr>
          </a:p>
          <a:p>
            <a:pPr algn="ctr"/>
            <a:r>
              <a:rPr lang="en-GB" sz="2000" dirty="0">
                <a:solidFill>
                  <a:schemeClr val="tx1"/>
                </a:solidFill>
              </a:rPr>
              <a:t>Question of the day:</a:t>
            </a:r>
          </a:p>
          <a:p>
            <a:pPr algn="ctr"/>
            <a:r>
              <a:rPr lang="en-GB" sz="2000" dirty="0">
                <a:solidFill>
                  <a:srgbClr val="C00000"/>
                </a:solidFill>
              </a:rPr>
              <a:t>What could you do today that shows love for someone else?</a:t>
            </a:r>
          </a:p>
        </p:txBody>
      </p:sp>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BD1A58-44C6-D032-7A6D-FF678D650F00}"/>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3" name="Rectangle: Rounded Corners 2">
            <a:extLst>
              <a:ext uri="{FF2B5EF4-FFF2-40B4-BE49-F238E27FC236}">
                <a16:creationId xmlns:a16="http://schemas.microsoft.com/office/drawing/2014/main" id="{5FD55209-FCE8-702F-BEAB-49C718B208C8}"/>
              </a:ext>
            </a:extLst>
          </p:cNvPr>
          <p:cNvSpPr/>
          <p:nvPr/>
        </p:nvSpPr>
        <p:spPr>
          <a:xfrm>
            <a:off x="1431201" y="359399"/>
            <a:ext cx="7744604" cy="1165749"/>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Can you fill in the missing words from this bible verse?</a:t>
            </a:r>
          </a:p>
        </p:txBody>
      </p:sp>
      <p:sp>
        <p:nvSpPr>
          <p:cNvPr id="4" name="Rectangle: Rounded Corners 3">
            <a:extLst>
              <a:ext uri="{FF2B5EF4-FFF2-40B4-BE49-F238E27FC236}">
                <a16:creationId xmlns:a16="http://schemas.microsoft.com/office/drawing/2014/main" id="{7A42F1A6-478A-EA10-EC41-C1500249ABDA}"/>
              </a:ext>
            </a:extLst>
          </p:cNvPr>
          <p:cNvSpPr/>
          <p:nvPr/>
        </p:nvSpPr>
        <p:spPr>
          <a:xfrm>
            <a:off x="108858" y="1628526"/>
            <a:ext cx="10153095" cy="5049843"/>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b="1" cap="all" dirty="0"/>
              <a:t>1 John 4:10</a:t>
            </a:r>
          </a:p>
          <a:p>
            <a:pPr algn="ctr"/>
            <a:r>
              <a:rPr lang="en-GB" sz="5200" dirty="0"/>
              <a:t>This is ____: not that we loved ____, but that he loved us and sent his _____ as an atoning __________ for our _____</a:t>
            </a:r>
          </a:p>
        </p:txBody>
      </p:sp>
      <p:sp>
        <p:nvSpPr>
          <p:cNvPr id="24" name="TextBox 23">
            <a:extLst>
              <a:ext uri="{FF2B5EF4-FFF2-40B4-BE49-F238E27FC236}">
                <a16:creationId xmlns:a16="http://schemas.microsoft.com/office/drawing/2014/main" id="{C4C9A546-FB1C-5E49-83E3-A193A548DB57}"/>
              </a:ext>
            </a:extLst>
          </p:cNvPr>
          <p:cNvSpPr txBox="1"/>
          <p:nvPr/>
        </p:nvSpPr>
        <p:spPr>
          <a:xfrm>
            <a:off x="10442484" y="1989921"/>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C02B3EC3-CD5C-C448-5A86-40550365C8FC}"/>
              </a:ext>
            </a:extLst>
          </p:cNvPr>
          <p:cNvSpPr txBox="1"/>
          <p:nvPr/>
        </p:nvSpPr>
        <p:spPr>
          <a:xfrm>
            <a:off x="10450706" y="3621584"/>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6" name="TextBox 5">
            <a:extLst>
              <a:ext uri="{FF2B5EF4-FFF2-40B4-BE49-F238E27FC236}">
                <a16:creationId xmlns:a16="http://schemas.microsoft.com/office/drawing/2014/main" id="{FAA6D1BE-168F-BE9C-73FF-21FBADFF8C0D}"/>
              </a:ext>
            </a:extLst>
          </p:cNvPr>
          <p:cNvSpPr txBox="1"/>
          <p:nvPr/>
        </p:nvSpPr>
        <p:spPr>
          <a:xfrm>
            <a:off x="2672298" y="2837308"/>
            <a:ext cx="1549844" cy="892552"/>
          </a:xfrm>
          <a:prstGeom prst="rect">
            <a:avLst/>
          </a:prstGeom>
          <a:noFill/>
        </p:spPr>
        <p:txBody>
          <a:bodyPr wrap="square" rtlCol="0">
            <a:spAutoFit/>
          </a:bodyPr>
          <a:lstStyle/>
          <a:p>
            <a:r>
              <a:rPr lang="en-GB" sz="5200" dirty="0"/>
              <a:t>love</a:t>
            </a:r>
          </a:p>
        </p:txBody>
      </p:sp>
      <p:sp>
        <p:nvSpPr>
          <p:cNvPr id="7" name="TextBox 6">
            <a:extLst>
              <a:ext uri="{FF2B5EF4-FFF2-40B4-BE49-F238E27FC236}">
                <a16:creationId xmlns:a16="http://schemas.microsoft.com/office/drawing/2014/main" id="{C46C6BED-0770-22CE-65CB-3D39DCF55F3C}"/>
              </a:ext>
            </a:extLst>
          </p:cNvPr>
          <p:cNvSpPr txBox="1"/>
          <p:nvPr/>
        </p:nvSpPr>
        <p:spPr>
          <a:xfrm>
            <a:off x="698576" y="3652692"/>
            <a:ext cx="1549844" cy="892552"/>
          </a:xfrm>
          <a:prstGeom prst="rect">
            <a:avLst/>
          </a:prstGeom>
          <a:noFill/>
        </p:spPr>
        <p:txBody>
          <a:bodyPr wrap="square" rtlCol="0">
            <a:spAutoFit/>
          </a:bodyPr>
          <a:lstStyle/>
          <a:p>
            <a:r>
              <a:rPr lang="en-GB" sz="5200" dirty="0"/>
              <a:t>God</a:t>
            </a:r>
          </a:p>
        </p:txBody>
      </p:sp>
      <p:sp>
        <p:nvSpPr>
          <p:cNvPr id="8" name="TextBox 7">
            <a:extLst>
              <a:ext uri="{FF2B5EF4-FFF2-40B4-BE49-F238E27FC236}">
                <a16:creationId xmlns:a16="http://schemas.microsoft.com/office/drawing/2014/main" id="{2BBD4AE3-4373-D0F6-85FB-58A3BE09E945}"/>
              </a:ext>
            </a:extLst>
          </p:cNvPr>
          <p:cNvSpPr txBox="1"/>
          <p:nvPr/>
        </p:nvSpPr>
        <p:spPr>
          <a:xfrm>
            <a:off x="1604365" y="5219083"/>
            <a:ext cx="3009402" cy="892552"/>
          </a:xfrm>
          <a:prstGeom prst="rect">
            <a:avLst/>
          </a:prstGeom>
          <a:noFill/>
        </p:spPr>
        <p:txBody>
          <a:bodyPr wrap="square" rtlCol="0">
            <a:spAutoFit/>
          </a:bodyPr>
          <a:lstStyle/>
          <a:p>
            <a:r>
              <a:rPr lang="en-GB" sz="5200" dirty="0"/>
              <a:t>sacrifice</a:t>
            </a:r>
          </a:p>
        </p:txBody>
      </p:sp>
      <p:sp>
        <p:nvSpPr>
          <p:cNvPr id="10" name="TextBox 9">
            <a:extLst>
              <a:ext uri="{FF2B5EF4-FFF2-40B4-BE49-F238E27FC236}">
                <a16:creationId xmlns:a16="http://schemas.microsoft.com/office/drawing/2014/main" id="{20100CEC-059E-E6ED-3546-C6A42D40C8A3}"/>
              </a:ext>
            </a:extLst>
          </p:cNvPr>
          <p:cNvSpPr txBox="1"/>
          <p:nvPr/>
        </p:nvSpPr>
        <p:spPr>
          <a:xfrm>
            <a:off x="3743927" y="4403699"/>
            <a:ext cx="1245685" cy="892552"/>
          </a:xfrm>
          <a:prstGeom prst="rect">
            <a:avLst/>
          </a:prstGeom>
          <a:noFill/>
        </p:spPr>
        <p:txBody>
          <a:bodyPr wrap="square" rtlCol="0">
            <a:spAutoFit/>
          </a:bodyPr>
          <a:lstStyle/>
          <a:p>
            <a:r>
              <a:rPr lang="en-GB" sz="5200" dirty="0"/>
              <a:t>son</a:t>
            </a:r>
          </a:p>
        </p:txBody>
      </p:sp>
      <p:sp>
        <p:nvSpPr>
          <p:cNvPr id="11" name="TextBox 10">
            <a:extLst>
              <a:ext uri="{FF2B5EF4-FFF2-40B4-BE49-F238E27FC236}">
                <a16:creationId xmlns:a16="http://schemas.microsoft.com/office/drawing/2014/main" id="{8A86FD2E-47EA-CB94-A72D-AF1305E8F9B4}"/>
              </a:ext>
            </a:extLst>
          </p:cNvPr>
          <p:cNvSpPr txBox="1"/>
          <p:nvPr/>
        </p:nvSpPr>
        <p:spPr>
          <a:xfrm>
            <a:off x="7437965" y="5219083"/>
            <a:ext cx="1549844" cy="892552"/>
          </a:xfrm>
          <a:prstGeom prst="rect">
            <a:avLst/>
          </a:prstGeom>
          <a:noFill/>
        </p:spPr>
        <p:txBody>
          <a:bodyPr wrap="square" rtlCol="0">
            <a:spAutoFit/>
          </a:bodyPr>
          <a:lstStyle/>
          <a:p>
            <a:r>
              <a:rPr lang="en-GB" sz="5200" dirty="0"/>
              <a:t>sins</a:t>
            </a:r>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p:bldP spid="7" grpId="0"/>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EEFE-E2A0-1B24-96E8-DCFDD5E8F7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FDE345-6EFB-C3BB-AFCE-25437489D11D}"/>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A455F7C-5449-EEF2-8599-8DB884DF5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A4255D5A-46B6-5303-BD14-135A6D0A9D78}"/>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3" name="Rectangle: Rounded Corners 2">
            <a:extLst>
              <a:ext uri="{FF2B5EF4-FFF2-40B4-BE49-F238E27FC236}">
                <a16:creationId xmlns:a16="http://schemas.microsoft.com/office/drawing/2014/main" id="{4B8057C7-4482-5678-00EA-82C327947A96}"/>
              </a:ext>
            </a:extLst>
          </p:cNvPr>
          <p:cNvSpPr/>
          <p:nvPr/>
        </p:nvSpPr>
        <p:spPr>
          <a:xfrm>
            <a:off x="1129258" y="412086"/>
            <a:ext cx="7744604" cy="1165749"/>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Can you work out these synonyms for love from their anagrams?</a:t>
            </a:r>
          </a:p>
        </p:txBody>
      </p:sp>
      <p:sp>
        <p:nvSpPr>
          <p:cNvPr id="4" name="Rectangle: Rounded Corners 3">
            <a:extLst>
              <a:ext uri="{FF2B5EF4-FFF2-40B4-BE49-F238E27FC236}">
                <a16:creationId xmlns:a16="http://schemas.microsoft.com/office/drawing/2014/main" id="{8BC72AF7-B5C0-0B11-978E-A3F034C901D4}"/>
              </a:ext>
            </a:extLst>
          </p:cNvPr>
          <p:cNvSpPr/>
          <p:nvPr/>
        </p:nvSpPr>
        <p:spPr>
          <a:xfrm>
            <a:off x="108857" y="1989921"/>
            <a:ext cx="4494947" cy="1192392"/>
          </a:xfrm>
          <a:prstGeom prst="roundRect">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sender sent</a:t>
            </a:r>
          </a:p>
        </p:txBody>
      </p:sp>
      <p:sp>
        <p:nvSpPr>
          <p:cNvPr id="24" name="TextBox 23">
            <a:extLst>
              <a:ext uri="{FF2B5EF4-FFF2-40B4-BE49-F238E27FC236}">
                <a16:creationId xmlns:a16="http://schemas.microsoft.com/office/drawing/2014/main" id="{DACEC8BA-C3A1-A210-7C0C-9EF65F99FAE1}"/>
              </a:ext>
            </a:extLst>
          </p:cNvPr>
          <p:cNvSpPr txBox="1"/>
          <p:nvPr/>
        </p:nvSpPr>
        <p:spPr>
          <a:xfrm>
            <a:off x="10442484" y="1989921"/>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0F0CEE02-A9A5-3106-5AD4-9B109E0C6D24}"/>
              </a:ext>
            </a:extLst>
          </p:cNvPr>
          <p:cNvSpPr txBox="1"/>
          <p:nvPr/>
        </p:nvSpPr>
        <p:spPr>
          <a:xfrm>
            <a:off x="10450706" y="3621584"/>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Rectangle: Rounded Corners 4">
            <a:extLst>
              <a:ext uri="{FF2B5EF4-FFF2-40B4-BE49-F238E27FC236}">
                <a16:creationId xmlns:a16="http://schemas.microsoft.com/office/drawing/2014/main" id="{B0C0C8AD-AAD8-B571-80D0-304FCC676A06}"/>
              </a:ext>
            </a:extLst>
          </p:cNvPr>
          <p:cNvSpPr/>
          <p:nvPr/>
        </p:nvSpPr>
        <p:spPr>
          <a:xfrm>
            <a:off x="128389" y="3452051"/>
            <a:ext cx="4494947" cy="1192392"/>
          </a:xfrm>
          <a:prstGeom prst="roundRect">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city main</a:t>
            </a:r>
          </a:p>
        </p:txBody>
      </p:sp>
      <p:sp>
        <p:nvSpPr>
          <p:cNvPr id="12" name="Rectangle: Rounded Corners 11">
            <a:extLst>
              <a:ext uri="{FF2B5EF4-FFF2-40B4-BE49-F238E27FC236}">
                <a16:creationId xmlns:a16="http://schemas.microsoft.com/office/drawing/2014/main" id="{4300DCC6-D320-B2FB-B289-FA646523C549}"/>
              </a:ext>
            </a:extLst>
          </p:cNvPr>
          <p:cNvSpPr/>
          <p:nvPr/>
        </p:nvSpPr>
        <p:spPr>
          <a:xfrm>
            <a:off x="108857" y="5005837"/>
            <a:ext cx="4494947" cy="1192392"/>
          </a:xfrm>
          <a:prstGeom prst="roundRect">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pie tropicana</a:t>
            </a:r>
          </a:p>
        </p:txBody>
      </p:sp>
      <p:sp>
        <p:nvSpPr>
          <p:cNvPr id="13" name="Rectangle: Rounded Corners 12">
            <a:extLst>
              <a:ext uri="{FF2B5EF4-FFF2-40B4-BE49-F238E27FC236}">
                <a16:creationId xmlns:a16="http://schemas.microsoft.com/office/drawing/2014/main" id="{6E8E61D8-359A-AC8B-4F19-E920BC9F1174}"/>
              </a:ext>
            </a:extLst>
          </p:cNvPr>
          <p:cNvSpPr/>
          <p:nvPr/>
        </p:nvSpPr>
        <p:spPr>
          <a:xfrm>
            <a:off x="5001560" y="1989921"/>
            <a:ext cx="4494947" cy="1192392"/>
          </a:xfrm>
          <a:prstGeom prst="roundRect">
            <a:avLst/>
          </a:prstGeom>
          <a:solidFill>
            <a:srgbClr val="FF00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tenderness</a:t>
            </a:r>
          </a:p>
        </p:txBody>
      </p:sp>
      <p:sp>
        <p:nvSpPr>
          <p:cNvPr id="14" name="Rectangle: Rounded Corners 13">
            <a:extLst>
              <a:ext uri="{FF2B5EF4-FFF2-40B4-BE49-F238E27FC236}">
                <a16:creationId xmlns:a16="http://schemas.microsoft.com/office/drawing/2014/main" id="{1FCCA808-CD83-4869-03D8-7CB12BF436A7}"/>
              </a:ext>
            </a:extLst>
          </p:cNvPr>
          <p:cNvSpPr/>
          <p:nvPr/>
        </p:nvSpPr>
        <p:spPr>
          <a:xfrm>
            <a:off x="5001560" y="3497879"/>
            <a:ext cx="4494947" cy="1192392"/>
          </a:xfrm>
          <a:prstGeom prst="roundRect">
            <a:avLst/>
          </a:prstGeom>
          <a:solidFill>
            <a:srgbClr val="FF00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intimacy</a:t>
            </a:r>
          </a:p>
        </p:txBody>
      </p:sp>
      <p:sp>
        <p:nvSpPr>
          <p:cNvPr id="15" name="Rectangle: Rounded Corners 14">
            <a:extLst>
              <a:ext uri="{FF2B5EF4-FFF2-40B4-BE49-F238E27FC236}">
                <a16:creationId xmlns:a16="http://schemas.microsoft.com/office/drawing/2014/main" id="{A5F46C16-B38F-8440-3C6B-F573CB6D3D6C}"/>
              </a:ext>
            </a:extLst>
          </p:cNvPr>
          <p:cNvSpPr/>
          <p:nvPr/>
        </p:nvSpPr>
        <p:spPr>
          <a:xfrm>
            <a:off x="5001560" y="5005837"/>
            <a:ext cx="4494947" cy="1192392"/>
          </a:xfrm>
          <a:prstGeom prst="roundRect">
            <a:avLst/>
          </a:prstGeom>
          <a:solidFill>
            <a:srgbClr val="FF00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appreciation</a:t>
            </a:r>
          </a:p>
        </p:txBody>
      </p:sp>
    </p:spTree>
    <p:extLst>
      <p:ext uri="{BB962C8B-B14F-4D97-AF65-F5344CB8AC3E}">
        <p14:creationId xmlns:p14="http://schemas.microsoft.com/office/powerpoint/2010/main" val="403617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16D6F-089C-E0AD-E567-8F2B178F4D0D}"/>
            </a:ext>
          </a:extLst>
        </p:cNvPr>
        <p:cNvGrpSpPr/>
        <p:nvPr/>
      </p:nvGrpSpPr>
      <p:grpSpPr>
        <a:xfrm>
          <a:off x="0" y="0"/>
          <a:ext cx="0" cy="0"/>
          <a:chOff x="0" y="0"/>
          <a:chExt cx="0" cy="0"/>
        </a:xfrm>
      </p:grpSpPr>
      <p:pic>
        <p:nvPicPr>
          <p:cNvPr id="1032" name="Picture 8" descr="The Holy Trinity Church of England Secondary School - Headteacher's Welcome">
            <a:extLst>
              <a:ext uri="{FF2B5EF4-FFF2-40B4-BE49-F238E27FC236}">
                <a16:creationId xmlns:a16="http://schemas.microsoft.com/office/drawing/2014/main" id="{A2CE572D-F6DC-6BAB-65C3-319A8C4F1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9F0ED81B-F614-F504-52F8-34EF31FC1DDF}"/>
              </a:ext>
            </a:extLst>
          </p:cNvPr>
          <p:cNvPicPr>
            <a:picLocks noChangeAspect="1"/>
          </p:cNvPicPr>
          <p:nvPr/>
        </p:nvPicPr>
        <p:blipFill>
          <a:blip r:embed="rId4">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9" name="TextBox 8">
            <a:hlinkClick r:id="rId5" action="ppaction://hlinksldjump"/>
            <a:extLst>
              <a:ext uri="{FF2B5EF4-FFF2-40B4-BE49-F238E27FC236}">
                <a16:creationId xmlns:a16="http://schemas.microsoft.com/office/drawing/2014/main" id="{9BC2C517-41B5-288F-D2E6-D050F83D2A75}"/>
              </a:ext>
            </a:extLst>
          </p:cNvPr>
          <p:cNvSpPr txBox="1"/>
          <p:nvPr/>
        </p:nvSpPr>
        <p:spPr>
          <a:xfrm>
            <a:off x="10450706" y="3621584"/>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3953247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BDFDB1-D4D6-852F-6134-44D8EF49DEB8}"/>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338732" y="343894"/>
            <a:ext cx="9719668" cy="6170212"/>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Prayer for Loving One Another</a:t>
            </a:r>
          </a:p>
          <a:p>
            <a:pPr algn="ctr"/>
            <a:endParaRPr lang="en-GB" sz="3200" dirty="0"/>
          </a:p>
          <a:p>
            <a:pPr algn="ctr"/>
            <a:r>
              <a:rPr lang="en-GB" sz="3200" dirty="0"/>
              <a:t>Dear God</a:t>
            </a:r>
          </a:p>
          <a:p>
            <a:pPr algn="ctr"/>
            <a:endParaRPr lang="en-GB" sz="3200" dirty="0"/>
          </a:p>
          <a:p>
            <a:pPr algn="ctr"/>
            <a:r>
              <a:rPr lang="en-GB" sz="3200" dirty="0"/>
              <a:t>Help us to see the best in each other, even when it’s difficult. Teach us to speak with kindness, to act with patience and to treat everyone with respect. May our school be a place where love grows through our words and actions each day.</a:t>
            </a:r>
          </a:p>
          <a:p>
            <a:pPr algn="ctr"/>
            <a:endParaRPr lang="en-GB" sz="3200" dirty="0"/>
          </a:p>
          <a:p>
            <a:pPr algn="ctr"/>
            <a:r>
              <a:rPr lang="en-GB" sz="3200" dirty="0"/>
              <a:t>Amen</a:t>
            </a:r>
          </a:p>
        </p:txBody>
      </p:sp>
    </p:spTree>
    <p:extLst>
      <p:ext uri="{BB962C8B-B14F-4D97-AF65-F5344CB8AC3E}">
        <p14:creationId xmlns:p14="http://schemas.microsoft.com/office/powerpoint/2010/main" val="1542090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CF33A4-6259-1889-FA74-4BBFD4E61460}"/>
              </a:ext>
            </a:extLst>
          </p:cNvPr>
          <p:cNvPicPr>
            <a:picLocks noChangeAspect="1"/>
          </p:cNvPicPr>
          <p:nvPr/>
        </p:nvPicPr>
        <p:blipFill>
          <a:blip r:embed="rId3"/>
          <a:stretch>
            <a:fillRect/>
          </a:stretch>
        </p:blipFill>
        <p:spPr>
          <a:xfrm>
            <a:off x="3047" y="0"/>
            <a:ext cx="12185905" cy="6858000"/>
          </a:xfrm>
          <a:prstGeom prst="rect">
            <a:avLst/>
          </a:prstGeom>
        </p:spPr>
      </p:pic>
      <p:sp>
        <p:nvSpPr>
          <p:cNvPr id="3" name="Rectangle: Rounded Corners 2">
            <a:extLst>
              <a:ext uri="{FF2B5EF4-FFF2-40B4-BE49-F238E27FC236}">
                <a16:creationId xmlns:a16="http://schemas.microsoft.com/office/drawing/2014/main" id="{299F1A2F-9CE9-E1BF-6EBB-47945466CE3F}"/>
              </a:ext>
            </a:extLst>
          </p:cNvPr>
          <p:cNvSpPr/>
          <p:nvPr/>
        </p:nvSpPr>
        <p:spPr>
          <a:xfrm>
            <a:off x="326540" y="389614"/>
            <a:ext cx="9308833" cy="6122504"/>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750"/>
              </a:spcBef>
              <a:spcAft>
                <a:spcPts val="750"/>
              </a:spcAft>
              <a:buNone/>
            </a:pPr>
            <a:r>
              <a:rPr lang="en-GB" sz="3600" dirty="0">
                <a:solidFill>
                  <a:srgbClr val="FFFF00"/>
                </a:solidFill>
                <a:latin typeface="Helvetica" panose="020B0604020202020204" pitchFamily="34" charset="0"/>
              </a:rPr>
              <a:t>Prayer for a Heart Like Yours </a:t>
            </a:r>
          </a:p>
          <a:p>
            <a:pPr algn="ctr">
              <a:spcBef>
                <a:spcPts val="750"/>
              </a:spcBef>
              <a:spcAft>
                <a:spcPts val="750"/>
              </a:spcAft>
              <a:buNone/>
            </a:pPr>
            <a:r>
              <a:rPr lang="en-GB" sz="3600" dirty="0">
                <a:solidFill>
                  <a:srgbClr val="FFFF00"/>
                </a:solidFill>
                <a:latin typeface="Helvetica" panose="020B0604020202020204" pitchFamily="34" charset="0"/>
              </a:rPr>
              <a:t>Loving God</a:t>
            </a:r>
          </a:p>
          <a:p>
            <a:pPr algn="ctr">
              <a:spcBef>
                <a:spcPts val="750"/>
              </a:spcBef>
              <a:spcAft>
                <a:spcPts val="750"/>
              </a:spcAft>
              <a:buNone/>
            </a:pPr>
            <a:r>
              <a:rPr lang="en-GB" sz="3600" dirty="0">
                <a:solidFill>
                  <a:srgbClr val="FFFF00"/>
                </a:solidFill>
                <a:latin typeface="Helvetica" panose="020B0604020202020204" pitchFamily="34" charset="0"/>
              </a:rPr>
              <a:t>Thank you for showing us what real love looks like. Help us to care for others the way You care for us. Give us courage to include those who feel left out and strength to forgive when we’ve been hurt. Shape our hearts to be more like Yours.</a:t>
            </a:r>
          </a:p>
          <a:p>
            <a:pPr algn="ctr">
              <a:spcBef>
                <a:spcPts val="750"/>
              </a:spcBef>
              <a:spcAft>
                <a:spcPts val="750"/>
              </a:spcAft>
              <a:buNone/>
            </a:pPr>
            <a:r>
              <a:rPr lang="en-GB" sz="36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2085042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13474</TotalTime>
  <Words>706</Words>
  <Application>Microsoft Office PowerPoint</Application>
  <PresentationFormat>Widescreen</PresentationFormat>
  <Paragraphs>88</Paragraphs>
  <Slides>11</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Abadi</vt:lpstr>
      <vt:lpstr>ADLaM Display</vt:lpstr>
      <vt:lpstr>Aptos SemiBold</vt:lpstr>
      <vt:lpstr>Arial</vt:lpstr>
      <vt:lpstr>Baguet Script</vt:lpstr>
      <vt:lpstr>Calibri</vt:lpstr>
      <vt:lpstr>Helvetica</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2026-04-24T11:05:49Z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