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E_91128D71.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25" r:id="rId4"/>
    <p:sldMasterId id="2147485142" r:id="rId5"/>
  </p:sldMasterIdLst>
  <p:notesMasterIdLst>
    <p:notesMasterId r:id="rId16"/>
  </p:notesMasterIdLst>
  <p:sldIdLst>
    <p:sldId id="259" r:id="rId6"/>
    <p:sldId id="260" r:id="rId7"/>
    <p:sldId id="270" r:id="rId8"/>
    <p:sldId id="300" r:id="rId9"/>
    <p:sldId id="316" r:id="rId10"/>
    <p:sldId id="310" r:id="rId11"/>
    <p:sldId id="313" r:id="rId12"/>
    <p:sldId id="307" r:id="rId13"/>
    <p:sldId id="314" r:id="rId14"/>
    <p:sldId id="315" r:id="rId15"/>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DC0F07-6318-4C70-8766-911311D16806}">
          <p14:sldIdLst>
            <p14:sldId id="259"/>
            <p14:sldId id="260"/>
            <p14:sldId id="270"/>
            <p14:sldId id="300"/>
            <p14:sldId id="316"/>
            <p14:sldId id="310"/>
            <p14:sldId id="313"/>
            <p14:sldId id="307"/>
            <p14:sldId id="314"/>
            <p14:sldId id="31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D19CC2-6645-9BD9-B44F-198EBD641C23}" name="Bradley DEYSEL" initials="BD" userId="S::bdeysel@holytrinitycrawley.org.uk::eb652434-ba0d-4f6d-bc67-94b5b671a75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dley DEYSEL" initials="B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FF0066"/>
    <a:srgbClr val="EEB500"/>
    <a:srgbClr val="CC99FF"/>
    <a:srgbClr val="660033"/>
    <a:srgbClr val="C90FA1"/>
    <a:srgbClr val="3ABFC6"/>
    <a:srgbClr val="3BB5C5"/>
    <a:srgbClr val="3BAEC5"/>
    <a:srgbClr val="3AB9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snapToGrid="0">
      <p:cViewPr varScale="1">
        <p:scale>
          <a:sx n="96" d="100"/>
          <a:sy n="96" d="100"/>
        </p:scale>
        <p:origin x="86" y="6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ley DEYSEL" userId="eb652434-ba0d-4f6d-bc67-94b5b671a75a" providerId="ADAL" clId="{4582205B-D3F2-4DB7-BBCB-488FEECED662}"/>
    <pc:docChg chg="undo custSel addSld delSld modSld sldOrd delMainMaster modSection">
      <pc:chgData name="Bradley DEYSEL" userId="eb652434-ba0d-4f6d-bc67-94b5b671a75a" providerId="ADAL" clId="{4582205B-D3F2-4DB7-BBCB-488FEECED662}" dt="2026-04-17T08:51:30.532" v="19285" actId="1076"/>
      <pc:docMkLst>
        <pc:docMk/>
      </pc:docMkLst>
      <pc:sldChg chg="addSp delSp modSp mod addAnim delAnim modAnim">
        <pc:chgData name="Bradley DEYSEL" userId="eb652434-ba0d-4f6d-bc67-94b5b671a75a" providerId="ADAL" clId="{4582205B-D3F2-4DB7-BBCB-488FEECED662}" dt="2026-04-13T13:30:03.709" v="18612" actId="208"/>
        <pc:sldMkLst>
          <pc:docMk/>
          <pc:sldMk cId="144535696" sldId="259"/>
        </pc:sldMkLst>
        <pc:spChg chg="mod ord">
          <ac:chgData name="Bradley DEYSEL" userId="eb652434-ba0d-4f6d-bc67-94b5b671a75a" providerId="ADAL" clId="{4582205B-D3F2-4DB7-BBCB-488FEECED662}" dt="2026-03-20T10:49:26.419" v="17086" actId="166"/>
          <ac:spMkLst>
            <pc:docMk/>
            <pc:sldMk cId="144535696" sldId="259"/>
            <ac:spMk id="2" creationId="{D4270722-9025-BE25-A523-4ED53F4AED18}"/>
          </ac:spMkLst>
        </pc:spChg>
        <pc:spChg chg="mod ord">
          <ac:chgData name="Bradley DEYSEL" userId="eb652434-ba0d-4f6d-bc67-94b5b671a75a" providerId="ADAL" clId="{4582205B-D3F2-4DB7-BBCB-488FEECED662}" dt="2026-03-20T10:50:22.769" v="17093" actId="208"/>
          <ac:spMkLst>
            <pc:docMk/>
            <pc:sldMk cId="144535696" sldId="259"/>
            <ac:spMk id="3" creationId="{8422FA88-B0DB-E6C0-CF92-273010F3BB38}"/>
          </ac:spMkLst>
        </pc:spChg>
        <pc:spChg chg="add mod ord">
          <ac:chgData name="Bradley DEYSEL" userId="eb652434-ba0d-4f6d-bc67-94b5b671a75a" providerId="ADAL" clId="{4582205B-D3F2-4DB7-BBCB-488FEECED662}" dt="2026-03-20T10:50:35.452" v="17096" actId="208"/>
          <ac:spMkLst>
            <pc:docMk/>
            <pc:sldMk cId="144535696" sldId="259"/>
            <ac:spMk id="9" creationId="{4D9E3826-3294-BE4E-4839-F729039245C0}"/>
          </ac:spMkLst>
        </pc:spChg>
        <pc:spChg chg="add mod">
          <ac:chgData name="Bradley DEYSEL" userId="eb652434-ba0d-4f6d-bc67-94b5b671a75a" providerId="ADAL" clId="{4582205B-D3F2-4DB7-BBCB-488FEECED662}" dt="2026-03-24T10:43:08.997" v="17198" actId="14100"/>
          <ac:spMkLst>
            <pc:docMk/>
            <pc:sldMk cId="144535696" sldId="259"/>
            <ac:spMk id="11" creationId="{F4636E1E-3167-53C0-2E9D-4EFEF83700D1}"/>
          </ac:spMkLst>
        </pc:spChg>
        <pc:spChg chg="mod ord">
          <ac:chgData name="Bradley DEYSEL" userId="eb652434-ba0d-4f6d-bc67-94b5b671a75a" providerId="ADAL" clId="{4582205B-D3F2-4DB7-BBCB-488FEECED662}" dt="2026-03-20T10:47:59.716" v="17078" actId="207"/>
          <ac:spMkLst>
            <pc:docMk/>
            <pc:sldMk cId="144535696" sldId="259"/>
            <ac:spMk id="13" creationId="{73045F38-A2B5-3B54-3340-C8BF6DD25123}"/>
          </ac:spMkLst>
        </pc:spChg>
        <pc:spChg chg="mod">
          <ac:chgData name="Bradley DEYSEL" userId="eb652434-ba0d-4f6d-bc67-94b5b671a75a" providerId="ADAL" clId="{4582205B-D3F2-4DB7-BBCB-488FEECED662}" dt="2026-04-13T13:30:03.709" v="18612" actId="208"/>
          <ac:spMkLst>
            <pc:docMk/>
            <pc:sldMk cId="144535696" sldId="259"/>
            <ac:spMk id="16" creationId="{B84F166B-2995-3A3C-555D-1617C7F89036}"/>
          </ac:spMkLst>
        </pc:spChg>
        <pc:spChg chg="mod">
          <ac:chgData name="Bradley DEYSEL" userId="eb652434-ba0d-4f6d-bc67-94b5b671a75a" providerId="ADAL" clId="{4582205B-D3F2-4DB7-BBCB-488FEECED662}" dt="2026-04-13T13:29:53.872" v="18611" actId="20577"/>
          <ac:spMkLst>
            <pc:docMk/>
            <pc:sldMk cId="144535696" sldId="259"/>
            <ac:spMk id="17" creationId="{57BD8A17-5EAE-60F2-2A55-78F46AED1A48}"/>
          </ac:spMkLst>
        </pc:spChg>
        <pc:spChg chg="mod">
          <ac:chgData name="Bradley DEYSEL" userId="eb652434-ba0d-4f6d-bc67-94b5b671a75a" providerId="ADAL" clId="{4582205B-D3F2-4DB7-BBCB-488FEECED662}" dt="2026-03-20T10:30:36.192" v="17031" actId="207"/>
          <ac:spMkLst>
            <pc:docMk/>
            <pc:sldMk cId="144535696" sldId="259"/>
            <ac:spMk id="18" creationId="{33652432-D9B4-EA27-DF1A-0C85550A3990}"/>
          </ac:spMkLst>
        </pc:spChg>
        <pc:picChg chg="add ord">
          <ac:chgData name="Bradley DEYSEL" userId="eb652434-ba0d-4f6d-bc67-94b5b671a75a" providerId="ADAL" clId="{4582205B-D3F2-4DB7-BBCB-488FEECED662}" dt="2026-03-20T10:35:04.104" v="17047" actId="167"/>
          <ac:picMkLst>
            <pc:docMk/>
            <pc:sldMk cId="144535696" sldId="259"/>
            <ac:picMk id="4" creationId="{B8848EBB-EAC0-7067-C283-E5DDB5292893}"/>
          </ac:picMkLst>
        </pc:picChg>
        <pc:picChg chg="add mod modCrop">
          <ac:chgData name="Bradley DEYSEL" userId="eb652434-ba0d-4f6d-bc67-94b5b671a75a" providerId="ADAL" clId="{4582205B-D3F2-4DB7-BBCB-488FEECED662}" dt="2026-03-20T10:49:31.014" v="17087" actId="14100"/>
          <ac:picMkLst>
            <pc:docMk/>
            <pc:sldMk cId="144535696" sldId="259"/>
            <ac:picMk id="10" creationId="{6AEC0E85-6D76-BAEF-34A1-D77531D8F98C}"/>
          </ac:picMkLst>
        </pc:picChg>
      </pc:sldChg>
      <pc:sldChg chg="addSp delSp modSp mod delAnim modAnim">
        <pc:chgData name="Bradley DEYSEL" userId="eb652434-ba0d-4f6d-bc67-94b5b671a75a" providerId="ADAL" clId="{4582205B-D3F2-4DB7-BBCB-488FEECED662}" dt="2026-04-13T14:26:30.457" v="19276" actId="1076"/>
        <pc:sldMkLst>
          <pc:docMk/>
          <pc:sldMk cId="1675910266" sldId="260"/>
        </pc:sldMkLst>
        <pc:spChg chg="mod ord">
          <ac:chgData name="Bradley DEYSEL" userId="eb652434-ba0d-4f6d-bc67-94b5b671a75a" providerId="ADAL" clId="{4582205B-D3F2-4DB7-BBCB-488FEECED662}" dt="2026-04-13T14:06:58.771" v="19149"/>
          <ac:spMkLst>
            <pc:docMk/>
            <pc:sldMk cId="1675910266" sldId="260"/>
            <ac:spMk id="3" creationId="{9F448480-4F0C-BC4B-BBC9-3B6399D4E3DE}"/>
          </ac:spMkLst>
        </pc:spChg>
        <pc:spChg chg="add mod ord">
          <ac:chgData name="Bradley DEYSEL" userId="eb652434-ba0d-4f6d-bc67-94b5b671a75a" providerId="ADAL" clId="{4582205B-D3F2-4DB7-BBCB-488FEECED662}" dt="2026-03-25T11:38:50.822" v="18587" actId="1076"/>
          <ac:spMkLst>
            <pc:docMk/>
            <pc:sldMk cId="1675910266" sldId="260"/>
            <ac:spMk id="5" creationId="{DE5D4CA3-6F92-7598-A1D1-D6D6B1BD57D0}"/>
          </ac:spMkLst>
        </pc:spChg>
        <pc:spChg chg="mod">
          <ac:chgData name="Bradley DEYSEL" userId="eb652434-ba0d-4f6d-bc67-94b5b671a75a" providerId="ADAL" clId="{4582205B-D3F2-4DB7-BBCB-488FEECED662}" dt="2026-03-25T11:13:12.254" v="18118" actId="1076"/>
          <ac:spMkLst>
            <pc:docMk/>
            <pc:sldMk cId="1675910266" sldId="260"/>
            <ac:spMk id="6" creationId="{F9CC3219-A1BF-2EBB-CA99-AA632926573C}"/>
          </ac:spMkLst>
        </pc:spChg>
        <pc:spChg chg="add mod ord">
          <ac:chgData name="Bradley DEYSEL" userId="eb652434-ba0d-4f6d-bc67-94b5b671a75a" providerId="ADAL" clId="{4582205B-D3F2-4DB7-BBCB-488FEECED662}" dt="2026-04-13T14:26:26.988" v="19275" actId="1076"/>
          <ac:spMkLst>
            <pc:docMk/>
            <pc:sldMk cId="1675910266" sldId="260"/>
            <ac:spMk id="7" creationId="{A5A559F5-8DA5-8A37-A801-18E5663D21D5}"/>
          </ac:spMkLst>
        </pc:spChg>
        <pc:spChg chg="mod">
          <ac:chgData name="Bradley DEYSEL" userId="eb652434-ba0d-4f6d-bc67-94b5b671a75a" providerId="ADAL" clId="{4582205B-D3F2-4DB7-BBCB-488FEECED662}" dt="2026-04-13T14:26:30.457" v="19276" actId="1076"/>
          <ac:spMkLst>
            <pc:docMk/>
            <pc:sldMk cId="1675910266" sldId="260"/>
            <ac:spMk id="9" creationId="{6E81EC16-4899-BF9D-E5F4-5142C0A16CA5}"/>
          </ac:spMkLst>
        </pc:spChg>
        <pc:spChg chg="mod ord">
          <ac:chgData name="Bradley DEYSEL" userId="eb652434-ba0d-4f6d-bc67-94b5b671a75a" providerId="ADAL" clId="{4582205B-D3F2-4DB7-BBCB-488FEECED662}" dt="2026-03-25T11:38:35.960" v="18585" actId="1076"/>
          <ac:spMkLst>
            <pc:docMk/>
            <pc:sldMk cId="1675910266" sldId="260"/>
            <ac:spMk id="13" creationId="{3338FDFF-8508-81AA-A640-2603C135C885}"/>
          </ac:spMkLst>
        </pc:spChg>
        <pc:spChg chg="mod">
          <ac:chgData name="Bradley DEYSEL" userId="eb652434-ba0d-4f6d-bc67-94b5b671a75a" providerId="ADAL" clId="{4582205B-D3F2-4DB7-BBCB-488FEECED662}" dt="2026-04-13T13:30:21.083" v="18619" actId="20577"/>
          <ac:spMkLst>
            <pc:docMk/>
            <pc:sldMk cId="1675910266" sldId="260"/>
            <ac:spMk id="42" creationId="{754DB508-4E2C-608B-6AD3-9F78586DAECF}"/>
          </ac:spMkLst>
        </pc:spChg>
        <pc:spChg chg="mod">
          <ac:chgData name="Bradley DEYSEL" userId="eb652434-ba0d-4f6d-bc67-94b5b671a75a" providerId="ADAL" clId="{4582205B-D3F2-4DB7-BBCB-488FEECED662}" dt="2026-04-13T13:30:27.780" v="18626" actId="20577"/>
          <ac:spMkLst>
            <pc:docMk/>
            <pc:sldMk cId="1675910266" sldId="260"/>
            <ac:spMk id="43" creationId="{5905E635-A618-1E64-0C3E-B7DC71686C9A}"/>
          </ac:spMkLst>
        </pc:spChg>
        <pc:spChg chg="mod">
          <ac:chgData name="Bradley DEYSEL" userId="eb652434-ba0d-4f6d-bc67-94b5b671a75a" providerId="ADAL" clId="{4582205B-D3F2-4DB7-BBCB-488FEECED662}" dt="2026-03-20T10:30:55.254" v="17040" actId="207"/>
          <ac:spMkLst>
            <pc:docMk/>
            <pc:sldMk cId="1675910266" sldId="260"/>
            <ac:spMk id="44" creationId="{671D59B2-B9F4-C44E-44AD-96EA77F916BE}"/>
          </ac:spMkLst>
        </pc:spChg>
        <pc:picChg chg="add mod modCrop">
          <ac:chgData name="Bradley DEYSEL" userId="eb652434-ba0d-4f6d-bc67-94b5b671a75a" providerId="ADAL" clId="{4582205B-D3F2-4DB7-BBCB-488FEECED662}" dt="2026-03-25T11:38:18.560" v="18582" actId="14100"/>
          <ac:picMkLst>
            <pc:docMk/>
            <pc:sldMk cId="1675910266" sldId="260"/>
            <ac:picMk id="2" creationId="{F99EDB76-EAA8-39D1-655E-2C6666B9A012}"/>
          </ac:picMkLst>
        </pc:picChg>
        <pc:picChg chg="add mod ord">
          <ac:chgData name="Bradley DEYSEL" userId="eb652434-ba0d-4f6d-bc67-94b5b671a75a" providerId="ADAL" clId="{4582205B-D3F2-4DB7-BBCB-488FEECED662}" dt="2026-03-20T10:34:33.271" v="17045" actId="167"/>
          <ac:picMkLst>
            <pc:docMk/>
            <pc:sldMk cId="1675910266" sldId="260"/>
            <ac:picMk id="8" creationId="{040AC4E3-41E4-20F4-81D7-370D1FA7FBC6}"/>
          </ac:picMkLst>
        </pc:picChg>
      </pc:sldChg>
      <pc:sldChg chg="addSp delSp modSp mod modCm">
        <pc:chgData name="Bradley DEYSEL" userId="eb652434-ba0d-4f6d-bc67-94b5b671a75a" providerId="ADAL" clId="{4582205B-D3F2-4DB7-BBCB-488FEECED662}" dt="2026-04-17T08:50:17.909" v="19282" actId="20577"/>
        <pc:sldMkLst>
          <pc:docMk/>
          <pc:sldMk cId="2433912177" sldId="270"/>
        </pc:sldMkLst>
        <pc:spChg chg="mod">
          <ac:chgData name="Bradley DEYSEL" userId="eb652434-ba0d-4f6d-bc67-94b5b671a75a" providerId="ADAL" clId="{4582205B-D3F2-4DB7-BBCB-488FEECED662}" dt="2026-04-17T08:50:17.909" v="19282" actId="20577"/>
          <ac:spMkLst>
            <pc:docMk/>
            <pc:sldMk cId="2433912177" sldId="270"/>
            <ac:spMk id="6" creationId="{B17699E2-DF46-2034-F941-3D2D723E9D6B}"/>
          </ac:spMkLst>
        </pc:spChg>
        <pc:picChg chg="add mod modCrop">
          <ac:chgData name="Bradley DEYSEL" userId="eb652434-ba0d-4f6d-bc67-94b5b671a75a" providerId="ADAL" clId="{4582205B-D3F2-4DB7-BBCB-488FEECED662}" dt="2026-03-24T10:39:16.218" v="17187" actId="14100"/>
          <ac:picMkLst>
            <pc:docMk/>
            <pc:sldMk cId="2433912177" sldId="270"/>
            <ac:picMk id="2" creationId="{807DD3AB-D0BB-AE49-04DD-476B3A879E43}"/>
          </ac:picMkLst>
        </pc:picChg>
        <pc:picChg chg="add mod ord">
          <ac:chgData name="Bradley DEYSEL" userId="eb652434-ba0d-4f6d-bc67-94b5b671a75a" providerId="ADAL" clId="{4582205B-D3F2-4DB7-BBCB-488FEECED662}" dt="2026-03-24T10:39:30.408" v="17188" actId="29295"/>
          <ac:picMkLst>
            <pc:docMk/>
            <pc:sldMk cId="2433912177" sldId="270"/>
            <ac:picMk id="4" creationId="{C2AC3114-8E58-C01B-82EF-47D86472DD44}"/>
          </ac:picMkLst>
        </pc:picChg>
        <pc:extLst>
          <p:ext xmlns:p="http://schemas.openxmlformats.org/presentationml/2006/main" uri="{D6D511B9-2390-475A-947B-AFAB55BFBCF1}">
            <pc226:cmChg xmlns:pc226="http://schemas.microsoft.com/office/powerpoint/2022/06/main/command" chg="mod">
              <pc226:chgData name="Bradley DEYSEL" userId="eb652434-ba0d-4f6d-bc67-94b5b671a75a" providerId="ADAL" clId="{4582205B-D3F2-4DB7-BBCB-488FEECED662}" dt="2026-04-17T08:50:17.909" v="19282" actId="20577"/>
              <pc2:cmMkLst xmlns:pc2="http://schemas.microsoft.com/office/powerpoint/2019/9/main/command">
                <pc:docMk/>
                <pc:sldMk cId="2433912177" sldId="270"/>
                <pc2:cmMk id="{64DC6164-E6BD-419D-9CF5-C732E592C419}"/>
              </pc2:cmMkLst>
            </pc226:cmChg>
          </p:ext>
        </pc:extLst>
      </pc:sldChg>
      <pc:sldChg chg="addSp delSp modSp mod">
        <pc:chgData name="Bradley DEYSEL" userId="eb652434-ba0d-4f6d-bc67-94b5b671a75a" providerId="ADAL" clId="{4582205B-D3F2-4DB7-BBCB-488FEECED662}" dt="2026-03-25T11:21:12.783" v="18571" actId="207"/>
        <pc:sldMkLst>
          <pc:docMk/>
          <pc:sldMk cId="299848669" sldId="300"/>
        </pc:sldMkLst>
        <pc:spChg chg="mod">
          <ac:chgData name="Bradley DEYSEL" userId="eb652434-ba0d-4f6d-bc67-94b5b671a75a" providerId="ADAL" clId="{4582205B-D3F2-4DB7-BBCB-488FEECED662}" dt="2026-03-25T11:21:12.783" v="18571" actId="207"/>
          <ac:spMkLst>
            <pc:docMk/>
            <pc:sldMk cId="299848669" sldId="300"/>
            <ac:spMk id="3" creationId="{65A7FE24-EE17-2E9F-8372-5E909F541540}"/>
          </ac:spMkLst>
        </pc:spChg>
        <pc:picChg chg="add mod modCrop">
          <ac:chgData name="Bradley DEYSEL" userId="eb652434-ba0d-4f6d-bc67-94b5b671a75a" providerId="ADAL" clId="{4582205B-D3F2-4DB7-BBCB-488FEECED662}" dt="2026-03-24T10:47:15.874" v="17671" actId="1440"/>
          <ac:picMkLst>
            <pc:docMk/>
            <pc:sldMk cId="299848669" sldId="300"/>
            <ac:picMk id="2" creationId="{C175512B-C273-505B-55DE-270F954DCB02}"/>
          </ac:picMkLst>
        </pc:picChg>
        <pc:picChg chg="add ord">
          <ac:chgData name="Bradley DEYSEL" userId="eb652434-ba0d-4f6d-bc67-94b5b671a75a" providerId="ADAL" clId="{4582205B-D3F2-4DB7-BBCB-488FEECED662}" dt="2026-03-20T10:35:34.466" v="17053" actId="167"/>
          <ac:picMkLst>
            <pc:docMk/>
            <pc:sldMk cId="299848669" sldId="300"/>
            <ac:picMk id="5" creationId="{4F7A93AE-CE76-BB8B-70C8-43B53F8FC389}"/>
          </ac:picMkLst>
        </pc:picChg>
      </pc:sldChg>
      <pc:sldChg chg="addSp delSp modSp mod">
        <pc:chgData name="Bradley DEYSEL" userId="eb652434-ba0d-4f6d-bc67-94b5b671a75a" providerId="ADAL" clId="{4582205B-D3F2-4DB7-BBCB-488FEECED662}" dt="2026-03-20T10:55:13.224" v="17136" actId="20577"/>
        <pc:sldMkLst>
          <pc:docMk/>
          <pc:sldMk cId="1208504242" sldId="307"/>
        </pc:sldMkLst>
        <pc:spChg chg="add mod ord">
          <ac:chgData name="Bradley DEYSEL" userId="eb652434-ba0d-4f6d-bc67-94b5b671a75a" providerId="ADAL" clId="{4582205B-D3F2-4DB7-BBCB-488FEECED662}" dt="2026-03-20T10:55:13.224" v="17136" actId="20577"/>
          <ac:spMkLst>
            <pc:docMk/>
            <pc:sldMk cId="1208504242" sldId="307"/>
            <ac:spMk id="3" creationId="{299F1A2F-9CE9-E1BF-6EBB-47945466CE3F}"/>
          </ac:spMkLst>
        </pc:spChg>
        <pc:picChg chg="add ord">
          <ac:chgData name="Bradley DEYSEL" userId="eb652434-ba0d-4f6d-bc67-94b5b671a75a" providerId="ADAL" clId="{4582205B-D3F2-4DB7-BBCB-488FEECED662}" dt="2026-03-20T10:36:02.409" v="17059" actId="167"/>
          <ac:picMkLst>
            <pc:docMk/>
            <pc:sldMk cId="1208504242" sldId="307"/>
            <ac:picMk id="4" creationId="{49ACE1EB-EDC0-1693-D74D-EE27ECE1D1E5}"/>
          </ac:picMkLst>
        </pc:picChg>
      </pc:sldChg>
      <pc:sldChg chg="addSp delSp modSp mod delAnim modAnim">
        <pc:chgData name="Bradley DEYSEL" userId="eb652434-ba0d-4f6d-bc67-94b5b671a75a" providerId="ADAL" clId="{4582205B-D3F2-4DB7-BBCB-488FEECED662}" dt="2026-03-25T11:03:31.832" v="18101" actId="207"/>
        <pc:sldMkLst>
          <pc:docMk/>
          <pc:sldMk cId="1474854639" sldId="310"/>
        </pc:sldMkLst>
        <pc:spChg chg="add mod">
          <ac:chgData name="Bradley DEYSEL" userId="eb652434-ba0d-4f6d-bc67-94b5b671a75a" providerId="ADAL" clId="{4582205B-D3F2-4DB7-BBCB-488FEECED662}" dt="2026-03-24T12:03:47.652" v="18089" actId="1076"/>
          <ac:spMkLst>
            <pc:docMk/>
            <pc:sldMk cId="1474854639" sldId="310"/>
            <ac:spMk id="3" creationId="{5FD55209-FCE8-702F-BEAB-49C718B208C8}"/>
          </ac:spMkLst>
        </pc:spChg>
        <pc:spChg chg="add mod">
          <ac:chgData name="Bradley DEYSEL" userId="eb652434-ba0d-4f6d-bc67-94b5b671a75a" providerId="ADAL" clId="{4582205B-D3F2-4DB7-BBCB-488FEECED662}" dt="2026-03-24T12:03:24.463" v="18087" actId="20577"/>
          <ac:spMkLst>
            <pc:docMk/>
            <pc:sldMk cId="1474854639" sldId="310"/>
            <ac:spMk id="4" creationId="{7A42F1A6-478A-EA10-EC41-C1500249ABDA}"/>
          </ac:spMkLst>
        </pc:spChg>
        <pc:spChg chg="add mod">
          <ac:chgData name="Bradley DEYSEL" userId="eb652434-ba0d-4f6d-bc67-94b5b671a75a" providerId="ADAL" clId="{4582205B-D3F2-4DB7-BBCB-488FEECED662}" dt="2026-03-25T11:02:48.415" v="18096" actId="207"/>
          <ac:spMkLst>
            <pc:docMk/>
            <pc:sldMk cId="1474854639" sldId="310"/>
            <ac:spMk id="5" creationId="{4910AD42-6D2C-4935-FF39-3F5002DD5E21}"/>
          </ac:spMkLst>
        </pc:spChg>
        <pc:spChg chg="add mod">
          <ac:chgData name="Bradley DEYSEL" userId="eb652434-ba0d-4f6d-bc67-94b5b671a75a" providerId="ADAL" clId="{4582205B-D3F2-4DB7-BBCB-488FEECED662}" dt="2026-03-25T11:02:59.806" v="18097" actId="207"/>
          <ac:spMkLst>
            <pc:docMk/>
            <pc:sldMk cId="1474854639" sldId="310"/>
            <ac:spMk id="8" creationId="{FA6747DD-3444-66E8-1409-90948617E9E5}"/>
          </ac:spMkLst>
        </pc:spChg>
        <pc:spChg chg="add mod">
          <ac:chgData name="Bradley DEYSEL" userId="eb652434-ba0d-4f6d-bc67-94b5b671a75a" providerId="ADAL" clId="{4582205B-D3F2-4DB7-BBCB-488FEECED662}" dt="2026-03-25T11:03:08.761" v="18098" actId="207"/>
          <ac:spMkLst>
            <pc:docMk/>
            <pc:sldMk cId="1474854639" sldId="310"/>
            <ac:spMk id="10" creationId="{930B3977-D152-8FA3-EF17-8B758DE23A66}"/>
          </ac:spMkLst>
        </pc:spChg>
        <pc:spChg chg="add mod">
          <ac:chgData name="Bradley DEYSEL" userId="eb652434-ba0d-4f6d-bc67-94b5b671a75a" providerId="ADAL" clId="{4582205B-D3F2-4DB7-BBCB-488FEECED662}" dt="2026-03-25T11:03:16.573" v="18099" actId="207"/>
          <ac:spMkLst>
            <pc:docMk/>
            <pc:sldMk cId="1474854639" sldId="310"/>
            <ac:spMk id="14" creationId="{4DE945FA-3A96-DDB2-114F-C950CC47CA8F}"/>
          </ac:spMkLst>
        </pc:spChg>
        <pc:spChg chg="add mod">
          <ac:chgData name="Bradley DEYSEL" userId="eb652434-ba0d-4f6d-bc67-94b5b671a75a" providerId="ADAL" clId="{4582205B-D3F2-4DB7-BBCB-488FEECED662}" dt="2026-03-25T11:03:24.587" v="18100" actId="207"/>
          <ac:spMkLst>
            <pc:docMk/>
            <pc:sldMk cId="1474854639" sldId="310"/>
            <ac:spMk id="15" creationId="{79E20B2D-A8E8-19A8-7DC3-2E4B74D285E6}"/>
          </ac:spMkLst>
        </pc:spChg>
        <pc:spChg chg="add mod">
          <ac:chgData name="Bradley DEYSEL" userId="eb652434-ba0d-4f6d-bc67-94b5b671a75a" providerId="ADAL" clId="{4582205B-D3F2-4DB7-BBCB-488FEECED662}" dt="2026-03-25T11:03:31.832" v="18101" actId="207"/>
          <ac:spMkLst>
            <pc:docMk/>
            <pc:sldMk cId="1474854639" sldId="310"/>
            <ac:spMk id="16" creationId="{3F9C2433-63CE-AAC8-A7CF-D2EAA138A958}"/>
          </ac:spMkLst>
        </pc:spChg>
        <pc:picChg chg="add ord">
          <ac:chgData name="Bradley DEYSEL" userId="eb652434-ba0d-4f6d-bc67-94b5b671a75a" providerId="ADAL" clId="{4582205B-D3F2-4DB7-BBCB-488FEECED662}" dt="2026-03-20T10:35:42.179" v="17055" actId="167"/>
          <ac:picMkLst>
            <pc:docMk/>
            <pc:sldMk cId="1474854639" sldId="310"/>
            <ac:picMk id="7" creationId="{5F198F7B-D9E1-0B1E-145D-2A5CAAD6DD6B}"/>
          </ac:picMkLst>
        </pc:picChg>
      </pc:sldChg>
      <pc:sldChg chg="addSp delSp modSp add mod">
        <pc:chgData name="Bradley DEYSEL" userId="eb652434-ba0d-4f6d-bc67-94b5b671a75a" providerId="ADAL" clId="{4582205B-D3F2-4DB7-BBCB-488FEECED662}" dt="2026-03-20T10:54:42.658" v="17126" actId="20577"/>
        <pc:sldMkLst>
          <pc:docMk/>
          <pc:sldMk cId="1542090510" sldId="313"/>
        </pc:sldMkLst>
        <pc:spChg chg="add mod">
          <ac:chgData name="Bradley DEYSEL" userId="eb652434-ba0d-4f6d-bc67-94b5b671a75a" providerId="ADAL" clId="{4582205B-D3F2-4DB7-BBCB-488FEECED662}" dt="2026-03-20T10:54:42.658" v="17126" actId="20577"/>
          <ac:spMkLst>
            <pc:docMk/>
            <pc:sldMk cId="1542090510" sldId="313"/>
            <ac:spMk id="3" creationId="{16D5139E-2DDF-1929-520D-8D65CE091AA3}"/>
          </ac:spMkLst>
        </pc:spChg>
        <pc:picChg chg="add ord">
          <ac:chgData name="Bradley DEYSEL" userId="eb652434-ba0d-4f6d-bc67-94b5b671a75a" providerId="ADAL" clId="{4582205B-D3F2-4DB7-BBCB-488FEECED662}" dt="2026-03-20T10:35:49.934" v="17057" actId="167"/>
          <ac:picMkLst>
            <pc:docMk/>
            <pc:sldMk cId="1542090510" sldId="313"/>
            <ac:picMk id="4" creationId="{432F5D56-119D-D239-247A-4E848F135CC3}"/>
          </ac:picMkLst>
        </pc:picChg>
      </pc:sldChg>
      <pc:sldChg chg="addSp delSp modSp add mod">
        <pc:chgData name="Bradley DEYSEL" userId="eb652434-ba0d-4f6d-bc67-94b5b671a75a" providerId="ADAL" clId="{4582205B-D3F2-4DB7-BBCB-488FEECED662}" dt="2026-03-20T10:55:50.250" v="17153" actId="255"/>
        <pc:sldMkLst>
          <pc:docMk/>
          <pc:sldMk cId="2463395295" sldId="314"/>
        </pc:sldMkLst>
        <pc:spChg chg="mod ord">
          <ac:chgData name="Bradley DEYSEL" userId="eb652434-ba0d-4f6d-bc67-94b5b671a75a" providerId="ADAL" clId="{4582205B-D3F2-4DB7-BBCB-488FEECED662}" dt="2026-03-20T10:55:50.250" v="17153" actId="255"/>
          <ac:spMkLst>
            <pc:docMk/>
            <pc:sldMk cId="2463395295" sldId="314"/>
            <ac:spMk id="3" creationId="{6EEE45E5-3AD5-BA9C-408E-3BD254D32940}"/>
          </ac:spMkLst>
        </pc:spChg>
        <pc:picChg chg="add ord">
          <ac:chgData name="Bradley DEYSEL" userId="eb652434-ba0d-4f6d-bc67-94b5b671a75a" providerId="ADAL" clId="{4582205B-D3F2-4DB7-BBCB-488FEECED662}" dt="2026-03-20T10:36:28.554" v="17064" actId="167"/>
          <ac:picMkLst>
            <pc:docMk/>
            <pc:sldMk cId="2463395295" sldId="314"/>
            <ac:picMk id="4" creationId="{041EF510-3947-34D1-7555-4AE2D0D38843}"/>
          </ac:picMkLst>
        </pc:picChg>
      </pc:sldChg>
      <pc:sldChg chg="addSp delSp modSp add mod replId">
        <pc:chgData name="Bradley DEYSEL" userId="eb652434-ba0d-4f6d-bc67-94b5b671a75a" providerId="ADAL" clId="{4582205B-D3F2-4DB7-BBCB-488FEECED662}" dt="2026-03-20T10:56:12.204" v="17161" actId="20577"/>
        <pc:sldMkLst>
          <pc:docMk/>
          <pc:sldMk cId="4253027699" sldId="315"/>
        </pc:sldMkLst>
        <pc:spChg chg="mod">
          <ac:chgData name="Bradley DEYSEL" userId="eb652434-ba0d-4f6d-bc67-94b5b671a75a" providerId="ADAL" clId="{4582205B-D3F2-4DB7-BBCB-488FEECED662}" dt="2026-03-20T10:56:12.204" v="17161" actId="20577"/>
          <ac:spMkLst>
            <pc:docMk/>
            <pc:sldMk cId="4253027699" sldId="315"/>
            <ac:spMk id="3" creationId="{6990BD36-241E-22F1-E808-2BBF4F084FFF}"/>
          </ac:spMkLst>
        </pc:spChg>
        <pc:picChg chg="add ord">
          <ac:chgData name="Bradley DEYSEL" userId="eb652434-ba0d-4f6d-bc67-94b5b671a75a" providerId="ADAL" clId="{4582205B-D3F2-4DB7-BBCB-488FEECED662}" dt="2026-03-20T10:36:42.824" v="17066" actId="167"/>
          <ac:picMkLst>
            <pc:docMk/>
            <pc:sldMk cId="4253027699" sldId="315"/>
            <ac:picMk id="4" creationId="{024464BA-04F6-DFA8-9198-9CAD96CA3037}"/>
          </ac:picMkLst>
        </pc:picChg>
      </pc:sldChg>
      <pc:sldChg chg="addSp delSp modSp add mod ord delAnim modAnim">
        <pc:chgData name="Bradley DEYSEL" userId="eb652434-ba0d-4f6d-bc67-94b5b671a75a" providerId="ADAL" clId="{4582205B-D3F2-4DB7-BBCB-488FEECED662}" dt="2026-04-17T08:51:30.532" v="19285" actId="1076"/>
        <pc:sldMkLst>
          <pc:docMk/>
          <pc:sldMk cId="2063221327" sldId="316"/>
        </pc:sldMkLst>
        <pc:spChg chg="add mod">
          <ac:chgData name="Bradley DEYSEL" userId="eb652434-ba0d-4f6d-bc67-94b5b671a75a" providerId="ADAL" clId="{4582205B-D3F2-4DB7-BBCB-488FEECED662}" dt="2026-04-13T14:09:13.640" v="19236" actId="1076"/>
          <ac:spMkLst>
            <pc:docMk/>
            <pc:sldMk cId="2063221327" sldId="316"/>
            <ac:spMk id="7" creationId="{BC792E05-274B-0026-10B8-79AB2DC845AC}"/>
          </ac:spMkLst>
        </pc:spChg>
        <pc:spChg chg="add mod">
          <ac:chgData name="Bradley DEYSEL" userId="eb652434-ba0d-4f6d-bc67-94b5b671a75a" providerId="ADAL" clId="{4582205B-D3F2-4DB7-BBCB-488FEECED662}" dt="2026-04-17T08:51:27.118" v="19284" actId="1076"/>
          <ac:spMkLst>
            <pc:docMk/>
            <pc:sldMk cId="2063221327" sldId="316"/>
            <ac:spMk id="8" creationId="{4212ED3B-22AE-0186-573A-0F6829A2EC95}"/>
          </ac:spMkLst>
        </pc:spChg>
        <pc:spChg chg="add mod">
          <ac:chgData name="Bradley DEYSEL" userId="eb652434-ba0d-4f6d-bc67-94b5b671a75a" providerId="ADAL" clId="{4582205B-D3F2-4DB7-BBCB-488FEECED662}" dt="2026-04-13T13:57:28.380" v="18975" actId="207"/>
          <ac:spMkLst>
            <pc:docMk/>
            <pc:sldMk cId="2063221327" sldId="316"/>
            <ac:spMk id="9" creationId="{51AF4441-B707-C48B-D6A6-09CFB037B28D}"/>
          </ac:spMkLst>
        </pc:spChg>
        <pc:spChg chg="mod ord">
          <ac:chgData name="Bradley DEYSEL" userId="eb652434-ba0d-4f6d-bc67-94b5b671a75a" providerId="ADAL" clId="{4582205B-D3F2-4DB7-BBCB-488FEECED662}" dt="2026-04-17T08:51:30.532" v="19285" actId="1076"/>
          <ac:spMkLst>
            <pc:docMk/>
            <pc:sldMk cId="2063221327" sldId="316"/>
            <ac:spMk id="10" creationId="{C05C51EA-17DD-1AFB-8ABD-4AD2A53B2CFE}"/>
          </ac:spMkLst>
        </pc:spChg>
        <pc:spChg chg="add mod">
          <ac:chgData name="Bradley DEYSEL" userId="eb652434-ba0d-4f6d-bc67-94b5b671a75a" providerId="ADAL" clId="{4582205B-D3F2-4DB7-BBCB-488FEECED662}" dt="2026-04-13T13:57:28.380" v="18975" actId="207"/>
          <ac:spMkLst>
            <pc:docMk/>
            <pc:sldMk cId="2063221327" sldId="316"/>
            <ac:spMk id="11" creationId="{959C55D4-002D-146C-29C3-2FD793C48967}"/>
          </ac:spMkLst>
        </pc:spChg>
        <pc:spChg chg="add del mod">
          <ac:chgData name="Bradley DEYSEL" userId="eb652434-ba0d-4f6d-bc67-94b5b671a75a" providerId="ADAL" clId="{4582205B-D3F2-4DB7-BBCB-488FEECED662}" dt="2026-04-13T13:50:21.980" v="18897" actId="47"/>
          <ac:spMkLst>
            <pc:docMk/>
            <pc:sldMk cId="2063221327" sldId="316"/>
            <ac:spMk id="12" creationId="{18BA1661-2196-17D8-C6A5-6C730ECAD239}"/>
          </ac:spMkLst>
        </pc:spChg>
        <pc:spChg chg="add mod">
          <ac:chgData name="Bradley DEYSEL" userId="eb652434-ba0d-4f6d-bc67-94b5b671a75a" providerId="ADAL" clId="{4582205B-D3F2-4DB7-BBCB-488FEECED662}" dt="2026-04-13T13:57:28.380" v="18975" actId="207"/>
          <ac:spMkLst>
            <pc:docMk/>
            <pc:sldMk cId="2063221327" sldId="316"/>
            <ac:spMk id="13" creationId="{E5D715CA-AB4C-A5AA-FAAB-D63B09AFB883}"/>
          </ac:spMkLst>
        </pc:spChg>
        <pc:spChg chg="add mod">
          <ac:chgData name="Bradley DEYSEL" userId="eb652434-ba0d-4f6d-bc67-94b5b671a75a" providerId="ADAL" clId="{4582205B-D3F2-4DB7-BBCB-488FEECED662}" dt="2026-04-13T13:57:28.380" v="18975" actId="207"/>
          <ac:spMkLst>
            <pc:docMk/>
            <pc:sldMk cId="2063221327" sldId="316"/>
            <ac:spMk id="14" creationId="{68D8CDE3-6AD8-9B73-7497-FF701BACF09E}"/>
          </ac:spMkLst>
        </pc:spChg>
        <pc:spChg chg="add mod">
          <ac:chgData name="Bradley DEYSEL" userId="eb652434-ba0d-4f6d-bc67-94b5b671a75a" providerId="ADAL" clId="{4582205B-D3F2-4DB7-BBCB-488FEECED662}" dt="2026-04-13T13:57:28.380" v="18975" actId="207"/>
          <ac:spMkLst>
            <pc:docMk/>
            <pc:sldMk cId="2063221327" sldId="316"/>
            <ac:spMk id="19" creationId="{DAF34662-B5C5-F846-F332-32854BF1B794}"/>
          </ac:spMkLst>
        </pc:spChg>
        <pc:spChg chg="add del mod">
          <ac:chgData name="Bradley DEYSEL" userId="eb652434-ba0d-4f6d-bc67-94b5b671a75a" providerId="ADAL" clId="{4582205B-D3F2-4DB7-BBCB-488FEECED662}" dt="2026-04-13T14:03:17.640" v="19111" actId="1076"/>
          <ac:spMkLst>
            <pc:docMk/>
            <pc:sldMk cId="2063221327" sldId="316"/>
            <ac:spMk id="22" creationId="{FAA43684-8ADD-982F-6266-285319A87F46}"/>
          </ac:spMkLst>
        </pc:spChg>
        <pc:spChg chg="add del mod">
          <ac:chgData name="Bradley DEYSEL" userId="eb652434-ba0d-4f6d-bc67-94b5b671a75a" providerId="ADAL" clId="{4582205B-D3F2-4DB7-BBCB-488FEECED662}" dt="2026-04-13T14:03:44.125" v="19118" actId="20577"/>
          <ac:spMkLst>
            <pc:docMk/>
            <pc:sldMk cId="2063221327" sldId="316"/>
            <ac:spMk id="26" creationId="{3D449593-061F-B4B8-91E3-7AA1E305FA55}"/>
          </ac:spMkLst>
        </pc:spChg>
        <pc:spChg chg="add del mod">
          <ac:chgData name="Bradley DEYSEL" userId="eb652434-ba0d-4f6d-bc67-94b5b671a75a" providerId="ADAL" clId="{4582205B-D3F2-4DB7-BBCB-488FEECED662}" dt="2026-04-13T14:03:39.582" v="19117" actId="1076"/>
          <ac:spMkLst>
            <pc:docMk/>
            <pc:sldMk cId="2063221327" sldId="316"/>
            <ac:spMk id="27" creationId="{7E15772E-563B-0F71-BBCB-6C8AAFF937C0}"/>
          </ac:spMkLst>
        </pc:spChg>
        <pc:spChg chg="add del mod">
          <ac:chgData name="Bradley DEYSEL" userId="eb652434-ba0d-4f6d-bc67-94b5b671a75a" providerId="ADAL" clId="{4582205B-D3F2-4DB7-BBCB-488FEECED662}" dt="2026-04-13T14:04:25.239" v="19134" actId="1076"/>
          <ac:spMkLst>
            <pc:docMk/>
            <pc:sldMk cId="2063221327" sldId="316"/>
            <ac:spMk id="28" creationId="{CE631FD6-A2D9-4ED9-B10A-B28C87F115EB}"/>
          </ac:spMkLst>
        </pc:spChg>
        <pc:spChg chg="add mod">
          <ac:chgData name="Bradley DEYSEL" userId="eb652434-ba0d-4f6d-bc67-94b5b671a75a" providerId="ADAL" clId="{4582205B-D3F2-4DB7-BBCB-488FEECED662}" dt="2026-04-13T13:59:48.267" v="19080" actId="1076"/>
          <ac:spMkLst>
            <pc:docMk/>
            <pc:sldMk cId="2063221327" sldId="316"/>
            <ac:spMk id="29" creationId="{12057E92-EA64-0AF9-3AAD-4ADFD9FC982D}"/>
          </ac:spMkLst>
        </pc:spChg>
        <pc:spChg chg="add del mod">
          <ac:chgData name="Bradley DEYSEL" userId="eb652434-ba0d-4f6d-bc67-94b5b671a75a" providerId="ADAL" clId="{4582205B-D3F2-4DB7-BBCB-488FEECED662}" dt="2026-04-13T14:03:30.354" v="19115" actId="1076"/>
          <ac:spMkLst>
            <pc:docMk/>
            <pc:sldMk cId="2063221327" sldId="316"/>
            <ac:spMk id="30" creationId="{C727246E-7024-C7A8-843A-C31708EA8DDE}"/>
          </ac:spMkLst>
        </pc:spChg>
        <pc:spChg chg="add del mod">
          <ac:chgData name="Bradley DEYSEL" userId="eb652434-ba0d-4f6d-bc67-94b5b671a75a" providerId="ADAL" clId="{4582205B-D3F2-4DB7-BBCB-488FEECED662}" dt="2026-04-13T14:03:57.766" v="19124" actId="1076"/>
          <ac:spMkLst>
            <pc:docMk/>
            <pc:sldMk cId="2063221327" sldId="316"/>
            <ac:spMk id="31" creationId="{1A8D6301-2007-54A8-F0D0-605C33968A0F}"/>
          </ac:spMkLst>
        </pc:spChg>
        <pc:spChg chg="add del mod">
          <ac:chgData name="Bradley DEYSEL" userId="eb652434-ba0d-4f6d-bc67-94b5b671a75a" providerId="ADAL" clId="{4582205B-D3F2-4DB7-BBCB-488FEECED662}" dt="2026-04-13T14:04:16.186" v="19130" actId="1076"/>
          <ac:spMkLst>
            <pc:docMk/>
            <pc:sldMk cId="2063221327" sldId="316"/>
            <ac:spMk id="33" creationId="{BBF40207-9521-9E9E-3BA0-AA708687CD30}"/>
          </ac:spMkLst>
        </pc:spChg>
        <pc:picChg chg="add del mod">
          <ac:chgData name="Bradley DEYSEL" userId="eb652434-ba0d-4f6d-bc67-94b5b671a75a" providerId="ADAL" clId="{4582205B-D3F2-4DB7-BBCB-488FEECED662}" dt="2026-04-13T13:50:23.264" v="18898" actId="478"/>
          <ac:picMkLst>
            <pc:docMk/>
            <pc:sldMk cId="2063221327" sldId="316"/>
            <ac:picMk id="4" creationId="{540099A3-2C35-626F-E1D9-7331F873E09E}"/>
          </ac:picMkLst>
        </pc:picChg>
        <pc:picChg chg="add mod modCrop">
          <ac:chgData name="Bradley DEYSEL" userId="eb652434-ba0d-4f6d-bc67-94b5b671a75a" providerId="ADAL" clId="{4582205B-D3F2-4DB7-BBCB-488FEECED662}" dt="2026-04-13T13:54:24.373" v="18938" actId="1076"/>
          <ac:picMkLst>
            <pc:docMk/>
            <pc:sldMk cId="2063221327" sldId="316"/>
            <ac:picMk id="5" creationId="{4A91B1E9-E58C-D8EE-D121-1A64241FA4D9}"/>
          </ac:picMkLst>
        </pc:picChg>
        <pc:picChg chg="add mod modCrop">
          <ac:chgData name="Bradley DEYSEL" userId="eb652434-ba0d-4f6d-bc67-94b5b671a75a" providerId="ADAL" clId="{4582205B-D3F2-4DB7-BBCB-488FEECED662}" dt="2026-04-13T13:53:19.024" v="18928" actId="14100"/>
          <ac:picMkLst>
            <pc:docMk/>
            <pc:sldMk cId="2063221327" sldId="316"/>
            <ac:picMk id="18" creationId="{12B48955-C10A-DD53-8CBD-DC08205F410C}"/>
          </ac:picMkLst>
        </pc:picChg>
      </pc:sldChg>
    </pc:docChg>
  </pc:docChgLst>
</pc:chgInfo>
</file>

<file path=ppt/comments/modernComment_10E_91128D71.xml><?xml version="1.0" encoding="utf-8"?>
<p188:cmLst xmlns:a="http://schemas.openxmlformats.org/drawingml/2006/main" xmlns:r="http://schemas.openxmlformats.org/officeDocument/2006/relationships" xmlns:p188="http://schemas.microsoft.com/office/powerpoint/2018/8/main">
  <p188:cm id="{64DC6164-E6BD-419D-9CF5-C732E592C419}" authorId="{FDD19CC2-6645-9BD9-B44F-198EBD641C23}" created="2026-01-08T09:51:43.817">
    <ac:txMkLst xmlns:ac="http://schemas.microsoft.com/office/drawing/2013/main/command">
      <pc:docMk xmlns:pc="http://schemas.microsoft.com/office/powerpoint/2013/main/command"/>
      <pc:sldMk xmlns:pc="http://schemas.microsoft.com/office/powerpoint/2013/main/command" cId="2433912177" sldId="270"/>
      <ac:spMk id="6" creationId="{B17699E2-DF46-2034-F941-3D2D723E9D6B}"/>
      <ac:txMk cp="0">
        <ac:context len="438" hash="3487337960"/>
      </ac:txMk>
    </ac:txMkLst>
    <p188:pos x="2941139" y="3006869"/>
    <p188:txBody>
      <a:bodyPr/>
      <a:lstStyle/>
      <a:p>
        <a:r>
          <a:rPr lang="en-GB"/>
          <a:t>Out of harmony or balance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6122AC-A7CE-4997-83DD-BF7273D88653}" type="datetimeFigureOut">
              <a:rPr lang="en-GB" smtClean="0"/>
              <a:t>17/04/2026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917CF97-7BAA-4248-8F22-4D6A27E6F739}" type="slidenum">
              <a:rPr lang="en-GB" smtClean="0"/>
              <a:t>‹#›</a:t>
            </a:fld>
            <a:endParaRPr lang="en-GB"/>
          </a:p>
        </p:txBody>
      </p:sp>
    </p:spTree>
    <p:extLst>
      <p:ext uri="{BB962C8B-B14F-4D97-AF65-F5344CB8AC3E}">
        <p14:creationId xmlns:p14="http://schemas.microsoft.com/office/powerpoint/2010/main" val="408501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17CF97-7BAA-4248-8F22-4D6A27E6F739}" type="slidenum">
              <a:rPr lang="en-GB" smtClean="0"/>
              <a:t>1</a:t>
            </a:fld>
            <a:endParaRPr lang="en-GB"/>
          </a:p>
        </p:txBody>
      </p:sp>
    </p:spTree>
    <p:extLst>
      <p:ext uri="{BB962C8B-B14F-4D97-AF65-F5344CB8AC3E}">
        <p14:creationId xmlns:p14="http://schemas.microsoft.com/office/powerpoint/2010/main" val="3881318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59BBD-6369-2784-3F66-32D931C605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C813C2-EC8B-FA24-A89F-05527EF0BE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E5C548-887B-77E4-D181-E061D9CA496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DE1BE34-5FA9-385A-424B-5241D9F30D54}"/>
              </a:ext>
            </a:extLst>
          </p:cNvPr>
          <p:cNvSpPr>
            <a:spLocks noGrp="1"/>
          </p:cNvSpPr>
          <p:nvPr>
            <p:ph type="sldNum" sz="quarter" idx="5"/>
          </p:nvPr>
        </p:nvSpPr>
        <p:spPr/>
        <p:txBody>
          <a:bodyPr/>
          <a:lstStyle/>
          <a:p>
            <a:fld id="{2917CF97-7BAA-4248-8F22-4D6A27E6F739}" type="slidenum">
              <a:rPr lang="en-GB" smtClean="0"/>
              <a:t>10</a:t>
            </a:fld>
            <a:endParaRPr lang="en-GB"/>
          </a:p>
        </p:txBody>
      </p:sp>
    </p:spTree>
    <p:extLst>
      <p:ext uri="{BB962C8B-B14F-4D97-AF65-F5344CB8AC3E}">
        <p14:creationId xmlns:p14="http://schemas.microsoft.com/office/powerpoint/2010/main" val="1403587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2</a:t>
            </a:fld>
            <a:endParaRPr lang="en-GB"/>
          </a:p>
        </p:txBody>
      </p:sp>
    </p:spTree>
    <p:extLst>
      <p:ext uri="{BB962C8B-B14F-4D97-AF65-F5344CB8AC3E}">
        <p14:creationId xmlns:p14="http://schemas.microsoft.com/office/powerpoint/2010/main" val="346672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3</a:t>
            </a:fld>
            <a:endParaRPr lang="en-GB"/>
          </a:p>
        </p:txBody>
      </p:sp>
    </p:spTree>
    <p:extLst>
      <p:ext uri="{BB962C8B-B14F-4D97-AF65-F5344CB8AC3E}">
        <p14:creationId xmlns:p14="http://schemas.microsoft.com/office/powerpoint/2010/main" val="255776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4</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A9AAE-6244-8C9D-27CF-57D1FA0BB8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C70B0-2224-9967-9ACF-A7D1F648D8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CAC36A-4EB1-1A1F-135D-FDDDABF5359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04C7430-5234-2C8D-8467-BDFF65B58DBA}"/>
              </a:ext>
            </a:extLst>
          </p:cNvPr>
          <p:cNvSpPr>
            <a:spLocks noGrp="1"/>
          </p:cNvSpPr>
          <p:nvPr>
            <p:ph type="sldNum" sz="quarter" idx="5"/>
          </p:nvPr>
        </p:nvSpPr>
        <p:spPr/>
        <p:txBody>
          <a:bodyPr/>
          <a:lstStyle/>
          <a:p>
            <a:fld id="{2917CF97-7BAA-4248-8F22-4D6A27E6F739}" type="slidenum">
              <a:rPr lang="en-GB" smtClean="0"/>
              <a:t>5</a:t>
            </a:fld>
            <a:endParaRPr lang="en-GB"/>
          </a:p>
        </p:txBody>
      </p:sp>
    </p:spTree>
    <p:extLst>
      <p:ext uri="{BB962C8B-B14F-4D97-AF65-F5344CB8AC3E}">
        <p14:creationId xmlns:p14="http://schemas.microsoft.com/office/powerpoint/2010/main" val="2322215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98DE5-ED83-A96D-C23D-658FE3B62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9A096-89BF-EA0E-0578-54C6A2BCBA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D8ED74-6B5F-94A5-8057-CF977974E8E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F028BCD-7A81-771D-E50F-E2DA85F34E60}"/>
              </a:ext>
            </a:extLst>
          </p:cNvPr>
          <p:cNvSpPr>
            <a:spLocks noGrp="1"/>
          </p:cNvSpPr>
          <p:nvPr>
            <p:ph type="sldNum" sz="quarter" idx="5"/>
          </p:nvPr>
        </p:nvSpPr>
        <p:spPr/>
        <p:txBody>
          <a:bodyPr/>
          <a:lstStyle/>
          <a:p>
            <a:fld id="{2917CF97-7BAA-4248-8F22-4D6A27E6F739}" type="slidenum">
              <a:rPr lang="en-GB" smtClean="0"/>
              <a:t>6</a:t>
            </a:fld>
            <a:endParaRPr lang="en-GB"/>
          </a:p>
        </p:txBody>
      </p:sp>
    </p:spTree>
    <p:extLst>
      <p:ext uri="{BB962C8B-B14F-4D97-AF65-F5344CB8AC3E}">
        <p14:creationId xmlns:p14="http://schemas.microsoft.com/office/powerpoint/2010/main" val="1423206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08DD6-F558-6465-A2FD-6A8E1DE07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86018B-C0D8-C613-E6DB-99494AB3A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6DFC62-26B8-B293-F841-B07B474049C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242250F-C98B-0700-32F8-C22CEA0786F1}"/>
              </a:ext>
            </a:extLst>
          </p:cNvPr>
          <p:cNvSpPr>
            <a:spLocks noGrp="1"/>
          </p:cNvSpPr>
          <p:nvPr>
            <p:ph type="sldNum" sz="quarter" idx="5"/>
          </p:nvPr>
        </p:nvSpPr>
        <p:spPr/>
        <p:txBody>
          <a:bodyPr/>
          <a:lstStyle/>
          <a:p>
            <a:fld id="{2917CF97-7BAA-4248-8F22-4D6A27E6F739}" type="slidenum">
              <a:rPr lang="en-GB" smtClean="0"/>
              <a:t>7</a:t>
            </a:fld>
            <a:endParaRPr lang="en-GB"/>
          </a:p>
        </p:txBody>
      </p:sp>
    </p:spTree>
    <p:extLst>
      <p:ext uri="{BB962C8B-B14F-4D97-AF65-F5344CB8AC3E}">
        <p14:creationId xmlns:p14="http://schemas.microsoft.com/office/powerpoint/2010/main" val="2742635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8</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4E2C9-4C6B-27D0-F543-5FE17735E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98E119-9107-7CC9-69ED-CB86075AA4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4C3B45-E0BA-1900-111E-568B15678B2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F13EE90-A74C-D52B-1E60-4CB48DCA9B92}"/>
              </a:ext>
            </a:extLst>
          </p:cNvPr>
          <p:cNvSpPr>
            <a:spLocks noGrp="1"/>
          </p:cNvSpPr>
          <p:nvPr>
            <p:ph type="sldNum" sz="quarter" idx="5"/>
          </p:nvPr>
        </p:nvSpPr>
        <p:spPr/>
        <p:txBody>
          <a:bodyPr/>
          <a:lstStyle/>
          <a:p>
            <a:fld id="{2917CF97-7BAA-4248-8F22-4D6A27E6F739}" type="slidenum">
              <a:rPr lang="en-GB" smtClean="0"/>
              <a:t>9</a:t>
            </a:fld>
            <a:endParaRPr lang="en-GB"/>
          </a:p>
        </p:txBody>
      </p:sp>
    </p:spTree>
    <p:extLst>
      <p:ext uri="{BB962C8B-B14F-4D97-AF65-F5344CB8AC3E}">
        <p14:creationId xmlns:p14="http://schemas.microsoft.com/office/powerpoint/2010/main" val="1943867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841FA5-6617-46D7-9EB7-B62344BD408E}" type="datetimeFigureOut">
              <a:rPr lang="en-GB" smtClean="0"/>
              <a:t>17/04/2026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26238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17/04/2026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96347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17/04/2026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843818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17/04/2026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568329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17/04/2026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41462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17/04/2026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572907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17/04/2026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7123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17/04/2026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4076439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17/04/2026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17/04/2026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17/04/2026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6542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841FA5-6617-46D7-9EB7-B62344BD408E}" type="datetimeFigureOut">
              <a:rPr lang="en-GB" smtClean="0"/>
              <a:t>17/04/2026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708633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841FA5-6617-46D7-9EB7-B62344BD408E}" type="datetimeFigureOut">
              <a:rPr lang="en-GB" smtClean="0"/>
              <a:t>17/04/2026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22007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A841FA5-6617-46D7-9EB7-B62344BD408E}" type="datetimeFigureOut">
              <a:rPr lang="en-GB" smtClean="0"/>
              <a:t>17/04/2026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3040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41FA5-6617-46D7-9EB7-B62344BD408E}" type="datetimeFigureOut">
              <a:rPr lang="en-GB" smtClean="0"/>
              <a:t>17/04/2026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04441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17/04/2026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130516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17/04/2026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64395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17/04/2026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 id="2147485137" r:id="rId12"/>
    <p:sldLayoutId id="2147485138" r:id="rId13"/>
    <p:sldLayoutId id="2147485139" r:id="rId14"/>
    <p:sldLayoutId id="2147485140" r:id="rId15"/>
    <p:sldLayoutId id="2147485141"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17/04/2026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43" r:id="rId1"/>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slide" Target="slide9.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hyperlink" Target="https://youtu.be/ay-YmXDMf_8" TargetMode="External"/><Relationship Id="rId5" Type="http://schemas.openxmlformats.org/officeDocument/2006/relationships/image" Target="../media/image3.png"/><Relationship Id="rId10" Type="http://schemas.openxmlformats.org/officeDocument/2006/relationships/image" Target="../media/image5.png"/><Relationship Id="rId4" Type="http://schemas.openxmlformats.org/officeDocument/2006/relationships/image" Target="../media/image2.jpeg"/><Relationship Id="rId9" Type="http://schemas.openxmlformats.org/officeDocument/2006/relationships/slide" Target="slide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hyperlink" Target="https://www.merriam-webster.com/word-of-the-day" TargetMode="External"/><Relationship Id="rId13" Type="http://schemas.openxmlformats.org/officeDocument/2006/relationships/hyperlink" Target="https://youtu.be/vhr2_id2hpU" TargetMode="External"/><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slide" Target="slide10.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8.xml"/><Relationship Id="rId5" Type="http://schemas.openxmlformats.org/officeDocument/2006/relationships/image" Target="../media/image7.jpeg"/><Relationship Id="rId10" Type="http://schemas.openxmlformats.org/officeDocument/2006/relationships/slide" Target="slide5.xml"/><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18/10/relationships/comments" Target="../comments/modernComment_10E_91128D71.xml"/><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slide" Target="slide1.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48EBB-EAC0-7067-C283-E5DDB5292893}"/>
              </a:ext>
            </a:extLst>
          </p:cNvPr>
          <p:cNvPicPr>
            <a:picLocks noChangeAspect="1"/>
          </p:cNvPicPr>
          <p:nvPr/>
        </p:nvPicPr>
        <p:blipFill>
          <a:blip r:embed="rId3"/>
          <a:stretch>
            <a:fillRect/>
          </a:stretch>
        </p:blipFill>
        <p:spPr>
          <a:xfrm>
            <a:off x="8459" y="0"/>
            <a:ext cx="12175081" cy="6858000"/>
          </a:xfrm>
          <a:prstGeom prst="rect">
            <a:avLst/>
          </a:prstGeom>
        </p:spPr>
      </p:pic>
      <p:pic>
        <p:nvPicPr>
          <p:cNvPr id="1038" name="Picture 14" descr="day-1-1">
            <a:extLst>
              <a:ext uri="{FF2B5EF4-FFF2-40B4-BE49-F238E27FC236}">
                <a16:creationId xmlns:a16="http://schemas.microsoft.com/office/drawing/2014/main" id="{354155A9-0D03-49BB-8F63-AB4CA996C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7" y="19359"/>
            <a:ext cx="1168387" cy="13127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3489" y="11896"/>
            <a:ext cx="1455728" cy="1312754"/>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B84F166B-2995-3A3C-555D-1617C7F89036}"/>
              </a:ext>
            </a:extLst>
          </p:cNvPr>
          <p:cNvSpPr/>
          <p:nvPr/>
        </p:nvSpPr>
        <p:spPr>
          <a:xfrm>
            <a:off x="1699765" y="33952"/>
            <a:ext cx="8706317" cy="460570"/>
          </a:xfrm>
          <a:prstGeom prst="round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r>
              <a:rPr lang="en-GB" sz="1900" b="1" dirty="0">
                <a:solidFill>
                  <a:schemeClr val="bg1"/>
                </a:solidFill>
                <a:latin typeface="Lucida Calligraphy" panose="03010101010101010101" pitchFamily="66" charset="0"/>
              </a:rPr>
              <a:t>Dignity</a:t>
            </a:r>
          </a:p>
        </p:txBody>
      </p:sp>
      <p:sp>
        <p:nvSpPr>
          <p:cNvPr id="17" name="Rectangle: Rounded Corners 16">
            <a:extLst>
              <a:ext uri="{FF2B5EF4-FFF2-40B4-BE49-F238E27FC236}">
                <a16:creationId xmlns:a16="http://schemas.microsoft.com/office/drawing/2014/main" id="{57BD8A17-5EAE-60F2-2A55-78F46AED1A48}"/>
              </a:ext>
            </a:extLst>
          </p:cNvPr>
          <p:cNvSpPr/>
          <p:nvPr/>
        </p:nvSpPr>
        <p:spPr>
          <a:xfrm>
            <a:off x="1696659" y="543666"/>
            <a:ext cx="8706316"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Culture</a:t>
            </a:r>
            <a:r>
              <a:rPr lang="en-GB" b="1" dirty="0">
                <a:solidFill>
                  <a:srgbClr val="7030A0"/>
                </a:solidFill>
                <a:latin typeface="Lucida Calligraphy" panose="03010101010101010101" pitchFamily="66" charset="0"/>
              </a:rPr>
              <a:t> </a:t>
            </a:r>
          </a:p>
        </p:txBody>
      </p:sp>
      <p:sp>
        <p:nvSpPr>
          <p:cNvPr id="18" name="Rectangle: Rounded Corners 17">
            <a:extLst>
              <a:ext uri="{FF2B5EF4-FFF2-40B4-BE49-F238E27FC236}">
                <a16:creationId xmlns:a16="http://schemas.microsoft.com/office/drawing/2014/main" id="{33652432-D9B4-EA27-DF1A-0C85550A3990}"/>
              </a:ext>
            </a:extLst>
          </p:cNvPr>
          <p:cNvSpPr/>
          <p:nvPr/>
        </p:nvSpPr>
        <p:spPr>
          <a:xfrm>
            <a:off x="1696659" y="1034395"/>
            <a:ext cx="8706317" cy="460570"/>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Dignity </a:t>
            </a:r>
          </a:p>
        </p:txBody>
      </p:sp>
      <p:sp>
        <p:nvSpPr>
          <p:cNvPr id="8" name="TextBox 7">
            <a:hlinkClick r:id="rId6" action="ppaction://hlinksldjump"/>
            <a:extLst>
              <a:ext uri="{FF2B5EF4-FFF2-40B4-BE49-F238E27FC236}">
                <a16:creationId xmlns:a16="http://schemas.microsoft.com/office/drawing/2014/main" id="{9C534AD6-3C17-FB99-FD1F-42F056C33E46}"/>
              </a:ext>
            </a:extLst>
          </p:cNvPr>
          <p:cNvSpPr txBox="1"/>
          <p:nvPr/>
        </p:nvSpPr>
        <p:spPr>
          <a:xfrm>
            <a:off x="172198" y="2591561"/>
            <a:ext cx="2597288" cy="2331184"/>
          </a:xfrm>
          <a:prstGeom prst="horizontalScroll">
            <a:avLst/>
          </a:prstGeom>
          <a:solidFill>
            <a:srgbClr val="FFFF00"/>
          </a:solidFill>
          <a:ln w="28575">
            <a:solidFill>
              <a:srgbClr val="C00000"/>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sp>
        <p:nvSpPr>
          <p:cNvPr id="11" name="TextBox 10">
            <a:extLst>
              <a:ext uri="{FF2B5EF4-FFF2-40B4-BE49-F238E27FC236}">
                <a16:creationId xmlns:a16="http://schemas.microsoft.com/office/drawing/2014/main" id="{F4636E1E-3167-53C0-2E9D-4EFEF83700D1}"/>
              </a:ext>
            </a:extLst>
          </p:cNvPr>
          <p:cNvSpPr txBox="1"/>
          <p:nvPr/>
        </p:nvSpPr>
        <p:spPr>
          <a:xfrm>
            <a:off x="250822" y="5070618"/>
            <a:ext cx="6797178" cy="553998"/>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3000" b="1" dirty="0">
                <a:solidFill>
                  <a:srgbClr val="FFFF00"/>
                </a:solidFill>
              </a:rPr>
              <a:t>Watch:</a:t>
            </a:r>
            <a:endParaRPr lang="en-GB" sz="3000" b="1" dirty="0">
              <a:solidFill>
                <a:schemeClr val="bg1"/>
              </a:solidFill>
            </a:endParaRPr>
          </a:p>
        </p:txBody>
      </p:sp>
      <p:pic>
        <p:nvPicPr>
          <p:cNvPr id="6" name="Picture 5">
            <a:extLst>
              <a:ext uri="{FF2B5EF4-FFF2-40B4-BE49-F238E27FC236}">
                <a16:creationId xmlns:a16="http://schemas.microsoft.com/office/drawing/2014/main" id="{659CED1F-68F5-A92B-24AE-2D1A64777429}"/>
              </a:ext>
            </a:extLst>
          </p:cNvPr>
          <p:cNvPicPr>
            <a:picLocks noChangeAspect="1"/>
          </p:cNvPicPr>
          <p:nvPr/>
        </p:nvPicPr>
        <p:blipFill>
          <a:blip r:embed="rId7"/>
          <a:stretch>
            <a:fillRect/>
          </a:stretch>
        </p:blipFill>
        <p:spPr>
          <a:xfrm>
            <a:off x="9990731" y="5643948"/>
            <a:ext cx="2036240" cy="1044683"/>
          </a:xfrm>
          <a:prstGeom prst="rect">
            <a:avLst/>
          </a:prstGeom>
        </p:spPr>
      </p:pic>
      <p:sp>
        <p:nvSpPr>
          <p:cNvPr id="13" name="Flowchart: Terminator 12">
            <a:hlinkClick r:id="rId8" action="ppaction://hlinksldjump"/>
            <a:extLst>
              <a:ext uri="{FF2B5EF4-FFF2-40B4-BE49-F238E27FC236}">
                <a16:creationId xmlns:a16="http://schemas.microsoft.com/office/drawing/2014/main" id="{73045F38-A2B5-3B54-3340-C8BF6DD25123}"/>
              </a:ext>
            </a:extLst>
          </p:cNvPr>
          <p:cNvSpPr/>
          <p:nvPr/>
        </p:nvSpPr>
        <p:spPr>
          <a:xfrm>
            <a:off x="321754" y="1667849"/>
            <a:ext cx="6905982" cy="775735"/>
          </a:xfrm>
          <a:prstGeom prst="flowChartTerminator">
            <a:avLst/>
          </a:prstGeom>
          <a:solidFill>
            <a:srgbClr val="3399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n>
                  <a:solidFill>
                    <a:sysClr val="windowText" lastClr="000000"/>
                  </a:solidFill>
                </a:ln>
                <a:solidFill>
                  <a:sysClr val="windowText" lastClr="000000"/>
                </a:solidFill>
                <a:latin typeface="Abadi" panose="020F0502020204030204" pitchFamily="34" charset="0"/>
                <a:ea typeface="ADLaM Display" panose="02010000000000000000" pitchFamily="2" charset="0"/>
                <a:cs typeface="ADLaM Display" panose="02010000000000000000" pitchFamily="2" charset="0"/>
              </a:rPr>
              <a:t>Click for the challenge of the day</a:t>
            </a:r>
          </a:p>
        </p:txBody>
      </p:sp>
      <p:sp>
        <p:nvSpPr>
          <p:cNvPr id="3" name="TextBox 2">
            <a:hlinkClick r:id="rId9" action="ppaction://hlinksldjump"/>
            <a:extLst>
              <a:ext uri="{FF2B5EF4-FFF2-40B4-BE49-F238E27FC236}">
                <a16:creationId xmlns:a16="http://schemas.microsoft.com/office/drawing/2014/main" id="{8422FA88-B0DB-E6C0-CF92-273010F3BB38}"/>
              </a:ext>
            </a:extLst>
          </p:cNvPr>
          <p:cNvSpPr txBox="1"/>
          <p:nvPr/>
        </p:nvSpPr>
        <p:spPr>
          <a:xfrm>
            <a:off x="7118931" y="5190151"/>
            <a:ext cx="2287462" cy="1358682"/>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0070C0"/>
                </a:solidFill>
              </a:rPr>
              <a:t>Click for a prayer</a:t>
            </a:r>
            <a:endParaRPr lang="en-US" sz="2600" dirty="0">
              <a:solidFill>
                <a:srgbClr val="0070C0"/>
              </a:solidFill>
            </a:endParaRPr>
          </a:p>
        </p:txBody>
      </p:sp>
      <p:pic>
        <p:nvPicPr>
          <p:cNvPr id="10" name="Picture 9">
            <a:extLst>
              <a:ext uri="{FF2B5EF4-FFF2-40B4-BE49-F238E27FC236}">
                <a16:creationId xmlns:a16="http://schemas.microsoft.com/office/drawing/2014/main" id="{6AEC0E85-6D76-BAEF-34A1-D77531D8F98C}"/>
              </a:ext>
            </a:extLst>
          </p:cNvPr>
          <p:cNvPicPr>
            <a:picLocks noChangeAspect="1"/>
          </p:cNvPicPr>
          <p:nvPr/>
        </p:nvPicPr>
        <p:blipFill>
          <a:blip r:embed="rId10"/>
          <a:srcRect b="12408"/>
          <a:stretch>
            <a:fillRect/>
          </a:stretch>
        </p:blipFill>
        <p:spPr>
          <a:xfrm>
            <a:off x="7346345" y="1544109"/>
            <a:ext cx="4523902" cy="3526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peech Bubble: Rectangle with Corners Rounded 1">
            <a:extLst>
              <a:ext uri="{FF2B5EF4-FFF2-40B4-BE49-F238E27FC236}">
                <a16:creationId xmlns:a16="http://schemas.microsoft.com/office/drawing/2014/main" id="{D4270722-9025-BE25-A523-4ED53F4AED18}"/>
              </a:ext>
            </a:extLst>
          </p:cNvPr>
          <p:cNvSpPr/>
          <p:nvPr/>
        </p:nvSpPr>
        <p:spPr>
          <a:xfrm>
            <a:off x="2983446" y="3147731"/>
            <a:ext cx="4615232" cy="1168174"/>
          </a:xfrm>
          <a:prstGeom prst="wedgeRoundRectCallout">
            <a:avLst>
              <a:gd name="adj1" fmla="val -20054"/>
              <a:gd name="adj2" fmla="val 85183"/>
              <a:gd name="adj3" fmla="val 16667"/>
            </a:avLst>
          </a:prstGeom>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Careers – Guess my job!</a:t>
            </a:r>
          </a:p>
          <a:p>
            <a:pPr algn="ctr"/>
            <a:r>
              <a:rPr lang="en-GB"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hlinkClick r:id="rId11">
                  <a:extLst>
                    <a:ext uri="{A12FA001-AC4F-418D-AE19-62706E023703}">
                      <ahyp:hlinkClr xmlns:ahyp="http://schemas.microsoft.com/office/drawing/2018/hyperlinkcolor" val="tx"/>
                    </a:ext>
                  </a:extLst>
                </a:hlinkClick>
              </a:rPr>
              <a:t>https://youtu.be/ay-YmXDMf_8</a:t>
            </a:r>
            <a:endParaRPr lang="en-GB"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9" name="TextBox 8">
            <a:hlinkClick r:id="rId12" action="ppaction://hlinksldjump"/>
            <a:extLst>
              <a:ext uri="{FF2B5EF4-FFF2-40B4-BE49-F238E27FC236}">
                <a16:creationId xmlns:a16="http://schemas.microsoft.com/office/drawing/2014/main" id="{4D9E3826-3294-BE4E-4839-F729039245C0}"/>
              </a:ext>
            </a:extLst>
          </p:cNvPr>
          <p:cNvSpPr txBox="1"/>
          <p:nvPr/>
        </p:nvSpPr>
        <p:spPr>
          <a:xfrm>
            <a:off x="9354950" y="4816862"/>
            <a:ext cx="2586228" cy="1967746"/>
          </a:xfrm>
          <a:prstGeom prst="cloud">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FF0000"/>
                </a:solidFill>
              </a:rPr>
              <a:t>Click for an extra prayer</a:t>
            </a:r>
            <a:endParaRPr lang="en-US" sz="2600" dirty="0">
              <a:solidFill>
                <a:srgbClr val="FF0000"/>
              </a:solidFill>
            </a:endParaRPr>
          </a:p>
        </p:txBody>
      </p:sp>
    </p:spTree>
    <p:extLst>
      <p:ext uri="{BB962C8B-B14F-4D97-AF65-F5344CB8AC3E}">
        <p14:creationId xmlns:p14="http://schemas.microsoft.com/office/powerpoint/2010/main" val="14453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3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800" decel="100000"/>
                                        <p:tgtEl>
                                          <p:spTgt spid="8"/>
                                        </p:tgtEl>
                                      </p:cBhvr>
                                    </p:animEffect>
                                    <p:anim calcmode="lin" valueType="num">
                                      <p:cBhvr>
                                        <p:cTn id="34" dur="800" decel="100000" fill="hold"/>
                                        <p:tgtEl>
                                          <p:spTgt spid="8"/>
                                        </p:tgtEl>
                                        <p:attrNameLst>
                                          <p:attrName>style.rotation</p:attrName>
                                        </p:attrNameLst>
                                      </p:cBhvr>
                                      <p:tavLst>
                                        <p:tav tm="0">
                                          <p:val>
                                            <p:fltVal val="-90"/>
                                          </p:val>
                                        </p:tav>
                                        <p:tav tm="100000">
                                          <p:val>
                                            <p:fltVal val="0"/>
                                          </p:val>
                                        </p:tav>
                                      </p:tavLst>
                                    </p:anim>
                                    <p:anim calcmode="lin" valueType="num">
                                      <p:cBhvr>
                                        <p:cTn id="35" dur="800" decel="100000" fill="hold"/>
                                        <p:tgtEl>
                                          <p:spTgt spid="8"/>
                                        </p:tgtEl>
                                        <p:attrNameLst>
                                          <p:attrName>ppt_x</p:attrName>
                                        </p:attrNameLst>
                                      </p:cBhvr>
                                      <p:tavLst>
                                        <p:tav tm="0">
                                          <p:val>
                                            <p:strVal val="#ppt_x+0.4"/>
                                          </p:val>
                                        </p:tav>
                                        <p:tav tm="100000">
                                          <p:val>
                                            <p:strVal val="#ppt_x-0.05"/>
                                          </p:val>
                                        </p:tav>
                                      </p:tavLst>
                                    </p:anim>
                                    <p:anim calcmode="lin" valueType="num">
                                      <p:cBhvr>
                                        <p:cTn id="36" dur="800" decel="100000" fill="hold"/>
                                        <p:tgtEl>
                                          <p:spTgt spid="8"/>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52"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Scale>
                                      <p:cBhvr>
                                        <p:cTn id="55"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6" dur="1000" decel="50000" fill="hold">
                                          <p:stCondLst>
                                            <p:cond delay="0"/>
                                          </p:stCondLst>
                                        </p:cTn>
                                        <p:tgtEl>
                                          <p:spTgt spid="10"/>
                                        </p:tgtEl>
                                        <p:attrNameLst>
                                          <p:attrName>ppt_x</p:attrName>
                                          <p:attrName>ppt_y</p:attrName>
                                        </p:attrNameLst>
                                      </p:cBhvr>
                                    </p:animMotion>
                                    <p:animEffect transition="in" filter="fade">
                                      <p:cBhvr>
                                        <p:cTn id="57" dur="10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dissolve">
                                      <p:cBhvr>
                                        <p:cTn id="62" dur="500"/>
                                        <p:tgtEl>
                                          <p:spTgt spid="3"/>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dissolve">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8" grpId="0" animBg="1"/>
      <p:bldP spid="11" grpId="0" animBg="1"/>
      <p:bldP spid="13" grpId="0" animBg="1"/>
      <p:bldP spid="3" grpId="0" animBg="1"/>
      <p:bldP spid="2"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15E61-FE64-8A75-A7D9-521AD6A071F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24464BA-04F6-DFA8-9198-9CAD96CA3037}"/>
              </a:ext>
            </a:extLst>
          </p:cNvPr>
          <p:cNvPicPr>
            <a:picLocks noChangeAspect="1"/>
          </p:cNvPicPr>
          <p:nvPr/>
        </p:nvPicPr>
        <p:blipFill>
          <a:blip r:embed="rId3"/>
          <a:stretch>
            <a:fillRect/>
          </a:stretch>
        </p:blipFill>
        <p:spPr>
          <a:xfrm>
            <a:off x="6095" y="0"/>
            <a:ext cx="12179809" cy="6858000"/>
          </a:xfrm>
          <a:prstGeom prst="rect">
            <a:avLst/>
          </a:prstGeom>
        </p:spPr>
      </p:pic>
      <p:sp>
        <p:nvSpPr>
          <p:cNvPr id="3" name="Rectangle: Rounded Corners 2">
            <a:extLst>
              <a:ext uri="{FF2B5EF4-FFF2-40B4-BE49-F238E27FC236}">
                <a16:creationId xmlns:a16="http://schemas.microsoft.com/office/drawing/2014/main" id="{6990BD36-241E-22F1-E808-2BBF4F084FFF}"/>
              </a:ext>
            </a:extLst>
          </p:cNvPr>
          <p:cNvSpPr/>
          <p:nvPr/>
        </p:nvSpPr>
        <p:spPr>
          <a:xfrm>
            <a:off x="326540" y="389614"/>
            <a:ext cx="9308833" cy="6122504"/>
          </a:xfrm>
          <a:prstGeom prst="roundRect">
            <a:avLst/>
          </a:prstGeom>
          <a:solidFill>
            <a:srgbClr val="FF0066"/>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spcBef>
                <a:spcPts val="750"/>
              </a:spcBef>
              <a:spcAft>
                <a:spcPts val="750"/>
              </a:spcAft>
              <a:buNone/>
            </a:pPr>
            <a:r>
              <a:rPr lang="en-GB" sz="2800" dirty="0">
                <a:solidFill>
                  <a:srgbClr val="FFFF00"/>
                </a:solidFill>
                <a:latin typeface="Helvetica" panose="020B0604020202020204" pitchFamily="34" charset="0"/>
              </a:rPr>
              <a:t>A Prayer for Our School Community</a:t>
            </a:r>
          </a:p>
          <a:p>
            <a:pPr algn="l">
              <a:spcBef>
                <a:spcPts val="750"/>
              </a:spcBef>
              <a:spcAft>
                <a:spcPts val="750"/>
              </a:spcAft>
              <a:buNone/>
            </a:pPr>
            <a:r>
              <a:rPr lang="en-GB" sz="2800" dirty="0">
                <a:solidFill>
                  <a:srgbClr val="FFFF00"/>
                </a:solidFill>
                <a:latin typeface="Helvetica" panose="020B0604020202020204" pitchFamily="34" charset="0"/>
              </a:rPr>
              <a:t>Loving God</a:t>
            </a:r>
          </a:p>
          <a:p>
            <a:pPr algn="l">
              <a:spcBef>
                <a:spcPts val="750"/>
              </a:spcBef>
              <a:spcAft>
                <a:spcPts val="750"/>
              </a:spcAft>
              <a:buNone/>
            </a:pPr>
            <a:r>
              <a:rPr lang="en-GB" sz="2800" dirty="0">
                <a:solidFill>
                  <a:srgbClr val="FFFF00"/>
                </a:solidFill>
                <a:latin typeface="Helvetica" panose="020B0604020202020204" pitchFamily="34" charset="0"/>
              </a:rPr>
              <a:t>Thank You for our school and everyone in it. Help us to build a community where dignity is protected and celebrated—where differences are appreciated, where we support each other and where everyone has the chance to grow and thrive. May we learn to see one another as You see us.</a:t>
            </a:r>
          </a:p>
          <a:p>
            <a:pPr algn="l">
              <a:spcBef>
                <a:spcPts val="750"/>
              </a:spcBef>
              <a:spcAft>
                <a:spcPts val="750"/>
              </a:spcAft>
              <a:buNone/>
            </a:pPr>
            <a:r>
              <a:rPr lang="en-GB" sz="2800">
                <a:solidFill>
                  <a:srgbClr val="FFFF00"/>
                </a:solidFill>
                <a:latin typeface="Helvetica" panose="020B0604020202020204" pitchFamily="34" charset="0"/>
              </a:rPr>
              <a:t>Amen</a:t>
            </a:r>
            <a:endParaRPr lang="en-GB" sz="2800" dirty="0">
              <a:solidFill>
                <a:srgbClr val="FFFF00"/>
              </a:solidFill>
              <a:latin typeface="Helvetica" panose="020B0604020202020204" pitchFamily="34" charset="0"/>
            </a:endParaRPr>
          </a:p>
        </p:txBody>
      </p:sp>
      <p:pic>
        <p:nvPicPr>
          <p:cNvPr id="1032" name="Picture 8" descr="The Holy Trinity Church of England Secondary School - Headteacher's Welcome">
            <a:extLst>
              <a:ext uri="{FF2B5EF4-FFF2-40B4-BE49-F238E27FC236}">
                <a16:creationId xmlns:a16="http://schemas.microsoft.com/office/drawing/2014/main" id="{4143634F-9D3D-CABF-146B-6AA650204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3445"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5213325-17DF-563C-1630-0A60CC2319E8}"/>
              </a:ext>
            </a:extLst>
          </p:cNvPr>
          <p:cNvSpPr txBox="1"/>
          <p:nvPr/>
        </p:nvSpPr>
        <p:spPr>
          <a:xfrm>
            <a:off x="1559141"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6B5BD159-9E49-5385-A2FE-AB91B167E93E}"/>
              </a:ext>
            </a:extLst>
          </p:cNvPr>
          <p:cNvSpPr txBox="1"/>
          <p:nvPr/>
        </p:nvSpPr>
        <p:spPr>
          <a:xfrm>
            <a:off x="7459663" y="1157555"/>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A7C62A8C-8F9F-02BD-48A9-81311CA04632}"/>
              </a:ext>
            </a:extLst>
          </p:cNvPr>
          <p:cNvPicPr>
            <a:picLocks noChangeAspect="1"/>
          </p:cNvPicPr>
          <p:nvPr/>
        </p:nvPicPr>
        <p:blipFill>
          <a:blip r:embed="rId5"/>
          <a:stretch>
            <a:fillRect/>
          </a:stretch>
        </p:blipFill>
        <p:spPr>
          <a:xfrm>
            <a:off x="9829220"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27BF9931-6835-70AA-D3FC-E777F0BB9957}"/>
              </a:ext>
            </a:extLst>
          </p:cNvPr>
          <p:cNvSpPr txBox="1"/>
          <p:nvPr/>
        </p:nvSpPr>
        <p:spPr>
          <a:xfrm>
            <a:off x="10645676"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Tree>
    <p:extLst>
      <p:ext uri="{BB962C8B-B14F-4D97-AF65-F5344CB8AC3E}">
        <p14:creationId xmlns:p14="http://schemas.microsoft.com/office/powerpoint/2010/main" val="4253027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0AC4E3-41E4-20F4-81D7-370D1FA7FBC6}"/>
              </a:ext>
            </a:extLst>
          </p:cNvPr>
          <p:cNvPicPr>
            <a:picLocks noChangeAspect="1"/>
          </p:cNvPicPr>
          <p:nvPr/>
        </p:nvPicPr>
        <p:blipFill>
          <a:blip r:embed="rId3"/>
          <a:stretch>
            <a:fillRect/>
          </a:stretch>
        </p:blipFill>
        <p:spPr>
          <a:xfrm>
            <a:off x="-1" y="-3350"/>
            <a:ext cx="12184959" cy="686135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2" descr="Music-Marketing-Tips-Day-2">
            <a:extLst>
              <a:ext uri="{FF2B5EF4-FFF2-40B4-BE49-F238E27FC236}">
                <a16:creationId xmlns:a16="http://schemas.microsoft.com/office/drawing/2014/main" id="{A3E9EBCF-A45C-4F7F-99A0-A130068AFD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01" y="0"/>
            <a:ext cx="1237838" cy="14009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6" action="ppaction://hlinksldjump"/>
            <a:extLst>
              <a:ext uri="{FF2B5EF4-FFF2-40B4-BE49-F238E27FC236}">
                <a16:creationId xmlns:a16="http://schemas.microsoft.com/office/drawing/2014/main" id="{F9CC3219-A1BF-2EBB-CA99-AA632926573C}"/>
              </a:ext>
            </a:extLst>
          </p:cNvPr>
          <p:cNvSpPr txBox="1"/>
          <p:nvPr/>
        </p:nvSpPr>
        <p:spPr>
          <a:xfrm>
            <a:off x="216519" y="2622416"/>
            <a:ext cx="2616497" cy="2144554"/>
          </a:xfrm>
          <a:prstGeom prst="verticalScroll">
            <a:avLst/>
          </a:prstGeom>
          <a:solidFill>
            <a:srgbClr val="FFFF00"/>
          </a:solidFill>
          <a:ln>
            <a:solidFill>
              <a:srgbClr val="990099"/>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sp>
        <p:nvSpPr>
          <p:cNvPr id="42" name="Rectangle: Rounded Corners 41">
            <a:extLst>
              <a:ext uri="{FF2B5EF4-FFF2-40B4-BE49-F238E27FC236}">
                <a16:creationId xmlns:a16="http://schemas.microsoft.com/office/drawing/2014/main" id="{754DB508-4E2C-608B-6AD3-9F78586DAECF}"/>
              </a:ext>
            </a:extLst>
          </p:cNvPr>
          <p:cNvSpPr/>
          <p:nvPr/>
        </p:nvSpPr>
        <p:spPr>
          <a:xfrm>
            <a:off x="1699765" y="33952"/>
            <a:ext cx="8714095" cy="441585"/>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r>
              <a:rPr lang="en-GB" sz="1900" b="1" dirty="0">
                <a:solidFill>
                  <a:schemeClr val="bg1"/>
                </a:solidFill>
                <a:latin typeface="Lucida Calligraphy" panose="03010101010101010101" pitchFamily="66" charset="0"/>
              </a:rPr>
              <a:t>Dignity</a:t>
            </a:r>
          </a:p>
        </p:txBody>
      </p:sp>
      <p:sp>
        <p:nvSpPr>
          <p:cNvPr id="43" name="Rectangle: Rounded Corners 42">
            <a:extLst>
              <a:ext uri="{FF2B5EF4-FFF2-40B4-BE49-F238E27FC236}">
                <a16:creationId xmlns:a16="http://schemas.microsoft.com/office/drawing/2014/main" id="{5905E635-A618-1E64-0C3E-B7DC71686C9A}"/>
              </a:ext>
            </a:extLst>
          </p:cNvPr>
          <p:cNvSpPr/>
          <p:nvPr/>
        </p:nvSpPr>
        <p:spPr>
          <a:xfrm>
            <a:off x="1699761" y="524305"/>
            <a:ext cx="8714095"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a:t>
            </a:r>
            <a:r>
              <a:rPr lang="en-GB" b="1">
                <a:solidFill>
                  <a:srgbClr val="002060"/>
                </a:solidFill>
                <a:latin typeface="Lucida Calligraphy" panose="03010101010101010101" pitchFamily="66" charset="0"/>
              </a:rPr>
              <a:t>: Culture</a:t>
            </a:r>
            <a:endParaRPr lang="en-GB" b="1" dirty="0">
              <a:solidFill>
                <a:srgbClr val="7030A0"/>
              </a:solidFill>
              <a:latin typeface="Lucida Calligraphy" panose="03010101010101010101" pitchFamily="66" charset="0"/>
            </a:endParaRPr>
          </a:p>
        </p:txBody>
      </p:sp>
      <p:sp>
        <p:nvSpPr>
          <p:cNvPr id="44" name="Rectangle: Rounded Corners 43">
            <a:extLst>
              <a:ext uri="{FF2B5EF4-FFF2-40B4-BE49-F238E27FC236}">
                <a16:creationId xmlns:a16="http://schemas.microsoft.com/office/drawing/2014/main" id="{671D59B2-B9F4-C44E-44AD-96EA77F916BE}"/>
              </a:ext>
            </a:extLst>
          </p:cNvPr>
          <p:cNvSpPr/>
          <p:nvPr/>
        </p:nvSpPr>
        <p:spPr>
          <a:xfrm>
            <a:off x="1699761" y="1003737"/>
            <a:ext cx="8714095" cy="406962"/>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Dignity</a:t>
            </a:r>
          </a:p>
        </p:txBody>
      </p:sp>
      <p:pic>
        <p:nvPicPr>
          <p:cNvPr id="1027" name="Picture 1026">
            <a:extLst>
              <a:ext uri="{FF2B5EF4-FFF2-40B4-BE49-F238E27FC236}">
                <a16:creationId xmlns:a16="http://schemas.microsoft.com/office/drawing/2014/main" id="{845A182D-AFE5-EB9F-6800-1CB31AACEB59}"/>
              </a:ext>
            </a:extLst>
          </p:cNvPr>
          <p:cNvPicPr>
            <a:picLocks noChangeAspect="1"/>
          </p:cNvPicPr>
          <p:nvPr/>
        </p:nvPicPr>
        <p:blipFill>
          <a:blip r:embed="rId7"/>
          <a:stretch>
            <a:fillRect/>
          </a:stretch>
        </p:blipFill>
        <p:spPr>
          <a:xfrm>
            <a:off x="9990731" y="5643948"/>
            <a:ext cx="2036240" cy="1044683"/>
          </a:xfrm>
          <a:prstGeom prst="rect">
            <a:avLst/>
          </a:prstGeom>
        </p:spPr>
      </p:pic>
      <p:sp>
        <p:nvSpPr>
          <p:cNvPr id="9" name="Speech Bubble: Rectangle with Corners Rounded 8">
            <a:extLst>
              <a:ext uri="{FF2B5EF4-FFF2-40B4-BE49-F238E27FC236}">
                <a16:creationId xmlns:a16="http://schemas.microsoft.com/office/drawing/2014/main" id="{6E81EC16-4899-BF9D-E5F4-5142C0A16CA5}"/>
              </a:ext>
            </a:extLst>
          </p:cNvPr>
          <p:cNvSpPr/>
          <p:nvPr/>
        </p:nvSpPr>
        <p:spPr>
          <a:xfrm>
            <a:off x="3049536" y="3214586"/>
            <a:ext cx="3000488" cy="960213"/>
          </a:xfrm>
          <a:prstGeom prst="wedgeRoundRectCallout">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8">
                  <a:extLst>
                    <a:ext uri="{A12FA001-AC4F-418D-AE19-62706E023703}">
                      <ahyp:hlinkClr xmlns:ahyp="http://schemas.microsoft.com/office/drawing/2018/hyperlinkcolor" val="tx"/>
                    </a:ext>
                  </a:extLst>
                </a:hlinkClick>
              </a:rPr>
              <a:t>Word of the Day:</a:t>
            </a:r>
          </a:p>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8">
                  <a:extLst>
                    <a:ext uri="{A12FA001-AC4F-418D-AE19-62706E023703}">
                      <ahyp:hlinkClr xmlns:ahyp="http://schemas.microsoft.com/office/drawing/2018/hyperlinkcolor" val="tx"/>
                    </a:ext>
                  </a:extLst>
                </a:hlinkClick>
              </a:rPr>
              <a:t> Merriam-Webster</a:t>
            </a:r>
            <a:endPar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2" name="Picture 1">
            <a:extLst>
              <a:ext uri="{FF2B5EF4-FFF2-40B4-BE49-F238E27FC236}">
                <a16:creationId xmlns:a16="http://schemas.microsoft.com/office/drawing/2014/main" id="{F99EDB76-EAA8-39D1-655E-2C6666B9A012}"/>
              </a:ext>
            </a:extLst>
          </p:cNvPr>
          <p:cNvPicPr>
            <a:picLocks noChangeAspect="1"/>
          </p:cNvPicPr>
          <p:nvPr/>
        </p:nvPicPr>
        <p:blipFill>
          <a:blip r:embed="rId9"/>
          <a:srcRect l="13334" t="15169" r="12750" b="21299"/>
          <a:stretch>
            <a:fillRect/>
          </a:stretch>
        </p:blipFill>
        <p:spPr>
          <a:xfrm>
            <a:off x="6197378" y="1614740"/>
            <a:ext cx="5630405" cy="37402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hlinkClick r:id="rId10" action="ppaction://hlinksldjump"/>
            <a:extLst>
              <a:ext uri="{FF2B5EF4-FFF2-40B4-BE49-F238E27FC236}">
                <a16:creationId xmlns:a16="http://schemas.microsoft.com/office/drawing/2014/main" id="{9F448480-4F0C-BC4B-BBC9-3B6399D4E3DE}"/>
              </a:ext>
            </a:extLst>
          </p:cNvPr>
          <p:cNvSpPr txBox="1"/>
          <p:nvPr/>
        </p:nvSpPr>
        <p:spPr>
          <a:xfrm>
            <a:off x="247158" y="1597731"/>
            <a:ext cx="7082778" cy="735747"/>
          </a:xfrm>
          <a:prstGeom prst="flowChartTerminator">
            <a:avLst/>
          </a:prstGeom>
          <a:ln>
            <a:solidFill>
              <a:schemeClr val="bg1"/>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bg1"/>
                </a:solidFill>
                <a:latin typeface="Aptos SemiBold" panose="020F0502020204030204" pitchFamily="34" charset="0"/>
                <a:ea typeface="ADLaM Display" panose="02010000000000000000" pitchFamily="2" charset="0"/>
                <a:cs typeface="ADLaM Display" panose="02010000000000000000" pitchFamily="2" charset="0"/>
              </a:rPr>
              <a:t>Click for the challenge of the day</a:t>
            </a:r>
          </a:p>
        </p:txBody>
      </p:sp>
      <p:sp>
        <p:nvSpPr>
          <p:cNvPr id="13" name="TextBox 12">
            <a:hlinkClick r:id="rId11" action="ppaction://hlinksldjump"/>
            <a:extLst>
              <a:ext uri="{FF2B5EF4-FFF2-40B4-BE49-F238E27FC236}">
                <a16:creationId xmlns:a16="http://schemas.microsoft.com/office/drawing/2014/main" id="{3338FDFF-8508-81AA-A640-2603C135C885}"/>
              </a:ext>
            </a:extLst>
          </p:cNvPr>
          <p:cNvSpPr txBox="1"/>
          <p:nvPr/>
        </p:nvSpPr>
        <p:spPr>
          <a:xfrm>
            <a:off x="6567960" y="5269139"/>
            <a:ext cx="2480435" cy="1358682"/>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0070C0"/>
                </a:solidFill>
              </a:rPr>
              <a:t>Click for a prayer</a:t>
            </a:r>
          </a:p>
        </p:txBody>
      </p:sp>
      <p:sp>
        <p:nvSpPr>
          <p:cNvPr id="5" name="TextBox 4">
            <a:hlinkClick r:id="rId12" action="ppaction://hlinksldjump"/>
            <a:extLst>
              <a:ext uri="{FF2B5EF4-FFF2-40B4-BE49-F238E27FC236}">
                <a16:creationId xmlns:a16="http://schemas.microsoft.com/office/drawing/2014/main" id="{DE5D4CA3-6F92-7598-A1D1-D6D6B1BD57D0}"/>
              </a:ext>
            </a:extLst>
          </p:cNvPr>
          <p:cNvSpPr txBox="1"/>
          <p:nvPr/>
        </p:nvSpPr>
        <p:spPr>
          <a:xfrm>
            <a:off x="9115829" y="4575178"/>
            <a:ext cx="2596054" cy="1967746"/>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0070C0"/>
                </a:solidFill>
              </a:rPr>
              <a:t>Click for an extra prayer</a:t>
            </a:r>
          </a:p>
        </p:txBody>
      </p:sp>
      <p:sp>
        <p:nvSpPr>
          <p:cNvPr id="7" name="TextBox 6">
            <a:extLst>
              <a:ext uri="{FF2B5EF4-FFF2-40B4-BE49-F238E27FC236}">
                <a16:creationId xmlns:a16="http://schemas.microsoft.com/office/drawing/2014/main" id="{A5A559F5-8DA5-8A37-A801-18E5663D21D5}"/>
              </a:ext>
            </a:extLst>
          </p:cNvPr>
          <p:cNvSpPr txBox="1"/>
          <p:nvPr/>
        </p:nvSpPr>
        <p:spPr>
          <a:xfrm>
            <a:off x="365015" y="5166894"/>
            <a:ext cx="6135511" cy="954107"/>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800" b="1" dirty="0">
                <a:solidFill>
                  <a:srgbClr val="FFFF00"/>
                </a:solidFill>
              </a:rPr>
              <a:t>Watch: Some thoughts on Dignity…</a:t>
            </a:r>
          </a:p>
          <a:p>
            <a:pPr algn="ctr"/>
            <a:r>
              <a:rPr lang="en-GB" sz="2800" b="1" dirty="0">
                <a:solidFill>
                  <a:schemeClr val="bg1"/>
                </a:solidFill>
                <a:hlinkClick r:id="rId13"/>
              </a:rPr>
              <a:t>https://youtu.be/vhr2_id2hpU</a:t>
            </a:r>
            <a:endParaRPr lang="en-GB" sz="2800" b="1" dirty="0">
              <a:solidFill>
                <a:schemeClr val="bg1"/>
              </a:solidFill>
            </a:endParaRPr>
          </a:p>
        </p:txBody>
      </p:sp>
    </p:spTree>
    <p:extLst>
      <p:ext uri="{BB962C8B-B14F-4D97-AF65-F5344CB8AC3E}">
        <p14:creationId xmlns:p14="http://schemas.microsoft.com/office/powerpoint/2010/main" val="16759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dissolv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style.rotation</p:attrName>
                                        </p:attrNameLst>
                                      </p:cBhvr>
                                      <p:tavLst>
                                        <p:tav tm="0">
                                          <p:val>
                                            <p:fltVal val="90"/>
                                          </p:val>
                                        </p:tav>
                                        <p:tav tm="100000">
                                          <p:val>
                                            <p:fltVal val="0"/>
                                          </p:val>
                                        </p:tav>
                                      </p:tavLst>
                                    </p:anim>
                                    <p:animEffect transition="in" filter="fade">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circle(in)">
                                      <p:cBhvr>
                                        <p:cTn id="48" dur="20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wipe(down)">
                                      <p:cBhvr>
                                        <p:cTn id="53" dur="580">
                                          <p:stCondLst>
                                            <p:cond delay="0"/>
                                          </p:stCondLst>
                                        </p:cTn>
                                        <p:tgtEl>
                                          <p:spTgt spid="2"/>
                                        </p:tgtEl>
                                      </p:cBhvr>
                                    </p:animEffect>
                                    <p:anim calcmode="lin" valueType="num">
                                      <p:cBhvr>
                                        <p:cTn id="5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59" dur="26">
                                          <p:stCondLst>
                                            <p:cond delay="650"/>
                                          </p:stCondLst>
                                        </p:cTn>
                                        <p:tgtEl>
                                          <p:spTgt spid="2"/>
                                        </p:tgtEl>
                                      </p:cBhvr>
                                      <p:to x="100000" y="60000"/>
                                    </p:animScale>
                                    <p:animScale>
                                      <p:cBhvr>
                                        <p:cTn id="60" dur="166" decel="50000">
                                          <p:stCondLst>
                                            <p:cond delay="676"/>
                                          </p:stCondLst>
                                        </p:cTn>
                                        <p:tgtEl>
                                          <p:spTgt spid="2"/>
                                        </p:tgtEl>
                                      </p:cBhvr>
                                      <p:to x="100000" y="100000"/>
                                    </p:animScale>
                                    <p:animScale>
                                      <p:cBhvr>
                                        <p:cTn id="61" dur="26">
                                          <p:stCondLst>
                                            <p:cond delay="1312"/>
                                          </p:stCondLst>
                                        </p:cTn>
                                        <p:tgtEl>
                                          <p:spTgt spid="2"/>
                                        </p:tgtEl>
                                      </p:cBhvr>
                                      <p:to x="100000" y="80000"/>
                                    </p:animScale>
                                    <p:animScale>
                                      <p:cBhvr>
                                        <p:cTn id="62" dur="166" decel="50000">
                                          <p:stCondLst>
                                            <p:cond delay="1338"/>
                                          </p:stCondLst>
                                        </p:cTn>
                                        <p:tgtEl>
                                          <p:spTgt spid="2"/>
                                        </p:tgtEl>
                                      </p:cBhvr>
                                      <p:to x="100000" y="100000"/>
                                    </p:animScale>
                                    <p:animScale>
                                      <p:cBhvr>
                                        <p:cTn id="63" dur="26">
                                          <p:stCondLst>
                                            <p:cond delay="1642"/>
                                          </p:stCondLst>
                                        </p:cTn>
                                        <p:tgtEl>
                                          <p:spTgt spid="2"/>
                                        </p:tgtEl>
                                      </p:cBhvr>
                                      <p:to x="100000" y="90000"/>
                                    </p:animScale>
                                    <p:animScale>
                                      <p:cBhvr>
                                        <p:cTn id="64" dur="166" decel="50000">
                                          <p:stCondLst>
                                            <p:cond delay="1668"/>
                                          </p:stCondLst>
                                        </p:cTn>
                                        <p:tgtEl>
                                          <p:spTgt spid="2"/>
                                        </p:tgtEl>
                                      </p:cBhvr>
                                      <p:to x="100000" y="100000"/>
                                    </p:animScale>
                                    <p:animScale>
                                      <p:cBhvr>
                                        <p:cTn id="65" dur="26">
                                          <p:stCondLst>
                                            <p:cond delay="1808"/>
                                          </p:stCondLst>
                                        </p:cTn>
                                        <p:tgtEl>
                                          <p:spTgt spid="2"/>
                                        </p:tgtEl>
                                      </p:cBhvr>
                                      <p:to x="100000" y="95000"/>
                                    </p:animScale>
                                    <p:animScale>
                                      <p:cBhvr>
                                        <p:cTn id="66" dur="166" decel="50000">
                                          <p:stCondLst>
                                            <p:cond delay="1834"/>
                                          </p:stCondLst>
                                        </p:cTn>
                                        <p:tgtEl>
                                          <p:spTgt spid="2"/>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dissolve">
                                      <p:cBhvr>
                                        <p:cTn id="71" dur="500"/>
                                        <p:tgtEl>
                                          <p:spTgt spid="13"/>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dissolve">
                                      <p:cBhvr>
                                        <p:cTn id="7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animBg="1"/>
      <p:bldP spid="44" grpId="0" animBg="1"/>
      <p:bldP spid="9" grpId="0" animBg="1"/>
      <p:bldP spid="3" grpId="0" animBg="1"/>
      <p:bldP spid="13" grpId="0" animBg="1"/>
      <p:bldP spid="5"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AC3114-8E58-C01B-82EF-47D86472DD44}"/>
              </a:ext>
            </a:extLst>
          </p:cNvPr>
          <p:cNvPicPr>
            <a:picLocks noChangeAspect="1"/>
          </p:cNvPicPr>
          <p:nvPr/>
        </p:nvPicPr>
        <p:blipFill>
          <a:blip r:embed="rId4">
            <a:alphaModFix amt="70000"/>
          </a:blip>
          <a:stretch>
            <a:fillRect/>
          </a:stretch>
        </p:blipFill>
        <p:spPr>
          <a:xfrm>
            <a:off x="8459" y="0"/>
            <a:ext cx="12175081"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6" action="ppaction://hlinksldjump"/>
            <a:extLst>
              <a:ext uri="{FF2B5EF4-FFF2-40B4-BE49-F238E27FC236}">
                <a16:creationId xmlns:a16="http://schemas.microsoft.com/office/drawing/2014/main" id="{E5D9A191-F16B-4EA9-BFBB-107EC652BF44}"/>
              </a:ext>
            </a:extLst>
          </p:cNvPr>
          <p:cNvSpPr txBox="1"/>
          <p:nvPr/>
        </p:nvSpPr>
        <p:spPr>
          <a:xfrm>
            <a:off x="8862494" y="257046"/>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B14035E1-DF97-4C47-B901-97F6388E0983}"/>
              </a:ext>
            </a:extLst>
          </p:cNvPr>
          <p:cNvPicPr>
            <a:picLocks noChangeAspect="1"/>
          </p:cNvPicPr>
          <p:nvPr/>
        </p:nvPicPr>
        <p:blipFill>
          <a:blip r:embed="rId7"/>
          <a:stretch>
            <a:fillRect/>
          </a:stretch>
        </p:blipFill>
        <p:spPr>
          <a:xfrm>
            <a:off x="9846525" y="5738327"/>
            <a:ext cx="2036240" cy="1066370"/>
          </a:xfrm>
          <a:prstGeom prst="rect">
            <a:avLst/>
          </a:prstGeom>
          <a:effectLst>
            <a:innerShdw blurRad="63500" dist="50800" dir="13500000">
              <a:prstClr val="black">
                <a:alpha val="50000"/>
              </a:prstClr>
            </a:innerShdw>
          </a:effectLst>
        </p:spPr>
      </p:pic>
      <p:sp>
        <p:nvSpPr>
          <p:cNvPr id="6" name="Rectangle: Rounded Corners 5">
            <a:extLst>
              <a:ext uri="{FF2B5EF4-FFF2-40B4-BE49-F238E27FC236}">
                <a16:creationId xmlns:a16="http://schemas.microsoft.com/office/drawing/2014/main" id="{B17699E2-DF46-2034-F941-3D2D723E9D6B}"/>
              </a:ext>
            </a:extLst>
          </p:cNvPr>
          <p:cNvSpPr/>
          <p:nvPr/>
        </p:nvSpPr>
        <p:spPr>
          <a:xfrm>
            <a:off x="7347005" y="1405356"/>
            <a:ext cx="4693518" cy="4248995"/>
          </a:xfrm>
          <a:prstGeom prst="roundRect">
            <a:avLst/>
          </a:prstGeom>
          <a:solidFill>
            <a:srgbClr val="92D050"/>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750" dirty="0">
                <a:solidFill>
                  <a:srgbClr val="7030A0"/>
                </a:solidFill>
              </a:rPr>
              <a:t>We often talk about being kind to one another, but we don’t often talk about forgiveness.  This can be a difficult conversation and action as we don’t always want to do it.  I am reminded that God always forgives me when I repent of my wrongdoings and that everyone is made in the image of God.  This helps me remember to treat each person with that level of dignity.</a:t>
            </a:r>
          </a:p>
          <a:p>
            <a:pPr algn="ctr"/>
            <a:endParaRPr lang="en-GB" sz="1750" dirty="0">
              <a:solidFill>
                <a:srgbClr val="7030A0"/>
              </a:solidFill>
            </a:endParaRPr>
          </a:p>
          <a:p>
            <a:pPr algn="ctr"/>
            <a:r>
              <a:rPr lang="en-GB" sz="1750" dirty="0">
                <a:solidFill>
                  <a:schemeClr val="bg1"/>
                </a:solidFill>
              </a:rPr>
              <a:t>Question of the day:</a:t>
            </a:r>
          </a:p>
          <a:p>
            <a:pPr algn="ctr"/>
            <a:r>
              <a:rPr lang="en-GB" sz="1750" dirty="0">
                <a:solidFill>
                  <a:srgbClr val="C00000"/>
                </a:solidFill>
              </a:rPr>
              <a:t>Do you find it easier to be kind or to forgive?</a:t>
            </a:r>
          </a:p>
        </p:txBody>
      </p:sp>
      <p:pic>
        <p:nvPicPr>
          <p:cNvPr id="2" name="Picture 1">
            <a:extLst>
              <a:ext uri="{FF2B5EF4-FFF2-40B4-BE49-F238E27FC236}">
                <a16:creationId xmlns:a16="http://schemas.microsoft.com/office/drawing/2014/main" id="{807DD3AB-D0BB-AE49-04DD-476B3A879E43}"/>
              </a:ext>
            </a:extLst>
          </p:cNvPr>
          <p:cNvPicPr>
            <a:picLocks noChangeAspect="1"/>
          </p:cNvPicPr>
          <p:nvPr/>
        </p:nvPicPr>
        <p:blipFill>
          <a:blip r:embed="rId8"/>
          <a:srcRect b="6570"/>
          <a:stretch>
            <a:fillRect/>
          </a:stretch>
        </p:blipFill>
        <p:spPr>
          <a:xfrm>
            <a:off x="309235" y="867038"/>
            <a:ext cx="6823339" cy="507258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433912177"/>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F7A93AE-CE76-BB8B-70C8-43B53F8FC389}"/>
              </a:ext>
            </a:extLst>
          </p:cNvPr>
          <p:cNvPicPr>
            <a:picLocks noChangeAspect="1"/>
          </p:cNvPicPr>
          <p:nvPr/>
        </p:nvPicPr>
        <p:blipFill>
          <a:blip r:embed="rId3"/>
          <a:stretch>
            <a:fillRect/>
          </a:stretch>
        </p:blipFill>
        <p:spPr>
          <a:xfrm>
            <a:off x="8459" y="0"/>
            <a:ext cx="12175081"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943625" y="5680709"/>
            <a:ext cx="2036240" cy="1052334"/>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7621676" y="278578"/>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3" name="Rectangle: Rounded Corners 2">
            <a:extLst>
              <a:ext uri="{FF2B5EF4-FFF2-40B4-BE49-F238E27FC236}">
                <a16:creationId xmlns:a16="http://schemas.microsoft.com/office/drawing/2014/main" id="{65A7FE24-EE17-2E9F-8372-5E909F541540}"/>
              </a:ext>
            </a:extLst>
          </p:cNvPr>
          <p:cNvSpPr/>
          <p:nvPr/>
        </p:nvSpPr>
        <p:spPr>
          <a:xfrm>
            <a:off x="6022038" y="1359228"/>
            <a:ext cx="5990318" cy="4242582"/>
          </a:xfrm>
          <a:prstGeom prst="roundRect">
            <a:avLst/>
          </a:prstGeom>
          <a:solidFill>
            <a:srgbClr val="92D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‘We then who are strong...’ This could mean a number of different things. Could be strong in body, strong in mind, strong in faith.  Whatever your interpretation, we are encouraged to help those who are less capable than ourselves.  It’s humility – looking to the needs of others rather than just focussing on ourselves all the time.</a:t>
            </a:r>
          </a:p>
          <a:p>
            <a:pPr algn="ctr"/>
            <a:endParaRPr lang="en-GB" sz="2000" dirty="0">
              <a:solidFill>
                <a:schemeClr val="tx1"/>
              </a:solidFill>
            </a:endParaRPr>
          </a:p>
          <a:p>
            <a:pPr algn="ctr"/>
            <a:r>
              <a:rPr lang="en-GB" sz="2000" dirty="0">
                <a:solidFill>
                  <a:srgbClr val="FFFF00"/>
                </a:solidFill>
              </a:rPr>
              <a:t>Question of the day:</a:t>
            </a:r>
          </a:p>
          <a:p>
            <a:pPr algn="ctr"/>
            <a:r>
              <a:rPr lang="en-GB" sz="2000" dirty="0">
                <a:solidFill>
                  <a:schemeClr val="bg1"/>
                </a:solidFill>
              </a:rPr>
              <a:t>Can you think of one person you know who could do with your help in a particular area?</a:t>
            </a:r>
          </a:p>
          <a:p>
            <a:pPr algn="ctr"/>
            <a:endParaRPr lang="en-GB" sz="2000" dirty="0">
              <a:solidFill>
                <a:schemeClr val="tx1"/>
              </a:solidFill>
            </a:endParaRPr>
          </a:p>
        </p:txBody>
      </p:sp>
      <p:pic>
        <p:nvPicPr>
          <p:cNvPr id="2" name="Picture 1">
            <a:extLst>
              <a:ext uri="{FF2B5EF4-FFF2-40B4-BE49-F238E27FC236}">
                <a16:creationId xmlns:a16="http://schemas.microsoft.com/office/drawing/2014/main" id="{C175512B-C273-505B-55DE-270F954DCB02}"/>
              </a:ext>
            </a:extLst>
          </p:cNvPr>
          <p:cNvPicPr>
            <a:picLocks noChangeAspect="1"/>
          </p:cNvPicPr>
          <p:nvPr/>
        </p:nvPicPr>
        <p:blipFill>
          <a:blip r:embed="rId7"/>
          <a:srcRect t="2315" b="5739"/>
          <a:stretch>
            <a:fillRect/>
          </a:stretch>
        </p:blipFill>
        <p:spPr>
          <a:xfrm>
            <a:off x="272048" y="214686"/>
            <a:ext cx="5486400" cy="630566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99848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5D745-674B-37B4-9C53-86F62B86C94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40099A3-2C35-626F-E1D9-7331F873E09E}"/>
              </a:ext>
            </a:extLst>
          </p:cNvPr>
          <p:cNvPicPr>
            <a:picLocks noChangeAspect="1"/>
          </p:cNvPicPr>
          <p:nvPr/>
        </p:nvPicPr>
        <p:blipFill>
          <a:blip r:embed="rId3">
            <a:alphaModFix amt="70000"/>
          </a:blip>
          <a:stretch>
            <a:fillRect/>
          </a:stretch>
        </p:blipFill>
        <p:spPr>
          <a:xfrm>
            <a:off x="8459" y="0"/>
            <a:ext cx="12175081"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4CE57BBE-D746-5889-49A2-D1FB403909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E3C9032C-B4BD-9F02-40DD-7737B945F60B}"/>
              </a:ext>
            </a:extLst>
          </p:cNvPr>
          <p:cNvPicPr>
            <a:picLocks noChangeAspect="1"/>
          </p:cNvPicPr>
          <p:nvPr/>
        </p:nvPicPr>
        <p:blipFill>
          <a:blip r:embed="rId5"/>
          <a:stretch>
            <a:fillRect/>
          </a:stretch>
        </p:blipFill>
        <p:spPr>
          <a:xfrm>
            <a:off x="9846525" y="5738327"/>
            <a:ext cx="2036240" cy="1066370"/>
          </a:xfrm>
          <a:prstGeom prst="rect">
            <a:avLst/>
          </a:prstGeom>
          <a:effectLst>
            <a:innerShdw blurRad="63500" dist="50800" dir="13500000">
              <a:prstClr val="black">
                <a:alpha val="50000"/>
              </a:prstClr>
            </a:innerShdw>
          </a:effectLst>
        </p:spPr>
      </p:pic>
      <p:pic>
        <p:nvPicPr>
          <p:cNvPr id="5" name="Picture 4">
            <a:extLst>
              <a:ext uri="{FF2B5EF4-FFF2-40B4-BE49-F238E27FC236}">
                <a16:creationId xmlns:a16="http://schemas.microsoft.com/office/drawing/2014/main" id="{4A91B1E9-E58C-D8EE-D121-1A64241FA4D9}"/>
              </a:ext>
            </a:extLst>
          </p:cNvPr>
          <p:cNvPicPr>
            <a:picLocks noChangeAspect="1"/>
          </p:cNvPicPr>
          <p:nvPr/>
        </p:nvPicPr>
        <p:blipFill>
          <a:blip r:embed="rId6"/>
          <a:srcRect l="12322" t="19268" r="50000" b="50000"/>
          <a:stretch>
            <a:fillRect/>
          </a:stretch>
        </p:blipFill>
        <p:spPr>
          <a:xfrm>
            <a:off x="220436" y="2192355"/>
            <a:ext cx="4694041" cy="4476169"/>
          </a:xfrm>
          <a:prstGeom prst="rect">
            <a:avLst/>
          </a:prstGeom>
          <a:ln w="76200">
            <a:solidFill>
              <a:schemeClr val="tx1"/>
            </a:solidFill>
          </a:ln>
        </p:spPr>
      </p:pic>
      <p:sp>
        <p:nvSpPr>
          <p:cNvPr id="10" name="TextBox 9">
            <a:hlinkClick r:id="rId7" action="ppaction://hlinksldjump"/>
            <a:extLst>
              <a:ext uri="{FF2B5EF4-FFF2-40B4-BE49-F238E27FC236}">
                <a16:creationId xmlns:a16="http://schemas.microsoft.com/office/drawing/2014/main" id="{C05C51EA-17DD-1AFB-8ABD-4AD2A53B2CFE}"/>
              </a:ext>
            </a:extLst>
          </p:cNvPr>
          <p:cNvSpPr txBox="1"/>
          <p:nvPr/>
        </p:nvSpPr>
        <p:spPr>
          <a:xfrm>
            <a:off x="5449078" y="4375442"/>
            <a:ext cx="1195735" cy="76944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sp>
        <p:nvSpPr>
          <p:cNvPr id="7" name="Rectangle: Rounded Corners 6">
            <a:extLst>
              <a:ext uri="{FF2B5EF4-FFF2-40B4-BE49-F238E27FC236}">
                <a16:creationId xmlns:a16="http://schemas.microsoft.com/office/drawing/2014/main" id="{BC792E05-274B-0026-10B8-79AB2DC845AC}"/>
              </a:ext>
            </a:extLst>
          </p:cNvPr>
          <p:cNvSpPr/>
          <p:nvPr/>
        </p:nvSpPr>
        <p:spPr>
          <a:xfrm>
            <a:off x="121297" y="189476"/>
            <a:ext cx="10331497" cy="176969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Can you complete these Magic Squares?  You can use numbers ONCE each only.  Each line, whether horizontal, vertical or diagonal, needs to add up to 15 for the 3x3 square and 58 for the 4x4 square.  Hint:  the 3x3 square uses numbers 1 to 9 and the 4x4 square uses numbers 8 to 22</a:t>
            </a:r>
          </a:p>
        </p:txBody>
      </p:sp>
      <p:sp>
        <p:nvSpPr>
          <p:cNvPr id="8" name="TextBox 7">
            <a:extLst>
              <a:ext uri="{FF2B5EF4-FFF2-40B4-BE49-F238E27FC236}">
                <a16:creationId xmlns:a16="http://schemas.microsoft.com/office/drawing/2014/main" id="{4212ED3B-22AE-0186-573A-0F6829A2EC95}"/>
              </a:ext>
            </a:extLst>
          </p:cNvPr>
          <p:cNvSpPr txBox="1"/>
          <p:nvPr/>
        </p:nvSpPr>
        <p:spPr>
          <a:xfrm>
            <a:off x="5411298" y="3044279"/>
            <a:ext cx="1289995" cy="769441"/>
          </a:xfrm>
          <a:prstGeom prst="rect">
            <a:avLst/>
          </a:prstGeom>
          <a:solidFill>
            <a:schemeClr val="tx1"/>
          </a:solid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200" b="1" dirty="0">
                <a:solidFill>
                  <a:schemeClr val="bg1"/>
                </a:solidFill>
              </a:rPr>
              <a:t>Click for answers</a:t>
            </a:r>
          </a:p>
        </p:txBody>
      </p:sp>
      <p:sp>
        <p:nvSpPr>
          <p:cNvPr id="9" name="TextBox 8">
            <a:extLst>
              <a:ext uri="{FF2B5EF4-FFF2-40B4-BE49-F238E27FC236}">
                <a16:creationId xmlns:a16="http://schemas.microsoft.com/office/drawing/2014/main" id="{51AF4441-B707-C48B-D6A6-09CFB037B28D}"/>
              </a:ext>
            </a:extLst>
          </p:cNvPr>
          <p:cNvSpPr txBox="1"/>
          <p:nvPr/>
        </p:nvSpPr>
        <p:spPr>
          <a:xfrm>
            <a:off x="2209899" y="4324382"/>
            <a:ext cx="516835" cy="830997"/>
          </a:xfrm>
          <a:prstGeom prst="rect">
            <a:avLst/>
          </a:prstGeom>
          <a:noFill/>
        </p:spPr>
        <p:txBody>
          <a:bodyPr wrap="square" rtlCol="0">
            <a:spAutoFit/>
          </a:bodyPr>
          <a:lstStyle/>
          <a:p>
            <a:r>
              <a:rPr lang="en-GB" sz="4800" dirty="0">
                <a:solidFill>
                  <a:srgbClr val="FF0000"/>
                </a:solidFill>
              </a:rPr>
              <a:t>5</a:t>
            </a:r>
          </a:p>
        </p:txBody>
      </p:sp>
      <p:sp>
        <p:nvSpPr>
          <p:cNvPr id="11" name="TextBox 10">
            <a:extLst>
              <a:ext uri="{FF2B5EF4-FFF2-40B4-BE49-F238E27FC236}">
                <a16:creationId xmlns:a16="http://schemas.microsoft.com/office/drawing/2014/main" id="{959C55D4-002D-146C-29C3-2FD793C48967}"/>
              </a:ext>
            </a:extLst>
          </p:cNvPr>
          <p:cNvSpPr txBox="1"/>
          <p:nvPr/>
        </p:nvSpPr>
        <p:spPr>
          <a:xfrm>
            <a:off x="1041621" y="5387415"/>
            <a:ext cx="516835" cy="830997"/>
          </a:xfrm>
          <a:prstGeom prst="rect">
            <a:avLst/>
          </a:prstGeom>
          <a:noFill/>
        </p:spPr>
        <p:txBody>
          <a:bodyPr wrap="square" rtlCol="0">
            <a:spAutoFit/>
          </a:bodyPr>
          <a:lstStyle/>
          <a:p>
            <a:r>
              <a:rPr lang="en-GB" sz="4800" dirty="0">
                <a:solidFill>
                  <a:srgbClr val="FF0000"/>
                </a:solidFill>
              </a:rPr>
              <a:t>6</a:t>
            </a:r>
          </a:p>
        </p:txBody>
      </p:sp>
      <p:sp>
        <p:nvSpPr>
          <p:cNvPr id="12" name="TextBox 11">
            <a:extLst>
              <a:ext uri="{FF2B5EF4-FFF2-40B4-BE49-F238E27FC236}">
                <a16:creationId xmlns:a16="http://schemas.microsoft.com/office/drawing/2014/main" id="{18BA1661-2196-17D8-C6A5-6C730ECAD239}"/>
              </a:ext>
            </a:extLst>
          </p:cNvPr>
          <p:cNvSpPr txBox="1"/>
          <p:nvPr/>
        </p:nvSpPr>
        <p:spPr>
          <a:xfrm>
            <a:off x="4660400" y="3464095"/>
            <a:ext cx="516835" cy="830997"/>
          </a:xfrm>
          <a:prstGeom prst="rect">
            <a:avLst/>
          </a:prstGeom>
          <a:noFill/>
        </p:spPr>
        <p:txBody>
          <a:bodyPr wrap="square" rtlCol="0">
            <a:spAutoFit/>
          </a:bodyPr>
          <a:lstStyle/>
          <a:p>
            <a:endParaRPr lang="en-GB" sz="4800" dirty="0"/>
          </a:p>
        </p:txBody>
      </p:sp>
      <p:sp>
        <p:nvSpPr>
          <p:cNvPr id="13" name="TextBox 12">
            <a:extLst>
              <a:ext uri="{FF2B5EF4-FFF2-40B4-BE49-F238E27FC236}">
                <a16:creationId xmlns:a16="http://schemas.microsoft.com/office/drawing/2014/main" id="{E5D715CA-AB4C-A5AA-FAAB-D63B09AFB883}"/>
              </a:ext>
            </a:extLst>
          </p:cNvPr>
          <p:cNvSpPr txBox="1"/>
          <p:nvPr/>
        </p:nvSpPr>
        <p:spPr>
          <a:xfrm>
            <a:off x="1041621" y="3241618"/>
            <a:ext cx="516835" cy="830997"/>
          </a:xfrm>
          <a:prstGeom prst="rect">
            <a:avLst/>
          </a:prstGeom>
          <a:noFill/>
        </p:spPr>
        <p:txBody>
          <a:bodyPr wrap="square" rtlCol="0">
            <a:spAutoFit/>
          </a:bodyPr>
          <a:lstStyle/>
          <a:p>
            <a:r>
              <a:rPr lang="en-GB" sz="4800" dirty="0">
                <a:solidFill>
                  <a:srgbClr val="FF0000"/>
                </a:solidFill>
              </a:rPr>
              <a:t>2</a:t>
            </a:r>
          </a:p>
        </p:txBody>
      </p:sp>
      <p:sp>
        <p:nvSpPr>
          <p:cNvPr id="14" name="TextBox 13">
            <a:extLst>
              <a:ext uri="{FF2B5EF4-FFF2-40B4-BE49-F238E27FC236}">
                <a16:creationId xmlns:a16="http://schemas.microsoft.com/office/drawing/2014/main" id="{68D8CDE3-6AD8-9B73-7497-FF701BACF09E}"/>
              </a:ext>
            </a:extLst>
          </p:cNvPr>
          <p:cNvSpPr txBox="1"/>
          <p:nvPr/>
        </p:nvSpPr>
        <p:spPr>
          <a:xfrm>
            <a:off x="3366629" y="4344665"/>
            <a:ext cx="516835" cy="830997"/>
          </a:xfrm>
          <a:prstGeom prst="rect">
            <a:avLst/>
          </a:prstGeom>
          <a:noFill/>
        </p:spPr>
        <p:txBody>
          <a:bodyPr wrap="square" rtlCol="0">
            <a:spAutoFit/>
          </a:bodyPr>
          <a:lstStyle/>
          <a:p>
            <a:r>
              <a:rPr lang="en-GB" sz="4800" dirty="0">
                <a:solidFill>
                  <a:srgbClr val="FF0000"/>
                </a:solidFill>
              </a:rPr>
              <a:t>3</a:t>
            </a:r>
          </a:p>
        </p:txBody>
      </p:sp>
      <p:pic>
        <p:nvPicPr>
          <p:cNvPr id="18" name="Picture 17">
            <a:extLst>
              <a:ext uri="{FF2B5EF4-FFF2-40B4-BE49-F238E27FC236}">
                <a16:creationId xmlns:a16="http://schemas.microsoft.com/office/drawing/2014/main" id="{12B48955-C10A-DD53-8CBD-DC08205F410C}"/>
              </a:ext>
            </a:extLst>
          </p:cNvPr>
          <p:cNvPicPr>
            <a:picLocks noChangeAspect="1"/>
          </p:cNvPicPr>
          <p:nvPr/>
        </p:nvPicPr>
        <p:blipFill>
          <a:blip r:embed="rId8"/>
          <a:srcRect l="48002" t="56696" r="3593" b="5383"/>
          <a:stretch>
            <a:fillRect/>
          </a:stretch>
        </p:blipFill>
        <p:spPr>
          <a:xfrm>
            <a:off x="7102220" y="2192355"/>
            <a:ext cx="4694041" cy="4513743"/>
          </a:xfrm>
          <a:prstGeom prst="rect">
            <a:avLst/>
          </a:prstGeom>
          <a:ln w="76200">
            <a:solidFill>
              <a:schemeClr val="tx1"/>
            </a:solidFill>
          </a:ln>
        </p:spPr>
      </p:pic>
      <p:sp>
        <p:nvSpPr>
          <p:cNvPr id="19" name="TextBox 18">
            <a:extLst>
              <a:ext uri="{FF2B5EF4-FFF2-40B4-BE49-F238E27FC236}">
                <a16:creationId xmlns:a16="http://schemas.microsoft.com/office/drawing/2014/main" id="{DAF34662-B5C5-F846-F332-32854BF1B794}"/>
              </a:ext>
            </a:extLst>
          </p:cNvPr>
          <p:cNvSpPr txBox="1"/>
          <p:nvPr/>
        </p:nvSpPr>
        <p:spPr>
          <a:xfrm>
            <a:off x="3366629" y="5387414"/>
            <a:ext cx="516835" cy="830997"/>
          </a:xfrm>
          <a:prstGeom prst="rect">
            <a:avLst/>
          </a:prstGeom>
          <a:noFill/>
        </p:spPr>
        <p:txBody>
          <a:bodyPr wrap="square" rtlCol="0">
            <a:spAutoFit/>
          </a:bodyPr>
          <a:lstStyle/>
          <a:p>
            <a:r>
              <a:rPr lang="en-GB" sz="4800" dirty="0">
                <a:solidFill>
                  <a:srgbClr val="FF0000"/>
                </a:solidFill>
              </a:rPr>
              <a:t>8</a:t>
            </a:r>
          </a:p>
        </p:txBody>
      </p:sp>
      <p:sp>
        <p:nvSpPr>
          <p:cNvPr id="22" name="TextBox 21">
            <a:extLst>
              <a:ext uri="{FF2B5EF4-FFF2-40B4-BE49-F238E27FC236}">
                <a16:creationId xmlns:a16="http://schemas.microsoft.com/office/drawing/2014/main" id="{FAA43684-8ADD-982F-6266-285319A87F46}"/>
              </a:ext>
            </a:extLst>
          </p:cNvPr>
          <p:cNvSpPr txBox="1"/>
          <p:nvPr/>
        </p:nvSpPr>
        <p:spPr>
          <a:xfrm>
            <a:off x="7758103" y="2905934"/>
            <a:ext cx="867512" cy="830997"/>
          </a:xfrm>
          <a:prstGeom prst="rect">
            <a:avLst/>
          </a:prstGeom>
          <a:noFill/>
        </p:spPr>
        <p:txBody>
          <a:bodyPr wrap="square" rtlCol="0">
            <a:spAutoFit/>
          </a:bodyPr>
          <a:lstStyle/>
          <a:p>
            <a:r>
              <a:rPr lang="en-GB" sz="4800" dirty="0">
                <a:solidFill>
                  <a:srgbClr val="FF0000"/>
                </a:solidFill>
              </a:rPr>
              <a:t>12</a:t>
            </a:r>
          </a:p>
        </p:txBody>
      </p:sp>
      <p:sp>
        <p:nvSpPr>
          <p:cNvPr id="26" name="TextBox 25">
            <a:extLst>
              <a:ext uri="{FF2B5EF4-FFF2-40B4-BE49-F238E27FC236}">
                <a16:creationId xmlns:a16="http://schemas.microsoft.com/office/drawing/2014/main" id="{3D449593-061F-B4B8-91E3-7AA1E305FA55}"/>
              </a:ext>
            </a:extLst>
          </p:cNvPr>
          <p:cNvSpPr txBox="1"/>
          <p:nvPr/>
        </p:nvSpPr>
        <p:spPr>
          <a:xfrm>
            <a:off x="8800962" y="3657116"/>
            <a:ext cx="516835" cy="830997"/>
          </a:xfrm>
          <a:prstGeom prst="rect">
            <a:avLst/>
          </a:prstGeom>
          <a:noFill/>
        </p:spPr>
        <p:txBody>
          <a:bodyPr wrap="square" rtlCol="0">
            <a:spAutoFit/>
          </a:bodyPr>
          <a:lstStyle/>
          <a:p>
            <a:r>
              <a:rPr lang="en-GB" sz="4800" dirty="0">
                <a:solidFill>
                  <a:srgbClr val="FF0000"/>
                </a:solidFill>
              </a:rPr>
              <a:t>8</a:t>
            </a:r>
          </a:p>
        </p:txBody>
      </p:sp>
      <p:sp>
        <p:nvSpPr>
          <p:cNvPr id="27" name="TextBox 26">
            <a:extLst>
              <a:ext uri="{FF2B5EF4-FFF2-40B4-BE49-F238E27FC236}">
                <a16:creationId xmlns:a16="http://schemas.microsoft.com/office/drawing/2014/main" id="{7E15772E-563B-0F71-BBCB-6C8AAFF937C0}"/>
              </a:ext>
            </a:extLst>
          </p:cNvPr>
          <p:cNvSpPr txBox="1"/>
          <p:nvPr/>
        </p:nvSpPr>
        <p:spPr>
          <a:xfrm>
            <a:off x="10513296" y="2887676"/>
            <a:ext cx="516835" cy="830997"/>
          </a:xfrm>
          <a:prstGeom prst="rect">
            <a:avLst/>
          </a:prstGeom>
          <a:noFill/>
        </p:spPr>
        <p:txBody>
          <a:bodyPr wrap="square" rtlCol="0">
            <a:spAutoFit/>
          </a:bodyPr>
          <a:lstStyle/>
          <a:p>
            <a:r>
              <a:rPr lang="en-GB" sz="4800" dirty="0">
                <a:solidFill>
                  <a:srgbClr val="FF0000"/>
                </a:solidFill>
              </a:rPr>
              <a:t>9</a:t>
            </a:r>
          </a:p>
        </p:txBody>
      </p:sp>
      <p:sp>
        <p:nvSpPr>
          <p:cNvPr id="28" name="TextBox 27">
            <a:extLst>
              <a:ext uri="{FF2B5EF4-FFF2-40B4-BE49-F238E27FC236}">
                <a16:creationId xmlns:a16="http://schemas.microsoft.com/office/drawing/2014/main" id="{CE631FD6-A2D9-4ED9-B10A-B28C87F115EB}"/>
              </a:ext>
            </a:extLst>
          </p:cNvPr>
          <p:cNvSpPr txBox="1"/>
          <p:nvPr/>
        </p:nvSpPr>
        <p:spPr>
          <a:xfrm>
            <a:off x="10329647" y="5314824"/>
            <a:ext cx="832352" cy="830997"/>
          </a:xfrm>
          <a:prstGeom prst="rect">
            <a:avLst/>
          </a:prstGeom>
          <a:noFill/>
        </p:spPr>
        <p:txBody>
          <a:bodyPr wrap="square" rtlCol="0">
            <a:spAutoFit/>
          </a:bodyPr>
          <a:lstStyle/>
          <a:p>
            <a:r>
              <a:rPr lang="en-GB" sz="4800" dirty="0">
                <a:solidFill>
                  <a:srgbClr val="FF0000"/>
                </a:solidFill>
              </a:rPr>
              <a:t>22</a:t>
            </a:r>
          </a:p>
        </p:txBody>
      </p:sp>
      <p:sp>
        <p:nvSpPr>
          <p:cNvPr id="29" name="TextBox 28">
            <a:extLst>
              <a:ext uri="{FF2B5EF4-FFF2-40B4-BE49-F238E27FC236}">
                <a16:creationId xmlns:a16="http://schemas.microsoft.com/office/drawing/2014/main" id="{12057E92-EA64-0AF9-3AAD-4ADFD9FC982D}"/>
              </a:ext>
            </a:extLst>
          </p:cNvPr>
          <p:cNvSpPr txBox="1"/>
          <p:nvPr/>
        </p:nvSpPr>
        <p:spPr>
          <a:xfrm>
            <a:off x="8667834" y="4496117"/>
            <a:ext cx="1023837" cy="830997"/>
          </a:xfrm>
          <a:prstGeom prst="rect">
            <a:avLst/>
          </a:prstGeom>
          <a:noFill/>
        </p:spPr>
        <p:txBody>
          <a:bodyPr wrap="square" rtlCol="0">
            <a:spAutoFit/>
          </a:bodyPr>
          <a:lstStyle/>
          <a:p>
            <a:r>
              <a:rPr lang="en-GB" sz="4800" dirty="0">
                <a:solidFill>
                  <a:srgbClr val="FF0000"/>
                </a:solidFill>
              </a:rPr>
              <a:t>21</a:t>
            </a:r>
          </a:p>
        </p:txBody>
      </p:sp>
      <p:sp>
        <p:nvSpPr>
          <p:cNvPr id="30" name="TextBox 29">
            <a:extLst>
              <a:ext uri="{FF2B5EF4-FFF2-40B4-BE49-F238E27FC236}">
                <a16:creationId xmlns:a16="http://schemas.microsoft.com/office/drawing/2014/main" id="{C727246E-7024-C7A8-843A-C31708EA8DDE}"/>
              </a:ext>
            </a:extLst>
          </p:cNvPr>
          <p:cNvSpPr txBox="1"/>
          <p:nvPr/>
        </p:nvSpPr>
        <p:spPr>
          <a:xfrm>
            <a:off x="9449240" y="2887676"/>
            <a:ext cx="896097" cy="830997"/>
          </a:xfrm>
          <a:prstGeom prst="rect">
            <a:avLst/>
          </a:prstGeom>
          <a:noFill/>
        </p:spPr>
        <p:txBody>
          <a:bodyPr wrap="square" rtlCol="0">
            <a:spAutoFit/>
          </a:bodyPr>
          <a:lstStyle/>
          <a:p>
            <a:r>
              <a:rPr lang="en-GB" sz="4800" dirty="0">
                <a:solidFill>
                  <a:srgbClr val="FF0000"/>
                </a:solidFill>
              </a:rPr>
              <a:t>18</a:t>
            </a:r>
          </a:p>
        </p:txBody>
      </p:sp>
      <p:sp>
        <p:nvSpPr>
          <p:cNvPr id="31" name="TextBox 30">
            <a:extLst>
              <a:ext uri="{FF2B5EF4-FFF2-40B4-BE49-F238E27FC236}">
                <a16:creationId xmlns:a16="http://schemas.microsoft.com/office/drawing/2014/main" id="{1A8D6301-2007-54A8-F0D0-605C33968A0F}"/>
              </a:ext>
            </a:extLst>
          </p:cNvPr>
          <p:cNvSpPr txBox="1"/>
          <p:nvPr/>
        </p:nvSpPr>
        <p:spPr>
          <a:xfrm>
            <a:off x="9440974" y="3690541"/>
            <a:ext cx="888673" cy="830997"/>
          </a:xfrm>
          <a:prstGeom prst="rect">
            <a:avLst/>
          </a:prstGeom>
          <a:noFill/>
        </p:spPr>
        <p:txBody>
          <a:bodyPr wrap="square" rtlCol="0">
            <a:spAutoFit/>
          </a:bodyPr>
          <a:lstStyle/>
          <a:p>
            <a:r>
              <a:rPr lang="en-GB" sz="4800" dirty="0">
                <a:solidFill>
                  <a:srgbClr val="FF0000"/>
                </a:solidFill>
              </a:rPr>
              <a:t>13</a:t>
            </a:r>
          </a:p>
        </p:txBody>
      </p:sp>
      <p:sp>
        <p:nvSpPr>
          <p:cNvPr id="33" name="TextBox 32">
            <a:extLst>
              <a:ext uri="{FF2B5EF4-FFF2-40B4-BE49-F238E27FC236}">
                <a16:creationId xmlns:a16="http://schemas.microsoft.com/office/drawing/2014/main" id="{BBF40207-9521-9E9E-3BA0-AA708687CD30}"/>
              </a:ext>
            </a:extLst>
          </p:cNvPr>
          <p:cNvSpPr txBox="1"/>
          <p:nvPr/>
        </p:nvSpPr>
        <p:spPr>
          <a:xfrm>
            <a:off x="8577555" y="5273561"/>
            <a:ext cx="888673" cy="830997"/>
          </a:xfrm>
          <a:prstGeom prst="rect">
            <a:avLst/>
          </a:prstGeom>
          <a:noFill/>
        </p:spPr>
        <p:txBody>
          <a:bodyPr wrap="square" rtlCol="0">
            <a:spAutoFit/>
          </a:bodyPr>
          <a:lstStyle/>
          <a:p>
            <a:r>
              <a:rPr lang="en-GB" sz="4800" dirty="0">
                <a:solidFill>
                  <a:srgbClr val="FF0000"/>
                </a:solidFill>
              </a:rPr>
              <a:t>10</a:t>
            </a:r>
          </a:p>
        </p:txBody>
      </p:sp>
    </p:spTree>
    <p:extLst>
      <p:ext uri="{BB962C8B-B14F-4D97-AF65-F5344CB8AC3E}">
        <p14:creationId xmlns:p14="http://schemas.microsoft.com/office/powerpoint/2010/main" val="206322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P spid="13" grpId="0"/>
      <p:bldP spid="14" grpId="0"/>
      <p:bldP spid="19" grpId="0"/>
      <p:bldP spid="22" grpId="0"/>
      <p:bldP spid="26" grpId="0"/>
      <p:bldP spid="27" grpId="0"/>
      <p:bldP spid="28" grpId="0"/>
      <p:bldP spid="29" grpId="0"/>
      <p:bldP spid="30" grpId="0"/>
      <p:bldP spid="31"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407C9-5A1F-6226-DD76-CD4218BDCC3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F198F7B-D9E1-0B1E-145D-2A5CAAD6DD6B}"/>
              </a:ext>
            </a:extLst>
          </p:cNvPr>
          <p:cNvPicPr>
            <a:picLocks noChangeAspect="1"/>
          </p:cNvPicPr>
          <p:nvPr/>
        </p:nvPicPr>
        <p:blipFill>
          <a:blip r:embed="rId3"/>
          <a:stretch>
            <a:fillRect/>
          </a:stretch>
        </p:blipFill>
        <p:spPr>
          <a:xfrm>
            <a:off x="8459" y="0"/>
            <a:ext cx="12175081"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CEE23215-5A1F-00BD-9A64-746C85F1D3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706" y="-62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36F266CC-FA0B-7012-9D80-23C3D6B48AB1}"/>
              </a:ext>
            </a:extLst>
          </p:cNvPr>
          <p:cNvPicPr>
            <a:picLocks noChangeAspect="1"/>
          </p:cNvPicPr>
          <p:nvPr/>
        </p:nvPicPr>
        <p:blipFill>
          <a:blip r:embed="rId5">
            <a:duotone>
              <a:prstClr val="black"/>
              <a:schemeClr val="accent3">
                <a:tint val="45000"/>
                <a:satMod val="400000"/>
              </a:schemeClr>
            </a:duotone>
          </a:blip>
          <a:stretch>
            <a:fillRect/>
          </a:stretch>
        </p:blipFill>
        <p:spPr>
          <a:xfrm>
            <a:off x="10367764" y="5814109"/>
            <a:ext cx="1660188" cy="898505"/>
          </a:xfrm>
          <a:prstGeom prst="rect">
            <a:avLst/>
          </a:prstGeom>
          <a:ln>
            <a:solidFill>
              <a:srgbClr val="FFFF00"/>
            </a:solidFill>
          </a:ln>
        </p:spPr>
      </p:pic>
      <p:sp>
        <p:nvSpPr>
          <p:cNvPr id="3" name="Rectangle: Rounded Corners 2">
            <a:extLst>
              <a:ext uri="{FF2B5EF4-FFF2-40B4-BE49-F238E27FC236}">
                <a16:creationId xmlns:a16="http://schemas.microsoft.com/office/drawing/2014/main" id="{5FD55209-FCE8-702F-BEAB-49C718B208C8}"/>
              </a:ext>
            </a:extLst>
          </p:cNvPr>
          <p:cNvSpPr/>
          <p:nvPr/>
        </p:nvSpPr>
        <p:spPr>
          <a:xfrm>
            <a:off x="1431201" y="359399"/>
            <a:ext cx="7744604" cy="1165749"/>
          </a:xfrm>
          <a:prstGeom prst="roundRect">
            <a:avLst/>
          </a:prstGeom>
          <a:solidFill>
            <a:srgbClr val="00B05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Can you fill in the missing words from this bible verse?</a:t>
            </a:r>
          </a:p>
        </p:txBody>
      </p:sp>
      <p:sp>
        <p:nvSpPr>
          <p:cNvPr id="4" name="Rectangle: Rounded Corners 3">
            <a:extLst>
              <a:ext uri="{FF2B5EF4-FFF2-40B4-BE49-F238E27FC236}">
                <a16:creationId xmlns:a16="http://schemas.microsoft.com/office/drawing/2014/main" id="{7A42F1A6-478A-EA10-EC41-C1500249ABDA}"/>
              </a:ext>
            </a:extLst>
          </p:cNvPr>
          <p:cNvSpPr/>
          <p:nvPr/>
        </p:nvSpPr>
        <p:spPr>
          <a:xfrm>
            <a:off x="434914" y="1662770"/>
            <a:ext cx="9498017" cy="5049843"/>
          </a:xfrm>
          <a:prstGeom prst="roundRect">
            <a:avLst/>
          </a:prstGeom>
          <a:solidFill>
            <a:srgbClr val="00B05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dirty="0"/>
              <a:t>______139:13-14</a:t>
            </a:r>
          </a:p>
          <a:p>
            <a:pPr algn="ctr"/>
            <a:r>
              <a:rPr lang="en-GB" sz="4400" dirty="0"/>
              <a:t>“For you _______  my inmost being; you ____ me together in my ________ womb. I praise you because I am ________ and wonderfully made; your works are _________, I know that full well.”</a:t>
            </a:r>
          </a:p>
        </p:txBody>
      </p:sp>
      <p:sp>
        <p:nvSpPr>
          <p:cNvPr id="24" name="TextBox 23">
            <a:extLst>
              <a:ext uri="{FF2B5EF4-FFF2-40B4-BE49-F238E27FC236}">
                <a16:creationId xmlns:a16="http://schemas.microsoft.com/office/drawing/2014/main" id="{C4C9A546-FB1C-5E49-83E3-A193A548DB57}"/>
              </a:ext>
            </a:extLst>
          </p:cNvPr>
          <p:cNvSpPr txBox="1"/>
          <p:nvPr/>
        </p:nvSpPr>
        <p:spPr>
          <a:xfrm>
            <a:off x="10246338" y="2387486"/>
            <a:ext cx="1510748" cy="830997"/>
          </a:xfrm>
          <a:prstGeom prst="rect">
            <a:avLst/>
          </a:prstGeom>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pPr algn="ctr"/>
            <a:r>
              <a:rPr lang="en-GB" sz="2400" b="1" dirty="0"/>
              <a:t>Click for answers</a:t>
            </a:r>
          </a:p>
        </p:txBody>
      </p:sp>
      <p:sp>
        <p:nvSpPr>
          <p:cNvPr id="9" name="TextBox 8">
            <a:hlinkClick r:id="rId6" action="ppaction://hlinksldjump"/>
            <a:extLst>
              <a:ext uri="{FF2B5EF4-FFF2-40B4-BE49-F238E27FC236}">
                <a16:creationId xmlns:a16="http://schemas.microsoft.com/office/drawing/2014/main" id="{C02B3EC3-CD5C-C448-5A86-40550365C8FC}"/>
              </a:ext>
            </a:extLst>
          </p:cNvPr>
          <p:cNvSpPr txBox="1"/>
          <p:nvPr/>
        </p:nvSpPr>
        <p:spPr>
          <a:xfrm>
            <a:off x="10257228" y="3767886"/>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5" name="TextBox 4">
            <a:extLst>
              <a:ext uri="{FF2B5EF4-FFF2-40B4-BE49-F238E27FC236}">
                <a16:creationId xmlns:a16="http://schemas.microsoft.com/office/drawing/2014/main" id="{4910AD42-6D2C-4935-FF39-3F5002DD5E21}"/>
              </a:ext>
            </a:extLst>
          </p:cNvPr>
          <p:cNvSpPr txBox="1"/>
          <p:nvPr/>
        </p:nvSpPr>
        <p:spPr>
          <a:xfrm>
            <a:off x="2894276" y="1734331"/>
            <a:ext cx="1987826" cy="769441"/>
          </a:xfrm>
          <a:prstGeom prst="rect">
            <a:avLst/>
          </a:prstGeom>
          <a:noFill/>
        </p:spPr>
        <p:txBody>
          <a:bodyPr wrap="square" rtlCol="0">
            <a:spAutoFit/>
          </a:bodyPr>
          <a:lstStyle/>
          <a:p>
            <a:r>
              <a:rPr lang="en-GB" sz="4400" dirty="0">
                <a:solidFill>
                  <a:srgbClr val="FFFF00"/>
                </a:solidFill>
              </a:rPr>
              <a:t>Psalms</a:t>
            </a:r>
          </a:p>
        </p:txBody>
      </p:sp>
      <p:sp>
        <p:nvSpPr>
          <p:cNvPr id="8" name="TextBox 7">
            <a:extLst>
              <a:ext uri="{FF2B5EF4-FFF2-40B4-BE49-F238E27FC236}">
                <a16:creationId xmlns:a16="http://schemas.microsoft.com/office/drawing/2014/main" id="{FA6747DD-3444-66E8-1409-90948617E9E5}"/>
              </a:ext>
            </a:extLst>
          </p:cNvPr>
          <p:cNvSpPr txBox="1"/>
          <p:nvPr/>
        </p:nvSpPr>
        <p:spPr>
          <a:xfrm>
            <a:off x="3842000" y="2387486"/>
            <a:ext cx="2253999" cy="769441"/>
          </a:xfrm>
          <a:prstGeom prst="rect">
            <a:avLst/>
          </a:prstGeom>
          <a:noFill/>
        </p:spPr>
        <p:txBody>
          <a:bodyPr wrap="square" rtlCol="0">
            <a:spAutoFit/>
          </a:bodyPr>
          <a:lstStyle/>
          <a:p>
            <a:r>
              <a:rPr lang="en-GB" sz="4400" dirty="0">
                <a:solidFill>
                  <a:srgbClr val="FFFF00"/>
                </a:solidFill>
              </a:rPr>
              <a:t>created</a:t>
            </a:r>
          </a:p>
        </p:txBody>
      </p:sp>
      <p:sp>
        <p:nvSpPr>
          <p:cNvPr id="10" name="TextBox 9">
            <a:extLst>
              <a:ext uri="{FF2B5EF4-FFF2-40B4-BE49-F238E27FC236}">
                <a16:creationId xmlns:a16="http://schemas.microsoft.com/office/drawing/2014/main" id="{930B3977-D152-8FA3-EF17-8B758DE23A66}"/>
              </a:ext>
            </a:extLst>
          </p:cNvPr>
          <p:cNvSpPr txBox="1"/>
          <p:nvPr/>
        </p:nvSpPr>
        <p:spPr>
          <a:xfrm>
            <a:off x="3601925" y="3062700"/>
            <a:ext cx="1280177" cy="769441"/>
          </a:xfrm>
          <a:prstGeom prst="rect">
            <a:avLst/>
          </a:prstGeom>
          <a:noFill/>
        </p:spPr>
        <p:txBody>
          <a:bodyPr wrap="square" rtlCol="0">
            <a:spAutoFit/>
          </a:bodyPr>
          <a:lstStyle/>
          <a:p>
            <a:r>
              <a:rPr lang="en-GB" sz="4400" dirty="0">
                <a:solidFill>
                  <a:srgbClr val="FFFF00"/>
                </a:solidFill>
              </a:rPr>
              <a:t>knit</a:t>
            </a:r>
          </a:p>
        </p:txBody>
      </p:sp>
      <p:sp>
        <p:nvSpPr>
          <p:cNvPr id="14" name="TextBox 13">
            <a:extLst>
              <a:ext uri="{FF2B5EF4-FFF2-40B4-BE49-F238E27FC236}">
                <a16:creationId xmlns:a16="http://schemas.microsoft.com/office/drawing/2014/main" id="{4DE945FA-3A96-DDB2-114F-C950CC47CA8F}"/>
              </a:ext>
            </a:extLst>
          </p:cNvPr>
          <p:cNvSpPr txBox="1"/>
          <p:nvPr/>
        </p:nvSpPr>
        <p:spPr>
          <a:xfrm>
            <a:off x="1527976" y="3715855"/>
            <a:ext cx="2582848" cy="769441"/>
          </a:xfrm>
          <a:prstGeom prst="rect">
            <a:avLst/>
          </a:prstGeom>
          <a:noFill/>
        </p:spPr>
        <p:txBody>
          <a:bodyPr wrap="square" rtlCol="0">
            <a:spAutoFit/>
          </a:bodyPr>
          <a:lstStyle/>
          <a:p>
            <a:r>
              <a:rPr lang="en-GB" sz="4400" dirty="0">
                <a:solidFill>
                  <a:srgbClr val="FFFF00"/>
                </a:solidFill>
              </a:rPr>
              <a:t>mother’s</a:t>
            </a:r>
          </a:p>
        </p:txBody>
      </p:sp>
      <p:sp>
        <p:nvSpPr>
          <p:cNvPr id="15" name="TextBox 14">
            <a:extLst>
              <a:ext uri="{FF2B5EF4-FFF2-40B4-BE49-F238E27FC236}">
                <a16:creationId xmlns:a16="http://schemas.microsoft.com/office/drawing/2014/main" id="{79E20B2D-A8E8-19A8-7DC3-2E4B74D285E6}"/>
              </a:ext>
            </a:extLst>
          </p:cNvPr>
          <p:cNvSpPr txBox="1"/>
          <p:nvPr/>
        </p:nvSpPr>
        <p:spPr>
          <a:xfrm>
            <a:off x="5203886" y="4425789"/>
            <a:ext cx="2449018" cy="769441"/>
          </a:xfrm>
          <a:prstGeom prst="rect">
            <a:avLst/>
          </a:prstGeom>
          <a:noFill/>
        </p:spPr>
        <p:txBody>
          <a:bodyPr wrap="square" rtlCol="0">
            <a:spAutoFit/>
          </a:bodyPr>
          <a:lstStyle/>
          <a:p>
            <a:r>
              <a:rPr lang="en-GB" sz="4400" dirty="0">
                <a:solidFill>
                  <a:srgbClr val="FFFF00"/>
                </a:solidFill>
              </a:rPr>
              <a:t>fearfully</a:t>
            </a:r>
          </a:p>
        </p:txBody>
      </p:sp>
      <p:sp>
        <p:nvSpPr>
          <p:cNvPr id="16" name="TextBox 15">
            <a:extLst>
              <a:ext uri="{FF2B5EF4-FFF2-40B4-BE49-F238E27FC236}">
                <a16:creationId xmlns:a16="http://schemas.microsoft.com/office/drawing/2014/main" id="{3F9C2433-63CE-AAC8-A7CF-D2EAA138A958}"/>
              </a:ext>
            </a:extLst>
          </p:cNvPr>
          <p:cNvSpPr txBox="1"/>
          <p:nvPr/>
        </p:nvSpPr>
        <p:spPr>
          <a:xfrm>
            <a:off x="836235" y="5763345"/>
            <a:ext cx="2845668" cy="769441"/>
          </a:xfrm>
          <a:prstGeom prst="rect">
            <a:avLst/>
          </a:prstGeom>
          <a:noFill/>
        </p:spPr>
        <p:txBody>
          <a:bodyPr wrap="square" rtlCol="0">
            <a:spAutoFit/>
          </a:bodyPr>
          <a:lstStyle/>
          <a:p>
            <a:r>
              <a:rPr lang="en-GB" sz="4400" dirty="0">
                <a:solidFill>
                  <a:srgbClr val="FFFF00"/>
                </a:solidFill>
              </a:rPr>
              <a:t>wonderful</a:t>
            </a:r>
          </a:p>
        </p:txBody>
      </p:sp>
    </p:spTree>
    <p:extLst>
      <p:ext uri="{BB962C8B-B14F-4D97-AF65-F5344CB8AC3E}">
        <p14:creationId xmlns:p14="http://schemas.microsoft.com/office/powerpoint/2010/main" val="147485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8" grpId="0"/>
      <p:bldP spid="10"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FC792-BC52-A998-F23F-851701CDA51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32F5D56-119D-D239-247A-4E848F135CC3}"/>
              </a:ext>
            </a:extLst>
          </p:cNvPr>
          <p:cNvPicPr>
            <a:picLocks noChangeAspect="1"/>
          </p:cNvPicPr>
          <p:nvPr/>
        </p:nvPicPr>
        <p:blipFill>
          <a:blip r:embed="rId3"/>
          <a:stretch>
            <a:fillRect/>
          </a:stretch>
        </p:blipFill>
        <p:spPr>
          <a:xfrm>
            <a:off x="8459" y="0"/>
            <a:ext cx="12175081"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E6B43DBE-D8FF-7AC5-80D1-A51772BD08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73A9A6B-6272-FDAC-D608-553195AE98DD}"/>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4AF8D610-7345-1769-5502-D1BE5ED64AE4}"/>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F90A213F-2E66-3FEF-F886-0059B4A10777}"/>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8881E060-727F-A7FF-B5FB-7533F9E32FD2}"/>
              </a:ext>
            </a:extLst>
          </p:cNvPr>
          <p:cNvPicPr>
            <a:picLocks noChangeAspect="1"/>
          </p:cNvPicPr>
          <p:nvPr/>
        </p:nvPicPr>
        <p:blipFill>
          <a:blip r:embed="rId5"/>
          <a:stretch>
            <a:fillRect/>
          </a:stretch>
        </p:blipFill>
        <p:spPr>
          <a:xfrm>
            <a:off x="9817028"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9FBFE1C3-9E99-883B-B08B-26C046ECE0EE}"/>
              </a:ext>
            </a:extLst>
          </p:cNvPr>
          <p:cNvSpPr txBox="1"/>
          <p:nvPr/>
        </p:nvSpPr>
        <p:spPr>
          <a:xfrm>
            <a:off x="10633484"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3" name="Rectangle: Rounded Corners 2">
            <a:extLst>
              <a:ext uri="{FF2B5EF4-FFF2-40B4-BE49-F238E27FC236}">
                <a16:creationId xmlns:a16="http://schemas.microsoft.com/office/drawing/2014/main" id="{16D5139E-2DDF-1929-520D-8D65CE091AA3}"/>
              </a:ext>
            </a:extLst>
          </p:cNvPr>
          <p:cNvSpPr/>
          <p:nvPr/>
        </p:nvSpPr>
        <p:spPr>
          <a:xfrm>
            <a:off x="338732" y="343894"/>
            <a:ext cx="9719668" cy="6170212"/>
          </a:xfrm>
          <a:prstGeom prst="roundRect">
            <a:avLst/>
          </a:prstGeom>
          <a:solidFill>
            <a:srgbClr val="00206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dirty="0"/>
              <a:t>Dear God</a:t>
            </a:r>
          </a:p>
          <a:p>
            <a:endParaRPr lang="en-GB" sz="3200" dirty="0"/>
          </a:p>
          <a:p>
            <a:r>
              <a:rPr lang="en-GB" sz="3200" dirty="0"/>
              <a:t>Help me to recognise the dignity You have placed in me. When I doubt myself or feel pressure to fit in, remind me that I am created with purpose, loved, valued, and capable of doing good. Give me confidence to be myself and courage to use my gifts for others.</a:t>
            </a:r>
          </a:p>
          <a:p>
            <a:endParaRPr lang="en-GB" sz="3200" dirty="0"/>
          </a:p>
          <a:p>
            <a:r>
              <a:rPr lang="en-GB" sz="3200" dirty="0"/>
              <a:t>Amen</a:t>
            </a:r>
          </a:p>
        </p:txBody>
      </p:sp>
    </p:spTree>
    <p:extLst>
      <p:ext uri="{BB962C8B-B14F-4D97-AF65-F5344CB8AC3E}">
        <p14:creationId xmlns:p14="http://schemas.microsoft.com/office/powerpoint/2010/main" val="1542090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9ACE1EB-EDC0-1693-D74D-EE27ECE1D1E5}"/>
              </a:ext>
            </a:extLst>
          </p:cNvPr>
          <p:cNvPicPr>
            <a:picLocks noChangeAspect="1"/>
          </p:cNvPicPr>
          <p:nvPr/>
        </p:nvPicPr>
        <p:blipFill>
          <a:blip r:embed="rId3"/>
          <a:stretch>
            <a:fillRect/>
          </a:stretch>
        </p:blipFill>
        <p:spPr>
          <a:xfrm>
            <a:off x="8459" y="0"/>
            <a:ext cx="12175081" cy="6858000"/>
          </a:xfrm>
          <a:prstGeom prst="rect">
            <a:avLst/>
          </a:prstGeom>
        </p:spPr>
      </p:pic>
      <p:sp>
        <p:nvSpPr>
          <p:cNvPr id="3" name="Rectangle: Rounded Corners 2">
            <a:extLst>
              <a:ext uri="{FF2B5EF4-FFF2-40B4-BE49-F238E27FC236}">
                <a16:creationId xmlns:a16="http://schemas.microsoft.com/office/drawing/2014/main" id="{299F1A2F-9CE9-E1BF-6EBB-47945466CE3F}"/>
              </a:ext>
            </a:extLst>
          </p:cNvPr>
          <p:cNvSpPr/>
          <p:nvPr/>
        </p:nvSpPr>
        <p:spPr>
          <a:xfrm>
            <a:off x="326540" y="389614"/>
            <a:ext cx="9308833" cy="6122504"/>
          </a:xfrm>
          <a:prstGeom prst="roundRect">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spcBef>
                <a:spcPts val="750"/>
              </a:spcBef>
              <a:spcAft>
                <a:spcPts val="750"/>
              </a:spcAft>
              <a:buNone/>
            </a:pPr>
            <a:r>
              <a:rPr lang="en-GB" sz="2800" dirty="0">
                <a:solidFill>
                  <a:srgbClr val="FFFF00"/>
                </a:solidFill>
                <a:latin typeface="Helvetica" panose="020B0604020202020204" pitchFamily="34" charset="0"/>
              </a:rPr>
              <a:t> A Prayer for Respecting Others </a:t>
            </a:r>
          </a:p>
          <a:p>
            <a:pPr algn="l">
              <a:spcBef>
                <a:spcPts val="750"/>
              </a:spcBef>
              <a:spcAft>
                <a:spcPts val="750"/>
              </a:spcAft>
              <a:buNone/>
            </a:pPr>
            <a:r>
              <a:rPr lang="en-GB" sz="2800" dirty="0">
                <a:solidFill>
                  <a:srgbClr val="FFFF00"/>
                </a:solidFill>
                <a:latin typeface="Helvetica" panose="020B0604020202020204" pitchFamily="34" charset="0"/>
              </a:rPr>
              <a:t>Lord</a:t>
            </a:r>
          </a:p>
          <a:p>
            <a:pPr algn="l">
              <a:spcBef>
                <a:spcPts val="750"/>
              </a:spcBef>
              <a:spcAft>
                <a:spcPts val="750"/>
              </a:spcAft>
              <a:buNone/>
            </a:pPr>
            <a:r>
              <a:rPr lang="en-GB" sz="2800" dirty="0">
                <a:solidFill>
                  <a:srgbClr val="FFFF00"/>
                </a:solidFill>
                <a:latin typeface="Helvetica" panose="020B0604020202020204" pitchFamily="34" charset="0"/>
              </a:rPr>
              <a:t>Open my eyes to see the dignity in every person—in friends, classmates, teachers, and even those I find difficult. Help me to treat others with fairness, kindness and respect. May my words build people up, never tear them down and may I be someone who brings peace wherever I go. </a:t>
            </a:r>
          </a:p>
          <a:p>
            <a:pPr algn="l">
              <a:spcBef>
                <a:spcPts val="750"/>
              </a:spcBef>
              <a:spcAft>
                <a:spcPts val="750"/>
              </a:spcAft>
              <a:buNone/>
            </a:pPr>
            <a:r>
              <a:rPr lang="en-GB" sz="2800" dirty="0">
                <a:solidFill>
                  <a:srgbClr val="FFFF00"/>
                </a:solidFill>
                <a:latin typeface="Helvetica" panose="020B0604020202020204" pitchFamily="34" charset="0"/>
              </a:rPr>
              <a:t>Amen</a:t>
            </a:r>
          </a:p>
        </p:txBody>
      </p:sp>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3445"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2F5E39-4C0C-9528-7CD0-48C44F8DBA26}"/>
              </a:ext>
            </a:extLst>
          </p:cNvPr>
          <p:cNvSpPr txBox="1"/>
          <p:nvPr/>
        </p:nvSpPr>
        <p:spPr>
          <a:xfrm>
            <a:off x="1559141"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59663" y="1157555"/>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829220"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10645676"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Tree>
    <p:extLst>
      <p:ext uri="{BB962C8B-B14F-4D97-AF65-F5344CB8AC3E}">
        <p14:creationId xmlns:p14="http://schemas.microsoft.com/office/powerpoint/2010/main" val="1208504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29001-5D5B-4B17-EC5B-5BCE36836DF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41EF510-3947-34D1-7555-4AE2D0D38843}"/>
              </a:ext>
            </a:extLst>
          </p:cNvPr>
          <p:cNvPicPr>
            <a:picLocks noChangeAspect="1"/>
          </p:cNvPicPr>
          <p:nvPr/>
        </p:nvPicPr>
        <p:blipFill>
          <a:blip r:embed="rId3"/>
          <a:stretch>
            <a:fillRect/>
          </a:stretch>
        </p:blipFill>
        <p:spPr>
          <a:xfrm>
            <a:off x="6095" y="0"/>
            <a:ext cx="12179809" cy="6858000"/>
          </a:xfrm>
          <a:prstGeom prst="rect">
            <a:avLst/>
          </a:prstGeom>
        </p:spPr>
      </p:pic>
      <p:sp>
        <p:nvSpPr>
          <p:cNvPr id="3" name="Rectangle: Rounded Corners 2">
            <a:extLst>
              <a:ext uri="{FF2B5EF4-FFF2-40B4-BE49-F238E27FC236}">
                <a16:creationId xmlns:a16="http://schemas.microsoft.com/office/drawing/2014/main" id="{6EEE45E5-3AD5-BA9C-408E-3BD254D32940}"/>
              </a:ext>
            </a:extLst>
          </p:cNvPr>
          <p:cNvSpPr/>
          <p:nvPr/>
        </p:nvSpPr>
        <p:spPr>
          <a:xfrm>
            <a:off x="338732" y="343894"/>
            <a:ext cx="9719668" cy="6170212"/>
          </a:xfrm>
          <a:prstGeom prst="roundRect">
            <a:avLst/>
          </a:prstGeom>
          <a:solidFill>
            <a:srgbClr val="00B0F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dirty="0"/>
              <a:t>A Prayer for Standing Up for What’s Right</a:t>
            </a:r>
          </a:p>
          <a:p>
            <a:endParaRPr lang="en-GB" sz="2800" dirty="0"/>
          </a:p>
          <a:p>
            <a:r>
              <a:rPr lang="en-GB" sz="2800" dirty="0"/>
              <a:t>God of Justice</a:t>
            </a:r>
          </a:p>
          <a:p>
            <a:endParaRPr lang="en-GB" sz="2800" dirty="0"/>
          </a:p>
          <a:p>
            <a:r>
              <a:rPr lang="en-GB" sz="2800" dirty="0"/>
              <a:t>Give me the strength to stand up for anyone whose dignity is ignored. Help me to speak for those who feel unheard, to challenge unkindness when I see it and to create a school environment where everyone feels safe, valued, and included. Guide my actions so they reflect compassion and courage.</a:t>
            </a:r>
          </a:p>
          <a:p>
            <a:endParaRPr lang="en-GB" sz="2800" dirty="0"/>
          </a:p>
          <a:p>
            <a:r>
              <a:rPr lang="en-GB" sz="2800" dirty="0"/>
              <a:t>Amen</a:t>
            </a:r>
          </a:p>
        </p:txBody>
      </p:sp>
      <p:pic>
        <p:nvPicPr>
          <p:cNvPr id="1032" name="Picture 8" descr="The Holy Trinity Church of England Secondary School - Headteacher's Welcome">
            <a:extLst>
              <a:ext uri="{FF2B5EF4-FFF2-40B4-BE49-F238E27FC236}">
                <a16:creationId xmlns:a16="http://schemas.microsoft.com/office/drawing/2014/main" id="{9C66EFF4-D77D-CC56-A001-FF92CDEF9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33BF8F8-E89E-0488-4F2E-B56117F21FF6}"/>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A513FF68-D500-2A7D-A877-A9B5C8AE5141}"/>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9212C0B9-1DD9-A3B2-F105-CC3D9A6A1E43}"/>
              </a:ext>
            </a:extLst>
          </p:cNvPr>
          <p:cNvPicPr>
            <a:picLocks noChangeAspect="1"/>
          </p:cNvPicPr>
          <p:nvPr/>
        </p:nvPicPr>
        <p:blipFill>
          <a:blip r:embed="rId5"/>
          <a:stretch>
            <a:fillRect/>
          </a:stretch>
        </p:blipFill>
        <p:spPr>
          <a:xfrm>
            <a:off x="9817028"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48A09525-3C8F-2769-D9F9-2543773BBB19}"/>
              </a:ext>
            </a:extLst>
          </p:cNvPr>
          <p:cNvSpPr txBox="1"/>
          <p:nvPr/>
        </p:nvSpPr>
        <p:spPr>
          <a:xfrm>
            <a:off x="10633484"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Tree>
    <p:extLst>
      <p:ext uri="{BB962C8B-B14F-4D97-AF65-F5344CB8AC3E}">
        <p14:creationId xmlns:p14="http://schemas.microsoft.com/office/powerpoint/2010/main" val="2463395295"/>
      </p:ext>
    </p:extLst>
  </p:cSld>
  <p:clrMapOvr>
    <a:masterClrMapping/>
  </p:clrMapOvr>
</p:sld>
</file>

<file path=ppt/theme/theme1.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pVersion xmlns="99b3c7d5-2370-4508-91b6-50cb63f9baab" xsi:nil="true"/>
    <TeamsChannelId xmlns="99b3c7d5-2370-4508-91b6-50cb63f9baab" xsi:nil="true"/>
    <FolderType xmlns="99b3c7d5-2370-4508-91b6-50cb63f9baab" xsi:nil="true"/>
    <LMS_Mappings xmlns="99b3c7d5-2370-4508-91b6-50cb63f9baab" xsi:nil="true"/>
    <Templates xmlns="99b3c7d5-2370-4508-91b6-50cb63f9baab" xsi:nil="true"/>
    <NotebookType xmlns="99b3c7d5-2370-4508-91b6-50cb63f9baab" xsi:nil="true"/>
    <Teachers xmlns="99b3c7d5-2370-4508-91b6-50cb63f9baab">
      <UserInfo>
        <DisplayName/>
        <AccountId xsi:nil="true"/>
        <AccountType/>
      </UserInfo>
    </Teachers>
    <Invited_Teachers xmlns="99b3c7d5-2370-4508-91b6-50cb63f9baab" xsi:nil="true"/>
    <IsNotebookLocked xmlns="99b3c7d5-2370-4508-91b6-50cb63f9baab" xsi:nil="true"/>
    <DefaultSectionNames xmlns="99b3c7d5-2370-4508-91b6-50cb63f9baab" xsi:nil="true"/>
    <Owner xmlns="99b3c7d5-2370-4508-91b6-50cb63f9baab">
      <UserInfo>
        <DisplayName/>
        <AccountId xsi:nil="true"/>
        <AccountType/>
      </UserInfo>
    </Owner>
    <Invited_Students xmlns="99b3c7d5-2370-4508-91b6-50cb63f9baab" xsi:nil="true"/>
    <TaxCatchAll xmlns="11da2bf0-ce11-40bc-8e46-71a986b8e803" xsi:nil="true"/>
    <PublishingExpirationDate xmlns="http://schemas.microsoft.com/sharepoint/v3" xsi:nil="true"/>
    <Is_Collaboration_Space_Locked xmlns="99b3c7d5-2370-4508-91b6-50cb63f9baab" xsi:nil="true"/>
    <Teams_Channel_Section_Location xmlns="99b3c7d5-2370-4508-91b6-50cb63f9baab" xsi:nil="true"/>
    <lcf76f155ced4ddcb4097134ff3c332f xmlns="99b3c7d5-2370-4508-91b6-50cb63f9baab">
      <Terms xmlns="http://schemas.microsoft.com/office/infopath/2007/PartnerControls"/>
    </lcf76f155ced4ddcb4097134ff3c332f>
    <PublishingStartDate xmlns="http://schemas.microsoft.com/sharepoint/v3" xsi:nil="true"/>
    <CultureName xmlns="99b3c7d5-2370-4508-91b6-50cb63f9baab" xsi:nil="true"/>
    <Students xmlns="99b3c7d5-2370-4508-91b6-50cb63f9baab">
      <UserInfo>
        <DisplayName/>
        <AccountId xsi:nil="true"/>
        <AccountType/>
      </UserInfo>
    </Students>
    <Student_Groups xmlns="99b3c7d5-2370-4508-91b6-50cb63f9baab">
      <UserInfo>
        <DisplayName/>
        <AccountId xsi:nil="true"/>
        <AccountType/>
      </UserInfo>
    </Student_Groups>
    <Math_Settings xmlns="99b3c7d5-2370-4508-91b6-50cb63f9baab" xsi:nil="true"/>
    <Self_Registration_Enabled xmlns="99b3c7d5-2370-4508-91b6-50cb63f9baab" xsi:nil="true"/>
    <Has_Teacher_Only_SectionGroup xmlns="99b3c7d5-2370-4508-91b6-50cb63f9baab" xsi:nil="true"/>
    <Distribution_Groups xmlns="99b3c7d5-2370-4508-91b6-50cb63f9baa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031675FD12EA4F91DA9223F3400AD8" ma:contentTypeVersion="38" ma:contentTypeDescription="Create a new document." ma:contentTypeScope="" ma:versionID="267f7f109a6ca73c1fda308dca9d5244">
  <xsd:schema xmlns:xsd="http://www.w3.org/2001/XMLSchema" xmlns:xs="http://www.w3.org/2001/XMLSchema" xmlns:p="http://schemas.microsoft.com/office/2006/metadata/properties" xmlns:ns1="http://schemas.microsoft.com/sharepoint/v3" xmlns:ns2="99b3c7d5-2370-4508-91b6-50cb63f9baab" xmlns:ns3="11da2bf0-ce11-40bc-8e46-71a986b8e803" targetNamespace="http://schemas.microsoft.com/office/2006/metadata/properties" ma:root="true" ma:fieldsID="abe44da05a869645f967166a6a06ed35" ns1:_="" ns2:_="" ns3:_="">
    <xsd:import namespace="http://schemas.microsoft.com/sharepoint/v3"/>
    <xsd:import namespace="99b3c7d5-2370-4508-91b6-50cb63f9baab"/>
    <xsd:import namespace="11da2bf0-ce11-40bc-8e46-71a986b8e8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1:PublishingStartDate" minOccurs="0"/>
                <xsd:element ref="ns1:PublishingExpirationDate"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Teams_Channel_Section_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b3c7d5-2370-4508-91b6-50cb63f9ba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d5d2f2c-9a4c-41a7-ab2f-56dfb70416e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NotebookType" ma:index="25" nillable="true" ma:displayName="Notebook Type" ma:internalName="NotebookType">
      <xsd:simpleType>
        <xsd:restriction base="dms:Text"/>
      </xsd:simpleType>
    </xsd:element>
    <xsd:element name="FolderType" ma:index="26" nillable="true" ma:displayName="Folder Type" ma:internalName="FolderType">
      <xsd:simpleType>
        <xsd:restriction base="dms:Text"/>
      </xsd:simpleType>
    </xsd:element>
    <xsd:element name="CultureName" ma:index="27" nillable="true" ma:displayName="Culture Name" ma:internalName="CultureName">
      <xsd:simpleType>
        <xsd:restriction base="dms:Text"/>
      </xsd:simpleType>
    </xsd:element>
    <xsd:element name="AppVersion" ma:index="28" nillable="true" ma:displayName="App Version" ma:internalName="AppVersion">
      <xsd:simpleType>
        <xsd:restriction base="dms:Text"/>
      </xsd:simpleType>
    </xsd:element>
    <xsd:element name="TeamsChannelId" ma:index="29" nillable="true" ma:displayName="Teams Channel Id" ma:internalName="TeamsChannelId">
      <xsd:simpleType>
        <xsd:restriction base="dms:Text"/>
      </xsd:simpleType>
    </xsd:element>
    <xsd:element name="Owner" ma:index="3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31" nillable="true" ma:displayName="Math Settings" ma:internalName="Math_Settings">
      <xsd:simpleType>
        <xsd:restriction base="dms:Text"/>
      </xsd:simpleType>
    </xsd:element>
    <xsd:element name="DefaultSectionNames" ma:index="32" nillable="true" ma:displayName="Default Section Names" ma:internalName="DefaultSectionNames">
      <xsd:simpleType>
        <xsd:restriction base="dms:Note">
          <xsd:maxLength value="255"/>
        </xsd:restriction>
      </xsd:simpleType>
    </xsd:element>
    <xsd:element name="Templates" ma:index="33" nillable="true" ma:displayName="Templates" ma:internalName="Templates">
      <xsd:simpleType>
        <xsd:restriction base="dms:Note">
          <xsd:maxLength value="255"/>
        </xsd:restriction>
      </xsd:simpleType>
    </xsd:element>
    <xsd:element name="Teachers" ma:index="3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Invited_Teachers" ma:index="39" nillable="true" ma:displayName="Invited Teachers" ma:internalName="Invited_Teachers">
      <xsd:simpleType>
        <xsd:restriction base="dms:Note">
          <xsd:maxLength value="255"/>
        </xsd:restriction>
      </xsd:simpleType>
    </xsd:element>
    <xsd:element name="Invited_Students" ma:index="40" nillable="true" ma:displayName="Invited Students" ma:internalName="Invited_Students">
      <xsd:simpleType>
        <xsd:restriction base="dms:Note">
          <xsd:maxLength value="255"/>
        </xsd:restriction>
      </xsd:simpleType>
    </xsd:element>
    <xsd:element name="Self_Registration_Enabled" ma:index="41" nillable="true" ma:displayName="Self Registration Enabled" ma:internalName="Self_Registration_Enabled">
      <xsd:simpleType>
        <xsd:restriction base="dms:Boolean"/>
      </xsd:simpleType>
    </xsd:element>
    <xsd:element name="Has_Teacher_Only_SectionGroup" ma:index="42" nillable="true" ma:displayName="Has Teacher Only SectionGroup" ma:internalName="Has_Teacher_Only_SectionGroup">
      <xsd:simpleType>
        <xsd:restriction base="dms:Boolean"/>
      </xsd:simpleType>
    </xsd:element>
    <xsd:element name="Is_Collaboration_Space_Locked" ma:index="43" nillable="true" ma:displayName="Is Collaboration Space Locked" ma:internalName="Is_Collaboration_Space_Locked">
      <xsd:simpleType>
        <xsd:restriction base="dms:Boolean"/>
      </xsd:simpleType>
    </xsd:element>
    <xsd:element name="IsNotebookLocked" ma:index="44" nillable="true" ma:displayName="Is Notebook Locked" ma:internalName="IsNotebookLocked">
      <xsd:simpleType>
        <xsd:restriction base="dms:Boolean"/>
      </xsd:simpleType>
    </xsd:element>
    <xsd:element name="Teams_Channel_Section_Location" ma:index="45" nillable="true" ma:displayName="Teams Channel Section Location" ma:internalName="Teams_Channel_Section_Location">
      <xsd:simpleType>
        <xsd:restriction base="dms:Text"/>
      </xsd:simpleType>
    </xsd:element>
    <xsd:element name="MediaServiceSearchProperties" ma:index="4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da2bf0-ce11-40bc-8e46-71a986b8e80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1c06c1b4-644c-4d6d-856e-b16a912fdf0d}" ma:internalName="TaxCatchAll" ma:showField="CatchAllData" ma:web="11da2bf0-ce11-40bc-8e46-71a986b8e8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FA5211-458D-4BD8-9B1C-CD1D15E4EFF3}">
  <ds:schemaRefs>
    <ds:schemaRef ds:uri="http://schemas.openxmlformats.org/package/2006/metadata/core-properties"/>
    <ds:schemaRef ds:uri="11da2bf0-ce11-40bc-8e46-71a986b8e803"/>
    <ds:schemaRef ds:uri="http://schemas.microsoft.com/office/2006/documentManagement/types"/>
    <ds:schemaRef ds:uri="http://purl.org/dc/elements/1.1/"/>
    <ds:schemaRef ds:uri="http://purl.org/dc/terms/"/>
    <ds:schemaRef ds:uri="http://www.w3.org/XML/1998/namespace"/>
    <ds:schemaRef ds:uri="http://schemas.microsoft.com/sharepoint/v3"/>
    <ds:schemaRef ds:uri="http://schemas.microsoft.com/office/infopath/2007/PartnerControls"/>
    <ds:schemaRef ds:uri="99b3c7d5-2370-4508-91b6-50cb63f9baab"/>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09ECFB1A-E5C1-453F-A35D-7A207C42F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9b3c7d5-2370-4508-91b6-50cb63f9baab"/>
    <ds:schemaRef ds:uri="11da2bf0-ce11-40bc-8e46-71a986b8e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8C64B1-98B6-4D74-9556-C75D5B1F3D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13338</TotalTime>
  <Words>761</Words>
  <Application>Microsoft Office PowerPoint</Application>
  <PresentationFormat>Widescreen</PresentationFormat>
  <Paragraphs>92</Paragraphs>
  <Slides>10</Slides>
  <Notes>10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10</vt:i4>
      </vt:variant>
    </vt:vector>
  </HeadingPairs>
  <TitlesOfParts>
    <vt:vector size="22" baseType="lpstr">
      <vt:lpstr>Abadi</vt:lpstr>
      <vt:lpstr>ADLaM Display</vt:lpstr>
      <vt:lpstr>Aptos SemiBold</vt:lpstr>
      <vt:lpstr>Arial</vt:lpstr>
      <vt:lpstr>Baguet Script</vt:lpstr>
      <vt:lpstr>Calibri</vt:lpstr>
      <vt:lpstr>Helvetica</vt:lpstr>
      <vt:lpstr>Lucida Calligraphy</vt:lpstr>
      <vt:lpstr>Trebuchet MS</vt:lpstr>
      <vt:lpstr>Wingdings 3</vt:lpstr>
      <vt:lpstr>Facet</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Bradley DEYSEL</dc:creator>
  <cp:lastModifiedBy>Bradley DEYSEL</cp:lastModifiedBy>
  <cp:revision>914</cp:revision>
  <cp:lastPrinted>2024-09-30T15:28:11Z</cp:lastPrinted>
  <dcterms:created xsi:type="dcterms:W3CDTF">2022-07-08T05:33:16Z</dcterms:created>
  <dcterms:modified xsi:type="dcterms:W3CDTF">2026-04-17T08:51:30Z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0x01010020031675FD12EA4F91DA9223F3400AD8</vt:lpwstr>
  </property>
  <property fmtid="{D5CDD505-2E9C-101B-9397-08002B2CF9AE}" pid="3" name="MediaServiceImageTags">
    <vt:lpwstr/>
  </property>
</Properties>
</file>