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7"/>
  </p:notesMasterIdLst>
  <p:sldIdLst>
    <p:sldId id="259" r:id="rId6"/>
    <p:sldId id="260" r:id="rId7"/>
    <p:sldId id="270" r:id="rId8"/>
    <p:sldId id="316" r:id="rId9"/>
    <p:sldId id="300" r:id="rId10"/>
    <p:sldId id="310" r:id="rId11"/>
    <p:sldId id="313" r:id="rId12"/>
    <p:sldId id="307" r:id="rId13"/>
    <p:sldId id="314" r:id="rId14"/>
    <p:sldId id="315" r:id="rId15"/>
    <p:sldId id="256"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16"/>
            <p14:sldId id="300"/>
            <p14:sldId id="310"/>
            <p14:sldId id="313"/>
            <p14:sldId id="307"/>
            <p14:sldId id="314"/>
            <p14:sldId id="315"/>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96" d="100"/>
          <a:sy n="96" d="100"/>
        </p:scale>
        <p:origin x="110"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delMainMaster modSection">
      <pc:chgData name="Bradley DEYSEL" userId="eb652434-ba0d-4f6d-bc67-94b5b671a75a" providerId="ADAL" clId="{4582205B-D3F2-4DB7-BBCB-488FEECED662}" dt="2026-03-26T16:10:56.153" v="17062" actId="1076"/>
      <pc:docMkLst>
        <pc:docMk/>
      </pc:docMkLst>
      <pc:sldChg chg="addSp modSp add mod ord setBg">
        <pc:chgData name="Bradley DEYSEL" userId="eb652434-ba0d-4f6d-bc67-94b5b671a75a" providerId="ADAL" clId="{4582205B-D3F2-4DB7-BBCB-488FEECED662}" dt="2026-03-23T15:49:48.558" v="17056"/>
        <pc:sldMkLst>
          <pc:docMk/>
          <pc:sldMk cId="3929826398" sldId="256"/>
        </pc:sldMkLst>
        <pc:spChg chg="mod">
          <ac:chgData name="Bradley DEYSEL" userId="eb652434-ba0d-4f6d-bc67-94b5b671a75a" providerId="ADAL" clId="{4582205B-D3F2-4DB7-BBCB-488FEECED662}" dt="2026-03-23T15:49:12.442" v="17034" actId="1076"/>
          <ac:spMkLst>
            <pc:docMk/>
            <pc:sldMk cId="3929826398" sldId="256"/>
            <ac:spMk id="2" creationId="{00000000-0000-0000-0000-000000000000}"/>
          </ac:spMkLst>
        </pc:spChg>
        <pc:spChg chg="add mod">
          <ac:chgData name="Bradley DEYSEL" userId="eb652434-ba0d-4f6d-bc67-94b5b671a75a" providerId="ADAL" clId="{4582205B-D3F2-4DB7-BBCB-488FEECED662}" dt="2026-03-23T15:49:48.558" v="17056"/>
          <ac:spMkLst>
            <pc:docMk/>
            <pc:sldMk cId="3929826398" sldId="256"/>
            <ac:spMk id="6" creationId="{BFAB1F1B-DE71-41E4-0840-CE8D5328F076}"/>
          </ac:spMkLst>
        </pc:spChg>
      </pc:sldChg>
      <pc:sldChg chg="addSp delSp modSp mod addAnim delAnim modAnim">
        <pc:chgData name="Bradley DEYSEL" userId="eb652434-ba0d-4f6d-bc67-94b5b671a75a" providerId="ADAL" clId="{4582205B-D3F2-4DB7-BBCB-488FEECED662}" dt="2026-03-26T16:10:56.153" v="17062" actId="1076"/>
        <pc:sldMkLst>
          <pc:docMk/>
          <pc:sldMk cId="144535696" sldId="259"/>
        </pc:sldMkLst>
        <pc:spChg chg="mod ord">
          <ac:chgData name="Bradley DEYSEL" userId="eb652434-ba0d-4f6d-bc67-94b5b671a75a" providerId="ADAL" clId="{4582205B-D3F2-4DB7-BBCB-488FEECED662}" dt="2026-03-26T16:10:56.153" v="17062" actId="1076"/>
          <ac:spMkLst>
            <pc:docMk/>
            <pc:sldMk cId="144535696" sldId="259"/>
            <ac:spMk id="2" creationId="{D4270722-9025-BE25-A523-4ED53F4AED18}"/>
          </ac:spMkLst>
        </pc:spChg>
        <pc:spChg chg="mod ord">
          <ac:chgData name="Bradley DEYSEL" userId="eb652434-ba0d-4f6d-bc67-94b5b671a75a" providerId="ADAL" clId="{4582205B-D3F2-4DB7-BBCB-488FEECED662}" dt="2026-03-16T12:31:59.123" v="16931" actId="1076"/>
          <ac:spMkLst>
            <pc:docMk/>
            <pc:sldMk cId="144535696" sldId="259"/>
            <ac:spMk id="3" creationId="{8422FA88-B0DB-E6C0-CF92-273010F3BB38}"/>
          </ac:spMkLst>
        </pc:spChg>
        <pc:spChg chg="mod">
          <ac:chgData name="Bradley DEYSEL" userId="eb652434-ba0d-4f6d-bc67-94b5b671a75a" providerId="ADAL" clId="{4582205B-D3F2-4DB7-BBCB-488FEECED662}" dt="2026-03-16T11:05:07.879" v="13720" actId="1076"/>
          <ac:spMkLst>
            <pc:docMk/>
            <pc:sldMk cId="144535696" sldId="259"/>
            <ac:spMk id="8" creationId="{9C534AD6-3C17-FB99-FD1F-42F056C33E46}"/>
          </ac:spMkLst>
        </pc:spChg>
        <pc:spChg chg="add mod">
          <ac:chgData name="Bradley DEYSEL" userId="eb652434-ba0d-4f6d-bc67-94b5b671a75a" providerId="ADAL" clId="{4582205B-D3F2-4DB7-BBCB-488FEECED662}" dt="2026-03-16T12:32:05.685" v="16933" actId="1076"/>
          <ac:spMkLst>
            <pc:docMk/>
            <pc:sldMk cId="144535696" sldId="259"/>
            <ac:spMk id="9" creationId="{4D9E3826-3294-BE4E-4839-F729039245C0}"/>
          </ac:spMkLst>
        </pc:spChg>
        <pc:spChg chg="add mod">
          <ac:chgData name="Bradley DEYSEL" userId="eb652434-ba0d-4f6d-bc67-94b5b671a75a" providerId="ADAL" clId="{4582205B-D3F2-4DB7-BBCB-488FEECED662}" dt="2026-03-16T12:31:52.490" v="16930" actId="207"/>
          <ac:spMkLst>
            <pc:docMk/>
            <pc:sldMk cId="144535696" sldId="259"/>
            <ac:spMk id="11" creationId="{F4636E1E-3167-53C0-2E9D-4EFEF83700D1}"/>
          </ac:spMkLst>
        </pc:spChg>
        <pc:spChg chg="mod ord">
          <ac:chgData name="Bradley DEYSEL" userId="eb652434-ba0d-4f6d-bc67-94b5b671a75a" providerId="ADAL" clId="{4582205B-D3F2-4DB7-BBCB-488FEECED662}" dt="2026-03-16T11:05:04.163" v="13719" actId="1076"/>
          <ac:spMkLst>
            <pc:docMk/>
            <pc:sldMk cId="144535696" sldId="259"/>
            <ac:spMk id="13" creationId="{73045F38-A2B5-3B54-3340-C8BF6DD25123}"/>
          </ac:spMkLst>
        </pc:spChg>
        <pc:spChg chg="mod">
          <ac:chgData name="Bradley DEYSEL" userId="eb652434-ba0d-4f6d-bc67-94b5b671a75a" providerId="ADAL" clId="{4582205B-D3F2-4DB7-BBCB-488FEECED662}" dt="2026-03-13T12:30:44.515" v="13508" actId="20577"/>
          <ac:spMkLst>
            <pc:docMk/>
            <pc:sldMk cId="144535696" sldId="259"/>
            <ac:spMk id="18" creationId="{33652432-D9B4-EA27-DF1A-0C85550A3990}"/>
          </ac:spMkLst>
        </pc:spChg>
        <pc:picChg chg="add mod ord">
          <ac:chgData name="Bradley DEYSEL" userId="eb652434-ba0d-4f6d-bc67-94b5b671a75a" providerId="ADAL" clId="{4582205B-D3F2-4DB7-BBCB-488FEECED662}" dt="2026-03-16T11:08:40.811" v="13758" actId="14100"/>
          <ac:picMkLst>
            <pc:docMk/>
            <pc:sldMk cId="144535696" sldId="259"/>
            <ac:picMk id="5" creationId="{F672DF9F-CD8D-13D7-936D-19CAD9CB1982}"/>
          </ac:picMkLst>
        </pc:picChg>
        <pc:picChg chg="add mod modCrop">
          <ac:chgData name="Bradley DEYSEL" userId="eb652434-ba0d-4f6d-bc67-94b5b671a75a" providerId="ADAL" clId="{4582205B-D3F2-4DB7-BBCB-488FEECED662}" dt="2026-03-16T11:05:47.303" v="13727" actId="14100"/>
          <ac:picMkLst>
            <pc:docMk/>
            <pc:sldMk cId="144535696" sldId="259"/>
            <ac:picMk id="7" creationId="{B31A02C9-DC52-2916-CE0B-5E0191B3FEDE}"/>
          </ac:picMkLst>
        </pc:picChg>
      </pc:sldChg>
      <pc:sldChg chg="addSp delSp modSp mod delAnim modAnim">
        <pc:chgData name="Bradley DEYSEL" userId="eb652434-ba0d-4f6d-bc67-94b5b671a75a" providerId="ADAL" clId="{4582205B-D3F2-4DB7-BBCB-488FEECED662}" dt="2026-03-23T15:50:09.829" v="17061"/>
        <pc:sldMkLst>
          <pc:docMk/>
          <pc:sldMk cId="1675910266" sldId="260"/>
        </pc:sldMkLst>
        <pc:spChg chg="mod ord">
          <ac:chgData name="Bradley DEYSEL" userId="eb652434-ba0d-4f6d-bc67-94b5b671a75a" providerId="ADAL" clId="{4582205B-D3F2-4DB7-BBCB-488FEECED662}" dt="2026-03-16T12:23:31.147" v="16870" actId="1076"/>
          <ac:spMkLst>
            <pc:docMk/>
            <pc:sldMk cId="1675910266" sldId="260"/>
            <ac:spMk id="3" creationId="{9F448480-4F0C-BC4B-BBC9-3B6399D4E3DE}"/>
          </ac:spMkLst>
        </pc:spChg>
        <pc:spChg chg="add mod">
          <ac:chgData name="Bradley DEYSEL" userId="eb652434-ba0d-4f6d-bc67-94b5b671a75a" providerId="ADAL" clId="{4582205B-D3F2-4DB7-BBCB-488FEECED662}" dt="2026-03-16T11:07:57.866" v="13755"/>
          <ac:spMkLst>
            <pc:docMk/>
            <pc:sldMk cId="1675910266" sldId="260"/>
            <ac:spMk id="5" creationId="{DE5D4CA3-6F92-7598-A1D1-D6D6B1BD57D0}"/>
          </ac:spMkLst>
        </pc:spChg>
        <pc:spChg chg="mod">
          <ac:chgData name="Bradley DEYSEL" userId="eb652434-ba0d-4f6d-bc67-94b5b671a75a" providerId="ADAL" clId="{4582205B-D3F2-4DB7-BBCB-488FEECED662}" dt="2026-03-16T12:33:13.173" v="16936" actId="1076"/>
          <ac:spMkLst>
            <pc:docMk/>
            <pc:sldMk cId="1675910266" sldId="260"/>
            <ac:spMk id="6" creationId="{F9CC3219-A1BF-2EBB-CA99-AA632926573C}"/>
          </ac:spMkLst>
        </pc:spChg>
        <pc:spChg chg="add mod">
          <ac:chgData name="Bradley DEYSEL" userId="eb652434-ba0d-4f6d-bc67-94b5b671a75a" providerId="ADAL" clId="{4582205B-D3F2-4DB7-BBCB-488FEECED662}" dt="2026-03-16T13:02:31.429" v="16985" actId="1076"/>
          <ac:spMkLst>
            <pc:docMk/>
            <pc:sldMk cId="1675910266" sldId="260"/>
            <ac:spMk id="7" creationId="{A5A559F5-8DA5-8A37-A801-18E5663D21D5}"/>
          </ac:spMkLst>
        </pc:spChg>
        <pc:spChg chg="add mod">
          <ac:chgData name="Bradley DEYSEL" userId="eb652434-ba0d-4f6d-bc67-94b5b671a75a" providerId="ADAL" clId="{4582205B-D3F2-4DB7-BBCB-488FEECED662}" dt="2026-03-23T15:49:03.283" v="17033"/>
          <ac:spMkLst>
            <pc:docMk/>
            <pc:sldMk cId="1675910266" sldId="260"/>
            <ac:spMk id="8" creationId="{D0033417-11C9-8CA6-FAF5-7ADDCAC190BD}"/>
          </ac:spMkLst>
        </pc:spChg>
        <pc:spChg chg="mod">
          <ac:chgData name="Bradley DEYSEL" userId="eb652434-ba0d-4f6d-bc67-94b5b671a75a" providerId="ADAL" clId="{4582205B-D3F2-4DB7-BBCB-488FEECED662}" dt="2026-03-23T15:48:22.893" v="16990" actId="1076"/>
          <ac:spMkLst>
            <pc:docMk/>
            <pc:sldMk cId="1675910266" sldId="260"/>
            <ac:spMk id="9" creationId="{6E81EC16-4899-BF9D-E5F4-5142C0A16CA5}"/>
          </ac:spMkLst>
        </pc:spChg>
        <pc:spChg chg="mod ord">
          <ac:chgData name="Bradley DEYSEL" userId="eb652434-ba0d-4f6d-bc67-94b5b671a75a" providerId="ADAL" clId="{4582205B-D3F2-4DB7-BBCB-488FEECED662}" dt="2026-03-16T11:07:50.678" v="13754"/>
          <ac:spMkLst>
            <pc:docMk/>
            <pc:sldMk cId="1675910266" sldId="260"/>
            <ac:spMk id="13" creationId="{3338FDFF-8508-81AA-A640-2603C135C885}"/>
          </ac:spMkLst>
        </pc:spChg>
        <pc:spChg chg="mod">
          <ac:chgData name="Bradley DEYSEL" userId="eb652434-ba0d-4f6d-bc67-94b5b671a75a" providerId="ADAL" clId="{4582205B-D3F2-4DB7-BBCB-488FEECED662}" dt="2026-03-13T12:31:11.099" v="13532" actId="20577"/>
          <ac:spMkLst>
            <pc:docMk/>
            <pc:sldMk cId="1675910266" sldId="260"/>
            <ac:spMk id="44" creationId="{671D59B2-B9F4-C44E-44AD-96EA77F916BE}"/>
          </ac:spMkLst>
        </pc:spChg>
        <pc:picChg chg="add ord">
          <ac:chgData name="Bradley DEYSEL" userId="eb652434-ba0d-4f6d-bc67-94b5b671a75a" providerId="ADAL" clId="{4582205B-D3F2-4DB7-BBCB-488FEECED662}" dt="2026-03-16T10:50:07.888" v="13570" actId="167"/>
          <ac:picMkLst>
            <pc:docMk/>
            <pc:sldMk cId="1675910266" sldId="260"/>
            <ac:picMk id="2" creationId="{B82C4F9F-D90E-4CA1-8503-E0136D6CEFF6}"/>
          </ac:picMkLst>
        </pc:picChg>
        <pc:picChg chg="add mod modCrop">
          <ac:chgData name="Bradley DEYSEL" userId="eb652434-ba0d-4f6d-bc67-94b5b671a75a" providerId="ADAL" clId="{4582205B-D3F2-4DB7-BBCB-488FEECED662}" dt="2026-03-16T10:53:07.511" v="13592" actId="1440"/>
          <ac:picMkLst>
            <pc:docMk/>
            <pc:sldMk cId="1675910266" sldId="260"/>
            <ac:picMk id="4" creationId="{B80F4FFD-06F6-CAE8-8864-0DE1E0D71420}"/>
          </ac:picMkLst>
        </pc:picChg>
      </pc:sldChg>
      <pc:sldChg chg="addSp delSp modSp mod modCm">
        <pc:chgData name="Bradley DEYSEL" userId="eb652434-ba0d-4f6d-bc67-94b5b671a75a" providerId="ADAL" clId="{4582205B-D3F2-4DB7-BBCB-488FEECED662}" dt="2026-03-16T11:56:50.937" v="14585" actId="20577"/>
        <pc:sldMkLst>
          <pc:docMk/>
          <pc:sldMk cId="2433912177" sldId="270"/>
        </pc:sldMkLst>
        <pc:spChg chg="mod">
          <ac:chgData name="Bradley DEYSEL" userId="eb652434-ba0d-4f6d-bc67-94b5b671a75a" providerId="ADAL" clId="{4582205B-D3F2-4DB7-BBCB-488FEECED662}" dt="2026-03-16T11:56:50.937" v="14585" actId="20577"/>
          <ac:spMkLst>
            <pc:docMk/>
            <pc:sldMk cId="2433912177" sldId="270"/>
            <ac:spMk id="6" creationId="{B17699E2-DF46-2034-F941-3D2D723E9D6B}"/>
          </ac:spMkLst>
        </pc:spChg>
        <pc:picChg chg="add ord">
          <ac:chgData name="Bradley DEYSEL" userId="eb652434-ba0d-4f6d-bc67-94b5b671a75a" providerId="ADAL" clId="{4582205B-D3F2-4DB7-BBCB-488FEECED662}" dt="2026-03-16T10:50:24.809" v="13573" actId="167"/>
          <ac:picMkLst>
            <pc:docMk/>
            <pc:sldMk cId="2433912177" sldId="270"/>
            <ac:picMk id="2" creationId="{F1EFA0B3-813C-C2F3-85D6-04A9609E4686}"/>
          </ac:picMkLst>
        </pc:picChg>
        <pc:picChg chg="add mod modCrop">
          <ac:chgData name="Bradley DEYSEL" userId="eb652434-ba0d-4f6d-bc67-94b5b671a75a" providerId="ADAL" clId="{4582205B-D3F2-4DB7-BBCB-488FEECED662}" dt="2026-03-16T11:54:33.350" v="14492" actId="14100"/>
          <ac:picMkLst>
            <pc:docMk/>
            <pc:sldMk cId="2433912177" sldId="270"/>
            <ac:picMk id="3" creationId="{E8193D52-1D87-C4A6-E48C-C0F6E2AB852A}"/>
          </ac:picMkLst>
        </pc:picChg>
        <pc:picChg chg="add mod">
          <ac:chgData name="Bradley DEYSEL" userId="eb652434-ba0d-4f6d-bc67-94b5b671a75a" providerId="ADAL" clId="{4582205B-D3F2-4DB7-BBCB-488FEECED662}" dt="2026-03-16T11:54:37.898" v="14494" actId="14100"/>
          <ac:picMkLst>
            <pc:docMk/>
            <pc:sldMk cId="2433912177" sldId="270"/>
            <ac:picMk id="2050" creationId="{CB2CC50E-08C5-C26B-3F35-EA3018641A43}"/>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3-16T11:56:50.937" v="14585"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3-16T12:08:35.505" v="16672" actId="207"/>
        <pc:sldMkLst>
          <pc:docMk/>
          <pc:sldMk cId="299848669" sldId="300"/>
        </pc:sldMkLst>
        <pc:spChg chg="mod">
          <ac:chgData name="Bradley DEYSEL" userId="eb652434-ba0d-4f6d-bc67-94b5b671a75a" providerId="ADAL" clId="{4582205B-D3F2-4DB7-BBCB-488FEECED662}" dt="2026-03-16T12:08:35.505" v="16672" actId="207"/>
          <ac:spMkLst>
            <pc:docMk/>
            <pc:sldMk cId="299848669" sldId="300"/>
            <ac:spMk id="3" creationId="{65A7FE24-EE17-2E9F-8372-5E909F541540}"/>
          </ac:spMkLst>
        </pc:spChg>
        <pc:picChg chg="add ord">
          <ac:chgData name="Bradley DEYSEL" userId="eb652434-ba0d-4f6d-bc67-94b5b671a75a" providerId="ADAL" clId="{4582205B-D3F2-4DB7-BBCB-488FEECED662}" dt="2026-03-16T10:50:31.767" v="13575" actId="167"/>
          <ac:picMkLst>
            <pc:docMk/>
            <pc:sldMk cId="299848669" sldId="300"/>
            <ac:picMk id="2" creationId="{2ED9D57C-B928-5CA4-DBF1-1E1667B21482}"/>
          </ac:picMkLst>
        </pc:picChg>
        <pc:picChg chg="add mod modCrop">
          <ac:chgData name="Bradley DEYSEL" userId="eb652434-ba0d-4f6d-bc67-94b5b671a75a" providerId="ADAL" clId="{4582205B-D3F2-4DB7-BBCB-488FEECED662}" dt="2026-03-16T10:57:59.461" v="13630" actId="1440"/>
          <ac:picMkLst>
            <pc:docMk/>
            <pc:sldMk cId="299848669" sldId="300"/>
            <ac:picMk id="4" creationId="{DA876844-297F-5789-FAAF-8B3CE2ED51DB}"/>
          </ac:picMkLst>
        </pc:picChg>
      </pc:sldChg>
      <pc:sldChg chg="addSp delSp modSp mod">
        <pc:chgData name="Bradley DEYSEL" userId="eb652434-ba0d-4f6d-bc67-94b5b671a75a" providerId="ADAL" clId="{4582205B-D3F2-4DB7-BBCB-488FEECED662}" dt="2026-03-16T11:03:53.021" v="13697" actId="20577"/>
        <pc:sldMkLst>
          <pc:docMk/>
          <pc:sldMk cId="1208504242" sldId="307"/>
        </pc:sldMkLst>
        <pc:spChg chg="add mod ord">
          <ac:chgData name="Bradley DEYSEL" userId="eb652434-ba0d-4f6d-bc67-94b5b671a75a" providerId="ADAL" clId="{4582205B-D3F2-4DB7-BBCB-488FEECED662}" dt="2026-03-16T11:03:53.021" v="13697" actId="20577"/>
          <ac:spMkLst>
            <pc:docMk/>
            <pc:sldMk cId="1208504242" sldId="307"/>
            <ac:spMk id="3" creationId="{299F1A2F-9CE9-E1BF-6EBB-47945466CE3F}"/>
          </ac:spMkLst>
        </pc:spChg>
        <pc:picChg chg="add ord">
          <ac:chgData name="Bradley DEYSEL" userId="eb652434-ba0d-4f6d-bc67-94b5b671a75a" providerId="ADAL" clId="{4582205B-D3F2-4DB7-BBCB-488FEECED662}" dt="2026-03-16T10:50:58.115" v="13581" actId="167"/>
          <ac:picMkLst>
            <pc:docMk/>
            <pc:sldMk cId="1208504242" sldId="307"/>
            <ac:picMk id="2" creationId="{C9523BBE-C6DE-8155-2E3C-7898FE6CCA66}"/>
          </ac:picMkLst>
        </pc:picChg>
      </pc:sldChg>
      <pc:sldChg chg="addSp delSp modSp mod delAnim modAnim">
        <pc:chgData name="Bradley DEYSEL" userId="eb652434-ba0d-4f6d-bc67-94b5b671a75a" providerId="ADAL" clId="{4582205B-D3F2-4DB7-BBCB-488FEECED662}" dt="2026-03-16T12:18:37.741" v="16862"/>
        <pc:sldMkLst>
          <pc:docMk/>
          <pc:sldMk cId="1474854639" sldId="310"/>
        </pc:sldMkLst>
        <pc:spChg chg="add mod">
          <ac:chgData name="Bradley DEYSEL" userId="eb652434-ba0d-4f6d-bc67-94b5b671a75a" providerId="ADAL" clId="{4582205B-D3F2-4DB7-BBCB-488FEECED662}" dt="2026-03-16T12:17:54.527" v="16854" actId="208"/>
          <ac:spMkLst>
            <pc:docMk/>
            <pc:sldMk cId="1474854639" sldId="310"/>
            <ac:spMk id="2" creationId="{EF264920-5DC4-2BD9-77A1-AF9303F0DC1F}"/>
          </ac:spMkLst>
        </pc:spChg>
        <pc:spChg chg="add mod">
          <ac:chgData name="Bradley DEYSEL" userId="eb652434-ba0d-4f6d-bc67-94b5b671a75a" providerId="ADAL" clId="{4582205B-D3F2-4DB7-BBCB-488FEECED662}" dt="2026-03-16T12:17:16.560" v="16848" actId="207"/>
          <ac:spMkLst>
            <pc:docMk/>
            <pc:sldMk cId="1474854639" sldId="310"/>
            <ac:spMk id="3" creationId="{5FD55209-FCE8-702F-BEAB-49C718B208C8}"/>
          </ac:spMkLst>
        </pc:spChg>
        <pc:spChg chg="add mod">
          <ac:chgData name="Bradley DEYSEL" userId="eb652434-ba0d-4f6d-bc67-94b5b671a75a" providerId="ADAL" clId="{4582205B-D3F2-4DB7-BBCB-488FEECED662}" dt="2026-03-16T12:17:16.560" v="16848" actId="207"/>
          <ac:spMkLst>
            <pc:docMk/>
            <pc:sldMk cId="1474854639" sldId="310"/>
            <ac:spMk id="4" creationId="{7A42F1A6-478A-EA10-EC41-C1500249ABDA}"/>
          </ac:spMkLst>
        </pc:spChg>
        <pc:spChg chg="add mod">
          <ac:chgData name="Bradley DEYSEL" userId="eb652434-ba0d-4f6d-bc67-94b5b671a75a" providerId="ADAL" clId="{4582205B-D3F2-4DB7-BBCB-488FEECED662}" dt="2026-03-16T12:18:14.583" v="16857" actId="14100"/>
          <ac:spMkLst>
            <pc:docMk/>
            <pc:sldMk cId="1474854639" sldId="310"/>
            <ac:spMk id="6" creationId="{D5840BCD-50A0-8565-7176-BF7A8D354276}"/>
          </ac:spMkLst>
        </pc:spChg>
        <pc:spChg chg="add mod">
          <ac:chgData name="Bradley DEYSEL" userId="eb652434-ba0d-4f6d-bc67-94b5b671a75a" providerId="ADAL" clId="{4582205B-D3F2-4DB7-BBCB-488FEECED662}" dt="2026-03-05T14:49:12.939" v="11853" actId="1076"/>
          <ac:spMkLst>
            <pc:docMk/>
            <pc:sldMk cId="1474854639" sldId="310"/>
            <ac:spMk id="9" creationId="{C02B3EC3-CD5C-C448-5A86-40550365C8FC}"/>
          </ac:spMkLst>
        </pc:spChg>
        <pc:spChg chg="add mod">
          <ac:chgData name="Bradley DEYSEL" userId="eb652434-ba0d-4f6d-bc67-94b5b671a75a" providerId="ADAL" clId="{4582205B-D3F2-4DB7-BBCB-488FEECED662}" dt="2026-03-16T12:18:05.850" v="16855" actId="14100"/>
          <ac:spMkLst>
            <pc:docMk/>
            <pc:sldMk cId="1474854639" sldId="310"/>
            <ac:spMk id="11" creationId="{9333FCD4-98E9-C810-1511-40FC004CE1E6}"/>
          </ac:spMkLst>
        </pc:spChg>
        <pc:spChg chg="add mod">
          <ac:chgData name="Bradley DEYSEL" userId="eb652434-ba0d-4f6d-bc67-94b5b671a75a" providerId="ADAL" clId="{4582205B-D3F2-4DB7-BBCB-488FEECED662}" dt="2026-03-16T12:17:16.560" v="16848" actId="207"/>
          <ac:spMkLst>
            <pc:docMk/>
            <pc:sldMk cId="1474854639" sldId="310"/>
            <ac:spMk id="12" creationId="{FF1D7B84-464C-1C99-734C-D8DA839FE619}"/>
          </ac:spMkLst>
        </pc:spChg>
        <pc:spChg chg="add mod">
          <ac:chgData name="Bradley DEYSEL" userId="eb652434-ba0d-4f6d-bc67-94b5b671a75a" providerId="ADAL" clId="{4582205B-D3F2-4DB7-BBCB-488FEECED662}" dt="2026-03-16T12:18:24.058" v="16859" actId="14100"/>
          <ac:spMkLst>
            <pc:docMk/>
            <pc:sldMk cId="1474854639" sldId="310"/>
            <ac:spMk id="13" creationId="{3B7EBFB0-A260-BE21-1230-6ACF91164769}"/>
          </ac:spMkLst>
        </pc:spChg>
        <pc:spChg chg="add mod">
          <ac:chgData name="Bradley DEYSEL" userId="eb652434-ba0d-4f6d-bc67-94b5b671a75a" providerId="ADAL" clId="{4582205B-D3F2-4DB7-BBCB-488FEECED662}" dt="2026-03-05T14:49:17.154" v="11854" actId="1076"/>
          <ac:spMkLst>
            <pc:docMk/>
            <pc:sldMk cId="1474854639" sldId="310"/>
            <ac:spMk id="24" creationId="{C4C9A546-FB1C-5E49-83E3-A193A548DB57}"/>
          </ac:spMkLst>
        </pc:spChg>
        <pc:picChg chg="add ord">
          <ac:chgData name="Bradley DEYSEL" userId="eb652434-ba0d-4f6d-bc67-94b5b671a75a" providerId="ADAL" clId="{4582205B-D3F2-4DB7-BBCB-488FEECED662}" dt="2026-03-16T10:50:40.203" v="13577" actId="167"/>
          <ac:picMkLst>
            <pc:docMk/>
            <pc:sldMk cId="1474854639" sldId="310"/>
            <ac:picMk id="5" creationId="{91798D53-EB9E-E02C-B1B9-63D0C0AE36B9}"/>
          </ac:picMkLst>
        </pc:picChg>
      </pc:sldChg>
      <pc:sldChg chg="addSp delSp modSp add mod">
        <pc:chgData name="Bradley DEYSEL" userId="eb652434-ba0d-4f6d-bc67-94b5b671a75a" providerId="ADAL" clId="{4582205B-D3F2-4DB7-BBCB-488FEECED662}" dt="2026-03-16T11:03:26.121" v="13692" actId="20577"/>
        <pc:sldMkLst>
          <pc:docMk/>
          <pc:sldMk cId="1542090510" sldId="313"/>
        </pc:sldMkLst>
        <pc:spChg chg="add mod">
          <ac:chgData name="Bradley DEYSEL" userId="eb652434-ba0d-4f6d-bc67-94b5b671a75a" providerId="ADAL" clId="{4582205B-D3F2-4DB7-BBCB-488FEECED662}" dt="2026-03-16T11:03:26.121" v="13692" actId="20577"/>
          <ac:spMkLst>
            <pc:docMk/>
            <pc:sldMk cId="1542090510" sldId="313"/>
            <ac:spMk id="3" creationId="{16D5139E-2DDF-1929-520D-8D65CE091AA3}"/>
          </ac:spMkLst>
        </pc:spChg>
        <pc:picChg chg="add ord">
          <ac:chgData name="Bradley DEYSEL" userId="eb652434-ba0d-4f6d-bc67-94b5b671a75a" providerId="ADAL" clId="{4582205B-D3F2-4DB7-BBCB-488FEECED662}" dt="2026-03-16T10:50:49.416" v="13579" actId="167"/>
          <ac:picMkLst>
            <pc:docMk/>
            <pc:sldMk cId="1542090510" sldId="313"/>
            <ac:picMk id="2" creationId="{DA9D4D81-C2D1-2BFA-6BAA-A3D9FD9DBF32}"/>
          </ac:picMkLst>
        </pc:picChg>
      </pc:sldChg>
      <pc:sldChg chg="addSp delSp modSp add mod">
        <pc:chgData name="Bradley DEYSEL" userId="eb652434-ba0d-4f6d-bc67-94b5b671a75a" providerId="ADAL" clId="{4582205B-D3F2-4DB7-BBCB-488FEECED662}" dt="2026-03-16T11:04:11.707" v="13703" actId="20577"/>
        <pc:sldMkLst>
          <pc:docMk/>
          <pc:sldMk cId="2463395295" sldId="314"/>
        </pc:sldMkLst>
        <pc:spChg chg="mod">
          <ac:chgData name="Bradley DEYSEL" userId="eb652434-ba0d-4f6d-bc67-94b5b671a75a" providerId="ADAL" clId="{4582205B-D3F2-4DB7-BBCB-488FEECED662}" dt="2026-03-16T11:04:11.707" v="13703" actId="20577"/>
          <ac:spMkLst>
            <pc:docMk/>
            <pc:sldMk cId="2463395295" sldId="314"/>
            <ac:spMk id="3" creationId="{6EEE45E5-3AD5-BA9C-408E-3BD254D32940}"/>
          </ac:spMkLst>
        </pc:spChg>
      </pc:sldChg>
      <pc:sldChg chg="modSp add mod replId">
        <pc:chgData name="Bradley DEYSEL" userId="eb652434-ba0d-4f6d-bc67-94b5b671a75a" providerId="ADAL" clId="{4582205B-D3F2-4DB7-BBCB-488FEECED662}" dt="2026-03-16T11:04:20.969" v="13705" actId="20577"/>
        <pc:sldMkLst>
          <pc:docMk/>
          <pc:sldMk cId="4253027699" sldId="315"/>
        </pc:sldMkLst>
        <pc:spChg chg="mod">
          <ac:chgData name="Bradley DEYSEL" userId="eb652434-ba0d-4f6d-bc67-94b5b671a75a" providerId="ADAL" clId="{4582205B-D3F2-4DB7-BBCB-488FEECED662}" dt="2026-03-16T11:04:20.969" v="13705" actId="20577"/>
          <ac:spMkLst>
            <pc:docMk/>
            <pc:sldMk cId="4253027699" sldId="315"/>
            <ac:spMk id="3" creationId="{6990BD36-241E-22F1-E808-2BBF4F084FFF}"/>
          </ac:spMkLst>
        </pc:spChg>
      </pc:sldChg>
      <pc:sldChg chg="delSp modSp add mod">
        <pc:chgData name="Bradley DEYSEL" userId="eb652434-ba0d-4f6d-bc67-94b5b671a75a" providerId="ADAL" clId="{4582205B-D3F2-4DB7-BBCB-488FEECED662}" dt="2026-03-16T12:05:11.021" v="16195" actId="20577"/>
        <pc:sldMkLst>
          <pc:docMk/>
          <pc:sldMk cId="143188132" sldId="316"/>
        </pc:sldMkLst>
        <pc:spChg chg="mod">
          <ac:chgData name="Bradley DEYSEL" userId="eb652434-ba0d-4f6d-bc67-94b5b671a75a" providerId="ADAL" clId="{4582205B-D3F2-4DB7-BBCB-488FEECED662}" dt="2026-03-16T12:05:11.021" v="16195" actId="20577"/>
          <ac:spMkLst>
            <pc:docMk/>
            <pc:sldMk cId="143188132" sldId="316"/>
            <ac:spMk id="6" creationId="{EC878217-90BA-A00F-B949-B5063FCDEB91}"/>
          </ac:spMkLst>
        </pc:spChg>
        <pc:spChg chg="mod">
          <ac:chgData name="Bradley DEYSEL" userId="eb652434-ba0d-4f6d-bc67-94b5b671a75a" providerId="ADAL" clId="{4582205B-D3F2-4DB7-BBCB-488FEECED662}" dt="2026-03-16T11:56:24.687" v="14542" actId="1076"/>
          <ac:spMkLst>
            <pc:docMk/>
            <pc:sldMk cId="143188132" sldId="316"/>
            <ac:spMk id="10" creationId="{04566F91-3D79-21D2-3A00-DAB71F5F19E8}"/>
          </ac:spMkLst>
        </pc:sp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76" hash="3994299732"/>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26/03/2026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10</a:t>
            </a:fld>
            <a:endParaRPr lang="en-GB"/>
          </a:p>
        </p:txBody>
      </p:sp>
    </p:spTree>
    <p:extLst>
      <p:ext uri="{BB962C8B-B14F-4D97-AF65-F5344CB8AC3E}">
        <p14:creationId xmlns:p14="http://schemas.microsoft.com/office/powerpoint/2010/main" val="140358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B5A8-8B11-F2F1-BCEB-82A480E53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3C8AD-1298-1A46-3254-7162E5721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E79C7-8F27-3F40-7BFB-5A6A8B0098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E79338-E7BF-5D60-F559-9C012139E1DC}"/>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408679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194386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26/03/2026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26/03/2026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26/03/2026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26/03/2026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26/03/2026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9.xml"/><Relationship Id="rId3" Type="http://schemas.openxmlformats.org/officeDocument/2006/relationships/image" Target="../media/image1.png"/><Relationship Id="rId7" Type="http://schemas.openxmlformats.org/officeDocument/2006/relationships/hyperlink" Target="https://youtu.be/EWmiJCbqqPg" TargetMode="Externa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hyperlink" Target="https://youtu.be/cNzVQOG21IY" TargetMode="External"/><Relationship Id="rId4" Type="http://schemas.openxmlformats.org/officeDocument/2006/relationships/image" Target="../media/image2.jpeg"/><Relationship Id="rId9"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hyperlink" Target="https://youtu.be/rrfp5HGsct0" TargetMode="Externa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7.jpeg"/><Relationship Id="rId15" Type="http://schemas.openxmlformats.org/officeDocument/2006/relationships/slide" Target="slide11.xm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youtu.be/wHVPpNwvNCA" TargetMode="External"/><Relationship Id="rId14"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72DF9F-CD8D-13D7-936D-19CAD9CB1982}"/>
              </a:ext>
            </a:extLst>
          </p:cNvPr>
          <p:cNvPicPr>
            <a:picLocks noChangeAspect="1"/>
          </p:cNvPicPr>
          <p:nvPr/>
        </p:nvPicPr>
        <p:blipFill>
          <a:blip r:embed="rId3"/>
          <a:stretch>
            <a:fillRect/>
          </a:stretch>
        </p:blipFill>
        <p:spPr>
          <a:xfrm>
            <a:off x="8616" y="-1"/>
            <a:ext cx="12174767" cy="6858001"/>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Easter (Part 2)</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72198" y="2591561"/>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11" name="TextBox 10">
            <a:extLst>
              <a:ext uri="{FF2B5EF4-FFF2-40B4-BE49-F238E27FC236}">
                <a16:creationId xmlns:a16="http://schemas.microsoft.com/office/drawing/2014/main" id="{F4636E1E-3167-53C0-2E9D-4EFEF83700D1}"/>
              </a:ext>
            </a:extLst>
          </p:cNvPr>
          <p:cNvSpPr txBox="1"/>
          <p:nvPr/>
        </p:nvSpPr>
        <p:spPr>
          <a:xfrm>
            <a:off x="250822" y="5070618"/>
            <a:ext cx="6717034" cy="147732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Jesus appears to people after His resurrection…</a:t>
            </a:r>
          </a:p>
          <a:p>
            <a:pPr algn="ctr"/>
            <a:r>
              <a:rPr lang="en-GB" sz="3000" b="1" dirty="0">
                <a:solidFill>
                  <a:srgbClr val="FFFF00"/>
                </a:solidFill>
              </a:rPr>
              <a:t> </a:t>
            </a:r>
            <a:r>
              <a:rPr lang="en-GB" sz="3000" b="1" dirty="0">
                <a:solidFill>
                  <a:schemeClr val="bg1"/>
                </a:solidFill>
                <a:hlinkClick r:id="rId7">
                  <a:extLst>
                    <a:ext uri="{A12FA001-AC4F-418D-AE19-62706E023703}">
                      <ahyp:hlinkClr xmlns:ahyp="http://schemas.microsoft.com/office/drawing/2018/hyperlinkcolor" val="tx"/>
                    </a:ext>
                  </a:extLst>
                </a:hlinkClick>
              </a:rPr>
              <a:t>https://youtu.be/EWmiJCbqqPg</a:t>
            </a:r>
            <a:endParaRPr lang="en-GB" sz="3000" b="1" dirty="0">
              <a:solidFill>
                <a:schemeClr val="bg1"/>
              </a:solidFill>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8"/>
          <a:stretch>
            <a:fillRect/>
          </a:stretch>
        </p:blipFill>
        <p:spPr>
          <a:xfrm>
            <a:off x="9990731" y="5643948"/>
            <a:ext cx="2036240" cy="1044683"/>
          </a:xfrm>
          <a:prstGeom prst="rect">
            <a:avLst/>
          </a:prstGeom>
        </p:spPr>
      </p:pic>
      <p:sp>
        <p:nvSpPr>
          <p:cNvPr id="13" name="Flowchart: Terminator 12">
            <a:hlinkClick r:id="rId9" action="ppaction://hlinksldjump"/>
            <a:extLst>
              <a:ext uri="{FF2B5EF4-FFF2-40B4-BE49-F238E27FC236}">
                <a16:creationId xmlns:a16="http://schemas.microsoft.com/office/drawing/2014/main" id="{73045F38-A2B5-3B54-3340-C8BF6DD25123}"/>
              </a:ext>
            </a:extLst>
          </p:cNvPr>
          <p:cNvSpPr/>
          <p:nvPr/>
        </p:nvSpPr>
        <p:spPr>
          <a:xfrm>
            <a:off x="321754" y="1667849"/>
            <a:ext cx="6905982" cy="775735"/>
          </a:xfrm>
          <a:prstGeom prst="flowChartTerminator">
            <a:avLst/>
          </a:prstGeom>
          <a:solidFill>
            <a:srgbClr val="FF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1"/>
                  </a:solidFill>
                </a:ln>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33068" y="3098226"/>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https://youtu.be/cNzVQOG21IY</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B31A02C9-DC52-2916-CE0B-5E0191B3FEDE}"/>
              </a:ext>
            </a:extLst>
          </p:cNvPr>
          <p:cNvPicPr>
            <a:picLocks noChangeAspect="1"/>
          </p:cNvPicPr>
          <p:nvPr/>
        </p:nvPicPr>
        <p:blipFill>
          <a:blip r:embed="rId11"/>
          <a:srcRect l="673" t="-2435" r="-673" b="10361"/>
          <a:stretch>
            <a:fillRect/>
          </a:stretch>
        </p:blipFill>
        <p:spPr>
          <a:xfrm>
            <a:off x="7905128" y="1578638"/>
            <a:ext cx="4147468" cy="3491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hlinkClick r:id="rId12" action="ppaction://hlinksldjump"/>
            <a:extLst>
              <a:ext uri="{FF2B5EF4-FFF2-40B4-BE49-F238E27FC236}">
                <a16:creationId xmlns:a16="http://schemas.microsoft.com/office/drawing/2014/main" id="{8422FA88-B0DB-E6C0-CF92-273010F3BB38}"/>
              </a:ext>
            </a:extLst>
          </p:cNvPr>
          <p:cNvSpPr txBox="1"/>
          <p:nvPr/>
        </p:nvSpPr>
        <p:spPr>
          <a:xfrm>
            <a:off x="7118931" y="5190151"/>
            <a:ext cx="2287462"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sp>
        <p:nvSpPr>
          <p:cNvPr id="9" name="TextBox 8">
            <a:hlinkClick r:id="rId13" action="ppaction://hlinksldjump"/>
            <a:extLst>
              <a:ext uri="{FF2B5EF4-FFF2-40B4-BE49-F238E27FC236}">
                <a16:creationId xmlns:a16="http://schemas.microsoft.com/office/drawing/2014/main" id="{4D9E3826-3294-BE4E-4839-F729039245C0}"/>
              </a:ext>
            </a:extLst>
          </p:cNvPr>
          <p:cNvSpPr txBox="1"/>
          <p:nvPr/>
        </p:nvSpPr>
        <p:spPr>
          <a:xfrm>
            <a:off x="9354950" y="4816862"/>
            <a:ext cx="2586228" cy="196774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an extra prayer</a:t>
            </a:r>
            <a:endParaRPr lang="en-US" sz="26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80">
                                          <p:stCondLst>
                                            <p:cond delay="0"/>
                                          </p:stCondLst>
                                        </p:cTn>
                                        <p:tgtEl>
                                          <p:spTgt spid="7"/>
                                        </p:tgtEl>
                                      </p:cBhvr>
                                    </p:animEffect>
                                    <p:anim calcmode="lin" valueType="num">
                                      <p:cBhvr>
                                        <p:cTn id="5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0" dur="26">
                                          <p:stCondLst>
                                            <p:cond delay="650"/>
                                          </p:stCondLst>
                                        </p:cTn>
                                        <p:tgtEl>
                                          <p:spTgt spid="7"/>
                                        </p:tgtEl>
                                      </p:cBhvr>
                                      <p:to x="100000" y="60000"/>
                                    </p:animScale>
                                    <p:animScale>
                                      <p:cBhvr>
                                        <p:cTn id="61" dur="166" decel="50000">
                                          <p:stCondLst>
                                            <p:cond delay="676"/>
                                          </p:stCondLst>
                                        </p:cTn>
                                        <p:tgtEl>
                                          <p:spTgt spid="7"/>
                                        </p:tgtEl>
                                      </p:cBhvr>
                                      <p:to x="100000" y="100000"/>
                                    </p:animScale>
                                    <p:animScale>
                                      <p:cBhvr>
                                        <p:cTn id="62" dur="26">
                                          <p:stCondLst>
                                            <p:cond delay="1312"/>
                                          </p:stCondLst>
                                        </p:cTn>
                                        <p:tgtEl>
                                          <p:spTgt spid="7"/>
                                        </p:tgtEl>
                                      </p:cBhvr>
                                      <p:to x="100000" y="80000"/>
                                    </p:animScale>
                                    <p:animScale>
                                      <p:cBhvr>
                                        <p:cTn id="63" dur="166" decel="50000">
                                          <p:stCondLst>
                                            <p:cond delay="1338"/>
                                          </p:stCondLst>
                                        </p:cTn>
                                        <p:tgtEl>
                                          <p:spTgt spid="7"/>
                                        </p:tgtEl>
                                      </p:cBhvr>
                                      <p:to x="100000" y="100000"/>
                                    </p:animScale>
                                    <p:animScale>
                                      <p:cBhvr>
                                        <p:cTn id="64" dur="26">
                                          <p:stCondLst>
                                            <p:cond delay="1642"/>
                                          </p:stCondLst>
                                        </p:cTn>
                                        <p:tgtEl>
                                          <p:spTgt spid="7"/>
                                        </p:tgtEl>
                                      </p:cBhvr>
                                      <p:to x="100000" y="90000"/>
                                    </p:animScale>
                                    <p:animScale>
                                      <p:cBhvr>
                                        <p:cTn id="65" dur="166" decel="50000">
                                          <p:stCondLst>
                                            <p:cond delay="1668"/>
                                          </p:stCondLst>
                                        </p:cTn>
                                        <p:tgtEl>
                                          <p:spTgt spid="7"/>
                                        </p:tgtEl>
                                      </p:cBhvr>
                                      <p:to x="100000" y="100000"/>
                                    </p:animScale>
                                    <p:animScale>
                                      <p:cBhvr>
                                        <p:cTn id="66" dur="26">
                                          <p:stCondLst>
                                            <p:cond delay="1808"/>
                                          </p:stCondLst>
                                        </p:cTn>
                                        <p:tgtEl>
                                          <p:spTgt spid="7"/>
                                        </p:tgtEl>
                                      </p:cBhvr>
                                      <p:to x="100000" y="95000"/>
                                    </p:animScale>
                                    <p:animScale>
                                      <p:cBhvr>
                                        <p:cTn id="67" dur="166" decel="50000">
                                          <p:stCondLst>
                                            <p:cond delay="1834"/>
                                          </p:stCondLst>
                                        </p:cTn>
                                        <p:tgtEl>
                                          <p:spTgt spid="7"/>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anim calcmode="lin" valueType="num">
                                      <p:cBhvr>
                                        <p:cTn id="80" dur="1000" fill="hold"/>
                                        <p:tgtEl>
                                          <p:spTgt spid="9"/>
                                        </p:tgtEl>
                                        <p:attrNameLst>
                                          <p:attrName>ppt_x</p:attrName>
                                        </p:attrNameLst>
                                      </p:cBhvr>
                                      <p:tavLst>
                                        <p:tav tm="0">
                                          <p:val>
                                            <p:strVal val="#ppt_x"/>
                                          </p:val>
                                        </p:tav>
                                        <p:tav tm="100000">
                                          <p:val>
                                            <p:strVal val="#ppt_x"/>
                                          </p:val>
                                        </p:tav>
                                      </p:tavLst>
                                    </p:anim>
                                    <p:anim calcmode="lin" valueType="num">
                                      <p:cBhvr>
                                        <p:cTn id="8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1" grpId="0" animBg="1"/>
      <p:bldP spid="13" grpId="0" animBg="1"/>
      <p:bldP spid="2" grpId="0" animBg="1"/>
      <p:bldP spid="3"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2C2E57F-DC1D-B5F8-DB84-9B92FF79B806}"/>
              </a:ext>
            </a:extLst>
          </p:cNvPr>
          <p:cNvPicPr>
            <a:picLocks noChangeAspect="1"/>
          </p:cNvPicPr>
          <p:nvPr/>
        </p:nvPicPr>
        <p:blipFill>
          <a:blip r:embed="rId3"/>
          <a:stretch>
            <a:fillRect/>
          </a:stretch>
        </p:blipFill>
        <p:spPr>
          <a:xfrm>
            <a:off x="5568" y="8847"/>
            <a:ext cx="12180864" cy="6840305"/>
          </a:xfrm>
          <a:prstGeom prst="rect">
            <a:avLst/>
          </a:prstGeom>
        </p:spPr>
      </p:pic>
      <p:sp>
        <p:nvSpPr>
          <p:cNvPr id="3" name="Rectangle: Rounded Corners 2">
            <a:extLst>
              <a:ext uri="{FF2B5EF4-FFF2-40B4-BE49-F238E27FC236}">
                <a16:creationId xmlns:a16="http://schemas.microsoft.com/office/drawing/2014/main" id="{6990BD36-241E-22F1-E808-2BBF4F084FFF}"/>
              </a:ext>
            </a:extLst>
          </p:cNvPr>
          <p:cNvSpPr/>
          <p:nvPr/>
        </p:nvSpPr>
        <p:spPr>
          <a:xfrm>
            <a:off x="326540" y="389614"/>
            <a:ext cx="9308833" cy="6122504"/>
          </a:xfrm>
          <a:prstGeom prst="roundRect">
            <a:avLst/>
          </a:prstGeom>
          <a:solidFill>
            <a:srgbClr val="FF006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dirty="0">
                <a:solidFill>
                  <a:srgbClr val="FFFF00"/>
                </a:solidFill>
                <a:latin typeface="Helvetica" panose="020B0604020202020204" pitchFamily="34" charset="0"/>
              </a:rPr>
              <a:t>Prayer for a New Start</a:t>
            </a:r>
          </a:p>
          <a:p>
            <a:pPr algn="l">
              <a:spcBef>
                <a:spcPts val="750"/>
              </a:spcBef>
              <a:spcAft>
                <a:spcPts val="750"/>
              </a:spcAft>
              <a:buNone/>
            </a:pPr>
            <a:endParaRPr lang="en-GB" sz="2800" dirty="0">
              <a:solidFill>
                <a:srgbClr val="FFFF00"/>
              </a:solidFill>
              <a:latin typeface="Helvetica" panose="020B0604020202020204" pitchFamily="34" charset="0"/>
            </a:endParaRPr>
          </a:p>
          <a:p>
            <a:pPr algn="l">
              <a:spcBef>
                <a:spcPts val="750"/>
              </a:spcBef>
              <a:spcAft>
                <a:spcPts val="750"/>
              </a:spcAft>
              <a:buNone/>
            </a:pPr>
            <a:r>
              <a:rPr lang="en-GB" sz="2800" dirty="0">
                <a:solidFill>
                  <a:srgbClr val="FFFF00"/>
                </a:solidFill>
                <a:latin typeface="Helvetica" panose="020B0604020202020204" pitchFamily="34" charset="0"/>
              </a:rPr>
              <a:t>Lord</a:t>
            </a:r>
          </a:p>
          <a:p>
            <a:pPr algn="l">
              <a:spcBef>
                <a:spcPts val="750"/>
              </a:spcBef>
              <a:spcAft>
                <a:spcPts val="750"/>
              </a:spcAft>
              <a:buNone/>
            </a:pPr>
            <a:r>
              <a:rPr lang="en-GB" sz="2800" dirty="0">
                <a:solidFill>
                  <a:srgbClr val="FFFF00"/>
                </a:solidFill>
                <a:latin typeface="Helvetica" panose="020B0604020202020204" pitchFamily="34" charset="0"/>
              </a:rPr>
              <a:t>Your resurrection shows that every ending can become a new </a:t>
            </a:r>
            <a:r>
              <a:rPr lang="en-GB" sz="2800" dirty="0" err="1">
                <a:solidFill>
                  <a:srgbClr val="FFFF00"/>
                </a:solidFill>
                <a:latin typeface="Helvetica" panose="020B0604020202020204" pitchFamily="34" charset="0"/>
              </a:rPr>
              <a:t>beginning.Help</a:t>
            </a:r>
            <a:r>
              <a:rPr lang="en-GB" sz="2800" dirty="0">
                <a:solidFill>
                  <a:srgbClr val="FFFF00"/>
                </a:solidFill>
                <a:latin typeface="Helvetica" panose="020B0604020202020204" pitchFamily="34" charset="0"/>
              </a:rPr>
              <a:t> us let go of past mistakes and start fresh with confidence and </a:t>
            </a:r>
            <a:r>
              <a:rPr lang="en-GB" sz="2800" dirty="0" err="1">
                <a:solidFill>
                  <a:srgbClr val="FFFF00"/>
                </a:solidFill>
                <a:latin typeface="Helvetica" panose="020B0604020202020204" pitchFamily="34" charset="0"/>
              </a:rPr>
              <a:t>joy.Guide</a:t>
            </a:r>
            <a:r>
              <a:rPr lang="en-GB" sz="2800" dirty="0">
                <a:solidFill>
                  <a:srgbClr val="FFFF00"/>
                </a:solidFill>
                <a:latin typeface="Helvetica" panose="020B0604020202020204" pitchFamily="34" charset="0"/>
              </a:rPr>
              <a:t> our thoughts, our words, and our actions so that we can reflect your light in everything we do.</a:t>
            </a:r>
          </a:p>
          <a:p>
            <a:pPr algn="l">
              <a:spcBef>
                <a:spcPts val="750"/>
              </a:spcBef>
              <a:spcAft>
                <a:spcPts val="750"/>
              </a:spcAft>
              <a:buNone/>
            </a:pPr>
            <a:r>
              <a:rPr lang="en-GB" sz="28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13325-17DF-563C-1630-0A60CC2319E8}"/>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6F04D43-940C-8BA0-0776-DC532669619C}"/>
              </a:ext>
            </a:extLst>
          </p:cNvPr>
          <p:cNvSpPr txBox="1"/>
          <p:nvPr/>
        </p:nvSpPr>
        <p:spPr>
          <a:xfrm>
            <a:off x="7394682"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descr="A frog's head with half of its body submerged in water">
            <a:extLst>
              <a:ext uri="{FF2B5EF4-FFF2-40B4-BE49-F238E27FC236}">
                <a16:creationId xmlns:a16="http://schemas.microsoft.com/office/drawing/2014/main" id="{47893A54-0CCC-F26E-734D-C2C4A0E4FECE}"/>
              </a:ext>
            </a:extLst>
          </p:cNvPr>
          <p:cNvPicPr>
            <a:picLocks noChangeAspect="1"/>
          </p:cNvPicPr>
          <p:nvPr/>
        </p:nvPicPr>
        <p:blipFill>
          <a:blip r:embed="rId2"/>
          <a:srcRect t="32323" r="9085" b="3776"/>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7840"/>
            <a:ext cx="12191999" cy="1280160"/>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p:cNvSpPr>
            <a:spLocks noGrp="1"/>
          </p:cNvSpPr>
          <p:nvPr>
            <p:ph type="ctrTitle"/>
          </p:nvPr>
        </p:nvSpPr>
        <p:spPr>
          <a:xfrm>
            <a:off x="-187089" y="5746903"/>
            <a:ext cx="8196431" cy="960120"/>
          </a:xfrm>
          <a:ln>
            <a:noFill/>
          </a:ln>
        </p:spPr>
        <p:txBody>
          <a:bodyPr anchor="ctr">
            <a:normAutofit/>
          </a:bodyPr>
          <a:lstStyle/>
          <a:p>
            <a:r>
              <a:rPr lang="en-GB" sz="4100" dirty="0"/>
              <a:t>We have frogspawn in the pond!</a:t>
            </a:r>
          </a:p>
        </p:txBody>
      </p:sp>
      <p:sp>
        <p:nvSpPr>
          <p:cNvPr id="3" name="Subtitle 2"/>
          <p:cNvSpPr>
            <a:spLocks noGrp="1"/>
          </p:cNvSpPr>
          <p:nvPr>
            <p:ph type="subTitle" idx="1"/>
          </p:nvPr>
        </p:nvSpPr>
        <p:spPr>
          <a:xfrm>
            <a:off x="8217046" y="178021"/>
            <a:ext cx="3806069" cy="6520137"/>
          </a:xfrm>
          <a:solidFill>
            <a:srgbClr val="4C470A"/>
          </a:solidFill>
        </p:spPr>
        <p:txBody>
          <a:bodyPr vert="horz" lIns="91440" tIns="45720" rIns="91440" bIns="45720" rtlCol="0" anchor="ctr">
            <a:noAutofit/>
          </a:bodyPr>
          <a:lstStyle/>
          <a:p>
            <a:pPr algn="ctr">
              <a:lnSpc>
                <a:spcPct val="100000"/>
              </a:lnSpc>
            </a:pPr>
            <a:r>
              <a:rPr lang="en-GB" sz="2400" i="0">
                <a:latin typeface="Verdana"/>
                <a:ea typeface="Verdana"/>
              </a:rPr>
              <a:t>These are living creatures. We are lucky to have them contributing to the biodiversity of the school grounds.</a:t>
            </a:r>
            <a:endParaRPr lang="en-US"/>
          </a:p>
          <a:p>
            <a:pPr algn="ctr">
              <a:lnSpc>
                <a:spcPct val="100000"/>
              </a:lnSpc>
            </a:pPr>
            <a:r>
              <a:rPr lang="en-GB" sz="2400" i="0">
                <a:latin typeface="Verdana"/>
                <a:ea typeface="Verdana"/>
              </a:rPr>
              <a:t>It is important that we are not cruel to animals, therefore it is important that you do not touch or interfere with the frogspawn/tadpoles/</a:t>
            </a:r>
          </a:p>
          <a:p>
            <a:pPr algn="ctr">
              <a:lnSpc>
                <a:spcPct val="100000"/>
              </a:lnSpc>
            </a:pPr>
            <a:r>
              <a:rPr lang="en-GB" sz="2400" i="0" dirty="0">
                <a:latin typeface="Verdana"/>
                <a:ea typeface="Verdana"/>
              </a:rPr>
              <a:t>froglets/frogs in way. </a:t>
            </a:r>
            <a:endParaRPr lang="en-GB" dirty="0"/>
          </a:p>
          <a:p>
            <a:pPr algn="ctr">
              <a:lnSpc>
                <a:spcPct val="100000"/>
              </a:lnSpc>
            </a:pPr>
            <a:r>
              <a:rPr lang="en-GB" sz="2400" i="0" dirty="0">
                <a:latin typeface="Verdana"/>
                <a:ea typeface="Verdana"/>
              </a:rPr>
              <a:t>Do the right thing and </a:t>
            </a:r>
            <a:r>
              <a:rPr lang="en-GB" sz="2400" i="0">
                <a:latin typeface="Verdana"/>
                <a:ea typeface="Verdana"/>
              </a:rPr>
              <a:t>look after our frogspawn.</a:t>
            </a:r>
            <a:endParaRPr lang="en-GB" sz="2400" i="0" dirty="0">
              <a:latin typeface="Verdana"/>
              <a:ea typeface="Verdana"/>
            </a:endParaRPr>
          </a:p>
        </p:txBody>
      </p:sp>
      <p:sp>
        <p:nvSpPr>
          <p:cNvPr id="5" name="TextBox 4">
            <a:extLst>
              <a:ext uri="{FF2B5EF4-FFF2-40B4-BE49-F238E27FC236}">
                <a16:creationId xmlns:a16="http://schemas.microsoft.com/office/drawing/2014/main" id="{5910E7E5-636D-8970-60F6-990580FC5811}"/>
              </a:ext>
            </a:extLst>
          </p:cNvPr>
          <p:cNvSpPr txBox="1"/>
          <p:nvPr/>
        </p:nvSpPr>
        <p:spPr>
          <a:xfrm>
            <a:off x="129153" y="180813"/>
            <a:ext cx="15885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C4C03A"/>
                </a:solidFill>
              </a:rPr>
              <a:t>Green Ambassadors</a:t>
            </a:r>
          </a:p>
        </p:txBody>
      </p:sp>
      <p:sp>
        <p:nvSpPr>
          <p:cNvPr id="6" name="TextBox 5">
            <a:hlinkClick r:id="rId3" action="ppaction://hlinksldjump"/>
            <a:extLst>
              <a:ext uri="{FF2B5EF4-FFF2-40B4-BE49-F238E27FC236}">
                <a16:creationId xmlns:a16="http://schemas.microsoft.com/office/drawing/2014/main" id="{BFAB1F1B-DE71-41E4-0840-CE8D5328F076}"/>
              </a:ext>
            </a:extLst>
          </p:cNvPr>
          <p:cNvSpPr txBox="1"/>
          <p:nvPr/>
        </p:nvSpPr>
        <p:spPr>
          <a:xfrm>
            <a:off x="168885" y="4777402"/>
            <a:ext cx="109728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Click to go back</a:t>
            </a:r>
          </a:p>
        </p:txBody>
      </p:sp>
    </p:spTree>
    <p:extLst>
      <p:ext uri="{BB962C8B-B14F-4D97-AF65-F5344CB8AC3E}">
        <p14:creationId xmlns:p14="http://schemas.microsoft.com/office/powerpoint/2010/main" val="392982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C4F9F-D90E-4CA1-8503-E0136D6CEFF6}"/>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91603" y="2946599"/>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Easter (Part 2)</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414797" y="4179968"/>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A5A559F5-8DA5-8A37-A801-18E5663D21D5}"/>
              </a:ext>
            </a:extLst>
          </p:cNvPr>
          <p:cNvSpPr txBox="1"/>
          <p:nvPr/>
        </p:nvSpPr>
        <p:spPr>
          <a:xfrm>
            <a:off x="279774" y="5415820"/>
            <a:ext cx="6135511"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The message of Easter</a:t>
            </a:r>
          </a:p>
          <a:p>
            <a:pPr algn="ctr"/>
            <a:r>
              <a:rPr lang="en-GB" sz="2800" b="1" dirty="0">
                <a:solidFill>
                  <a:schemeClr val="bg1"/>
                </a:solidFill>
                <a:hlinkClick r:id="rId9">
                  <a:extLst>
                    <a:ext uri="{A12FA001-AC4F-418D-AE19-62706E023703}">
                      <ahyp:hlinkClr xmlns:ahyp="http://schemas.microsoft.com/office/drawing/2018/hyperlinkcolor" val="tx"/>
                    </a:ext>
                  </a:extLst>
                </a:hlinkClick>
              </a:rPr>
              <a:t>https://youtu.be/wHVPpNwvNCA</a:t>
            </a:r>
            <a:endParaRPr lang="en-GB" sz="2800" b="1" dirty="0">
              <a:solidFill>
                <a:schemeClr val="bg1"/>
              </a:solidFill>
            </a:endParaRPr>
          </a:p>
        </p:txBody>
      </p:sp>
      <p:pic>
        <p:nvPicPr>
          <p:cNvPr id="4" name="Picture 3">
            <a:extLst>
              <a:ext uri="{FF2B5EF4-FFF2-40B4-BE49-F238E27FC236}">
                <a16:creationId xmlns:a16="http://schemas.microsoft.com/office/drawing/2014/main" id="{B80F4FFD-06F6-CAE8-8864-0DE1E0D71420}"/>
              </a:ext>
            </a:extLst>
          </p:cNvPr>
          <p:cNvPicPr>
            <a:picLocks noChangeAspect="1"/>
          </p:cNvPicPr>
          <p:nvPr/>
        </p:nvPicPr>
        <p:blipFill>
          <a:blip r:embed="rId10"/>
          <a:srcRect l="24446" t="8412" r="17968" b="23382"/>
          <a:stretch>
            <a:fillRect/>
          </a:stretch>
        </p:blipFill>
        <p:spPr>
          <a:xfrm>
            <a:off x="6806169" y="1615217"/>
            <a:ext cx="5194228" cy="3929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6922848" y="5174922"/>
            <a:ext cx="2480435"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
        <p:nvSpPr>
          <p:cNvPr id="3" name="TextBox 2">
            <a:hlinkClick r:id="rId12" action="ppaction://hlinksldjump"/>
            <a:extLst>
              <a:ext uri="{FF2B5EF4-FFF2-40B4-BE49-F238E27FC236}">
                <a16:creationId xmlns:a16="http://schemas.microsoft.com/office/drawing/2014/main" id="{9F448480-4F0C-BC4B-BBC9-3B6399D4E3DE}"/>
              </a:ext>
            </a:extLst>
          </p:cNvPr>
          <p:cNvSpPr txBox="1"/>
          <p:nvPr/>
        </p:nvSpPr>
        <p:spPr>
          <a:xfrm>
            <a:off x="216519" y="1534789"/>
            <a:ext cx="6378699" cy="1168539"/>
          </a:xfrm>
          <a:prstGeom prst="flowChartTerminator">
            <a:avLst/>
          </a:prstGeom>
          <a:ln>
            <a:solidFill>
              <a:schemeClr val="bg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https://youtu.be/rrfp5HGsct0</a:t>
            </a:r>
            <a:endPar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5" name="TextBox 4">
            <a:hlinkClick r:id="rId14" action="ppaction://hlinksldjump"/>
            <a:extLst>
              <a:ext uri="{FF2B5EF4-FFF2-40B4-BE49-F238E27FC236}">
                <a16:creationId xmlns:a16="http://schemas.microsoft.com/office/drawing/2014/main" id="{DE5D4CA3-6F92-7598-A1D1-D6D6B1BD57D0}"/>
              </a:ext>
            </a:extLst>
          </p:cNvPr>
          <p:cNvSpPr txBox="1"/>
          <p:nvPr/>
        </p:nvSpPr>
        <p:spPr>
          <a:xfrm>
            <a:off x="9345313" y="4660075"/>
            <a:ext cx="2596054" cy="196774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an extra prayer</a:t>
            </a:r>
          </a:p>
        </p:txBody>
      </p:sp>
      <p:sp>
        <p:nvSpPr>
          <p:cNvPr id="8" name="Rectangle: Rounded Corners 7">
            <a:hlinkClick r:id="rId15" action="ppaction://hlinksldjump"/>
            <a:extLst>
              <a:ext uri="{FF2B5EF4-FFF2-40B4-BE49-F238E27FC236}">
                <a16:creationId xmlns:a16="http://schemas.microsoft.com/office/drawing/2014/main" id="{D0033417-11C9-8CA6-FAF5-7ADDCAC190BD}"/>
              </a:ext>
            </a:extLst>
          </p:cNvPr>
          <p:cNvSpPr/>
          <p:nvPr/>
        </p:nvSpPr>
        <p:spPr>
          <a:xfrm>
            <a:off x="3116911" y="2946599"/>
            <a:ext cx="3478307" cy="954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Click for info on our school environment</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900" decel="100000" fill="hold"/>
                                        <p:tgtEl>
                                          <p:spTgt spid="13"/>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900" decel="100000" fill="hold"/>
                                        <p:tgtEl>
                                          <p:spTgt spid="5"/>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7" grpId="0" animBg="1"/>
      <p:bldP spid="13" grpId="0" animBg="1"/>
      <p:bldP spid="3" grpId="0" animBg="1"/>
      <p:bldP spid="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FA0B3-813C-C2F3-85D6-04A9609E4686}"/>
              </a:ext>
            </a:extLst>
          </p:cNvPr>
          <p:cNvPicPr>
            <a:picLocks noChangeAspect="1"/>
          </p:cNvPicPr>
          <p:nvPr/>
        </p:nvPicPr>
        <p:blipFill>
          <a:blip r:embed="rId4"/>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7347005" y="1405356"/>
            <a:ext cx="4693518" cy="4248995"/>
          </a:xfrm>
          <a:prstGeom prst="roundRect">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chemeClr val="bg1"/>
                </a:solidFill>
              </a:rPr>
              <a:t>The death and resurrection of Jesus is reported a number of times in the New Testament with one example cited here in Paul’s first letter to the Corinthians.  As you can see by the second verse, a prophet called Isaiah also noted the death of Jesus.  This was prophesied 700 years before Jesus was alive.</a:t>
            </a:r>
          </a:p>
          <a:p>
            <a:pPr algn="ctr"/>
            <a:endParaRPr lang="en-GB" sz="1750" dirty="0">
              <a:solidFill>
                <a:schemeClr val="bg1"/>
              </a:solidFill>
            </a:endParaRPr>
          </a:p>
          <a:p>
            <a:pPr algn="ctr"/>
            <a:r>
              <a:rPr lang="en-GB" sz="1750" dirty="0">
                <a:solidFill>
                  <a:schemeClr val="tx1"/>
                </a:solidFill>
              </a:rPr>
              <a:t>What do you think the answer is to this question:</a:t>
            </a:r>
          </a:p>
          <a:p>
            <a:pPr algn="ctr"/>
            <a:r>
              <a:rPr lang="en-GB" sz="1750" dirty="0">
                <a:solidFill>
                  <a:srgbClr val="7030A0"/>
                </a:solidFill>
              </a:rPr>
              <a:t>Why was Jesus crucified for the sins of all of us?  Couldn’t God have done it differently?</a:t>
            </a:r>
            <a:endParaRPr lang="en-GB" sz="1750" dirty="0">
              <a:solidFill>
                <a:schemeClr val="bg1"/>
              </a:solidFill>
            </a:endParaRPr>
          </a:p>
          <a:p>
            <a:pPr algn="ctr"/>
            <a:r>
              <a:rPr lang="en-GB" sz="1750" dirty="0">
                <a:solidFill>
                  <a:srgbClr val="FFFF00"/>
                </a:solidFill>
              </a:rPr>
              <a:t>Click </a:t>
            </a:r>
            <a:r>
              <a:rPr lang="en-GB" sz="1750" dirty="0">
                <a:solidFill>
                  <a:srgbClr val="FFFF00"/>
                </a:solidFill>
                <a:hlinkClick r:id="rId8" action="ppaction://hlinksldjump">
                  <a:extLst>
                    <a:ext uri="{A12FA001-AC4F-418D-AE19-62706E023703}">
                      <ahyp:hlinkClr xmlns:ahyp="http://schemas.microsoft.com/office/drawing/2018/hyperlinkcolor" val="tx"/>
                    </a:ext>
                  </a:extLst>
                </a:hlinkClick>
              </a:rPr>
              <a:t>here</a:t>
            </a:r>
            <a:r>
              <a:rPr lang="en-GB" sz="1750" dirty="0">
                <a:solidFill>
                  <a:srgbClr val="FFFF00"/>
                </a:solidFill>
              </a:rPr>
              <a:t> for some thoughts</a:t>
            </a:r>
          </a:p>
        </p:txBody>
      </p:sp>
      <p:pic>
        <p:nvPicPr>
          <p:cNvPr id="3" name="Picture 2">
            <a:extLst>
              <a:ext uri="{FF2B5EF4-FFF2-40B4-BE49-F238E27FC236}">
                <a16:creationId xmlns:a16="http://schemas.microsoft.com/office/drawing/2014/main" id="{E8193D52-1D87-C4A6-E48C-C0F6E2AB852A}"/>
              </a:ext>
            </a:extLst>
          </p:cNvPr>
          <p:cNvPicPr>
            <a:picLocks noChangeAspect="1"/>
          </p:cNvPicPr>
          <p:nvPr/>
        </p:nvPicPr>
        <p:blipFill>
          <a:blip r:embed="rId9"/>
          <a:srcRect l="10903" r="781" b="5914"/>
          <a:stretch>
            <a:fillRect/>
          </a:stretch>
        </p:blipFill>
        <p:spPr>
          <a:xfrm>
            <a:off x="151477" y="257046"/>
            <a:ext cx="6941086" cy="374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Bible Verse Isaiah - Nehru Memorial">
            <a:extLst>
              <a:ext uri="{FF2B5EF4-FFF2-40B4-BE49-F238E27FC236}">
                <a16:creationId xmlns:a16="http://schemas.microsoft.com/office/drawing/2014/main" id="{CB2CC50E-08C5-C26B-3F35-EA3018641A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054" y="3618294"/>
            <a:ext cx="5828307" cy="2982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C876-2639-A1CA-90B8-947F2420CB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9CE989-9A81-6F52-64AD-5C6FCAE42A36}"/>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5F3135F-1BA0-2AE6-94F4-C17BEE2E9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04566F91-3D79-21D2-3A00-DAB71F5F19E8}"/>
              </a:ext>
            </a:extLst>
          </p:cNvPr>
          <p:cNvSpPr txBox="1"/>
          <p:nvPr/>
        </p:nvSpPr>
        <p:spPr>
          <a:xfrm>
            <a:off x="10365292" y="3145133"/>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C7C20D9E-D928-A485-2A24-37DC4DAC5BB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EC878217-90BA-A00F-B949-B5063FCDEB91}"/>
              </a:ext>
            </a:extLst>
          </p:cNvPr>
          <p:cNvSpPr/>
          <p:nvPr/>
        </p:nvSpPr>
        <p:spPr>
          <a:xfrm>
            <a:off x="461175" y="435297"/>
            <a:ext cx="9081683" cy="6092724"/>
          </a:xfrm>
          <a:prstGeom prst="roundRect">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rgbClr val="7030A0"/>
                </a:solidFill>
              </a:rPr>
              <a:t>Why was Jesus crucified for the sins of all of us?  </a:t>
            </a:r>
          </a:p>
          <a:p>
            <a:pPr algn="ctr"/>
            <a:r>
              <a:rPr lang="en-GB" sz="1750" dirty="0">
                <a:solidFill>
                  <a:srgbClr val="7030A0"/>
                </a:solidFill>
              </a:rPr>
              <a:t>Couldn’t God have done it differently?</a:t>
            </a:r>
          </a:p>
          <a:p>
            <a:pPr algn="ctr"/>
            <a:endParaRPr lang="en-GB" sz="1750" dirty="0">
              <a:solidFill>
                <a:srgbClr val="7030A0"/>
              </a:solidFill>
            </a:endParaRPr>
          </a:p>
          <a:p>
            <a:pPr algn="ctr"/>
            <a:r>
              <a:rPr lang="en-GB" sz="1750" dirty="0">
                <a:solidFill>
                  <a:schemeClr val="tx1"/>
                </a:solidFill>
              </a:rPr>
              <a:t>At the heart of everything God has created (the universe, earth and us) is RELATIONSHIP.  God did not make us robots – He gave us choice or agency.  This means that although He is ultimately in control of everything, He has still given us the ability to choose.  That freedom to choose is the most important factor in authentic relationship.  When people freely choose something – whether good or bad - this is from the heart and not because they were programmed to do so.</a:t>
            </a:r>
          </a:p>
          <a:p>
            <a:pPr algn="ctr"/>
            <a:endParaRPr lang="en-GB" sz="1750" dirty="0">
              <a:solidFill>
                <a:schemeClr val="tx1"/>
              </a:solidFill>
            </a:endParaRPr>
          </a:p>
          <a:p>
            <a:pPr algn="ctr"/>
            <a:r>
              <a:rPr lang="en-GB" sz="1750" dirty="0">
                <a:solidFill>
                  <a:schemeClr val="tx1"/>
                </a:solidFill>
              </a:rPr>
              <a:t>From this place, God knew, before He created anything, that we as created people would sin due to our inability to always choose right.  He knew He would have to create us fallible (able to make mistakes) so that our choices would be genuine.  Due to bad choices, we sin and separate ourselves from God.  So, before God had even created the world and people, He already had made a plan to send his son to die for us so that Jesus’ blood covered our sin meaning we can spend eternity with God – if we choose Him.  So God chose to make us as we are, to send Jesus to die and shed His blood to cover our sin and give us an opportunity to repent and believe.  So – God chose love and made the ultimate sacrifice for His people – death on the cross.  This is the epitome of authentic love!</a:t>
            </a:r>
          </a:p>
        </p:txBody>
      </p:sp>
    </p:spTree>
    <p:extLst>
      <p:ext uri="{BB962C8B-B14F-4D97-AF65-F5344CB8AC3E}">
        <p14:creationId xmlns:p14="http://schemas.microsoft.com/office/powerpoint/2010/main" val="14318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D9D57C-B928-5CA4-DBF1-1E1667B21482}"/>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734754" y="1359228"/>
            <a:ext cx="5277601" cy="424258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We have discussed this verse in the past.  The ‘dying’ in the verse refers to our physical death on earth.  We will all face this.  But God offers us the chance to live for eternity – by believing in the sacrifice that Jesus made.  We cannot make our way back to God through our own good works.  We’re just not good enough.  But we don’t have to!  We just have to believe!</a:t>
            </a:r>
          </a:p>
          <a:p>
            <a:pPr algn="ctr"/>
            <a:endParaRPr lang="en-GB" sz="2000" dirty="0">
              <a:solidFill>
                <a:schemeClr val="tx1"/>
              </a:solidFill>
            </a:endParaRPr>
          </a:p>
          <a:p>
            <a:pPr algn="ctr"/>
            <a:r>
              <a:rPr lang="en-GB" sz="2000" dirty="0">
                <a:solidFill>
                  <a:schemeClr val="bg1"/>
                </a:solidFill>
              </a:rPr>
              <a:t>Question of the day:</a:t>
            </a:r>
          </a:p>
          <a:p>
            <a:pPr algn="ctr"/>
            <a:r>
              <a:rPr lang="en-GB" sz="2000" dirty="0">
                <a:solidFill>
                  <a:srgbClr val="FFFF00"/>
                </a:solidFill>
              </a:rPr>
              <a:t>Do you believe in eternal life?</a:t>
            </a:r>
          </a:p>
        </p:txBody>
      </p:sp>
      <p:pic>
        <p:nvPicPr>
          <p:cNvPr id="4" name="Picture 3">
            <a:extLst>
              <a:ext uri="{FF2B5EF4-FFF2-40B4-BE49-F238E27FC236}">
                <a16:creationId xmlns:a16="http://schemas.microsoft.com/office/drawing/2014/main" id="{DA876844-297F-5789-FAAF-8B3CE2ED51DB}"/>
              </a:ext>
            </a:extLst>
          </p:cNvPr>
          <p:cNvPicPr>
            <a:picLocks noChangeAspect="1"/>
          </p:cNvPicPr>
          <p:nvPr/>
        </p:nvPicPr>
        <p:blipFill>
          <a:blip r:embed="rId7"/>
          <a:srcRect r="2593" b="4062"/>
          <a:stretch>
            <a:fillRect/>
          </a:stretch>
        </p:blipFill>
        <p:spPr>
          <a:xfrm>
            <a:off x="188738" y="1413555"/>
            <a:ext cx="6378612" cy="418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48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798D53-EB9E-E02C-B1B9-63D0C0AE36B9}"/>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2" name="Rectangle: Rounded Corners 1">
            <a:extLst>
              <a:ext uri="{FF2B5EF4-FFF2-40B4-BE49-F238E27FC236}">
                <a16:creationId xmlns:a16="http://schemas.microsoft.com/office/drawing/2014/main" id="{EF264920-5DC4-2BD9-77A1-AF9303F0DC1F}"/>
              </a:ext>
            </a:extLst>
          </p:cNvPr>
          <p:cNvSpPr/>
          <p:nvPr/>
        </p:nvSpPr>
        <p:spPr>
          <a:xfrm>
            <a:off x="524754" y="189118"/>
            <a:ext cx="9091554" cy="1019479"/>
          </a:xfrm>
          <a:prstGeom prst="round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FF00"/>
                </a:solidFill>
              </a:rPr>
              <a:t>Can you identify these easter-related words from their anagrams?</a:t>
            </a:r>
          </a:p>
        </p:txBody>
      </p:sp>
      <p:sp>
        <p:nvSpPr>
          <p:cNvPr id="3" name="Rectangle: Rounded Corners 2">
            <a:extLst>
              <a:ext uri="{FF2B5EF4-FFF2-40B4-BE49-F238E27FC236}">
                <a16:creationId xmlns:a16="http://schemas.microsoft.com/office/drawing/2014/main" id="{5FD55209-FCE8-702F-BEAB-49C718B208C8}"/>
              </a:ext>
            </a:extLst>
          </p:cNvPr>
          <p:cNvSpPr/>
          <p:nvPr/>
        </p:nvSpPr>
        <p:spPr>
          <a:xfrm>
            <a:off x="524754" y="1518698"/>
            <a:ext cx="4675399" cy="1165749"/>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mic moo nun</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524754" y="3306460"/>
            <a:ext cx="4675399" cy="1292424"/>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courier rents</a:t>
            </a:r>
          </a:p>
        </p:txBody>
      </p:sp>
      <p:sp>
        <p:nvSpPr>
          <p:cNvPr id="6" name="Rectangle: Rounded Corners 5">
            <a:extLst>
              <a:ext uri="{FF2B5EF4-FFF2-40B4-BE49-F238E27FC236}">
                <a16:creationId xmlns:a16="http://schemas.microsoft.com/office/drawing/2014/main" id="{D5840BCD-50A0-8565-7176-BF7A8D354276}"/>
              </a:ext>
            </a:extLst>
          </p:cNvPr>
          <p:cNvSpPr/>
          <p:nvPr/>
        </p:nvSpPr>
        <p:spPr>
          <a:xfrm>
            <a:off x="5719339" y="3301321"/>
            <a:ext cx="3896969" cy="1292424"/>
          </a:xfrm>
          <a:prstGeom prst="roundRect">
            <a:avLst/>
          </a:prstGeom>
          <a:solidFill>
            <a:srgbClr val="3399F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bg1"/>
                </a:solidFill>
              </a:rPr>
              <a:t>resurrection</a:t>
            </a:r>
          </a:p>
        </p:txBody>
      </p:sp>
      <p:sp>
        <p:nvSpPr>
          <p:cNvPr id="11" name="Rectangle: Rounded Corners 10">
            <a:extLst>
              <a:ext uri="{FF2B5EF4-FFF2-40B4-BE49-F238E27FC236}">
                <a16:creationId xmlns:a16="http://schemas.microsoft.com/office/drawing/2014/main" id="{9333FCD4-98E9-C810-1511-40FC004CE1E6}"/>
              </a:ext>
            </a:extLst>
          </p:cNvPr>
          <p:cNvSpPr/>
          <p:nvPr/>
        </p:nvSpPr>
        <p:spPr>
          <a:xfrm>
            <a:off x="5637475" y="1562593"/>
            <a:ext cx="3978833" cy="1121854"/>
          </a:xfrm>
          <a:prstGeom prst="roundRect">
            <a:avLst/>
          </a:prstGeom>
          <a:solidFill>
            <a:srgbClr val="3399F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bg1"/>
                </a:solidFill>
              </a:rPr>
              <a:t>communion</a:t>
            </a:r>
          </a:p>
        </p:txBody>
      </p:sp>
      <p:sp>
        <p:nvSpPr>
          <p:cNvPr id="12" name="Rectangle: Rounded Corners 11">
            <a:extLst>
              <a:ext uri="{FF2B5EF4-FFF2-40B4-BE49-F238E27FC236}">
                <a16:creationId xmlns:a16="http://schemas.microsoft.com/office/drawing/2014/main" id="{FF1D7B84-464C-1C99-734C-D8DA839FE619}"/>
              </a:ext>
            </a:extLst>
          </p:cNvPr>
          <p:cNvSpPr/>
          <p:nvPr/>
        </p:nvSpPr>
        <p:spPr>
          <a:xfrm>
            <a:off x="524754" y="5097612"/>
            <a:ext cx="4675399" cy="1183918"/>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nonce vat</a:t>
            </a:r>
          </a:p>
        </p:txBody>
      </p:sp>
      <p:sp>
        <p:nvSpPr>
          <p:cNvPr id="13" name="Rectangle: Rounded Corners 12">
            <a:extLst>
              <a:ext uri="{FF2B5EF4-FFF2-40B4-BE49-F238E27FC236}">
                <a16:creationId xmlns:a16="http://schemas.microsoft.com/office/drawing/2014/main" id="{3B7EBFB0-A260-BE21-1230-6ACF91164769}"/>
              </a:ext>
            </a:extLst>
          </p:cNvPr>
          <p:cNvSpPr/>
          <p:nvPr/>
        </p:nvSpPr>
        <p:spPr>
          <a:xfrm>
            <a:off x="5780598" y="5097612"/>
            <a:ext cx="3835710" cy="1183919"/>
          </a:xfrm>
          <a:prstGeom prst="roundRect">
            <a:avLst/>
          </a:prstGeom>
          <a:solidFill>
            <a:srgbClr val="3399F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bg1"/>
                </a:solidFill>
              </a:rPr>
              <a:t>covenant</a:t>
            </a:r>
          </a:p>
        </p:txBody>
      </p:sp>
      <p:sp>
        <p:nvSpPr>
          <p:cNvPr id="24" name="TextBox 23">
            <a:extLst>
              <a:ext uri="{FF2B5EF4-FFF2-40B4-BE49-F238E27FC236}">
                <a16:creationId xmlns:a16="http://schemas.microsoft.com/office/drawing/2014/main" id="{C4C9A546-FB1C-5E49-83E3-A193A548DB57}"/>
              </a:ext>
            </a:extLst>
          </p:cNvPr>
          <p:cNvSpPr txBox="1"/>
          <p:nvPr/>
        </p:nvSpPr>
        <p:spPr>
          <a:xfrm>
            <a:off x="10246338" y="2387486"/>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C02B3EC3-CD5C-C448-5A86-40550365C8FC}"/>
              </a:ext>
            </a:extLst>
          </p:cNvPr>
          <p:cNvSpPr txBox="1"/>
          <p:nvPr/>
        </p:nvSpPr>
        <p:spPr>
          <a:xfrm>
            <a:off x="10257228" y="37678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A9D4D81-C2D1-2BFA-6BAA-A3D9FD9DBF32}"/>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Prayer of Hope</a:t>
            </a:r>
          </a:p>
          <a:p>
            <a:endParaRPr lang="en-GB" sz="2400" dirty="0"/>
          </a:p>
          <a:p>
            <a:r>
              <a:rPr lang="en-GB" sz="2400" dirty="0"/>
              <a:t>Risen Jesus</a:t>
            </a:r>
          </a:p>
          <a:p>
            <a:endParaRPr lang="en-GB" sz="2400" dirty="0"/>
          </a:p>
          <a:p>
            <a:r>
              <a:rPr lang="en-GB" sz="2400" dirty="0"/>
              <a:t>Thank you for the hope your resurrection brings. When life feels heavy or uncertain, remind us that light is stronger than darkness and that new beginnings are always possible. Help us face challenges with courage and walk each day in your peace.</a:t>
            </a:r>
          </a:p>
          <a:p>
            <a:endParaRPr lang="en-GB" sz="2400" dirty="0"/>
          </a:p>
          <a:p>
            <a:r>
              <a:rPr lang="en-GB" sz="2400" dirty="0"/>
              <a:t>Amen.</a:t>
            </a:r>
          </a:p>
        </p:txBody>
      </p:sp>
    </p:spTree>
    <p:extLst>
      <p:ext uri="{BB962C8B-B14F-4D97-AF65-F5344CB8AC3E}">
        <p14:creationId xmlns:p14="http://schemas.microsoft.com/office/powerpoint/2010/main" val="154209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523BBE-C6DE-8155-2E3C-7898FE6CCA66}"/>
              </a:ext>
            </a:extLst>
          </p:cNvPr>
          <p:cNvPicPr>
            <a:picLocks noChangeAspect="1"/>
          </p:cNvPicPr>
          <p:nvPr/>
        </p:nvPicPr>
        <p:blipFill>
          <a:blip r:embed="rId3"/>
          <a:stretch>
            <a:fillRect/>
          </a:stretch>
        </p:blipFill>
        <p:spPr>
          <a:xfrm>
            <a:off x="5568" y="8847"/>
            <a:ext cx="12180864" cy="6840305"/>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326540" y="389614"/>
            <a:ext cx="9308833"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dirty="0">
                <a:solidFill>
                  <a:srgbClr val="FFFF00"/>
                </a:solidFill>
                <a:latin typeface="Helvetica" panose="020B0604020202020204" pitchFamily="34" charset="0"/>
              </a:rPr>
              <a:t>Prayer for Strength and Courage</a:t>
            </a:r>
          </a:p>
          <a:p>
            <a:pPr algn="l">
              <a:spcBef>
                <a:spcPts val="750"/>
              </a:spcBef>
              <a:spcAft>
                <a:spcPts val="750"/>
              </a:spcAft>
              <a:buNone/>
            </a:pPr>
            <a:endParaRPr lang="en-GB" sz="2800" dirty="0">
              <a:solidFill>
                <a:srgbClr val="FFFF00"/>
              </a:solidFill>
              <a:latin typeface="Helvetica" panose="020B0604020202020204" pitchFamily="34" charset="0"/>
            </a:endParaRPr>
          </a:p>
          <a:p>
            <a:pPr algn="l">
              <a:spcBef>
                <a:spcPts val="750"/>
              </a:spcBef>
              <a:spcAft>
                <a:spcPts val="750"/>
              </a:spcAft>
              <a:buNone/>
            </a:pPr>
            <a:r>
              <a:rPr lang="en-GB" sz="2800" dirty="0">
                <a:solidFill>
                  <a:srgbClr val="FFFF00"/>
                </a:solidFill>
                <a:latin typeface="Helvetica" panose="020B0604020202020204" pitchFamily="34" charset="0"/>
              </a:rPr>
              <a:t>Lord Jesus</a:t>
            </a:r>
          </a:p>
          <a:p>
            <a:pPr algn="l">
              <a:spcBef>
                <a:spcPts val="750"/>
              </a:spcBef>
              <a:spcAft>
                <a:spcPts val="750"/>
              </a:spcAft>
              <a:buNone/>
            </a:pPr>
            <a:r>
              <a:rPr lang="en-GB" sz="2800" dirty="0">
                <a:solidFill>
                  <a:srgbClr val="FFFF00"/>
                </a:solidFill>
                <a:latin typeface="Helvetica" panose="020B0604020202020204" pitchFamily="34" charset="0"/>
              </a:rPr>
              <a:t>You rose from the tomb and defeated fear. When we feel stressed, worried, or overwhelmed, give us the strength to keep going and the courage to do what is right. Help us support one another and bring kindness into our school.</a:t>
            </a:r>
          </a:p>
          <a:p>
            <a:pPr algn="l">
              <a:spcBef>
                <a:spcPts val="750"/>
              </a:spcBef>
              <a:spcAft>
                <a:spcPts val="750"/>
              </a:spcAft>
              <a:buNone/>
            </a:pPr>
            <a:r>
              <a:rPr lang="en-GB" sz="28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8B934-0437-DEAB-52B6-28497180E242}"/>
              </a:ext>
            </a:extLst>
          </p:cNvPr>
          <p:cNvPicPr>
            <a:picLocks noChangeAspect="1"/>
          </p:cNvPicPr>
          <p:nvPr/>
        </p:nvPicPr>
        <p:blipFill>
          <a:blip r:embed="rId3"/>
          <a:stretch>
            <a:fillRect/>
          </a:stretch>
        </p:blipFill>
        <p:spPr>
          <a:xfrm>
            <a:off x="5568" y="8847"/>
            <a:ext cx="12180864" cy="6840305"/>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3BF8F8-E89E-0488-4F2E-B56117F21FF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A513FF68-D500-2A7D-A877-A9B5C8AE514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AFDB83D-6E02-6E49-2F63-8F2F865CE15F}"/>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EEE45E5-3AD5-BA9C-408E-3BD254D32940}"/>
              </a:ext>
            </a:extLst>
          </p:cNvPr>
          <p:cNvSpPr/>
          <p:nvPr/>
        </p:nvSpPr>
        <p:spPr>
          <a:xfrm>
            <a:off x="338732" y="343894"/>
            <a:ext cx="9719668" cy="6170212"/>
          </a:xfrm>
          <a:prstGeom prst="roundRect">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Prayer of Gratitude</a:t>
            </a:r>
          </a:p>
          <a:p>
            <a:endParaRPr lang="en-GB" sz="2400" dirty="0"/>
          </a:p>
          <a:p>
            <a:r>
              <a:rPr lang="en-GB" sz="2400" dirty="0"/>
              <a:t>Dear Lord</a:t>
            </a:r>
          </a:p>
          <a:p>
            <a:endParaRPr lang="en-GB" sz="2400" dirty="0"/>
          </a:p>
          <a:p>
            <a:r>
              <a:rPr lang="en-GB" sz="2400" dirty="0"/>
              <a:t>At Easter we remember your love—stronger than death, stronger than anything we face. Thank you for friends, teachers, and the opportunities we have to learn and grow. Help us use our gifts to make the world brighter and to share your love with those around us.</a:t>
            </a:r>
          </a:p>
          <a:p>
            <a:endParaRPr lang="en-GB" sz="2400" dirty="0"/>
          </a:p>
          <a:p>
            <a:r>
              <a:rPr lang="en-GB" sz="2400" dirty="0"/>
              <a:t>Amen.</a:t>
            </a:r>
          </a:p>
        </p:txBody>
      </p:sp>
    </p:spTree>
    <p:extLst>
      <p:ext uri="{BB962C8B-B14F-4D97-AF65-F5344CB8AC3E}">
        <p14:creationId xmlns:p14="http://schemas.microsoft.com/office/powerpoint/2010/main" val="2463395295"/>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13135</TotalTime>
  <Words>1013</Words>
  <Application>Microsoft Office PowerPoint</Application>
  <PresentationFormat>Widescreen</PresentationFormat>
  <Paragraphs>96</Paragraphs>
  <Slides>11</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Abadi</vt:lpstr>
      <vt:lpstr>ADLaM Display</vt:lpstr>
      <vt:lpstr>Aptos SemiBold</vt:lpstr>
      <vt:lpstr>Arial</vt:lpstr>
      <vt:lpstr>Baguet Script</vt:lpstr>
      <vt:lpstr>Bierstadt</vt:lpstr>
      <vt:lpstr>Calibri</vt:lpstr>
      <vt:lpstr>Helvetica</vt:lpstr>
      <vt:lpstr>Lucida Calligraphy</vt:lpstr>
      <vt:lpstr>Trebuchet MS</vt:lpstr>
      <vt:lpstr>Verdana</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frogspawn in the pond!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2026-03-26T16:10:59Z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