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3"/>
  </p:notesMasterIdLst>
  <p:sldIdLst>
    <p:sldId id="259" r:id="rId6"/>
    <p:sldId id="260" r:id="rId7"/>
    <p:sldId id="270" r:id="rId8"/>
    <p:sldId id="300" r:id="rId9"/>
    <p:sldId id="310" r:id="rId10"/>
    <p:sldId id="313" r:id="rId11"/>
    <p:sldId id="307" r:id="rId1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0"/>
            <p14:sldId id="313"/>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0066"/>
    <a:srgbClr val="EEB500"/>
    <a:srgbClr val="CC99FF"/>
    <a:srgbClr val="660033"/>
    <a:srgbClr val="C90FA1"/>
    <a:srgbClr val="3ABFC6"/>
    <a:srgbClr val="3BB5C5"/>
    <a:srgbClr val="3BAEC5"/>
    <a:srgbClr val="3AB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96" d="100"/>
          <a:sy n="96" d="100"/>
        </p:scale>
        <p:origin x="110"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delMainMaster modSection">
      <pc:chgData name="Bradley DEYSEL" userId="eb652434-ba0d-4f6d-bc67-94b5b671a75a" providerId="ADAL" clId="{4582205B-D3F2-4DB7-BBCB-488FEECED662}" dt="2026-03-20T13:27:29.646" v="13496" actId="1076"/>
      <pc:docMkLst>
        <pc:docMk/>
      </pc:docMkLst>
      <pc:sldChg chg="addSp delSp modSp mod addAnim delAnim modAnim">
        <pc:chgData name="Bradley DEYSEL" userId="eb652434-ba0d-4f6d-bc67-94b5b671a75a" providerId="ADAL" clId="{4582205B-D3F2-4DB7-BBCB-488FEECED662}" dt="2026-03-20T13:27:29.646" v="13496" actId="1076"/>
        <pc:sldMkLst>
          <pc:docMk/>
          <pc:sldMk cId="144535696" sldId="259"/>
        </pc:sldMkLst>
        <pc:spChg chg="mod ord">
          <ac:chgData name="Bradley DEYSEL" userId="eb652434-ba0d-4f6d-bc67-94b5b671a75a" providerId="ADAL" clId="{4582205B-D3F2-4DB7-BBCB-488FEECED662}" dt="2026-03-05T13:20:30.499" v="11203" actId="20577"/>
          <ac:spMkLst>
            <pc:docMk/>
            <pc:sldMk cId="144535696" sldId="259"/>
            <ac:spMk id="2" creationId="{D4270722-9025-BE25-A523-4ED53F4AED18}"/>
          </ac:spMkLst>
        </pc:spChg>
        <pc:spChg chg="mod ord">
          <ac:chgData name="Bradley DEYSEL" userId="eb652434-ba0d-4f6d-bc67-94b5b671a75a" providerId="ADAL" clId="{4582205B-D3F2-4DB7-BBCB-488FEECED662}" dt="2026-03-20T13:27:24.533" v="13494" actId="1076"/>
          <ac:spMkLst>
            <pc:docMk/>
            <pc:sldMk cId="144535696" sldId="259"/>
            <ac:spMk id="3" creationId="{8422FA88-B0DB-E6C0-CF92-273010F3BB38}"/>
          </ac:spMkLst>
        </pc:spChg>
        <pc:spChg chg="add mod">
          <ac:chgData name="Bradley DEYSEL" userId="eb652434-ba0d-4f6d-bc67-94b5b671a75a" providerId="ADAL" clId="{4582205B-D3F2-4DB7-BBCB-488FEECED662}" dt="2026-03-20T13:27:29.646" v="13496" actId="1076"/>
          <ac:spMkLst>
            <pc:docMk/>
            <pc:sldMk cId="144535696" sldId="259"/>
            <ac:spMk id="11" creationId="{F4636E1E-3167-53C0-2E9D-4EFEF83700D1}"/>
          </ac:spMkLst>
        </pc:spChg>
        <pc:spChg chg="mod ord">
          <ac:chgData name="Bradley DEYSEL" userId="eb652434-ba0d-4f6d-bc67-94b5b671a75a" providerId="ADAL" clId="{4582205B-D3F2-4DB7-BBCB-488FEECED662}" dt="2026-02-24T10:52:28.924" v="8090" actId="113"/>
          <ac:spMkLst>
            <pc:docMk/>
            <pc:sldMk cId="144535696" sldId="259"/>
            <ac:spMk id="13" creationId="{73045F38-A2B5-3B54-3340-C8BF6DD25123}"/>
          </ac:spMkLst>
        </pc:spChg>
        <pc:spChg chg="mod">
          <ac:chgData name="Bradley DEYSEL" userId="eb652434-ba0d-4f6d-bc67-94b5b671a75a" providerId="ADAL" clId="{4582205B-D3F2-4DB7-BBCB-488FEECED662}" dt="2026-03-04T15:21:10.893" v="11115" actId="20577"/>
          <ac:spMkLst>
            <pc:docMk/>
            <pc:sldMk cId="144535696" sldId="259"/>
            <ac:spMk id="18" creationId="{33652432-D9B4-EA27-DF1A-0C85550A3990}"/>
          </ac:spMkLst>
        </pc:spChg>
        <pc:picChg chg="add mod modCrop">
          <ac:chgData name="Bradley DEYSEL" userId="eb652434-ba0d-4f6d-bc67-94b5b671a75a" providerId="ADAL" clId="{4582205B-D3F2-4DB7-BBCB-488FEECED662}" dt="2026-03-20T13:27:19.222" v="13493" actId="14100"/>
          <ac:picMkLst>
            <pc:docMk/>
            <pc:sldMk cId="144535696" sldId="259"/>
            <ac:picMk id="5" creationId="{AB7D9900-4965-FB31-1058-A43F7F873DB1}"/>
          </ac:picMkLst>
        </pc:picChg>
        <pc:picChg chg="add mod ord">
          <ac:chgData name="Bradley DEYSEL" userId="eb652434-ba0d-4f6d-bc67-94b5b671a75a" providerId="ADAL" clId="{4582205B-D3F2-4DB7-BBCB-488FEECED662}" dt="2026-03-05T13:34:11.106" v="11243" actId="167"/>
          <ac:picMkLst>
            <pc:docMk/>
            <pc:sldMk cId="144535696" sldId="259"/>
            <ac:picMk id="7" creationId="{397E0207-1C55-C4D2-B08F-01B1092C8B1D}"/>
          </ac:picMkLst>
        </pc:picChg>
      </pc:sldChg>
      <pc:sldChg chg="addSp delSp modSp mod delAnim modAnim">
        <pc:chgData name="Bradley DEYSEL" userId="eb652434-ba0d-4f6d-bc67-94b5b671a75a" providerId="ADAL" clId="{4582205B-D3F2-4DB7-BBCB-488FEECED662}" dt="2026-03-11T13:48:04.626" v="13490" actId="1076"/>
        <pc:sldMkLst>
          <pc:docMk/>
          <pc:sldMk cId="1675910266" sldId="260"/>
        </pc:sldMkLst>
        <pc:spChg chg="mod ord">
          <ac:chgData name="Bradley DEYSEL" userId="eb652434-ba0d-4f6d-bc67-94b5b671a75a" providerId="ADAL" clId="{4582205B-D3F2-4DB7-BBCB-488FEECED662}" dt="2026-03-11T13:34:10.068" v="13449" actId="207"/>
          <ac:spMkLst>
            <pc:docMk/>
            <pc:sldMk cId="1675910266" sldId="260"/>
            <ac:spMk id="3" creationId="{9F448480-4F0C-BC4B-BBC9-3B6399D4E3DE}"/>
          </ac:spMkLst>
        </pc:spChg>
        <pc:spChg chg="mod">
          <ac:chgData name="Bradley DEYSEL" userId="eb652434-ba0d-4f6d-bc67-94b5b671a75a" providerId="ADAL" clId="{4582205B-D3F2-4DB7-BBCB-488FEECED662}" dt="2026-03-11T13:34:27.619" v="13451" actId="1076"/>
          <ac:spMkLst>
            <pc:docMk/>
            <pc:sldMk cId="1675910266" sldId="260"/>
            <ac:spMk id="6" creationId="{F9CC3219-A1BF-2EBB-CA99-AA632926573C}"/>
          </ac:spMkLst>
        </pc:spChg>
        <pc:spChg chg="add mod">
          <ac:chgData name="Bradley DEYSEL" userId="eb652434-ba0d-4f6d-bc67-94b5b671a75a" providerId="ADAL" clId="{4582205B-D3F2-4DB7-BBCB-488FEECED662}" dt="2026-03-11T13:47:55.419" v="13488" actId="1076"/>
          <ac:spMkLst>
            <pc:docMk/>
            <pc:sldMk cId="1675910266" sldId="260"/>
            <ac:spMk id="7" creationId="{A5A559F5-8DA5-8A37-A801-18E5663D21D5}"/>
          </ac:spMkLst>
        </pc:spChg>
        <pc:spChg chg="mod">
          <ac:chgData name="Bradley DEYSEL" userId="eb652434-ba0d-4f6d-bc67-94b5b671a75a" providerId="ADAL" clId="{4582205B-D3F2-4DB7-BBCB-488FEECED662}" dt="2026-03-11T13:34:33.362" v="13453" actId="1076"/>
          <ac:spMkLst>
            <pc:docMk/>
            <pc:sldMk cId="1675910266" sldId="260"/>
            <ac:spMk id="9" creationId="{6E81EC16-4899-BF9D-E5F4-5142C0A16CA5}"/>
          </ac:spMkLst>
        </pc:spChg>
        <pc:spChg chg="mod ord">
          <ac:chgData name="Bradley DEYSEL" userId="eb652434-ba0d-4f6d-bc67-94b5b671a75a" providerId="ADAL" clId="{4582205B-D3F2-4DB7-BBCB-488FEECED662}" dt="2026-03-11T13:48:04.626" v="13490" actId="1076"/>
          <ac:spMkLst>
            <pc:docMk/>
            <pc:sldMk cId="1675910266" sldId="260"/>
            <ac:spMk id="13" creationId="{3338FDFF-8508-81AA-A640-2603C135C885}"/>
          </ac:spMkLst>
        </pc:spChg>
        <pc:spChg chg="mod">
          <ac:chgData name="Bradley DEYSEL" userId="eb652434-ba0d-4f6d-bc67-94b5b671a75a" providerId="ADAL" clId="{4582205B-D3F2-4DB7-BBCB-488FEECED662}" dt="2026-03-04T15:21:48.950" v="11159" actId="20577"/>
          <ac:spMkLst>
            <pc:docMk/>
            <pc:sldMk cId="1675910266" sldId="260"/>
            <ac:spMk id="44" creationId="{671D59B2-B9F4-C44E-44AD-96EA77F916BE}"/>
          </ac:spMkLst>
        </pc:spChg>
        <pc:picChg chg="add mod modCrop">
          <ac:chgData name="Bradley DEYSEL" userId="eb652434-ba0d-4f6d-bc67-94b5b671a75a" providerId="ADAL" clId="{4582205B-D3F2-4DB7-BBCB-488FEECED662}" dt="2026-03-11T13:48:02.423" v="13489" actId="14100"/>
          <ac:picMkLst>
            <pc:docMk/>
            <pc:sldMk cId="1675910266" sldId="260"/>
            <ac:picMk id="4" creationId="{B2012F8B-281A-9C64-1A59-162901151236}"/>
          </ac:picMkLst>
        </pc:picChg>
        <pc:picChg chg="add mod ord">
          <ac:chgData name="Bradley DEYSEL" userId="eb652434-ba0d-4f6d-bc67-94b5b671a75a" providerId="ADAL" clId="{4582205B-D3F2-4DB7-BBCB-488FEECED662}" dt="2026-03-11T13:34:21.160" v="13450" actId="1076"/>
          <ac:picMkLst>
            <pc:docMk/>
            <pc:sldMk cId="1675910266" sldId="260"/>
            <ac:picMk id="5" creationId="{7AC6D084-E3F7-1249-6446-8DD9C1F29E59}"/>
          </ac:picMkLst>
        </pc:picChg>
      </pc:sldChg>
      <pc:sldChg chg="addSp delSp modSp mod modCm">
        <pc:chgData name="Bradley DEYSEL" userId="eb652434-ba0d-4f6d-bc67-94b5b671a75a" providerId="ADAL" clId="{4582205B-D3F2-4DB7-BBCB-488FEECED662}" dt="2026-03-05T14:55:19.891" v="12529" actId="20577"/>
        <pc:sldMkLst>
          <pc:docMk/>
          <pc:sldMk cId="2433912177" sldId="270"/>
        </pc:sldMkLst>
        <pc:spChg chg="mod">
          <ac:chgData name="Bradley DEYSEL" userId="eb652434-ba0d-4f6d-bc67-94b5b671a75a" providerId="ADAL" clId="{4582205B-D3F2-4DB7-BBCB-488FEECED662}" dt="2026-03-05T14:55:19.891" v="12529" actId="20577"/>
          <ac:spMkLst>
            <pc:docMk/>
            <pc:sldMk cId="2433912177" sldId="270"/>
            <ac:spMk id="6" creationId="{B17699E2-DF46-2034-F941-3D2D723E9D6B}"/>
          </ac:spMkLst>
        </pc:spChg>
        <pc:picChg chg="add mod modCrop">
          <ac:chgData name="Bradley DEYSEL" userId="eb652434-ba0d-4f6d-bc67-94b5b671a75a" providerId="ADAL" clId="{4582205B-D3F2-4DB7-BBCB-488FEECED662}" dt="2026-03-05T14:10:57.040" v="11263" actId="14100"/>
          <ac:picMkLst>
            <pc:docMk/>
            <pc:sldMk cId="2433912177" sldId="270"/>
            <ac:picMk id="3" creationId="{5432867B-A10B-9300-44D4-D92AB79E8EF1}"/>
          </ac:picMkLst>
        </pc:picChg>
        <pc:picChg chg="add ord">
          <ac:chgData name="Bradley DEYSEL" userId="eb652434-ba0d-4f6d-bc67-94b5b671a75a" providerId="ADAL" clId="{4582205B-D3F2-4DB7-BBCB-488FEECED662}" dt="2026-03-05T13:34:43.409" v="11247" actId="167"/>
          <ac:picMkLst>
            <pc:docMk/>
            <pc:sldMk cId="2433912177" sldId="270"/>
            <ac:picMk id="4" creationId="{50EB0791-5F8B-DC75-00C2-782DEF6BFD34}"/>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3-05T14:55:19.891" v="12529" actId="20577"/>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3-05T15:00:26.057" v="12970" actId="207"/>
        <pc:sldMkLst>
          <pc:docMk/>
          <pc:sldMk cId="299848669" sldId="300"/>
        </pc:sldMkLst>
        <pc:spChg chg="mod">
          <ac:chgData name="Bradley DEYSEL" userId="eb652434-ba0d-4f6d-bc67-94b5b671a75a" providerId="ADAL" clId="{4582205B-D3F2-4DB7-BBCB-488FEECED662}" dt="2026-03-05T15:00:26.057" v="12970" actId="207"/>
          <ac:spMkLst>
            <pc:docMk/>
            <pc:sldMk cId="299848669" sldId="300"/>
            <ac:spMk id="3" creationId="{65A7FE24-EE17-2E9F-8372-5E909F541540}"/>
          </ac:spMkLst>
        </pc:spChg>
        <pc:picChg chg="add mod modCrop">
          <ac:chgData name="Bradley DEYSEL" userId="eb652434-ba0d-4f6d-bc67-94b5b671a75a" providerId="ADAL" clId="{4582205B-D3F2-4DB7-BBCB-488FEECED662}" dt="2026-03-05T14:14:38.230" v="11271" actId="14100"/>
          <ac:picMkLst>
            <pc:docMk/>
            <pc:sldMk cId="299848669" sldId="300"/>
            <ac:picMk id="2" creationId="{D960986A-51A4-77A8-C0B4-173558A1D0F1}"/>
          </ac:picMkLst>
        </pc:picChg>
        <pc:picChg chg="add ord">
          <ac:chgData name="Bradley DEYSEL" userId="eb652434-ba0d-4f6d-bc67-94b5b671a75a" providerId="ADAL" clId="{4582205B-D3F2-4DB7-BBCB-488FEECED662}" dt="2026-03-05T13:34:57.490" v="11249" actId="167"/>
          <ac:picMkLst>
            <pc:docMk/>
            <pc:sldMk cId="299848669" sldId="300"/>
            <ac:picMk id="4" creationId="{65536AF4-E96F-49EC-2997-838338ACFA6F}"/>
          </ac:picMkLst>
        </pc:picChg>
      </pc:sldChg>
      <pc:sldChg chg="addSp delSp modSp mod">
        <pc:chgData name="Bradley DEYSEL" userId="eb652434-ba0d-4f6d-bc67-94b5b671a75a" providerId="ADAL" clId="{4582205B-D3F2-4DB7-BBCB-488FEECED662}" dt="2026-03-05T15:10:18.654" v="13446" actId="6549"/>
        <pc:sldMkLst>
          <pc:docMk/>
          <pc:sldMk cId="1208504242" sldId="307"/>
        </pc:sldMkLst>
        <pc:spChg chg="add mod ord">
          <ac:chgData name="Bradley DEYSEL" userId="eb652434-ba0d-4f6d-bc67-94b5b671a75a" providerId="ADAL" clId="{4582205B-D3F2-4DB7-BBCB-488FEECED662}" dt="2026-03-05T15:10:18.654" v="13446" actId="6549"/>
          <ac:spMkLst>
            <pc:docMk/>
            <pc:sldMk cId="1208504242" sldId="307"/>
            <ac:spMk id="3" creationId="{299F1A2F-9CE9-E1BF-6EBB-47945466CE3F}"/>
          </ac:spMkLst>
        </pc:spChg>
        <pc:picChg chg="add mod ord">
          <ac:chgData name="Bradley DEYSEL" userId="eb652434-ba0d-4f6d-bc67-94b5b671a75a" providerId="ADAL" clId="{4582205B-D3F2-4DB7-BBCB-488FEECED662}" dt="2026-03-05T13:35:37.633" v="11256" actId="167"/>
          <ac:picMkLst>
            <pc:docMk/>
            <pc:sldMk cId="1208504242" sldId="307"/>
            <ac:picMk id="2" creationId="{46BF5058-2652-E138-5C75-223CA9445B3C}"/>
          </ac:picMkLst>
        </pc:picChg>
      </pc:sldChg>
      <pc:sldChg chg="addSp delSp modSp mod delAnim modAnim">
        <pc:chgData name="Bradley DEYSEL" userId="eb652434-ba0d-4f6d-bc67-94b5b671a75a" providerId="ADAL" clId="{4582205B-D3F2-4DB7-BBCB-488FEECED662}" dt="2026-03-05T15:03:57.597" v="12980" actId="207"/>
        <pc:sldMkLst>
          <pc:docMk/>
          <pc:sldMk cId="1474854639" sldId="310"/>
        </pc:sldMkLst>
        <pc:spChg chg="add mod">
          <ac:chgData name="Bradley DEYSEL" userId="eb652434-ba0d-4f6d-bc67-94b5b671a75a" providerId="ADAL" clId="{4582205B-D3F2-4DB7-BBCB-488FEECED662}" dt="2026-03-05T15:03:57.597" v="12980" actId="207"/>
          <ac:spMkLst>
            <pc:docMk/>
            <pc:sldMk cId="1474854639" sldId="310"/>
            <ac:spMk id="2" creationId="{EF264920-5DC4-2BD9-77A1-AF9303F0DC1F}"/>
          </ac:spMkLst>
        </pc:spChg>
        <pc:spChg chg="add mod">
          <ac:chgData name="Bradley DEYSEL" userId="eb652434-ba0d-4f6d-bc67-94b5b671a75a" providerId="ADAL" clId="{4582205B-D3F2-4DB7-BBCB-488FEECED662}" dt="2026-03-05T14:44:34.829" v="11823" actId="255"/>
          <ac:spMkLst>
            <pc:docMk/>
            <pc:sldMk cId="1474854639" sldId="310"/>
            <ac:spMk id="3" creationId="{5FD55209-FCE8-702F-BEAB-49C718B208C8}"/>
          </ac:spMkLst>
        </pc:spChg>
        <pc:spChg chg="add mod">
          <ac:chgData name="Bradley DEYSEL" userId="eb652434-ba0d-4f6d-bc67-94b5b671a75a" providerId="ADAL" clId="{4582205B-D3F2-4DB7-BBCB-488FEECED662}" dt="2026-03-05T14:44:50.682" v="11825" actId="255"/>
          <ac:spMkLst>
            <pc:docMk/>
            <pc:sldMk cId="1474854639" sldId="310"/>
            <ac:spMk id="4" creationId="{7A42F1A6-478A-EA10-EC41-C1500249ABDA}"/>
          </ac:spMkLst>
        </pc:spChg>
        <pc:spChg chg="add mod">
          <ac:chgData name="Bradley DEYSEL" userId="eb652434-ba0d-4f6d-bc67-94b5b671a75a" providerId="ADAL" clId="{4582205B-D3F2-4DB7-BBCB-488FEECED662}" dt="2026-03-05T15:02:16.738" v="12971" actId="14100"/>
          <ac:spMkLst>
            <pc:docMk/>
            <pc:sldMk cId="1474854639" sldId="310"/>
            <ac:spMk id="6" creationId="{D5840BCD-50A0-8565-7176-BF7A8D354276}"/>
          </ac:spMkLst>
        </pc:spChg>
        <pc:spChg chg="add mod">
          <ac:chgData name="Bradley DEYSEL" userId="eb652434-ba0d-4f6d-bc67-94b5b671a75a" providerId="ADAL" clId="{4582205B-D3F2-4DB7-BBCB-488FEECED662}" dt="2026-03-05T14:49:12.939" v="11853" actId="1076"/>
          <ac:spMkLst>
            <pc:docMk/>
            <pc:sldMk cId="1474854639" sldId="310"/>
            <ac:spMk id="9" creationId="{C02B3EC3-CD5C-C448-5A86-40550365C8FC}"/>
          </ac:spMkLst>
        </pc:spChg>
        <pc:spChg chg="add mod">
          <ac:chgData name="Bradley DEYSEL" userId="eb652434-ba0d-4f6d-bc67-94b5b671a75a" providerId="ADAL" clId="{4582205B-D3F2-4DB7-BBCB-488FEECED662}" dt="2026-03-05T14:44:42.648" v="11824" actId="255"/>
          <ac:spMkLst>
            <pc:docMk/>
            <pc:sldMk cId="1474854639" sldId="310"/>
            <ac:spMk id="11" creationId="{9333FCD4-98E9-C810-1511-40FC004CE1E6}"/>
          </ac:spMkLst>
        </pc:spChg>
        <pc:spChg chg="add mod">
          <ac:chgData name="Bradley DEYSEL" userId="eb652434-ba0d-4f6d-bc67-94b5b671a75a" providerId="ADAL" clId="{4582205B-D3F2-4DB7-BBCB-488FEECED662}" dt="2026-03-05T14:45:05.347" v="11827" actId="255"/>
          <ac:spMkLst>
            <pc:docMk/>
            <pc:sldMk cId="1474854639" sldId="310"/>
            <ac:spMk id="12" creationId="{FF1D7B84-464C-1C99-734C-D8DA839FE619}"/>
          </ac:spMkLst>
        </pc:spChg>
        <pc:spChg chg="add mod">
          <ac:chgData name="Bradley DEYSEL" userId="eb652434-ba0d-4f6d-bc67-94b5b671a75a" providerId="ADAL" clId="{4582205B-D3F2-4DB7-BBCB-488FEECED662}" dt="2026-03-05T15:02:25.886" v="12972" actId="14100"/>
          <ac:spMkLst>
            <pc:docMk/>
            <pc:sldMk cId="1474854639" sldId="310"/>
            <ac:spMk id="13" creationId="{3B7EBFB0-A260-BE21-1230-6ACF91164769}"/>
          </ac:spMkLst>
        </pc:spChg>
        <pc:spChg chg="add mod">
          <ac:chgData name="Bradley DEYSEL" userId="eb652434-ba0d-4f6d-bc67-94b5b671a75a" providerId="ADAL" clId="{4582205B-D3F2-4DB7-BBCB-488FEECED662}" dt="2026-03-05T14:49:17.154" v="11854" actId="1076"/>
          <ac:spMkLst>
            <pc:docMk/>
            <pc:sldMk cId="1474854639" sldId="310"/>
            <ac:spMk id="24" creationId="{C4C9A546-FB1C-5E49-83E3-A193A548DB57}"/>
          </ac:spMkLst>
        </pc:spChg>
        <pc:picChg chg="add mod modCrop">
          <ac:chgData name="Bradley DEYSEL" userId="eb652434-ba0d-4f6d-bc67-94b5b671a75a" providerId="ADAL" clId="{4582205B-D3F2-4DB7-BBCB-488FEECED662}" dt="2026-03-05T14:30:07.202" v="11532" actId="732"/>
          <ac:picMkLst>
            <pc:docMk/>
            <pc:sldMk cId="1474854639" sldId="310"/>
            <ac:picMk id="5" creationId="{8331DE6A-20BC-681F-C9B4-336D96D0E3A7}"/>
          </ac:picMkLst>
        </pc:picChg>
        <pc:picChg chg="add mod ord">
          <ac:chgData name="Bradley DEYSEL" userId="eb652434-ba0d-4f6d-bc67-94b5b671a75a" providerId="ADAL" clId="{4582205B-D3F2-4DB7-BBCB-488FEECED662}" dt="2026-03-05T14:40:54.026" v="11692" actId="1076"/>
          <ac:picMkLst>
            <pc:docMk/>
            <pc:sldMk cId="1474854639" sldId="310"/>
            <ac:picMk id="7" creationId="{FD085DFD-2417-68F4-2D24-E1043EF8E06F}"/>
          </ac:picMkLst>
        </pc:picChg>
        <pc:picChg chg="add mod modCrop">
          <ac:chgData name="Bradley DEYSEL" userId="eb652434-ba0d-4f6d-bc67-94b5b671a75a" providerId="ADAL" clId="{4582205B-D3F2-4DB7-BBCB-488FEECED662}" dt="2026-03-05T14:30:17.144" v="11534" actId="732"/>
          <ac:picMkLst>
            <pc:docMk/>
            <pc:sldMk cId="1474854639" sldId="310"/>
            <ac:picMk id="10" creationId="{17C01028-6874-F230-F2ED-7A7100593233}"/>
          </ac:picMkLst>
        </pc:picChg>
        <pc:picChg chg="add mod">
          <ac:chgData name="Bradley DEYSEL" userId="eb652434-ba0d-4f6d-bc67-94b5b671a75a" providerId="ADAL" clId="{4582205B-D3F2-4DB7-BBCB-488FEECED662}" dt="2026-03-05T14:50:09.047" v="11855" actId="14100"/>
          <ac:picMkLst>
            <pc:docMk/>
            <pc:sldMk cId="1474854639" sldId="310"/>
            <ac:picMk id="14" creationId="{E765FD51-5838-CBCC-765E-BDE4BC291FB9}"/>
          </ac:picMkLst>
        </pc:picChg>
        <pc:picChg chg="add mod">
          <ac:chgData name="Bradley DEYSEL" userId="eb652434-ba0d-4f6d-bc67-94b5b671a75a" providerId="ADAL" clId="{4582205B-D3F2-4DB7-BBCB-488FEECED662}" dt="2026-03-05T14:48:45.938" v="11852" actId="14100"/>
          <ac:picMkLst>
            <pc:docMk/>
            <pc:sldMk cId="1474854639" sldId="310"/>
            <ac:picMk id="15" creationId="{13F7DEB5-2757-DD2F-98A5-65074A42FE25}"/>
          </ac:picMkLst>
        </pc:picChg>
        <pc:picChg chg="add mod">
          <ac:chgData name="Bradley DEYSEL" userId="eb652434-ba0d-4f6d-bc67-94b5b671a75a" providerId="ADAL" clId="{4582205B-D3F2-4DB7-BBCB-488FEECED662}" dt="2026-03-05T14:48:32.442" v="11850" actId="14100"/>
          <ac:picMkLst>
            <pc:docMk/>
            <pc:sldMk cId="1474854639" sldId="310"/>
            <ac:picMk id="16" creationId="{DC54BA4E-AF65-7B73-0290-D718712E536C}"/>
          </ac:picMkLst>
        </pc:picChg>
        <pc:picChg chg="add mod modCrop">
          <ac:chgData name="Bradley DEYSEL" userId="eb652434-ba0d-4f6d-bc67-94b5b671a75a" providerId="ADAL" clId="{4582205B-D3F2-4DB7-BBCB-488FEECED662}" dt="2026-03-05T15:02:29.813" v="12973" actId="14100"/>
          <ac:picMkLst>
            <pc:docMk/>
            <pc:sldMk cId="1474854639" sldId="310"/>
            <ac:picMk id="17" creationId="{4D43E13F-45AF-FB85-1C84-567C5F33B9C3}"/>
          </ac:picMkLst>
        </pc:picChg>
      </pc:sldChg>
      <pc:sldChg chg="addSp delSp modSp add mod">
        <pc:chgData name="Bradley DEYSEL" userId="eb652434-ba0d-4f6d-bc67-94b5b671a75a" providerId="ADAL" clId="{4582205B-D3F2-4DB7-BBCB-488FEECED662}" dt="2026-03-05T14:20:31.785" v="11406" actId="255"/>
        <pc:sldMkLst>
          <pc:docMk/>
          <pc:sldMk cId="1542090510" sldId="313"/>
        </pc:sldMkLst>
        <pc:spChg chg="add mod">
          <ac:chgData name="Bradley DEYSEL" userId="eb652434-ba0d-4f6d-bc67-94b5b671a75a" providerId="ADAL" clId="{4582205B-D3F2-4DB7-BBCB-488FEECED662}" dt="2026-03-05T14:20:31.785" v="11406" actId="255"/>
          <ac:spMkLst>
            <pc:docMk/>
            <pc:sldMk cId="1542090510" sldId="313"/>
            <ac:spMk id="3" creationId="{16D5139E-2DDF-1929-520D-8D65CE091AA3}"/>
          </ac:spMkLst>
        </pc:spChg>
        <pc:picChg chg="add ord">
          <ac:chgData name="Bradley DEYSEL" userId="eb652434-ba0d-4f6d-bc67-94b5b671a75a" providerId="ADAL" clId="{4582205B-D3F2-4DB7-BBCB-488FEECED662}" dt="2026-03-05T13:35:19.332" v="11253" actId="167"/>
          <ac:picMkLst>
            <pc:docMk/>
            <pc:sldMk cId="1542090510" sldId="313"/>
            <ac:picMk id="2" creationId="{604C44B6-729B-0F9C-91C7-72039AF33C1B}"/>
          </ac:picMkLst>
        </pc:picChg>
      </pc:sld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565" hash="10969454"/>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20/03/2026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20/03/2026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20/03/2026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20/03/2026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20/03/2026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20/03/2026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20/03/2026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6.xml"/><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hyperlink" Target="https://youtu.be/NFzSKxYlSHM"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slide" Target="slide7.xml"/><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hyperlink" Target="https://www.sporcle.com/games/kevinmattsson200/tenable-towers-s1e2" TargetMode="External"/><Relationship Id="rId5" Type="http://schemas.openxmlformats.org/officeDocument/2006/relationships/image" Target="../media/image7.jpeg"/><Relationship Id="rId10" Type="http://schemas.openxmlformats.org/officeDocument/2006/relationships/slide" Target="slide5.xml"/><Relationship Id="rId4" Type="http://schemas.openxmlformats.org/officeDocument/2006/relationships/image" Target="../media/image3.png"/><Relationship Id="rId9" Type="http://schemas.openxmlformats.org/officeDocument/2006/relationships/hyperlink" Target="https://youtu.be/xO0ZQKXiNF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E_91128D71.xm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xml"/><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7E0207-1C55-C4D2-B08F-01B1092C8B1D}"/>
              </a:ext>
            </a:extLst>
          </p:cNvPr>
          <p:cNvPicPr>
            <a:picLocks noChangeAspect="1"/>
          </p:cNvPicPr>
          <p:nvPr/>
        </p:nvPicPr>
        <p:blipFill>
          <a:blip r:embed="rId3"/>
          <a:stretch>
            <a:fillRect/>
          </a:stretch>
        </p:blipFill>
        <p:spPr>
          <a:xfrm>
            <a:off x="8617" y="11896"/>
            <a:ext cx="12174766"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Community</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Disability</a:t>
            </a:r>
            <a:r>
              <a:rPr lang="en-GB" b="1" dirty="0">
                <a:solidFill>
                  <a:srgbClr val="7030A0"/>
                </a:solidFill>
                <a:latin typeface="Lucida Calligraphy" panose="03010101010101010101" pitchFamily="66" charset="0"/>
              </a:rPr>
              <a: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Celebration of Success</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52783" y="2685576"/>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11" name="TextBox 10">
            <a:extLst>
              <a:ext uri="{FF2B5EF4-FFF2-40B4-BE49-F238E27FC236}">
                <a16:creationId xmlns:a16="http://schemas.microsoft.com/office/drawing/2014/main" id="{F4636E1E-3167-53C0-2E9D-4EFEF83700D1}"/>
              </a:ext>
            </a:extLst>
          </p:cNvPr>
          <p:cNvSpPr txBox="1"/>
          <p:nvPr/>
        </p:nvSpPr>
        <p:spPr>
          <a:xfrm>
            <a:off x="250822" y="5197023"/>
            <a:ext cx="6976914" cy="553998"/>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000" b="1" dirty="0">
                <a:solidFill>
                  <a:srgbClr val="FFFF00"/>
                </a:solidFill>
              </a:rPr>
              <a:t>Watch: </a:t>
            </a:r>
          </a:p>
        </p:txBody>
      </p:sp>
      <p:pic>
        <p:nvPicPr>
          <p:cNvPr id="6" name="Picture 5">
            <a:extLst>
              <a:ext uri="{FF2B5EF4-FFF2-40B4-BE49-F238E27FC236}">
                <a16:creationId xmlns:a16="http://schemas.microsoft.com/office/drawing/2014/main" id="{659CED1F-68F5-A92B-24AE-2D1A6477742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13" name="Flowchart: Terminator 12">
            <a:hlinkClick r:id="rId8" action="ppaction://hlinksldjump"/>
            <a:extLst>
              <a:ext uri="{FF2B5EF4-FFF2-40B4-BE49-F238E27FC236}">
                <a16:creationId xmlns:a16="http://schemas.microsoft.com/office/drawing/2014/main" id="{73045F38-A2B5-3B54-3340-C8BF6DD25123}"/>
              </a:ext>
            </a:extLst>
          </p:cNvPr>
          <p:cNvSpPr/>
          <p:nvPr/>
        </p:nvSpPr>
        <p:spPr>
          <a:xfrm>
            <a:off x="321754" y="1746989"/>
            <a:ext cx="6905982" cy="775735"/>
          </a:xfrm>
          <a:prstGeom prst="flowChartTerminator">
            <a:avLst/>
          </a:prstGeom>
          <a:solidFill>
            <a:srgbClr val="FF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1"/>
                  </a:solidFill>
                </a:ln>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33068" y="3235756"/>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https://youtu.be/NFzSKxYlSHM</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Picture 4">
            <a:extLst>
              <a:ext uri="{FF2B5EF4-FFF2-40B4-BE49-F238E27FC236}">
                <a16:creationId xmlns:a16="http://schemas.microsoft.com/office/drawing/2014/main" id="{AB7D9900-4965-FB31-1058-A43F7F873DB1}"/>
              </a:ext>
            </a:extLst>
          </p:cNvPr>
          <p:cNvPicPr>
            <a:picLocks noChangeAspect="1"/>
          </p:cNvPicPr>
          <p:nvPr/>
        </p:nvPicPr>
        <p:blipFill>
          <a:blip r:embed="rId10"/>
          <a:srcRect l="13916" t="3942" r="13193" b="19998"/>
          <a:stretch>
            <a:fillRect/>
          </a:stretch>
        </p:blipFill>
        <p:spPr>
          <a:xfrm>
            <a:off x="7677303" y="1660977"/>
            <a:ext cx="4361914" cy="404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hlinkClick r:id="rId11" action="ppaction://hlinksldjump"/>
            <a:extLst>
              <a:ext uri="{FF2B5EF4-FFF2-40B4-BE49-F238E27FC236}">
                <a16:creationId xmlns:a16="http://schemas.microsoft.com/office/drawing/2014/main" id="{8422FA88-B0DB-E6C0-CF92-273010F3BB38}"/>
              </a:ext>
            </a:extLst>
          </p:cNvPr>
          <p:cNvSpPr txBox="1"/>
          <p:nvPr/>
        </p:nvSpPr>
        <p:spPr>
          <a:xfrm>
            <a:off x="8273279" y="5197023"/>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80">
                                          <p:stCondLst>
                                            <p:cond delay="0"/>
                                          </p:stCondLst>
                                        </p:cTn>
                                        <p:tgtEl>
                                          <p:spTgt spid="5"/>
                                        </p:tgtEl>
                                      </p:cBhvr>
                                    </p:animEffect>
                                    <p:anim calcmode="lin" valueType="num">
                                      <p:cBhvr>
                                        <p:cTn id="5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0" dur="26">
                                          <p:stCondLst>
                                            <p:cond delay="650"/>
                                          </p:stCondLst>
                                        </p:cTn>
                                        <p:tgtEl>
                                          <p:spTgt spid="5"/>
                                        </p:tgtEl>
                                      </p:cBhvr>
                                      <p:to x="100000" y="60000"/>
                                    </p:animScale>
                                    <p:animScale>
                                      <p:cBhvr>
                                        <p:cTn id="61" dur="166" decel="50000">
                                          <p:stCondLst>
                                            <p:cond delay="676"/>
                                          </p:stCondLst>
                                        </p:cTn>
                                        <p:tgtEl>
                                          <p:spTgt spid="5"/>
                                        </p:tgtEl>
                                      </p:cBhvr>
                                      <p:to x="100000" y="100000"/>
                                    </p:animScale>
                                    <p:animScale>
                                      <p:cBhvr>
                                        <p:cTn id="62" dur="26">
                                          <p:stCondLst>
                                            <p:cond delay="1312"/>
                                          </p:stCondLst>
                                        </p:cTn>
                                        <p:tgtEl>
                                          <p:spTgt spid="5"/>
                                        </p:tgtEl>
                                      </p:cBhvr>
                                      <p:to x="100000" y="80000"/>
                                    </p:animScale>
                                    <p:animScale>
                                      <p:cBhvr>
                                        <p:cTn id="63" dur="166" decel="50000">
                                          <p:stCondLst>
                                            <p:cond delay="1338"/>
                                          </p:stCondLst>
                                        </p:cTn>
                                        <p:tgtEl>
                                          <p:spTgt spid="5"/>
                                        </p:tgtEl>
                                      </p:cBhvr>
                                      <p:to x="100000" y="100000"/>
                                    </p:animScale>
                                    <p:animScale>
                                      <p:cBhvr>
                                        <p:cTn id="64" dur="26">
                                          <p:stCondLst>
                                            <p:cond delay="1642"/>
                                          </p:stCondLst>
                                        </p:cTn>
                                        <p:tgtEl>
                                          <p:spTgt spid="5"/>
                                        </p:tgtEl>
                                      </p:cBhvr>
                                      <p:to x="100000" y="90000"/>
                                    </p:animScale>
                                    <p:animScale>
                                      <p:cBhvr>
                                        <p:cTn id="65" dur="166" decel="50000">
                                          <p:stCondLst>
                                            <p:cond delay="1668"/>
                                          </p:stCondLst>
                                        </p:cTn>
                                        <p:tgtEl>
                                          <p:spTgt spid="5"/>
                                        </p:tgtEl>
                                      </p:cBhvr>
                                      <p:to x="100000" y="100000"/>
                                    </p:animScale>
                                    <p:animScale>
                                      <p:cBhvr>
                                        <p:cTn id="66" dur="26">
                                          <p:stCondLst>
                                            <p:cond delay="1808"/>
                                          </p:stCondLst>
                                        </p:cTn>
                                        <p:tgtEl>
                                          <p:spTgt spid="5"/>
                                        </p:tgtEl>
                                      </p:cBhvr>
                                      <p:to x="100000" y="95000"/>
                                    </p:animScale>
                                    <p:animScale>
                                      <p:cBhvr>
                                        <p:cTn id="67" dur="166" decel="50000">
                                          <p:stCondLst>
                                            <p:cond delay="1834"/>
                                          </p:stCondLst>
                                        </p:cTn>
                                        <p:tgtEl>
                                          <p:spTgt spid="5"/>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1" grpId="0" animBg="1"/>
      <p:bldP spid="13"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C6D084-E3F7-1249-6446-8DD9C1F29E59}"/>
              </a:ext>
            </a:extLst>
          </p:cNvPr>
          <p:cNvPicPr>
            <a:picLocks noChangeAspect="1"/>
          </p:cNvPicPr>
          <p:nvPr/>
        </p:nvPicPr>
        <p:blipFill>
          <a:blip r:embed="rId3"/>
          <a:stretch>
            <a:fillRect/>
          </a:stretch>
        </p:blipFill>
        <p:spPr>
          <a:xfrm>
            <a:off x="-5910" y="-37847"/>
            <a:ext cx="1217980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191603" y="3400264"/>
            <a:ext cx="261649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Community</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Disability</a:t>
            </a:r>
            <a:endParaRPr lang="en-GB"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03737"/>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Celebration of Success</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2808100" y="3995958"/>
            <a:ext cx="3000488" cy="960213"/>
          </a:xfrm>
          <a:prstGeom prst="wedgeRoundRectCallout">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TextBox 6">
            <a:extLst>
              <a:ext uri="{FF2B5EF4-FFF2-40B4-BE49-F238E27FC236}">
                <a16:creationId xmlns:a16="http://schemas.microsoft.com/office/drawing/2014/main" id="{A5A559F5-8DA5-8A37-A801-18E5663D21D5}"/>
              </a:ext>
            </a:extLst>
          </p:cNvPr>
          <p:cNvSpPr txBox="1"/>
          <p:nvPr/>
        </p:nvSpPr>
        <p:spPr>
          <a:xfrm>
            <a:off x="750318" y="5798622"/>
            <a:ext cx="6135511" cy="83099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400" b="1" dirty="0">
                <a:solidFill>
                  <a:srgbClr val="FFFF00"/>
                </a:solidFill>
              </a:rPr>
              <a:t>Watch: As always, be inspired…</a:t>
            </a:r>
          </a:p>
          <a:p>
            <a:pPr algn="ctr"/>
            <a:r>
              <a:rPr lang="en-GB" sz="2400" b="1" dirty="0">
                <a:solidFill>
                  <a:schemeClr val="bg1"/>
                </a:solidFill>
                <a:hlinkClick r:id="rId9"/>
              </a:rPr>
              <a:t>https://youtu.be/xO0ZQKXiNFk</a:t>
            </a:r>
            <a:endParaRPr lang="en-GB" sz="2400" b="1" dirty="0">
              <a:solidFill>
                <a:schemeClr val="bg1"/>
              </a:solidFill>
            </a:endParaRPr>
          </a:p>
        </p:txBody>
      </p:sp>
      <p:sp>
        <p:nvSpPr>
          <p:cNvPr id="3" name="TextBox 2">
            <a:hlinkClick r:id="rId10" action="ppaction://hlinksldjump"/>
            <a:extLst>
              <a:ext uri="{FF2B5EF4-FFF2-40B4-BE49-F238E27FC236}">
                <a16:creationId xmlns:a16="http://schemas.microsoft.com/office/drawing/2014/main" id="{9F448480-4F0C-BC4B-BBC9-3B6399D4E3DE}"/>
              </a:ext>
            </a:extLst>
          </p:cNvPr>
          <p:cNvSpPr txBox="1"/>
          <p:nvPr/>
        </p:nvSpPr>
        <p:spPr>
          <a:xfrm>
            <a:off x="241435" y="1615217"/>
            <a:ext cx="6728965" cy="1687890"/>
          </a:xfrm>
          <a:prstGeom prst="flowChartTerminator">
            <a:avLst/>
          </a:prstGeom>
          <a:ln>
            <a:solidFill>
              <a:schemeClr val="bg1"/>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GB" sz="2400" dirty="0">
                <a:solidFill>
                  <a:srgbClr val="FFFF00"/>
                </a:solidFill>
                <a:hlinkClick r:id="rId11">
                  <a:extLst>
                    <a:ext uri="{A12FA001-AC4F-418D-AE19-62706E023703}">
                      <ahyp:hlinkClr xmlns:ahyp="http://schemas.microsoft.com/office/drawing/2018/hyperlinkcolor" val="tx"/>
                    </a:ext>
                  </a:extLst>
                </a:hlinkClick>
              </a:rPr>
              <a:t>Top 10 Lists: Tenable S1E2 Quiz - By kevinmattsson200</a:t>
            </a:r>
            <a:endParaRPr lang="en-US" sz="24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endParaRPr>
          </a:p>
        </p:txBody>
      </p:sp>
      <p:pic>
        <p:nvPicPr>
          <p:cNvPr id="4" name="Picture 3">
            <a:extLst>
              <a:ext uri="{FF2B5EF4-FFF2-40B4-BE49-F238E27FC236}">
                <a16:creationId xmlns:a16="http://schemas.microsoft.com/office/drawing/2014/main" id="{B2012F8B-281A-9C64-1A59-162901151236}"/>
              </a:ext>
            </a:extLst>
          </p:cNvPr>
          <p:cNvPicPr>
            <a:picLocks noChangeAspect="1"/>
          </p:cNvPicPr>
          <p:nvPr/>
        </p:nvPicPr>
        <p:blipFill>
          <a:blip r:embed="rId12"/>
          <a:srcRect b="15122"/>
          <a:stretch>
            <a:fillRect/>
          </a:stretch>
        </p:blipFill>
        <p:spPr>
          <a:xfrm>
            <a:off x="7217745" y="1584123"/>
            <a:ext cx="4859728" cy="3976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hlinkClick r:id="rId13" action="ppaction://hlinksldjump"/>
            <a:extLst>
              <a:ext uri="{FF2B5EF4-FFF2-40B4-BE49-F238E27FC236}">
                <a16:creationId xmlns:a16="http://schemas.microsoft.com/office/drawing/2014/main" id="{3338FDFF-8508-81AA-A640-2603C135C885}"/>
              </a:ext>
            </a:extLst>
          </p:cNvPr>
          <p:cNvSpPr txBox="1"/>
          <p:nvPr/>
        </p:nvSpPr>
        <p:spPr>
          <a:xfrm>
            <a:off x="8286728" y="5236247"/>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80">
                                          <p:stCondLst>
                                            <p:cond delay="0"/>
                                          </p:stCondLst>
                                        </p:cTn>
                                        <p:tgtEl>
                                          <p:spTgt spid="4"/>
                                        </p:tgtEl>
                                      </p:cBhvr>
                                    </p:animEffect>
                                    <p:anim calcmode="lin" valueType="num">
                                      <p:cBhvr>
                                        <p:cTn id="5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6" dur="26">
                                          <p:stCondLst>
                                            <p:cond delay="650"/>
                                          </p:stCondLst>
                                        </p:cTn>
                                        <p:tgtEl>
                                          <p:spTgt spid="4"/>
                                        </p:tgtEl>
                                      </p:cBhvr>
                                      <p:to x="100000" y="60000"/>
                                    </p:animScale>
                                    <p:animScale>
                                      <p:cBhvr>
                                        <p:cTn id="57" dur="166" decel="50000">
                                          <p:stCondLst>
                                            <p:cond delay="676"/>
                                          </p:stCondLst>
                                        </p:cTn>
                                        <p:tgtEl>
                                          <p:spTgt spid="4"/>
                                        </p:tgtEl>
                                      </p:cBhvr>
                                      <p:to x="100000" y="100000"/>
                                    </p:animScale>
                                    <p:animScale>
                                      <p:cBhvr>
                                        <p:cTn id="58" dur="26">
                                          <p:stCondLst>
                                            <p:cond delay="1312"/>
                                          </p:stCondLst>
                                        </p:cTn>
                                        <p:tgtEl>
                                          <p:spTgt spid="4"/>
                                        </p:tgtEl>
                                      </p:cBhvr>
                                      <p:to x="100000" y="80000"/>
                                    </p:animScale>
                                    <p:animScale>
                                      <p:cBhvr>
                                        <p:cTn id="59" dur="166" decel="50000">
                                          <p:stCondLst>
                                            <p:cond delay="1338"/>
                                          </p:stCondLst>
                                        </p:cTn>
                                        <p:tgtEl>
                                          <p:spTgt spid="4"/>
                                        </p:tgtEl>
                                      </p:cBhvr>
                                      <p:to x="100000" y="100000"/>
                                    </p:animScale>
                                    <p:animScale>
                                      <p:cBhvr>
                                        <p:cTn id="60" dur="26">
                                          <p:stCondLst>
                                            <p:cond delay="1642"/>
                                          </p:stCondLst>
                                        </p:cTn>
                                        <p:tgtEl>
                                          <p:spTgt spid="4"/>
                                        </p:tgtEl>
                                      </p:cBhvr>
                                      <p:to x="100000" y="90000"/>
                                    </p:animScale>
                                    <p:animScale>
                                      <p:cBhvr>
                                        <p:cTn id="61" dur="166" decel="50000">
                                          <p:stCondLst>
                                            <p:cond delay="1668"/>
                                          </p:stCondLst>
                                        </p:cTn>
                                        <p:tgtEl>
                                          <p:spTgt spid="4"/>
                                        </p:tgtEl>
                                      </p:cBhvr>
                                      <p:to x="100000" y="100000"/>
                                    </p:animScale>
                                    <p:animScale>
                                      <p:cBhvr>
                                        <p:cTn id="62" dur="26">
                                          <p:stCondLst>
                                            <p:cond delay="1808"/>
                                          </p:stCondLst>
                                        </p:cTn>
                                        <p:tgtEl>
                                          <p:spTgt spid="4"/>
                                        </p:tgtEl>
                                      </p:cBhvr>
                                      <p:to x="100000" y="95000"/>
                                    </p:animScale>
                                    <p:animScale>
                                      <p:cBhvr>
                                        <p:cTn id="63" dur="166" decel="50000">
                                          <p:stCondLst>
                                            <p:cond delay="1834"/>
                                          </p:stCondLst>
                                        </p:cTn>
                                        <p:tgtEl>
                                          <p:spTgt spid="4"/>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900" decel="100000" fill="hold"/>
                                        <p:tgtEl>
                                          <p:spTgt spid="13"/>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7" grpId="0" animBg="1"/>
      <p:bldP spid="3"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B0791-5F8B-DC75-00C2-782DEF6BFD34}"/>
              </a:ext>
            </a:extLst>
          </p:cNvPr>
          <p:cNvPicPr>
            <a:picLocks noChangeAspect="1"/>
          </p:cNvPicPr>
          <p:nvPr/>
        </p:nvPicPr>
        <p:blipFill>
          <a:blip r:embed="rId4"/>
          <a:stretch>
            <a:fillRect/>
          </a:stretch>
        </p:blipFill>
        <p:spPr>
          <a:xfrm>
            <a:off x="6095" y="0"/>
            <a:ext cx="1217980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6"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7"/>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5695393" y="1405356"/>
            <a:ext cx="6345130" cy="4248995"/>
          </a:xfrm>
          <a:prstGeom prst="roundRect">
            <a:avLst/>
          </a:prstGeom>
          <a:solidFill>
            <a:srgbClr val="92D05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50" dirty="0">
                <a:solidFill>
                  <a:srgbClr val="7030A0"/>
                </a:solidFill>
              </a:rPr>
              <a:t>This proverb encapsulates the statement ‘Don’t just talk the talk, walk the walk’.  We all know people who do a lot of talking and not much else.  After a while, they become quite exhausting.  The people I respect the most, are those who don’t talk a lot, but get on and achieve – or at least make an effort to achieve!</a:t>
            </a:r>
          </a:p>
          <a:p>
            <a:pPr algn="ctr"/>
            <a:endParaRPr lang="en-GB" sz="1750" dirty="0">
              <a:solidFill>
                <a:srgbClr val="7030A0"/>
              </a:solidFill>
            </a:endParaRPr>
          </a:p>
          <a:p>
            <a:pPr algn="ctr"/>
            <a:r>
              <a:rPr lang="en-GB" sz="1750" dirty="0">
                <a:solidFill>
                  <a:schemeClr val="tx1"/>
                </a:solidFill>
              </a:rPr>
              <a:t>Questions of the day:</a:t>
            </a:r>
          </a:p>
          <a:p>
            <a:pPr marL="342900" indent="-342900" algn="ctr">
              <a:buAutoNum type="arabicPeriod"/>
            </a:pPr>
            <a:r>
              <a:rPr lang="en-GB" sz="1750" dirty="0">
                <a:solidFill>
                  <a:schemeClr val="bg1"/>
                </a:solidFill>
              </a:rPr>
              <a:t>Would you define your self as a talker or walker?</a:t>
            </a:r>
          </a:p>
          <a:p>
            <a:pPr marL="342900" indent="-342900" algn="ctr">
              <a:buAutoNum type="arabicPeriod"/>
            </a:pPr>
            <a:r>
              <a:rPr lang="en-GB" sz="1750" dirty="0">
                <a:solidFill>
                  <a:schemeClr val="bg1"/>
                </a:solidFill>
              </a:rPr>
              <a:t>Would your friends say the same thing?</a:t>
            </a:r>
          </a:p>
          <a:p>
            <a:pPr marL="342900" indent="-342900" algn="ctr">
              <a:buAutoNum type="arabicPeriod"/>
            </a:pPr>
            <a:r>
              <a:rPr lang="en-GB" sz="1750" dirty="0">
                <a:solidFill>
                  <a:schemeClr val="bg1"/>
                </a:solidFill>
              </a:rPr>
              <a:t>Is there something you are doing, or could start doing, that you could keep quiet and let your actions speak louder than your words?</a:t>
            </a:r>
          </a:p>
        </p:txBody>
      </p:sp>
      <p:pic>
        <p:nvPicPr>
          <p:cNvPr id="3" name="Picture 2">
            <a:extLst>
              <a:ext uri="{FF2B5EF4-FFF2-40B4-BE49-F238E27FC236}">
                <a16:creationId xmlns:a16="http://schemas.microsoft.com/office/drawing/2014/main" id="{5432867B-A10B-9300-44D4-D92AB79E8EF1}"/>
              </a:ext>
            </a:extLst>
          </p:cNvPr>
          <p:cNvPicPr>
            <a:picLocks noChangeAspect="1"/>
          </p:cNvPicPr>
          <p:nvPr/>
        </p:nvPicPr>
        <p:blipFill>
          <a:blip r:embed="rId8"/>
          <a:srcRect b="14234"/>
          <a:stretch>
            <a:fillRect/>
          </a:stretch>
        </p:blipFill>
        <p:spPr>
          <a:xfrm>
            <a:off x="151477" y="172994"/>
            <a:ext cx="5398533" cy="6557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536AF4-E96F-49EC-2997-838338ACFA6F}"/>
              </a:ext>
            </a:extLst>
          </p:cNvPr>
          <p:cNvPicPr>
            <a:picLocks noChangeAspect="1"/>
          </p:cNvPicPr>
          <p:nvPr/>
        </p:nvPicPr>
        <p:blipFill>
          <a:blip r:embed="rId3"/>
          <a:stretch>
            <a:fillRect/>
          </a:stretch>
        </p:blipFill>
        <p:spPr>
          <a:xfrm>
            <a:off x="6095" y="0"/>
            <a:ext cx="1217980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680709"/>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734754" y="1359228"/>
            <a:ext cx="5277601" cy="4242582"/>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0000"/>
                </a:solidFill>
              </a:rPr>
              <a:t>Ultimately (bigger picture) – If you choose to trust in God, He will have your back.  That doesn’t mean everything just works out. God is quite clear that while we are on this earth, we will have ‘trouble’ (John 16:33).  But He also says that while we take on the challenges of this world, which often include people, He will be with us</a:t>
            </a:r>
          </a:p>
          <a:p>
            <a:pPr algn="ctr"/>
            <a:endParaRPr lang="en-GB" sz="2000" dirty="0">
              <a:solidFill>
                <a:srgbClr val="7030A0"/>
              </a:solidFill>
            </a:endParaRPr>
          </a:p>
          <a:p>
            <a:pPr algn="ctr"/>
            <a:r>
              <a:rPr lang="en-GB" sz="2000" dirty="0">
                <a:solidFill>
                  <a:srgbClr val="FFFF00"/>
                </a:solidFill>
              </a:rPr>
              <a:t>Question of the day</a:t>
            </a:r>
            <a:br>
              <a:rPr lang="en-GB" sz="2000" dirty="0">
                <a:solidFill>
                  <a:srgbClr val="7030A0"/>
                </a:solidFill>
              </a:rPr>
            </a:br>
            <a:r>
              <a:rPr lang="en-GB" sz="2000" dirty="0">
                <a:solidFill>
                  <a:schemeClr val="tx1"/>
                </a:solidFill>
              </a:rPr>
              <a:t>What are your top three challenges?</a:t>
            </a:r>
          </a:p>
        </p:txBody>
      </p:sp>
      <p:pic>
        <p:nvPicPr>
          <p:cNvPr id="2" name="Picture 1">
            <a:extLst>
              <a:ext uri="{FF2B5EF4-FFF2-40B4-BE49-F238E27FC236}">
                <a16:creationId xmlns:a16="http://schemas.microsoft.com/office/drawing/2014/main" id="{D960986A-51A4-77A8-C0B4-173558A1D0F1}"/>
              </a:ext>
            </a:extLst>
          </p:cNvPr>
          <p:cNvPicPr>
            <a:picLocks noChangeAspect="1"/>
          </p:cNvPicPr>
          <p:nvPr/>
        </p:nvPicPr>
        <p:blipFill>
          <a:blip r:embed="rId7"/>
          <a:srcRect b="20695"/>
          <a:stretch>
            <a:fillRect/>
          </a:stretch>
        </p:blipFill>
        <p:spPr>
          <a:xfrm>
            <a:off x="232802" y="694076"/>
            <a:ext cx="6328403" cy="543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D085DFD-2417-68F4-2D24-E1043EF8E06F}"/>
              </a:ext>
            </a:extLst>
          </p:cNvPr>
          <p:cNvPicPr>
            <a:picLocks noChangeAspect="1"/>
          </p:cNvPicPr>
          <p:nvPr/>
        </p:nvPicPr>
        <p:blipFill>
          <a:blip r:embed="rId3"/>
          <a:stretch>
            <a:fillRect/>
          </a:stretch>
        </p:blipFill>
        <p:spPr>
          <a:xfrm>
            <a:off x="12191" y="0"/>
            <a:ext cx="1217980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2" name="Rectangle: Rounded Corners 1">
            <a:extLst>
              <a:ext uri="{FF2B5EF4-FFF2-40B4-BE49-F238E27FC236}">
                <a16:creationId xmlns:a16="http://schemas.microsoft.com/office/drawing/2014/main" id="{EF264920-5DC4-2BD9-77A1-AF9303F0DC1F}"/>
              </a:ext>
            </a:extLst>
          </p:cNvPr>
          <p:cNvSpPr/>
          <p:nvPr/>
        </p:nvSpPr>
        <p:spPr>
          <a:xfrm>
            <a:off x="524754" y="189119"/>
            <a:ext cx="9091554" cy="707566"/>
          </a:xfrm>
          <a:prstGeom prst="roundRec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Can you identify the following personalities?</a:t>
            </a:r>
          </a:p>
        </p:txBody>
      </p:sp>
      <p:sp>
        <p:nvSpPr>
          <p:cNvPr id="3" name="Rectangle: Rounded Corners 2">
            <a:extLst>
              <a:ext uri="{FF2B5EF4-FFF2-40B4-BE49-F238E27FC236}">
                <a16:creationId xmlns:a16="http://schemas.microsoft.com/office/drawing/2014/main" id="{5FD55209-FCE8-702F-BEAB-49C718B208C8}"/>
              </a:ext>
            </a:extLst>
          </p:cNvPr>
          <p:cNvSpPr/>
          <p:nvPr/>
        </p:nvSpPr>
        <p:spPr>
          <a:xfrm>
            <a:off x="3011208" y="993532"/>
            <a:ext cx="2188945" cy="1690916"/>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Taylor Lautner</a:t>
            </a:r>
          </a:p>
          <a:p>
            <a:pPr algn="ctr"/>
            <a:r>
              <a:rPr lang="en-GB" sz="1600" dirty="0">
                <a:solidFill>
                  <a:schemeClr val="tx1"/>
                </a:solidFill>
              </a:rPr>
              <a:t>(Twilight)</a:t>
            </a:r>
          </a:p>
        </p:txBody>
      </p:sp>
      <p:sp>
        <p:nvSpPr>
          <p:cNvPr id="4" name="Rectangle: Rounded Corners 3">
            <a:extLst>
              <a:ext uri="{FF2B5EF4-FFF2-40B4-BE49-F238E27FC236}">
                <a16:creationId xmlns:a16="http://schemas.microsoft.com/office/drawing/2014/main" id="{7A42F1A6-478A-EA10-EC41-C1500249ABDA}"/>
              </a:ext>
            </a:extLst>
          </p:cNvPr>
          <p:cNvSpPr/>
          <p:nvPr/>
        </p:nvSpPr>
        <p:spPr>
          <a:xfrm>
            <a:off x="3011208" y="2757441"/>
            <a:ext cx="2188945" cy="1929802"/>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Stephen </a:t>
            </a:r>
          </a:p>
          <a:p>
            <a:pPr algn="ctr"/>
            <a:r>
              <a:rPr lang="en-GB" sz="3200" dirty="0">
                <a:solidFill>
                  <a:schemeClr val="tx1"/>
                </a:solidFill>
              </a:rPr>
              <a:t>Hawking</a:t>
            </a:r>
          </a:p>
          <a:p>
            <a:pPr algn="ctr"/>
            <a:r>
              <a:rPr lang="en-GB" sz="1600" dirty="0">
                <a:solidFill>
                  <a:schemeClr val="tx1"/>
                </a:solidFill>
              </a:rPr>
              <a:t>(Scientist)</a:t>
            </a:r>
          </a:p>
        </p:txBody>
      </p:sp>
      <p:sp>
        <p:nvSpPr>
          <p:cNvPr id="6" name="Rectangle: Rounded Corners 5">
            <a:extLst>
              <a:ext uri="{FF2B5EF4-FFF2-40B4-BE49-F238E27FC236}">
                <a16:creationId xmlns:a16="http://schemas.microsoft.com/office/drawing/2014/main" id="{D5840BCD-50A0-8565-7176-BF7A8D354276}"/>
              </a:ext>
            </a:extLst>
          </p:cNvPr>
          <p:cNvSpPr/>
          <p:nvPr/>
        </p:nvSpPr>
        <p:spPr>
          <a:xfrm>
            <a:off x="7485358" y="2802985"/>
            <a:ext cx="2130950" cy="1884258"/>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Spud</a:t>
            </a:r>
          </a:p>
          <a:p>
            <a:pPr algn="ctr"/>
            <a:r>
              <a:rPr lang="en-GB" sz="3200" dirty="0">
                <a:solidFill>
                  <a:schemeClr val="tx1"/>
                </a:solidFill>
              </a:rPr>
              <a:t>Webb</a:t>
            </a:r>
          </a:p>
          <a:p>
            <a:pPr algn="ctr"/>
            <a:r>
              <a:rPr lang="en-GB" sz="1600" dirty="0">
                <a:solidFill>
                  <a:schemeClr val="tx1"/>
                </a:solidFill>
              </a:rPr>
              <a:t>(Basketball)</a:t>
            </a:r>
          </a:p>
        </p:txBody>
      </p:sp>
      <p:sp>
        <p:nvSpPr>
          <p:cNvPr id="11" name="Rectangle: Rounded Corners 10">
            <a:extLst>
              <a:ext uri="{FF2B5EF4-FFF2-40B4-BE49-F238E27FC236}">
                <a16:creationId xmlns:a16="http://schemas.microsoft.com/office/drawing/2014/main" id="{9333FCD4-98E9-C810-1511-40FC004CE1E6}"/>
              </a:ext>
            </a:extLst>
          </p:cNvPr>
          <p:cNvSpPr/>
          <p:nvPr/>
        </p:nvSpPr>
        <p:spPr>
          <a:xfrm>
            <a:off x="7485358" y="1002539"/>
            <a:ext cx="2130950" cy="1754902"/>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Bruno Mars</a:t>
            </a:r>
          </a:p>
          <a:p>
            <a:pPr algn="ctr"/>
            <a:r>
              <a:rPr lang="en-GB" sz="1600" dirty="0">
                <a:solidFill>
                  <a:schemeClr val="tx1"/>
                </a:solidFill>
              </a:rPr>
              <a:t>(Music Artist)</a:t>
            </a:r>
          </a:p>
        </p:txBody>
      </p:sp>
      <p:sp>
        <p:nvSpPr>
          <p:cNvPr id="12" name="Rectangle: Rounded Corners 11">
            <a:extLst>
              <a:ext uri="{FF2B5EF4-FFF2-40B4-BE49-F238E27FC236}">
                <a16:creationId xmlns:a16="http://schemas.microsoft.com/office/drawing/2014/main" id="{FF1D7B84-464C-1C99-734C-D8DA839FE619}"/>
              </a:ext>
            </a:extLst>
          </p:cNvPr>
          <p:cNvSpPr/>
          <p:nvPr/>
        </p:nvSpPr>
        <p:spPr>
          <a:xfrm>
            <a:off x="3011207" y="4760235"/>
            <a:ext cx="2188945" cy="2014275"/>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Millie</a:t>
            </a:r>
          </a:p>
          <a:p>
            <a:pPr algn="ctr"/>
            <a:r>
              <a:rPr lang="en-GB" sz="3200" dirty="0">
                <a:solidFill>
                  <a:schemeClr val="tx1"/>
                </a:solidFill>
              </a:rPr>
              <a:t>Bobby Brown</a:t>
            </a:r>
          </a:p>
          <a:p>
            <a:pPr algn="ctr"/>
            <a:r>
              <a:rPr lang="en-GB" sz="1600" dirty="0">
                <a:solidFill>
                  <a:schemeClr val="tx1"/>
                </a:solidFill>
              </a:rPr>
              <a:t>(Actress)</a:t>
            </a:r>
          </a:p>
        </p:txBody>
      </p:sp>
      <p:sp>
        <p:nvSpPr>
          <p:cNvPr id="13" name="Rectangle: Rounded Corners 12">
            <a:extLst>
              <a:ext uri="{FF2B5EF4-FFF2-40B4-BE49-F238E27FC236}">
                <a16:creationId xmlns:a16="http://schemas.microsoft.com/office/drawing/2014/main" id="{3B7EBFB0-A260-BE21-1230-6ACF91164769}"/>
              </a:ext>
            </a:extLst>
          </p:cNvPr>
          <p:cNvSpPr/>
          <p:nvPr/>
        </p:nvSpPr>
        <p:spPr>
          <a:xfrm>
            <a:off x="7520604" y="4760236"/>
            <a:ext cx="2095704" cy="2014274"/>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David Goggins</a:t>
            </a:r>
          </a:p>
          <a:p>
            <a:pPr algn="ctr"/>
            <a:r>
              <a:rPr lang="en-GB" sz="1600" dirty="0">
                <a:solidFill>
                  <a:schemeClr val="tx1"/>
                </a:solidFill>
              </a:rPr>
              <a:t>(Fitness/Speaker)</a:t>
            </a:r>
          </a:p>
        </p:txBody>
      </p:sp>
      <p:sp>
        <p:nvSpPr>
          <p:cNvPr id="24" name="TextBox 23">
            <a:extLst>
              <a:ext uri="{FF2B5EF4-FFF2-40B4-BE49-F238E27FC236}">
                <a16:creationId xmlns:a16="http://schemas.microsoft.com/office/drawing/2014/main" id="{C4C9A546-FB1C-5E49-83E3-A193A548DB57}"/>
              </a:ext>
            </a:extLst>
          </p:cNvPr>
          <p:cNvSpPr txBox="1"/>
          <p:nvPr/>
        </p:nvSpPr>
        <p:spPr>
          <a:xfrm>
            <a:off x="10246338" y="2387486"/>
            <a:ext cx="1510748" cy="830997"/>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sz="2400" b="1" dirty="0"/>
              <a:t>Click for answers</a:t>
            </a:r>
          </a:p>
        </p:txBody>
      </p:sp>
      <p:sp>
        <p:nvSpPr>
          <p:cNvPr id="9" name="TextBox 8">
            <a:hlinkClick r:id="rId6" action="ppaction://hlinksldjump"/>
            <a:extLst>
              <a:ext uri="{FF2B5EF4-FFF2-40B4-BE49-F238E27FC236}">
                <a16:creationId xmlns:a16="http://schemas.microsoft.com/office/drawing/2014/main" id="{C02B3EC3-CD5C-C448-5A86-40550365C8FC}"/>
              </a:ext>
            </a:extLst>
          </p:cNvPr>
          <p:cNvSpPr txBox="1"/>
          <p:nvPr/>
        </p:nvSpPr>
        <p:spPr>
          <a:xfrm>
            <a:off x="10257228" y="37678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5" name="Picture 4">
            <a:extLst>
              <a:ext uri="{FF2B5EF4-FFF2-40B4-BE49-F238E27FC236}">
                <a16:creationId xmlns:a16="http://schemas.microsoft.com/office/drawing/2014/main" id="{8331DE6A-20BC-681F-C9B4-336D96D0E3A7}"/>
              </a:ext>
            </a:extLst>
          </p:cNvPr>
          <p:cNvPicPr>
            <a:picLocks noChangeAspect="1"/>
          </p:cNvPicPr>
          <p:nvPr/>
        </p:nvPicPr>
        <p:blipFill>
          <a:blip r:embed="rId7"/>
          <a:srcRect l="12522" r="13882"/>
          <a:stretch>
            <a:fillRect/>
          </a:stretch>
        </p:blipFill>
        <p:spPr>
          <a:xfrm>
            <a:off x="524755" y="981710"/>
            <a:ext cx="2393374" cy="170273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17C01028-6874-F230-F2ED-7A7100593233}"/>
              </a:ext>
            </a:extLst>
          </p:cNvPr>
          <p:cNvPicPr>
            <a:picLocks noChangeAspect="1"/>
          </p:cNvPicPr>
          <p:nvPr/>
        </p:nvPicPr>
        <p:blipFill>
          <a:blip r:embed="rId8"/>
          <a:srcRect l="12522" r="13882"/>
          <a:stretch>
            <a:fillRect/>
          </a:stretch>
        </p:blipFill>
        <p:spPr>
          <a:xfrm>
            <a:off x="524754" y="2727976"/>
            <a:ext cx="2393375" cy="1959267"/>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E765FD51-5838-CBCC-765E-BDE4BC291FB9}"/>
              </a:ext>
            </a:extLst>
          </p:cNvPr>
          <p:cNvPicPr>
            <a:picLocks noChangeAspect="1"/>
          </p:cNvPicPr>
          <p:nvPr/>
        </p:nvPicPr>
        <p:blipFill>
          <a:blip r:embed="rId9"/>
          <a:stretch>
            <a:fillRect/>
          </a:stretch>
        </p:blipFill>
        <p:spPr>
          <a:xfrm>
            <a:off x="524755" y="4753347"/>
            <a:ext cx="2370254" cy="2021164"/>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13F7DEB5-2757-DD2F-98A5-65074A42FE25}"/>
              </a:ext>
            </a:extLst>
          </p:cNvPr>
          <p:cNvPicPr>
            <a:picLocks noChangeAspect="1"/>
          </p:cNvPicPr>
          <p:nvPr/>
        </p:nvPicPr>
        <p:blipFill>
          <a:blip r:embed="rId10"/>
          <a:stretch>
            <a:fillRect/>
          </a:stretch>
        </p:blipFill>
        <p:spPr>
          <a:xfrm>
            <a:off x="5393631" y="1002539"/>
            <a:ext cx="1994988" cy="1725437"/>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DC54BA4E-AF65-7B73-0290-D718712E536C}"/>
              </a:ext>
            </a:extLst>
          </p:cNvPr>
          <p:cNvPicPr>
            <a:picLocks noChangeAspect="1"/>
          </p:cNvPicPr>
          <p:nvPr/>
        </p:nvPicPr>
        <p:blipFill>
          <a:blip r:embed="rId11"/>
          <a:stretch>
            <a:fillRect/>
          </a:stretch>
        </p:blipFill>
        <p:spPr>
          <a:xfrm>
            <a:off x="5393631" y="2802985"/>
            <a:ext cx="1994988" cy="1866873"/>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4D43E13F-45AF-FB85-1C84-567C5F33B9C3}"/>
              </a:ext>
            </a:extLst>
          </p:cNvPr>
          <p:cNvPicPr>
            <a:picLocks noChangeAspect="1"/>
          </p:cNvPicPr>
          <p:nvPr/>
        </p:nvPicPr>
        <p:blipFill>
          <a:blip r:embed="rId12"/>
          <a:srcRect l="12824"/>
          <a:stretch>
            <a:fillRect/>
          </a:stretch>
        </p:blipFill>
        <p:spPr>
          <a:xfrm>
            <a:off x="5393631" y="4744867"/>
            <a:ext cx="2010775" cy="2014274"/>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fade">
                                      <p:cBhvr>
                                        <p:cTn id="36" dur="500"/>
                                        <p:tgtEl>
                                          <p:spTgt spid="4">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fade">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fade">
                                      <p:cBhvr>
                                        <p:cTn id="44" dur="500"/>
                                        <p:tgtEl>
                                          <p:spTgt spid="12">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fade">
                                      <p:cBhvr>
                                        <p:cTn id="47" dur="500"/>
                                        <p:tgtEl>
                                          <p:spTgt spid="12">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xEl>
                                              <p:pRg st="2" end="2"/>
                                            </p:txEl>
                                          </p:spTgt>
                                        </p:tgtEl>
                                        <p:attrNameLst>
                                          <p:attrName>style.visibility</p:attrName>
                                        </p:attrNameLst>
                                      </p:cBhvr>
                                      <p:to>
                                        <p:strVal val="visible"/>
                                      </p:to>
                                    </p:set>
                                    <p:animEffect transition="in" filter="fade">
                                      <p:cBhvr>
                                        <p:cTn id="50" dur="500"/>
                                        <p:tgtEl>
                                          <p:spTgt spid="1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Effect transition="in" filter="fade">
                                      <p:cBhvr>
                                        <p:cTn id="55" dur="500"/>
                                        <p:tgtEl>
                                          <p:spTgt spid="11">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xEl>
                                              <p:pRg st="1" end="1"/>
                                            </p:txEl>
                                          </p:spTgt>
                                        </p:tgtEl>
                                        <p:attrNameLst>
                                          <p:attrName>style.visibility</p:attrName>
                                        </p:attrNameLst>
                                      </p:cBhvr>
                                      <p:to>
                                        <p:strVal val="visible"/>
                                      </p:to>
                                    </p:set>
                                    <p:animEffect transition="in" filter="fade">
                                      <p:cBhvr>
                                        <p:cTn id="58" dur="500"/>
                                        <p:tgtEl>
                                          <p:spTgt spid="11">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0" end="0"/>
                                            </p:txEl>
                                          </p:spTgt>
                                        </p:tgtEl>
                                        <p:attrNameLst>
                                          <p:attrName>style.visibility</p:attrName>
                                        </p:attrNameLst>
                                      </p:cBhvr>
                                      <p:to>
                                        <p:strVal val="visible"/>
                                      </p:to>
                                    </p:set>
                                    <p:animEffect transition="in" filter="fade">
                                      <p:cBhvr>
                                        <p:cTn id="63" dur="500"/>
                                        <p:tgtEl>
                                          <p:spTgt spid="6">
                                            <p:txEl>
                                              <p:pRg st="0" end="0"/>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6">
                                            <p:txEl>
                                              <p:pRg st="1" end="1"/>
                                            </p:txEl>
                                          </p:spTgt>
                                        </p:tgtEl>
                                        <p:attrNameLst>
                                          <p:attrName>style.visibility</p:attrName>
                                        </p:attrNameLst>
                                      </p:cBhvr>
                                      <p:to>
                                        <p:strVal val="visible"/>
                                      </p:to>
                                    </p:set>
                                    <p:animEffect transition="in" filter="fade">
                                      <p:cBhvr>
                                        <p:cTn id="66" dur="500"/>
                                        <p:tgtEl>
                                          <p:spTgt spid="6">
                                            <p:txEl>
                                              <p:pRg st="1" end="1"/>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animEffect transition="in" filter="fade">
                                      <p:cBhvr>
                                        <p:cTn id="69" dur="500"/>
                                        <p:tgtEl>
                                          <p:spTgt spid="6">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
                                            <p:txEl>
                                              <p:pRg st="0" end="0"/>
                                            </p:txEl>
                                          </p:spTgt>
                                        </p:tgtEl>
                                        <p:attrNameLst>
                                          <p:attrName>style.visibility</p:attrName>
                                        </p:attrNameLst>
                                      </p:cBhvr>
                                      <p:to>
                                        <p:strVal val="visible"/>
                                      </p:to>
                                    </p:set>
                                    <p:animEffect transition="in" filter="fade">
                                      <p:cBhvr>
                                        <p:cTn id="74" dur="500"/>
                                        <p:tgtEl>
                                          <p:spTgt spid="13">
                                            <p:txEl>
                                              <p:pRg st="0" end="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3">
                                            <p:txEl>
                                              <p:pRg st="1" end="1"/>
                                            </p:txEl>
                                          </p:spTgt>
                                        </p:tgtEl>
                                        <p:attrNameLst>
                                          <p:attrName>style.visibility</p:attrName>
                                        </p:attrNameLst>
                                      </p:cBhvr>
                                      <p:to>
                                        <p:strVal val="visible"/>
                                      </p:to>
                                    </p:set>
                                    <p:animEffect transition="in" filter="fade">
                                      <p:cBhvr>
                                        <p:cTn id="7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4C44B6-729B-0F9C-91C7-72039AF33C1B}"/>
              </a:ext>
            </a:extLst>
          </p:cNvPr>
          <p:cNvPicPr>
            <a:picLocks noChangeAspect="1"/>
          </p:cNvPicPr>
          <p:nvPr/>
        </p:nvPicPr>
        <p:blipFill>
          <a:blip r:embed="rId3"/>
          <a:stretch>
            <a:fillRect/>
          </a:stretch>
        </p:blipFill>
        <p:spPr>
          <a:xfrm>
            <a:off x="6095" y="0"/>
            <a:ext cx="12179809"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9FBFE1C3-9E99-883B-B08B-26C046ECE0EE}"/>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16D5139E-2DDF-1929-520D-8D65CE091AA3}"/>
              </a:ext>
            </a:extLst>
          </p:cNvPr>
          <p:cNvSpPr/>
          <p:nvPr/>
        </p:nvSpPr>
        <p:spPr>
          <a:xfrm>
            <a:off x="338732" y="343894"/>
            <a:ext cx="9719668" cy="6170212"/>
          </a:xfrm>
          <a:prstGeom prst="roundRect">
            <a:avLst/>
          </a:prstGeom>
          <a:solidFill>
            <a:srgbClr val="00206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Heavenly Father</a:t>
            </a:r>
          </a:p>
          <a:p>
            <a:br>
              <a:rPr lang="en-GB" sz="2400" dirty="0"/>
            </a:br>
            <a:r>
              <a:rPr lang="en-GB" sz="2400" dirty="0"/>
              <a:t>We lift up our school community to You today</a:t>
            </a:r>
            <a:br>
              <a:rPr lang="en-GB" sz="2400" dirty="0"/>
            </a:br>
            <a:r>
              <a:rPr lang="en-GB" sz="2400" dirty="0"/>
              <a:t>Bless us with wisdom to make good choices</a:t>
            </a:r>
            <a:br>
              <a:rPr lang="en-GB" sz="2400" dirty="0"/>
            </a:br>
            <a:r>
              <a:rPr lang="en-GB" sz="2400" dirty="0"/>
              <a:t>Strength to persevere through challenges</a:t>
            </a:r>
            <a:br>
              <a:rPr lang="en-GB" sz="2400" dirty="0"/>
            </a:br>
            <a:r>
              <a:rPr lang="en-GB" sz="2400" dirty="0"/>
              <a:t>And peace that steadies our hearts</a:t>
            </a:r>
          </a:p>
          <a:p>
            <a:endParaRPr lang="en-GB" sz="2400" dirty="0"/>
          </a:p>
          <a:p>
            <a:r>
              <a:rPr lang="en-GB" sz="2400" dirty="0"/>
              <a:t>May our work be fruitful, our relationships filled with kindness</a:t>
            </a:r>
            <a:br>
              <a:rPr lang="en-GB" sz="2400" dirty="0"/>
            </a:br>
            <a:r>
              <a:rPr lang="en-GB" sz="2400" dirty="0"/>
              <a:t>Our steps guided by Your light</a:t>
            </a:r>
          </a:p>
          <a:p>
            <a:r>
              <a:rPr lang="en-GB" sz="2400" dirty="0"/>
              <a:t>Help us to walk in integrity, to serve with love</a:t>
            </a:r>
            <a:br>
              <a:rPr lang="en-GB" sz="2400" dirty="0"/>
            </a:br>
            <a:r>
              <a:rPr lang="en-GB" sz="2400" dirty="0"/>
              <a:t>and to shine as examples of Your goodness</a:t>
            </a:r>
          </a:p>
          <a:p>
            <a:endParaRPr lang="en-GB" sz="2400" dirty="0"/>
          </a:p>
          <a:p>
            <a:r>
              <a:rPr lang="en-GB" sz="2400" dirty="0"/>
              <a:t>Amen</a:t>
            </a:r>
          </a:p>
        </p:txBody>
      </p:sp>
    </p:spTree>
    <p:extLst>
      <p:ext uri="{BB962C8B-B14F-4D97-AF65-F5344CB8AC3E}">
        <p14:creationId xmlns:p14="http://schemas.microsoft.com/office/powerpoint/2010/main" val="154209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BF5058-2652-E138-5C75-223CA9445B3C}"/>
              </a:ext>
            </a:extLst>
          </p:cNvPr>
          <p:cNvPicPr>
            <a:picLocks noChangeAspect="1"/>
          </p:cNvPicPr>
          <p:nvPr/>
        </p:nvPicPr>
        <p:blipFill>
          <a:blip r:embed="rId3"/>
          <a:stretch>
            <a:fillRect/>
          </a:stretch>
        </p:blipFill>
        <p:spPr>
          <a:xfrm>
            <a:off x="8617" y="11896"/>
            <a:ext cx="12174766" cy="6858000"/>
          </a:xfrm>
          <a:prstGeom prst="rect">
            <a:avLst/>
          </a:prstGeom>
        </p:spPr>
      </p:pic>
      <p:sp>
        <p:nvSpPr>
          <p:cNvPr id="3" name="Rectangle: Rounded Corners 2">
            <a:extLst>
              <a:ext uri="{FF2B5EF4-FFF2-40B4-BE49-F238E27FC236}">
                <a16:creationId xmlns:a16="http://schemas.microsoft.com/office/drawing/2014/main" id="{299F1A2F-9CE9-E1BF-6EBB-47945466CE3F}"/>
              </a:ext>
            </a:extLst>
          </p:cNvPr>
          <p:cNvSpPr/>
          <p:nvPr/>
        </p:nvSpPr>
        <p:spPr>
          <a:xfrm>
            <a:off x="326540" y="389614"/>
            <a:ext cx="9308833" cy="6122504"/>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spcBef>
                <a:spcPts val="750"/>
              </a:spcBef>
              <a:spcAft>
                <a:spcPts val="750"/>
              </a:spcAft>
              <a:buNone/>
            </a:pPr>
            <a:r>
              <a:rPr lang="en-GB" sz="2800" b="0" i="0" dirty="0">
                <a:solidFill>
                  <a:srgbClr val="FFFF00"/>
                </a:solidFill>
                <a:effectLst/>
                <a:latin typeface="Helvetica" panose="020B0604020202020204" pitchFamily="34" charset="0"/>
              </a:rPr>
              <a:t>Loving God</a:t>
            </a:r>
          </a:p>
          <a:p>
            <a:pPr algn="l">
              <a:spcBef>
                <a:spcPts val="750"/>
              </a:spcBef>
              <a:spcAft>
                <a:spcPts val="750"/>
              </a:spcAft>
              <a:buNone/>
            </a:pPr>
            <a:r>
              <a:rPr lang="en-GB" sz="2800" dirty="0">
                <a:solidFill>
                  <a:srgbClr val="FFFF00"/>
                </a:solidFill>
                <a:latin typeface="Helvetica" panose="020B0604020202020204" pitchFamily="34" charset="0"/>
              </a:rPr>
              <a:t>You have chosen to make each person differently and each one has a unique set of gifts.  We can choose to use and develop those gifts or push them aside.  Help us to recognise our strengths and to use them well – for ourselves and others.  Also help us to work on those things which are a challenge to us and to help each other improve.</a:t>
            </a:r>
          </a:p>
          <a:p>
            <a:pPr algn="l">
              <a:spcBef>
                <a:spcPts val="750"/>
              </a:spcBef>
              <a:spcAft>
                <a:spcPts val="750"/>
              </a:spcAft>
              <a:buNone/>
            </a:pPr>
            <a:r>
              <a:rPr lang="en-GB" sz="2800">
                <a:solidFill>
                  <a:srgbClr val="FFFF00"/>
                </a:solidFill>
                <a:latin typeface="Helvetica" panose="020B0604020202020204" pitchFamily="34" charset="0"/>
              </a:rPr>
              <a:t>Amen</a:t>
            </a:r>
            <a:endParaRPr lang="en-GB" sz="2800" dirty="0">
              <a:solidFill>
                <a:srgbClr val="FFFF00"/>
              </a:solidFill>
              <a:latin typeface="Helvetica" panose="020B0604020202020204" pitchFamily="34" charset="0"/>
            </a:endParaRPr>
          </a:p>
        </p:txBody>
      </p:sp>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94682"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2085042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12976</TotalTime>
  <Words>565</Words>
  <Application>Microsoft Office PowerPoint</Application>
  <PresentationFormat>Widescreen</PresentationFormat>
  <Paragraphs>68</Paragraphs>
  <Slides>7</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vt:i4>
      </vt:variant>
    </vt:vector>
  </HeadingPairs>
  <TitlesOfParts>
    <vt:vector size="19" baseType="lpstr">
      <vt:lpstr>Abadi</vt:lpstr>
      <vt:lpstr>ADLaM Display</vt:lpstr>
      <vt:lpstr>Aptos SemiBold</vt:lpstr>
      <vt:lpstr>Arial</vt:lpstr>
      <vt:lpstr>Baguet Script</vt:lpstr>
      <vt:lpstr>Calibri</vt:lpstr>
      <vt:lpstr>Helvetica</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2026-03-20T13:27:39Z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