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E_91128D71.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125" r:id="rId4"/>
    <p:sldMasterId id="2147485142" r:id="rId5"/>
  </p:sldMasterIdLst>
  <p:notesMasterIdLst>
    <p:notesMasterId r:id="rId13"/>
  </p:notesMasterIdLst>
  <p:sldIdLst>
    <p:sldId id="259" r:id="rId6"/>
    <p:sldId id="260" r:id="rId7"/>
    <p:sldId id="270" r:id="rId8"/>
    <p:sldId id="300" r:id="rId9"/>
    <p:sldId id="310" r:id="rId10"/>
    <p:sldId id="313" r:id="rId11"/>
    <p:sldId id="307" r:id="rId12"/>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BDC0F07-6318-4C70-8766-911311D16806}">
          <p14:sldIdLst>
            <p14:sldId id="259"/>
            <p14:sldId id="260"/>
            <p14:sldId id="270"/>
            <p14:sldId id="300"/>
            <p14:sldId id="310"/>
            <p14:sldId id="313"/>
            <p14:sldId id="30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D19CC2-6645-9BD9-B44F-198EBD641C23}" name="Bradley DEYSEL" initials="BD" userId="S::bdeysel@holytrinitycrawley.org.uk::eb652434-ba0d-4f6d-bc67-94b5b671a75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adley DEYSEL" initials="B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FF0066"/>
    <a:srgbClr val="EEB500"/>
    <a:srgbClr val="CC99FF"/>
    <a:srgbClr val="660033"/>
    <a:srgbClr val="C90FA1"/>
    <a:srgbClr val="3ABFC6"/>
    <a:srgbClr val="3BB5C5"/>
    <a:srgbClr val="3BAEC5"/>
    <a:srgbClr val="3AB9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F86C1C-9E4E-470B-8FA4-1FF179A858C3}" v="131" dt="2026-03-06T15:37:53.5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78" autoAdjust="0"/>
    <p:restoredTop sz="94660"/>
  </p:normalViewPr>
  <p:slideViewPr>
    <p:cSldViewPr snapToGrid="0">
      <p:cViewPr varScale="1">
        <p:scale>
          <a:sx n="96" d="100"/>
          <a:sy n="96" d="100"/>
        </p:scale>
        <p:origin x="139" y="6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ley DEYSEL" userId="eb652434-ba0d-4f6d-bc67-94b5b671a75a" providerId="ADAL" clId="{4582205B-D3F2-4DB7-BBCB-488FEECED662}"/>
    <pc:docChg chg="undo custSel addSld delSld modSld sldOrd delMainMaster modSection">
      <pc:chgData name="Bradley DEYSEL" userId="eb652434-ba0d-4f6d-bc67-94b5b671a75a" providerId="ADAL" clId="{4582205B-D3F2-4DB7-BBCB-488FEECED662}" dt="2026-03-06T15:47:36.990" v="11423" actId="2696"/>
      <pc:docMkLst>
        <pc:docMk/>
      </pc:docMkLst>
      <pc:sldChg chg="addSp delSp modSp mod addAnim delAnim modAnim">
        <pc:chgData name="Bradley DEYSEL" userId="eb652434-ba0d-4f6d-bc67-94b5b671a75a" providerId="ADAL" clId="{4582205B-D3F2-4DB7-BBCB-488FEECED662}" dt="2026-03-05T13:17:04.044" v="11273" actId="1076"/>
        <pc:sldMkLst>
          <pc:docMk/>
          <pc:sldMk cId="144535696" sldId="259"/>
        </pc:sldMkLst>
        <pc:spChg chg="mod ord">
          <ac:chgData name="Bradley DEYSEL" userId="eb652434-ba0d-4f6d-bc67-94b5b671a75a" providerId="ADAL" clId="{4582205B-D3F2-4DB7-BBCB-488FEECED662}" dt="2026-02-09T11:08:11.228" v="7977" actId="1076"/>
          <ac:spMkLst>
            <pc:docMk/>
            <pc:sldMk cId="144535696" sldId="259"/>
            <ac:spMk id="2" creationId="{D4270722-9025-BE25-A523-4ED53F4AED18}"/>
          </ac:spMkLst>
        </pc:spChg>
        <pc:spChg chg="mod ord">
          <ac:chgData name="Bradley DEYSEL" userId="eb652434-ba0d-4f6d-bc67-94b5b671a75a" providerId="ADAL" clId="{4582205B-D3F2-4DB7-BBCB-488FEECED662}" dt="2026-03-05T13:17:04.044" v="11273" actId="1076"/>
          <ac:spMkLst>
            <pc:docMk/>
            <pc:sldMk cId="144535696" sldId="259"/>
            <ac:spMk id="3" creationId="{8422FA88-B0DB-E6C0-CF92-273010F3BB38}"/>
          </ac:spMkLst>
        </pc:spChg>
        <pc:spChg chg="mod">
          <ac:chgData name="Bradley DEYSEL" userId="eb652434-ba0d-4f6d-bc67-94b5b671a75a" providerId="ADAL" clId="{4582205B-D3F2-4DB7-BBCB-488FEECED662}" dt="2026-02-09T11:08:08.617" v="7976" actId="1076"/>
          <ac:spMkLst>
            <pc:docMk/>
            <pc:sldMk cId="144535696" sldId="259"/>
            <ac:spMk id="8" creationId="{9C534AD6-3C17-FB99-FD1F-42F056C33E46}"/>
          </ac:spMkLst>
        </pc:spChg>
        <pc:spChg chg="add mod">
          <ac:chgData name="Bradley DEYSEL" userId="eb652434-ba0d-4f6d-bc67-94b5b671a75a" providerId="ADAL" clId="{4582205B-D3F2-4DB7-BBCB-488FEECED662}" dt="2026-03-05T13:16:53.611" v="11272" actId="1076"/>
          <ac:spMkLst>
            <pc:docMk/>
            <pc:sldMk cId="144535696" sldId="259"/>
            <ac:spMk id="11" creationId="{F4636E1E-3167-53C0-2E9D-4EFEF83700D1}"/>
          </ac:spMkLst>
        </pc:spChg>
        <pc:spChg chg="mod ord">
          <ac:chgData name="Bradley DEYSEL" userId="eb652434-ba0d-4f6d-bc67-94b5b671a75a" providerId="ADAL" clId="{4582205B-D3F2-4DB7-BBCB-488FEECED662}" dt="2026-02-23T16:42:37.320" v="10407" actId="1076"/>
          <ac:spMkLst>
            <pc:docMk/>
            <pc:sldMk cId="144535696" sldId="259"/>
            <ac:spMk id="13" creationId="{73045F38-A2B5-3B54-3340-C8BF6DD25123}"/>
          </ac:spMkLst>
        </pc:spChg>
        <pc:spChg chg="mod">
          <ac:chgData name="Bradley DEYSEL" userId="eb652434-ba0d-4f6d-bc67-94b5b671a75a" providerId="ADAL" clId="{4582205B-D3F2-4DB7-BBCB-488FEECED662}" dt="2026-02-09T10:33:14.153" v="7875" actId="207"/>
          <ac:spMkLst>
            <pc:docMk/>
            <pc:sldMk cId="144535696" sldId="259"/>
            <ac:spMk id="18" creationId="{33652432-D9B4-EA27-DF1A-0C85550A3990}"/>
          </ac:spMkLst>
        </pc:spChg>
        <pc:picChg chg="add mod modCrop">
          <ac:chgData name="Bradley DEYSEL" userId="eb652434-ba0d-4f6d-bc67-94b5b671a75a" providerId="ADAL" clId="{4582205B-D3F2-4DB7-BBCB-488FEECED662}" dt="2026-02-09T11:08:13.714" v="7978" actId="14100"/>
          <ac:picMkLst>
            <pc:docMk/>
            <pc:sldMk cId="144535696" sldId="259"/>
            <ac:picMk id="4" creationId="{81D266D3-576F-B926-E106-2BD82A39369B}"/>
          </ac:picMkLst>
        </pc:picChg>
        <pc:picChg chg="add mod ord">
          <ac:chgData name="Bradley DEYSEL" userId="eb652434-ba0d-4f6d-bc67-94b5b671a75a" providerId="ADAL" clId="{4582205B-D3F2-4DB7-BBCB-488FEECED662}" dt="2026-02-09T10:36:14.883" v="7915" actId="167"/>
          <ac:picMkLst>
            <pc:docMk/>
            <pc:sldMk cId="144535696" sldId="259"/>
            <ac:picMk id="7" creationId="{D77E47CE-40E7-570F-D0DC-B9013CF71E96}"/>
          </ac:picMkLst>
        </pc:picChg>
      </pc:sldChg>
      <pc:sldChg chg="addSp delSp modSp mod delAnim modAnim">
        <pc:chgData name="Bradley DEYSEL" userId="eb652434-ba0d-4f6d-bc67-94b5b671a75a" providerId="ADAL" clId="{4582205B-D3F2-4DB7-BBCB-488FEECED662}" dt="2026-03-06T15:37:53.575" v="11414" actId="207"/>
        <pc:sldMkLst>
          <pc:docMk/>
          <pc:sldMk cId="1675910266" sldId="260"/>
        </pc:sldMkLst>
        <pc:spChg chg="mod ord">
          <ac:chgData name="Bradley DEYSEL" userId="eb652434-ba0d-4f6d-bc67-94b5b671a75a" providerId="ADAL" clId="{4582205B-D3F2-4DB7-BBCB-488FEECED662}" dt="2026-02-23T16:41:48.750" v="10400" actId="207"/>
          <ac:spMkLst>
            <pc:docMk/>
            <pc:sldMk cId="1675910266" sldId="260"/>
            <ac:spMk id="3" creationId="{9F448480-4F0C-BC4B-BBC9-3B6399D4E3DE}"/>
          </ac:spMkLst>
        </pc:spChg>
        <pc:spChg chg="mod">
          <ac:chgData name="Bradley DEYSEL" userId="eb652434-ba0d-4f6d-bc67-94b5b671a75a" providerId="ADAL" clId="{4582205B-D3F2-4DB7-BBCB-488FEECED662}" dt="2026-02-23T16:42:05.527" v="10403" actId="1076"/>
          <ac:spMkLst>
            <pc:docMk/>
            <pc:sldMk cId="1675910266" sldId="260"/>
            <ac:spMk id="6" creationId="{F9CC3219-A1BF-2EBB-CA99-AA632926573C}"/>
          </ac:spMkLst>
        </pc:spChg>
        <pc:spChg chg="add mod">
          <ac:chgData name="Bradley DEYSEL" userId="eb652434-ba0d-4f6d-bc67-94b5b671a75a" providerId="ADAL" clId="{4582205B-D3F2-4DB7-BBCB-488FEECED662}" dt="2026-03-06T15:37:53.575" v="11414" actId="207"/>
          <ac:spMkLst>
            <pc:docMk/>
            <pc:sldMk cId="1675910266" sldId="260"/>
            <ac:spMk id="7" creationId="{A5A559F5-8DA5-8A37-A801-18E5663D21D5}"/>
          </ac:spMkLst>
        </pc:spChg>
        <pc:spChg chg="mod">
          <ac:chgData name="Bradley DEYSEL" userId="eb652434-ba0d-4f6d-bc67-94b5b671a75a" providerId="ADAL" clId="{4582205B-D3F2-4DB7-BBCB-488FEECED662}" dt="2026-02-23T16:42:09.201" v="10404" actId="1076"/>
          <ac:spMkLst>
            <pc:docMk/>
            <pc:sldMk cId="1675910266" sldId="260"/>
            <ac:spMk id="9" creationId="{6E81EC16-4899-BF9D-E5F4-5142C0A16CA5}"/>
          </ac:spMkLst>
        </pc:spChg>
        <pc:spChg chg="mod ord">
          <ac:chgData name="Bradley DEYSEL" userId="eb652434-ba0d-4f6d-bc67-94b5b671a75a" providerId="ADAL" clId="{4582205B-D3F2-4DB7-BBCB-488FEECED662}" dt="2026-02-09T10:39:47.508" v="7941" actId="1076"/>
          <ac:spMkLst>
            <pc:docMk/>
            <pc:sldMk cId="1675910266" sldId="260"/>
            <ac:spMk id="13" creationId="{3338FDFF-8508-81AA-A640-2603C135C885}"/>
          </ac:spMkLst>
        </pc:spChg>
        <pc:spChg chg="mod">
          <ac:chgData name="Bradley DEYSEL" userId="eb652434-ba0d-4f6d-bc67-94b5b671a75a" providerId="ADAL" clId="{4582205B-D3F2-4DB7-BBCB-488FEECED662}" dt="2026-02-09T10:40:25.494" v="7947" actId="1076"/>
          <ac:spMkLst>
            <pc:docMk/>
            <pc:sldMk cId="1675910266" sldId="260"/>
            <ac:spMk id="44" creationId="{671D59B2-B9F4-C44E-44AD-96EA77F916BE}"/>
          </ac:spMkLst>
        </pc:spChg>
        <pc:picChg chg="add ord">
          <ac:chgData name="Bradley DEYSEL" userId="eb652434-ba0d-4f6d-bc67-94b5b671a75a" providerId="ADAL" clId="{4582205B-D3F2-4DB7-BBCB-488FEECED662}" dt="2026-02-09T10:36:24.591" v="7917" actId="167"/>
          <ac:picMkLst>
            <pc:docMk/>
            <pc:sldMk cId="1675910266" sldId="260"/>
            <ac:picMk id="5" creationId="{850397B8-5703-4047-B3D4-19AFA54C5EAA}"/>
          </ac:picMkLst>
        </pc:picChg>
        <pc:picChg chg="add mod modCrop">
          <ac:chgData name="Bradley DEYSEL" userId="eb652434-ba0d-4f6d-bc67-94b5b671a75a" providerId="ADAL" clId="{4582205B-D3F2-4DB7-BBCB-488FEECED662}" dt="2026-03-06T15:35:08.555" v="11405" actId="14100"/>
          <ac:picMkLst>
            <pc:docMk/>
            <pc:sldMk cId="1675910266" sldId="260"/>
            <ac:picMk id="8" creationId="{421C3B2A-3A0B-CF03-5781-2A316ED21AB2}"/>
          </ac:picMkLst>
        </pc:picChg>
      </pc:sldChg>
      <pc:sldChg chg="addSp delSp modSp mod modCm">
        <pc:chgData name="Bradley DEYSEL" userId="eb652434-ba0d-4f6d-bc67-94b5b671a75a" providerId="ADAL" clId="{4582205B-D3F2-4DB7-BBCB-488FEECED662}" dt="2026-03-04T14:54:32.322" v="11271" actId="20577"/>
        <pc:sldMkLst>
          <pc:docMk/>
          <pc:sldMk cId="2433912177" sldId="270"/>
        </pc:sldMkLst>
        <pc:spChg chg="mod">
          <ac:chgData name="Bradley DEYSEL" userId="eb652434-ba0d-4f6d-bc67-94b5b671a75a" providerId="ADAL" clId="{4582205B-D3F2-4DB7-BBCB-488FEECED662}" dt="2026-03-04T14:54:32.322" v="11271" actId="20577"/>
          <ac:spMkLst>
            <pc:docMk/>
            <pc:sldMk cId="2433912177" sldId="270"/>
            <ac:spMk id="6" creationId="{B17699E2-DF46-2034-F941-3D2D723E9D6B}"/>
          </ac:spMkLst>
        </pc:spChg>
        <pc:picChg chg="add mod modCrop">
          <ac:chgData name="Bradley DEYSEL" userId="eb652434-ba0d-4f6d-bc67-94b5b671a75a" providerId="ADAL" clId="{4582205B-D3F2-4DB7-BBCB-488FEECED662}" dt="2026-03-04T14:52:53.575" v="11210" actId="14100"/>
          <ac:picMkLst>
            <pc:docMk/>
            <pc:sldMk cId="2433912177" sldId="270"/>
            <ac:picMk id="2" creationId="{75451388-9CF8-9811-7093-0494EC2A3E6A}"/>
          </ac:picMkLst>
        </pc:picChg>
        <pc:picChg chg="add ord">
          <ac:chgData name="Bradley DEYSEL" userId="eb652434-ba0d-4f6d-bc67-94b5b671a75a" providerId="ADAL" clId="{4582205B-D3F2-4DB7-BBCB-488FEECED662}" dt="2026-02-09T10:36:35.502" v="7919" actId="167"/>
          <ac:picMkLst>
            <pc:docMk/>
            <pc:sldMk cId="2433912177" sldId="270"/>
            <ac:picMk id="4" creationId="{556ACDB2-9733-1145-88B3-D58A8231798A}"/>
          </ac:picMkLst>
        </pc:picChg>
        <pc:extLst>
          <p:ext xmlns:p="http://schemas.openxmlformats.org/presentationml/2006/main" uri="{D6D511B9-2390-475A-947B-AFAB55BFBCF1}">
            <pc226:cmChg xmlns:pc226="http://schemas.microsoft.com/office/powerpoint/2022/06/main/command" chg="mod">
              <pc226:chgData name="Bradley DEYSEL" userId="eb652434-ba0d-4f6d-bc67-94b5b671a75a" providerId="ADAL" clId="{4582205B-D3F2-4DB7-BBCB-488FEECED662}" dt="2026-03-04T14:54:32.322" v="11271" actId="20577"/>
              <pc2:cmMkLst xmlns:pc2="http://schemas.microsoft.com/office/powerpoint/2019/9/main/command">
                <pc:docMk/>
                <pc:sldMk cId="2433912177" sldId="270"/>
                <pc2:cmMk id="{64DC6164-E6BD-419D-9CF5-C732E592C419}"/>
              </pc2:cmMkLst>
            </pc226:cmChg>
          </p:ext>
        </pc:extLst>
      </pc:sldChg>
      <pc:sldChg chg="addSp delSp modSp mod">
        <pc:chgData name="Bradley DEYSEL" userId="eb652434-ba0d-4f6d-bc67-94b5b671a75a" providerId="ADAL" clId="{4582205B-D3F2-4DB7-BBCB-488FEECED662}" dt="2026-02-24T10:20:24.520" v="11143" actId="20577"/>
        <pc:sldMkLst>
          <pc:docMk/>
          <pc:sldMk cId="299848669" sldId="300"/>
        </pc:sldMkLst>
        <pc:spChg chg="mod">
          <ac:chgData name="Bradley DEYSEL" userId="eb652434-ba0d-4f6d-bc67-94b5b671a75a" providerId="ADAL" clId="{4582205B-D3F2-4DB7-BBCB-488FEECED662}" dt="2026-02-24T10:20:24.520" v="11143" actId="20577"/>
          <ac:spMkLst>
            <pc:docMk/>
            <pc:sldMk cId="299848669" sldId="300"/>
            <ac:spMk id="3" creationId="{65A7FE24-EE17-2E9F-8372-5E909F541540}"/>
          </ac:spMkLst>
        </pc:spChg>
        <pc:picChg chg="add ord">
          <ac:chgData name="Bradley DEYSEL" userId="eb652434-ba0d-4f6d-bc67-94b5b671a75a" providerId="ADAL" clId="{4582205B-D3F2-4DB7-BBCB-488FEECED662}" dt="2026-02-09T10:36:44.048" v="7921" actId="167"/>
          <ac:picMkLst>
            <pc:docMk/>
            <pc:sldMk cId="299848669" sldId="300"/>
            <ac:picMk id="5" creationId="{B83E8DE9-7C1B-F2D5-EBDC-438571888885}"/>
          </ac:picMkLst>
        </pc:picChg>
        <pc:picChg chg="add mod modCrop">
          <ac:chgData name="Bradley DEYSEL" userId="eb652434-ba0d-4f6d-bc67-94b5b671a75a" providerId="ADAL" clId="{4582205B-D3F2-4DB7-BBCB-488FEECED662}" dt="2026-02-23T16:24:28.108" v="9782" actId="14100"/>
          <ac:picMkLst>
            <pc:docMk/>
            <pc:sldMk cId="299848669" sldId="300"/>
            <ac:picMk id="6" creationId="{A06BB82B-DFF6-B5BC-E448-5D388D8169B7}"/>
          </ac:picMkLst>
        </pc:picChg>
      </pc:sldChg>
      <pc:sldChg chg="addSp delSp modSp mod">
        <pc:chgData name="Bradley DEYSEL" userId="eb652434-ba0d-4f6d-bc67-94b5b671a75a" providerId="ADAL" clId="{4582205B-D3F2-4DB7-BBCB-488FEECED662}" dt="2026-02-23T16:13:01.245" v="8742" actId="1076"/>
        <pc:sldMkLst>
          <pc:docMk/>
          <pc:sldMk cId="1208504242" sldId="307"/>
        </pc:sldMkLst>
        <pc:spChg chg="mod">
          <ac:chgData name="Bradley DEYSEL" userId="eb652434-ba0d-4f6d-bc67-94b5b671a75a" providerId="ADAL" clId="{4582205B-D3F2-4DB7-BBCB-488FEECED662}" dt="2026-02-23T16:12:59.020" v="8741" actId="1076"/>
          <ac:spMkLst>
            <pc:docMk/>
            <pc:sldMk cId="1208504242" sldId="307"/>
            <ac:spMk id="10" creationId="{FE3A76B9-1EB6-AD83-603D-26C7A0B72A7F}"/>
          </ac:spMkLst>
        </pc:spChg>
        <pc:picChg chg="add mod modCrop">
          <ac:chgData name="Bradley DEYSEL" userId="eb652434-ba0d-4f6d-bc67-94b5b671a75a" providerId="ADAL" clId="{4582205B-D3F2-4DB7-BBCB-488FEECED662}" dt="2026-02-23T16:13:01.245" v="8742" actId="1076"/>
          <ac:picMkLst>
            <pc:docMk/>
            <pc:sldMk cId="1208504242" sldId="307"/>
            <ac:picMk id="2" creationId="{871D63A6-93B8-C73D-0E3C-C4210AEF82C5}"/>
          </ac:picMkLst>
        </pc:picChg>
        <pc:picChg chg="add ord">
          <ac:chgData name="Bradley DEYSEL" userId="eb652434-ba0d-4f6d-bc67-94b5b671a75a" providerId="ADAL" clId="{4582205B-D3F2-4DB7-BBCB-488FEECED662}" dt="2026-02-09T10:37:13.926" v="7927" actId="167"/>
          <ac:picMkLst>
            <pc:docMk/>
            <pc:sldMk cId="1208504242" sldId="307"/>
            <ac:picMk id="4" creationId="{EDCEFA27-E4C6-D22E-FD3F-396699B37CC4}"/>
          </ac:picMkLst>
        </pc:picChg>
      </pc:sldChg>
      <pc:sldChg chg="addSp delSp modSp mod delAnim modAnim">
        <pc:chgData name="Bradley DEYSEL" userId="eb652434-ba0d-4f6d-bc67-94b5b671a75a" providerId="ADAL" clId="{4582205B-D3F2-4DB7-BBCB-488FEECED662}" dt="2026-02-24T09:59:24.147" v="10634" actId="14100"/>
        <pc:sldMkLst>
          <pc:docMk/>
          <pc:sldMk cId="1474854639" sldId="310"/>
        </pc:sldMkLst>
        <pc:spChg chg="add mod">
          <ac:chgData name="Bradley DEYSEL" userId="eb652434-ba0d-4f6d-bc67-94b5b671a75a" providerId="ADAL" clId="{4582205B-D3F2-4DB7-BBCB-488FEECED662}" dt="2026-02-24T09:57:52.173" v="10627" actId="208"/>
          <ac:spMkLst>
            <pc:docMk/>
            <pc:sldMk cId="1474854639" sldId="310"/>
            <ac:spMk id="2" creationId="{EF264920-5DC4-2BD9-77A1-AF9303F0DC1F}"/>
          </ac:spMkLst>
        </pc:spChg>
        <pc:spChg chg="add mod">
          <ac:chgData name="Bradley DEYSEL" userId="eb652434-ba0d-4f6d-bc67-94b5b671a75a" providerId="ADAL" clId="{4582205B-D3F2-4DB7-BBCB-488FEECED662}" dt="2026-02-24T09:57:27.666" v="10623" actId="14100"/>
          <ac:spMkLst>
            <pc:docMk/>
            <pc:sldMk cId="1474854639" sldId="310"/>
            <ac:spMk id="3" creationId="{5FD55209-FCE8-702F-BEAB-49C718B208C8}"/>
          </ac:spMkLst>
        </pc:spChg>
        <pc:spChg chg="add mod">
          <ac:chgData name="Bradley DEYSEL" userId="eb652434-ba0d-4f6d-bc67-94b5b671a75a" providerId="ADAL" clId="{4582205B-D3F2-4DB7-BBCB-488FEECED662}" dt="2026-02-24T09:57:30.424" v="10624" actId="14100"/>
          <ac:spMkLst>
            <pc:docMk/>
            <pc:sldMk cId="1474854639" sldId="310"/>
            <ac:spMk id="4" creationId="{7A42F1A6-478A-EA10-EC41-C1500249ABDA}"/>
          </ac:spMkLst>
        </pc:spChg>
        <pc:spChg chg="add mod">
          <ac:chgData name="Bradley DEYSEL" userId="eb652434-ba0d-4f6d-bc67-94b5b671a75a" providerId="ADAL" clId="{4582205B-D3F2-4DB7-BBCB-488FEECED662}" dt="2026-02-24T09:57:24.541" v="10622" actId="14100"/>
          <ac:spMkLst>
            <pc:docMk/>
            <pc:sldMk cId="1474854639" sldId="310"/>
            <ac:spMk id="5" creationId="{2035AF75-DE6B-E0EE-6BB0-E2BF13BC29EC}"/>
          </ac:spMkLst>
        </pc:spChg>
        <pc:spChg chg="add mod">
          <ac:chgData name="Bradley DEYSEL" userId="eb652434-ba0d-4f6d-bc67-94b5b671a75a" providerId="ADAL" clId="{4582205B-D3F2-4DB7-BBCB-488FEECED662}" dt="2026-02-24T09:57:33.886" v="10625" actId="14100"/>
          <ac:spMkLst>
            <pc:docMk/>
            <pc:sldMk cId="1474854639" sldId="310"/>
            <ac:spMk id="6" creationId="{D5840BCD-50A0-8565-7176-BF7A8D354276}"/>
          </ac:spMkLst>
        </pc:spChg>
        <pc:spChg chg="add mod">
          <ac:chgData name="Bradley DEYSEL" userId="eb652434-ba0d-4f6d-bc67-94b5b671a75a" providerId="ADAL" clId="{4582205B-D3F2-4DB7-BBCB-488FEECED662}" dt="2026-02-24T09:59:02.271" v="10629" actId="20577"/>
          <ac:spMkLst>
            <pc:docMk/>
            <pc:sldMk cId="1474854639" sldId="310"/>
            <ac:spMk id="9" creationId="{10FDD1B0-3344-2092-849D-A85DF1DE8BAF}"/>
          </ac:spMkLst>
        </pc:spChg>
        <pc:spChg chg="mod">
          <ac:chgData name="Bradley DEYSEL" userId="eb652434-ba0d-4f6d-bc67-94b5b671a75a" providerId="ADAL" clId="{4582205B-D3F2-4DB7-BBCB-488FEECED662}" dt="2026-02-23T16:10:09.619" v="8449" actId="1076"/>
          <ac:spMkLst>
            <pc:docMk/>
            <pc:sldMk cId="1474854639" sldId="310"/>
            <ac:spMk id="10" creationId="{50A30A71-64F0-0F8A-9806-EBCBCC3CD1A5}"/>
          </ac:spMkLst>
        </pc:spChg>
        <pc:spChg chg="add mod">
          <ac:chgData name="Bradley DEYSEL" userId="eb652434-ba0d-4f6d-bc67-94b5b671a75a" providerId="ADAL" clId="{4582205B-D3F2-4DB7-BBCB-488FEECED662}" dt="2026-02-24T09:59:21.503" v="10633" actId="14100"/>
          <ac:spMkLst>
            <pc:docMk/>
            <pc:sldMk cId="1474854639" sldId="310"/>
            <ac:spMk id="11" creationId="{9333FCD4-98E9-C810-1511-40FC004CE1E6}"/>
          </ac:spMkLst>
        </pc:spChg>
        <pc:spChg chg="add mod">
          <ac:chgData name="Bradley DEYSEL" userId="eb652434-ba0d-4f6d-bc67-94b5b671a75a" providerId="ADAL" clId="{4582205B-D3F2-4DB7-BBCB-488FEECED662}" dt="2026-02-24T09:55:45.273" v="10502" actId="14100"/>
          <ac:spMkLst>
            <pc:docMk/>
            <pc:sldMk cId="1474854639" sldId="310"/>
            <ac:spMk id="12" creationId="{FF1D7B84-464C-1C99-734C-D8DA839FE619}"/>
          </ac:spMkLst>
        </pc:spChg>
        <pc:spChg chg="add mod">
          <ac:chgData name="Bradley DEYSEL" userId="eb652434-ba0d-4f6d-bc67-94b5b671a75a" providerId="ADAL" clId="{4582205B-D3F2-4DB7-BBCB-488FEECED662}" dt="2026-02-24T09:59:18.039" v="10632" actId="14100"/>
          <ac:spMkLst>
            <pc:docMk/>
            <pc:sldMk cId="1474854639" sldId="310"/>
            <ac:spMk id="13" creationId="{3B7EBFB0-A260-BE21-1230-6ACF91164769}"/>
          </ac:spMkLst>
        </pc:spChg>
        <pc:spChg chg="add mod">
          <ac:chgData name="Bradley DEYSEL" userId="eb652434-ba0d-4f6d-bc67-94b5b671a75a" providerId="ADAL" clId="{4582205B-D3F2-4DB7-BBCB-488FEECED662}" dt="2026-02-24T09:59:24.147" v="10634" actId="14100"/>
          <ac:spMkLst>
            <pc:docMk/>
            <pc:sldMk cId="1474854639" sldId="310"/>
            <ac:spMk id="14" creationId="{D8DA4AA7-6816-4979-06B4-605F0FE927B3}"/>
          </ac:spMkLst>
        </pc:spChg>
        <pc:spChg chg="add mod">
          <ac:chgData name="Bradley DEYSEL" userId="eb652434-ba0d-4f6d-bc67-94b5b671a75a" providerId="ADAL" clId="{4582205B-D3F2-4DB7-BBCB-488FEECED662}" dt="2026-02-24T09:59:13.733" v="10631" actId="14100"/>
          <ac:spMkLst>
            <pc:docMk/>
            <pc:sldMk cId="1474854639" sldId="310"/>
            <ac:spMk id="16" creationId="{9F65D302-8CF8-752F-E8E8-F6ED62ABF528}"/>
          </ac:spMkLst>
        </pc:spChg>
        <pc:spChg chg="add mod">
          <ac:chgData name="Bradley DEYSEL" userId="eb652434-ba0d-4f6d-bc67-94b5b671a75a" providerId="ADAL" clId="{4582205B-D3F2-4DB7-BBCB-488FEECED662}" dt="2026-02-23T16:09:57.293" v="8445" actId="255"/>
          <ac:spMkLst>
            <pc:docMk/>
            <pc:sldMk cId="1474854639" sldId="310"/>
            <ac:spMk id="24" creationId="{C4C9A546-FB1C-5E49-83E3-A193A548DB57}"/>
          </ac:spMkLst>
        </pc:spChg>
        <pc:picChg chg="add ord">
          <ac:chgData name="Bradley DEYSEL" userId="eb652434-ba0d-4f6d-bc67-94b5b671a75a" providerId="ADAL" clId="{4582205B-D3F2-4DB7-BBCB-488FEECED662}" dt="2026-02-09T10:36:53.531" v="7923" actId="167"/>
          <ac:picMkLst>
            <pc:docMk/>
            <pc:sldMk cId="1474854639" sldId="310"/>
            <ac:picMk id="7" creationId="{3D9347F0-C9B2-667E-9AEF-EADBC6E866B9}"/>
          </ac:picMkLst>
        </pc:picChg>
      </pc:sldChg>
      <pc:sldChg chg="addSp delSp modSp add mod">
        <pc:chgData name="Bradley DEYSEL" userId="eb652434-ba0d-4f6d-bc67-94b5b671a75a" providerId="ADAL" clId="{4582205B-D3F2-4DB7-BBCB-488FEECED662}" dt="2026-02-23T16:04:20.141" v="8339" actId="255"/>
        <pc:sldMkLst>
          <pc:docMk/>
          <pc:sldMk cId="1542090510" sldId="313"/>
        </pc:sldMkLst>
        <pc:spChg chg="add mod">
          <ac:chgData name="Bradley DEYSEL" userId="eb652434-ba0d-4f6d-bc67-94b5b671a75a" providerId="ADAL" clId="{4582205B-D3F2-4DB7-BBCB-488FEECED662}" dt="2026-02-23T16:04:20.141" v="8339" actId="255"/>
          <ac:spMkLst>
            <pc:docMk/>
            <pc:sldMk cId="1542090510" sldId="313"/>
            <ac:spMk id="3" creationId="{16D5139E-2DDF-1929-520D-8D65CE091AA3}"/>
          </ac:spMkLst>
        </pc:spChg>
        <pc:picChg chg="add ord">
          <ac:chgData name="Bradley DEYSEL" userId="eb652434-ba0d-4f6d-bc67-94b5b671a75a" providerId="ADAL" clId="{4582205B-D3F2-4DB7-BBCB-488FEECED662}" dt="2026-02-09T10:37:05.090" v="7925" actId="167"/>
          <ac:picMkLst>
            <pc:docMk/>
            <pc:sldMk cId="1542090510" sldId="313"/>
            <ac:picMk id="4" creationId="{7A49DBFC-8EF9-6ECF-9185-22B73889BFCE}"/>
          </ac:picMkLst>
        </pc:picChg>
      </pc:sldChg>
      <pc:sldChg chg="addSp delSp modSp add del mod ord modAnim">
        <pc:chgData name="Bradley DEYSEL" userId="eb652434-ba0d-4f6d-bc67-94b5b671a75a" providerId="ADAL" clId="{4582205B-D3F2-4DB7-BBCB-488FEECED662}" dt="2026-03-06T15:47:36.990" v="11423" actId="2696"/>
        <pc:sldMkLst>
          <pc:docMk/>
          <pc:sldMk cId="3424226154" sldId="314"/>
        </pc:sldMkLst>
        <pc:spChg chg="del">
          <ac:chgData name="Bradley DEYSEL" userId="eb652434-ba0d-4f6d-bc67-94b5b671a75a" providerId="ADAL" clId="{4582205B-D3F2-4DB7-BBCB-488FEECED662}" dt="2026-03-06T15:35:25.298" v="11409" actId="478"/>
          <ac:spMkLst>
            <pc:docMk/>
            <pc:sldMk cId="3424226154" sldId="314"/>
            <ac:spMk id="3" creationId="{664AF171-FE85-2D22-A660-18D1297894CA}"/>
          </ac:spMkLst>
        </pc:spChg>
        <pc:spChg chg="mod ord">
          <ac:chgData name="Bradley DEYSEL" userId="eb652434-ba0d-4f6d-bc67-94b5b671a75a" providerId="ADAL" clId="{4582205B-D3F2-4DB7-BBCB-488FEECED662}" dt="2026-03-06T15:38:24.596" v="11422" actId="1076"/>
          <ac:spMkLst>
            <pc:docMk/>
            <pc:sldMk cId="3424226154" sldId="314"/>
            <ac:spMk id="10" creationId="{9CA69206-9E99-6382-A17D-693159BFBF2F}"/>
          </ac:spMkLst>
        </pc:spChg>
        <pc:picChg chg="add mod">
          <ac:chgData name="Bradley DEYSEL" userId="eb652434-ba0d-4f6d-bc67-94b5b671a75a" providerId="ADAL" clId="{4582205B-D3F2-4DB7-BBCB-488FEECED662}" dt="2026-03-06T15:38:20.868" v="11421" actId="1076"/>
          <ac:picMkLst>
            <pc:docMk/>
            <pc:sldMk cId="3424226154" sldId="314"/>
            <ac:picMk id="2" creationId="{A6417E58-75DB-13E0-8290-41F0695B10D6}"/>
          </ac:picMkLst>
        </pc:picChg>
      </pc:sldChg>
    </pc:docChg>
  </pc:docChgLst>
</pc:chgInfo>
</file>

<file path=ppt/comments/modernComment_10E_91128D71.xml><?xml version="1.0" encoding="utf-8"?>
<p188:cmLst xmlns:a="http://schemas.openxmlformats.org/drawingml/2006/main" xmlns:r="http://schemas.openxmlformats.org/officeDocument/2006/relationships" xmlns:p188="http://schemas.microsoft.com/office/powerpoint/2018/8/main">
  <p188:cm id="{64DC6164-E6BD-419D-9CF5-C732E592C419}" authorId="{FDD19CC2-6645-9BD9-B44F-198EBD641C23}" created="2026-01-08T09:51:43.817">
    <ac:txMkLst xmlns:ac="http://schemas.microsoft.com/office/drawing/2013/main/command">
      <pc:docMk xmlns:pc="http://schemas.microsoft.com/office/powerpoint/2013/main/command"/>
      <pc:sldMk xmlns:pc="http://schemas.microsoft.com/office/powerpoint/2013/main/command" cId="2433912177" sldId="270"/>
      <ac:spMk id="6" creationId="{B17699E2-DF46-2034-F941-3D2D723E9D6B}"/>
      <ac:txMk cp="0">
        <ac:context len="466" hash="2826382624"/>
      </ac:txMk>
    </ac:txMkLst>
    <p188:pos x="2941139" y="3006869"/>
    <p188:txBody>
      <a:bodyPr/>
      <a:lstStyle/>
      <a:p>
        <a:r>
          <a:rPr lang="en-GB"/>
          <a:t>Out of harmony or balance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E6122AC-A7CE-4997-83DD-BF7273D88653}" type="datetimeFigureOut">
              <a:rPr lang="en-GB" smtClean="0"/>
              <a:t>06/03/2026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917CF97-7BAA-4248-8F22-4D6A27E6F739}" type="slidenum">
              <a:rPr lang="en-GB" smtClean="0"/>
              <a:t>‹#›</a:t>
            </a:fld>
            <a:endParaRPr lang="en-GB"/>
          </a:p>
        </p:txBody>
      </p:sp>
    </p:spTree>
    <p:extLst>
      <p:ext uri="{BB962C8B-B14F-4D97-AF65-F5344CB8AC3E}">
        <p14:creationId xmlns:p14="http://schemas.microsoft.com/office/powerpoint/2010/main" val="4085019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17CF97-7BAA-4248-8F22-4D6A27E6F739}" type="slidenum">
              <a:rPr lang="en-GB" smtClean="0"/>
              <a:t>1</a:t>
            </a:fld>
            <a:endParaRPr lang="en-GB"/>
          </a:p>
        </p:txBody>
      </p:sp>
    </p:spTree>
    <p:extLst>
      <p:ext uri="{BB962C8B-B14F-4D97-AF65-F5344CB8AC3E}">
        <p14:creationId xmlns:p14="http://schemas.microsoft.com/office/powerpoint/2010/main" val="3881318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2</a:t>
            </a:fld>
            <a:endParaRPr lang="en-GB"/>
          </a:p>
        </p:txBody>
      </p:sp>
    </p:spTree>
    <p:extLst>
      <p:ext uri="{BB962C8B-B14F-4D97-AF65-F5344CB8AC3E}">
        <p14:creationId xmlns:p14="http://schemas.microsoft.com/office/powerpoint/2010/main" val="346672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3</a:t>
            </a:fld>
            <a:endParaRPr lang="en-GB"/>
          </a:p>
        </p:txBody>
      </p:sp>
    </p:spTree>
    <p:extLst>
      <p:ext uri="{BB962C8B-B14F-4D97-AF65-F5344CB8AC3E}">
        <p14:creationId xmlns:p14="http://schemas.microsoft.com/office/powerpoint/2010/main" val="2557769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4</a:t>
            </a:fld>
            <a:endParaRPr lang="en-GB"/>
          </a:p>
        </p:txBody>
      </p:sp>
    </p:spTree>
    <p:extLst>
      <p:ext uri="{BB962C8B-B14F-4D97-AF65-F5344CB8AC3E}">
        <p14:creationId xmlns:p14="http://schemas.microsoft.com/office/powerpoint/2010/main" val="3449784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98DE5-ED83-A96D-C23D-658FE3B623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9A096-89BF-EA0E-0578-54C6A2BCBA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D8ED74-6B5F-94A5-8057-CF977974E8E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F028BCD-7A81-771D-E50F-E2DA85F34E60}"/>
              </a:ext>
            </a:extLst>
          </p:cNvPr>
          <p:cNvSpPr>
            <a:spLocks noGrp="1"/>
          </p:cNvSpPr>
          <p:nvPr>
            <p:ph type="sldNum" sz="quarter" idx="5"/>
          </p:nvPr>
        </p:nvSpPr>
        <p:spPr/>
        <p:txBody>
          <a:bodyPr/>
          <a:lstStyle/>
          <a:p>
            <a:fld id="{2917CF97-7BAA-4248-8F22-4D6A27E6F739}" type="slidenum">
              <a:rPr lang="en-GB" smtClean="0"/>
              <a:t>5</a:t>
            </a:fld>
            <a:endParaRPr lang="en-GB"/>
          </a:p>
        </p:txBody>
      </p:sp>
    </p:spTree>
    <p:extLst>
      <p:ext uri="{BB962C8B-B14F-4D97-AF65-F5344CB8AC3E}">
        <p14:creationId xmlns:p14="http://schemas.microsoft.com/office/powerpoint/2010/main" val="1423206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08DD6-F558-6465-A2FD-6A8E1DE07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86018B-C0D8-C613-E6DB-99494AB3A7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6DFC62-26B8-B293-F841-B07B474049C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242250F-C98B-0700-32F8-C22CEA0786F1}"/>
              </a:ext>
            </a:extLst>
          </p:cNvPr>
          <p:cNvSpPr>
            <a:spLocks noGrp="1"/>
          </p:cNvSpPr>
          <p:nvPr>
            <p:ph type="sldNum" sz="quarter" idx="5"/>
          </p:nvPr>
        </p:nvSpPr>
        <p:spPr/>
        <p:txBody>
          <a:bodyPr/>
          <a:lstStyle/>
          <a:p>
            <a:fld id="{2917CF97-7BAA-4248-8F22-4D6A27E6F739}" type="slidenum">
              <a:rPr lang="en-GB" smtClean="0"/>
              <a:t>6</a:t>
            </a:fld>
            <a:endParaRPr lang="en-GB"/>
          </a:p>
        </p:txBody>
      </p:sp>
    </p:spTree>
    <p:extLst>
      <p:ext uri="{BB962C8B-B14F-4D97-AF65-F5344CB8AC3E}">
        <p14:creationId xmlns:p14="http://schemas.microsoft.com/office/powerpoint/2010/main" val="2742635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7</a:t>
            </a:fld>
            <a:endParaRPr lang="en-GB"/>
          </a:p>
        </p:txBody>
      </p:sp>
    </p:spTree>
    <p:extLst>
      <p:ext uri="{BB962C8B-B14F-4D97-AF65-F5344CB8AC3E}">
        <p14:creationId xmlns:p14="http://schemas.microsoft.com/office/powerpoint/2010/main" val="3449784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841FA5-6617-46D7-9EB7-B62344BD408E}" type="datetimeFigureOut">
              <a:rPr lang="en-GB" smtClean="0"/>
              <a:t>06/03/2026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262387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06/03/2026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96347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06/03/2026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843818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06/03/2026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568329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06/03/2026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041462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06/03/2026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572907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06/03/2026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71231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06/03/2026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4076439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06/03/2026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06/03/2026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06/03/2026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65426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841FA5-6617-46D7-9EB7-B62344BD408E}" type="datetimeFigureOut">
              <a:rPr lang="en-GB" smtClean="0"/>
              <a:t>06/03/2026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708633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841FA5-6617-46D7-9EB7-B62344BD408E}" type="datetimeFigureOut">
              <a:rPr lang="en-GB" smtClean="0"/>
              <a:t>06/03/2026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220079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A841FA5-6617-46D7-9EB7-B62344BD408E}" type="datetimeFigureOut">
              <a:rPr lang="en-GB" smtClean="0"/>
              <a:t>06/03/2026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3040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41FA5-6617-46D7-9EB7-B62344BD408E}" type="datetimeFigureOut">
              <a:rPr lang="en-GB" smtClean="0"/>
              <a:t>06/03/2026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044415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06/03/2026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130516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06/03/2026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643956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06/03/2026</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 id="2147485137" r:id="rId12"/>
    <p:sldLayoutId id="2147485138" r:id="rId13"/>
    <p:sldLayoutId id="2147485139" r:id="rId14"/>
    <p:sldLayoutId id="2147485140" r:id="rId15"/>
    <p:sldLayoutId id="2147485141"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06/03/2026</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43" r:id="rId1"/>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hyperlink" Target="https://youtu.be/zb3JRvOoMGs" TargetMode="External"/><Relationship Id="rId12" Type="http://schemas.openxmlformats.org/officeDocument/2006/relationships/hyperlink" Target="https://youtu.be/xCmDKoc3Qi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slide" Target="slide5.xml"/><Relationship Id="rId5" Type="http://schemas.openxmlformats.org/officeDocument/2006/relationships/image" Target="../media/image3.png"/><Relationship Id="rId10" Type="http://schemas.openxmlformats.org/officeDocument/2006/relationships/slide" Target="slide6.xml"/><Relationship Id="rId4" Type="http://schemas.openxmlformats.org/officeDocument/2006/relationships/image" Target="../media/image2.jpe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hyperlink" Target="https://www.merriam-webster.com/word-of-the-day" TargetMode="External"/><Relationship Id="rId13" Type="http://schemas.openxmlformats.org/officeDocument/2006/relationships/slide" Target="slide7.xml"/><Relationship Id="rId3" Type="http://schemas.openxmlformats.org/officeDocument/2006/relationships/image" Target="../media/image6.png"/><Relationship Id="rId7" Type="http://schemas.openxmlformats.org/officeDocument/2006/relationships/image" Target="../media/image4.png"/><Relationship Id="rId12" Type="http://schemas.openxmlformats.org/officeDocument/2006/relationships/hyperlink" Target="https://youtu.be/UgthlHP9h6Y"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5.xml"/><Relationship Id="rId5" Type="http://schemas.openxmlformats.org/officeDocument/2006/relationships/image" Target="../media/image7.jpe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slide" Target="slide6.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18/10/relationships/comments" Target="../comments/modernComment_10E_91128D71.xml"/><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3.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slide" Target="slide1.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7E47CE-40E7-570F-D0DC-B9013CF71E96}"/>
              </a:ext>
            </a:extLst>
          </p:cNvPr>
          <p:cNvPicPr>
            <a:picLocks noChangeAspect="1"/>
          </p:cNvPicPr>
          <p:nvPr/>
        </p:nvPicPr>
        <p:blipFill>
          <a:blip r:embed="rId3"/>
          <a:stretch>
            <a:fillRect/>
          </a:stretch>
        </p:blipFill>
        <p:spPr>
          <a:xfrm>
            <a:off x="-1" y="-19360"/>
            <a:ext cx="12183383" cy="6877359"/>
          </a:xfrm>
          <a:prstGeom prst="rect">
            <a:avLst/>
          </a:prstGeom>
        </p:spPr>
      </p:pic>
      <p:pic>
        <p:nvPicPr>
          <p:cNvPr id="1038" name="Picture 14" descr="day-1-1">
            <a:extLst>
              <a:ext uri="{FF2B5EF4-FFF2-40B4-BE49-F238E27FC236}">
                <a16:creationId xmlns:a16="http://schemas.microsoft.com/office/drawing/2014/main" id="{354155A9-0D03-49BB-8F63-AB4CA996C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7" y="19359"/>
            <a:ext cx="1168387" cy="13127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3489" y="11896"/>
            <a:ext cx="1455728" cy="1312754"/>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B84F166B-2995-3A3C-555D-1617C7F89036}"/>
              </a:ext>
            </a:extLst>
          </p:cNvPr>
          <p:cNvSpPr/>
          <p:nvPr/>
        </p:nvSpPr>
        <p:spPr>
          <a:xfrm>
            <a:off x="1699765" y="33952"/>
            <a:ext cx="8706317" cy="460570"/>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r>
              <a:rPr lang="en-GB" sz="1900" b="1" dirty="0">
                <a:solidFill>
                  <a:schemeClr val="bg1"/>
                </a:solidFill>
                <a:latin typeface="Lucida Calligraphy" panose="03010101010101010101" pitchFamily="66" charset="0"/>
              </a:rPr>
              <a:t>Community</a:t>
            </a:r>
          </a:p>
        </p:txBody>
      </p:sp>
      <p:sp>
        <p:nvSpPr>
          <p:cNvPr id="17" name="Rectangle: Rounded Corners 16">
            <a:extLst>
              <a:ext uri="{FF2B5EF4-FFF2-40B4-BE49-F238E27FC236}">
                <a16:creationId xmlns:a16="http://schemas.microsoft.com/office/drawing/2014/main" id="{57BD8A17-5EAE-60F2-2A55-78F46AED1A48}"/>
              </a:ext>
            </a:extLst>
          </p:cNvPr>
          <p:cNvSpPr/>
          <p:nvPr/>
        </p:nvSpPr>
        <p:spPr>
          <a:xfrm>
            <a:off x="1696659" y="543666"/>
            <a:ext cx="8706316" cy="441585"/>
          </a:xfrm>
          <a:prstGeom prst="roundRect">
            <a:avLst/>
          </a:prstGeom>
          <a:solidFill>
            <a:srgbClr val="FFC00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Lucida Calligraphy" panose="03010101010101010101" pitchFamily="66" charset="0"/>
              </a:rPr>
              <a:t>The Equality and Diversity theme for this half term: Disability</a:t>
            </a:r>
            <a:r>
              <a:rPr lang="en-GB" b="1" dirty="0">
                <a:solidFill>
                  <a:srgbClr val="7030A0"/>
                </a:solidFill>
                <a:latin typeface="Lucida Calligraphy" panose="03010101010101010101" pitchFamily="66" charset="0"/>
              </a:rPr>
              <a:t> </a:t>
            </a:r>
          </a:p>
        </p:txBody>
      </p:sp>
      <p:sp>
        <p:nvSpPr>
          <p:cNvPr id="18" name="Rectangle: Rounded Corners 17">
            <a:extLst>
              <a:ext uri="{FF2B5EF4-FFF2-40B4-BE49-F238E27FC236}">
                <a16:creationId xmlns:a16="http://schemas.microsoft.com/office/drawing/2014/main" id="{33652432-D9B4-EA27-DF1A-0C85550A3990}"/>
              </a:ext>
            </a:extLst>
          </p:cNvPr>
          <p:cNvSpPr/>
          <p:nvPr/>
        </p:nvSpPr>
        <p:spPr>
          <a:xfrm>
            <a:off x="1696659" y="1034395"/>
            <a:ext cx="8706317" cy="460570"/>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Community</a:t>
            </a:r>
          </a:p>
        </p:txBody>
      </p:sp>
      <p:sp>
        <p:nvSpPr>
          <p:cNvPr id="8" name="TextBox 7">
            <a:hlinkClick r:id="rId6" action="ppaction://hlinksldjump"/>
            <a:extLst>
              <a:ext uri="{FF2B5EF4-FFF2-40B4-BE49-F238E27FC236}">
                <a16:creationId xmlns:a16="http://schemas.microsoft.com/office/drawing/2014/main" id="{9C534AD6-3C17-FB99-FD1F-42F056C33E46}"/>
              </a:ext>
            </a:extLst>
          </p:cNvPr>
          <p:cNvSpPr txBox="1"/>
          <p:nvPr/>
        </p:nvSpPr>
        <p:spPr>
          <a:xfrm>
            <a:off x="152783" y="2685576"/>
            <a:ext cx="2597288" cy="2331184"/>
          </a:xfrm>
          <a:prstGeom prst="horizontalScroll">
            <a:avLst/>
          </a:prstGeom>
          <a:solidFill>
            <a:srgbClr val="FFFF00"/>
          </a:solidFill>
          <a:ln w="28575">
            <a:solidFill>
              <a:srgbClr val="C00000"/>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sp>
        <p:nvSpPr>
          <p:cNvPr id="11" name="TextBox 10">
            <a:extLst>
              <a:ext uri="{FF2B5EF4-FFF2-40B4-BE49-F238E27FC236}">
                <a16:creationId xmlns:a16="http://schemas.microsoft.com/office/drawing/2014/main" id="{F4636E1E-3167-53C0-2E9D-4EFEF83700D1}"/>
              </a:ext>
            </a:extLst>
          </p:cNvPr>
          <p:cNvSpPr txBox="1"/>
          <p:nvPr/>
        </p:nvSpPr>
        <p:spPr>
          <a:xfrm>
            <a:off x="250822" y="5503782"/>
            <a:ext cx="7297478" cy="1015663"/>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3000" b="1" dirty="0">
                <a:solidFill>
                  <a:srgbClr val="FFFF00"/>
                </a:solidFill>
              </a:rPr>
              <a:t>Watch: School community…</a:t>
            </a:r>
          </a:p>
          <a:p>
            <a:pPr algn="ctr"/>
            <a:r>
              <a:rPr lang="en-GB" sz="3000" b="1" dirty="0">
                <a:solidFill>
                  <a:srgbClr val="FFFF00"/>
                </a:solidFill>
                <a:hlinkClick r:id="rId7"/>
              </a:rPr>
              <a:t>https://youtu.be/zb3JRvOoMGs</a:t>
            </a:r>
            <a:endParaRPr lang="en-GB" sz="3000" b="1" dirty="0">
              <a:solidFill>
                <a:srgbClr val="FFFF00"/>
              </a:solidFill>
            </a:endParaRPr>
          </a:p>
        </p:txBody>
      </p:sp>
      <p:pic>
        <p:nvPicPr>
          <p:cNvPr id="6" name="Picture 5">
            <a:extLst>
              <a:ext uri="{FF2B5EF4-FFF2-40B4-BE49-F238E27FC236}">
                <a16:creationId xmlns:a16="http://schemas.microsoft.com/office/drawing/2014/main" id="{659CED1F-68F5-A92B-24AE-2D1A64777429}"/>
              </a:ext>
            </a:extLst>
          </p:cNvPr>
          <p:cNvPicPr>
            <a:picLocks noChangeAspect="1"/>
          </p:cNvPicPr>
          <p:nvPr/>
        </p:nvPicPr>
        <p:blipFill>
          <a:blip r:embed="rId8"/>
          <a:stretch>
            <a:fillRect/>
          </a:stretch>
        </p:blipFill>
        <p:spPr>
          <a:xfrm>
            <a:off x="9990731" y="5643948"/>
            <a:ext cx="2036240" cy="1044683"/>
          </a:xfrm>
          <a:prstGeom prst="rect">
            <a:avLst/>
          </a:prstGeom>
        </p:spPr>
      </p:pic>
      <p:pic>
        <p:nvPicPr>
          <p:cNvPr id="4" name="Picture 3">
            <a:extLst>
              <a:ext uri="{FF2B5EF4-FFF2-40B4-BE49-F238E27FC236}">
                <a16:creationId xmlns:a16="http://schemas.microsoft.com/office/drawing/2014/main" id="{81D266D3-576F-B926-E106-2BD82A39369B}"/>
              </a:ext>
            </a:extLst>
          </p:cNvPr>
          <p:cNvPicPr>
            <a:picLocks noChangeAspect="1"/>
          </p:cNvPicPr>
          <p:nvPr/>
        </p:nvPicPr>
        <p:blipFill>
          <a:blip r:embed="rId9"/>
          <a:srcRect t="9276" b="21790"/>
          <a:stretch>
            <a:fillRect/>
          </a:stretch>
        </p:blipFill>
        <p:spPr>
          <a:xfrm>
            <a:off x="7259541" y="1721431"/>
            <a:ext cx="4779676" cy="35827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hlinkClick r:id="rId10" action="ppaction://hlinksldjump"/>
            <a:extLst>
              <a:ext uri="{FF2B5EF4-FFF2-40B4-BE49-F238E27FC236}">
                <a16:creationId xmlns:a16="http://schemas.microsoft.com/office/drawing/2014/main" id="{8422FA88-B0DB-E6C0-CF92-273010F3BB38}"/>
              </a:ext>
            </a:extLst>
          </p:cNvPr>
          <p:cNvSpPr txBox="1"/>
          <p:nvPr/>
        </p:nvSpPr>
        <p:spPr>
          <a:xfrm>
            <a:off x="8249339" y="5142032"/>
            <a:ext cx="3169961" cy="1546086"/>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dirty="0">
                <a:solidFill>
                  <a:srgbClr val="0070C0"/>
                </a:solidFill>
              </a:rPr>
              <a:t>Click for a prayer</a:t>
            </a:r>
            <a:endParaRPr lang="en-US" sz="3000" dirty="0">
              <a:solidFill>
                <a:srgbClr val="0070C0"/>
              </a:solidFill>
            </a:endParaRPr>
          </a:p>
        </p:txBody>
      </p:sp>
      <p:sp>
        <p:nvSpPr>
          <p:cNvPr id="13" name="Flowchart: Terminator 12">
            <a:hlinkClick r:id="rId11" action="ppaction://hlinksldjump"/>
            <a:extLst>
              <a:ext uri="{FF2B5EF4-FFF2-40B4-BE49-F238E27FC236}">
                <a16:creationId xmlns:a16="http://schemas.microsoft.com/office/drawing/2014/main" id="{73045F38-A2B5-3B54-3340-C8BF6DD25123}"/>
              </a:ext>
            </a:extLst>
          </p:cNvPr>
          <p:cNvSpPr/>
          <p:nvPr/>
        </p:nvSpPr>
        <p:spPr>
          <a:xfrm>
            <a:off x="321754" y="1704064"/>
            <a:ext cx="7155614" cy="775735"/>
          </a:xfrm>
          <a:prstGeom prst="flowChartTerminator">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n>
                  <a:solidFill>
                    <a:schemeClr val="tx1"/>
                  </a:solidFill>
                </a:ln>
                <a:solidFill>
                  <a:schemeClr val="bg1"/>
                </a:solidFill>
                <a:latin typeface="Abadi" panose="020F0502020204030204" pitchFamily="34" charset="0"/>
                <a:ea typeface="ADLaM Display" panose="02010000000000000000" pitchFamily="2" charset="0"/>
                <a:cs typeface="ADLaM Display" panose="02010000000000000000" pitchFamily="2" charset="0"/>
              </a:rPr>
              <a:t>Click for the challenge of the day</a:t>
            </a:r>
          </a:p>
        </p:txBody>
      </p:sp>
      <p:sp>
        <p:nvSpPr>
          <p:cNvPr id="2" name="Speech Bubble: Rectangle with Corners Rounded 1">
            <a:extLst>
              <a:ext uri="{FF2B5EF4-FFF2-40B4-BE49-F238E27FC236}">
                <a16:creationId xmlns:a16="http://schemas.microsoft.com/office/drawing/2014/main" id="{D4270722-9025-BE25-A523-4ED53F4AED18}"/>
              </a:ext>
            </a:extLst>
          </p:cNvPr>
          <p:cNvSpPr/>
          <p:nvPr/>
        </p:nvSpPr>
        <p:spPr>
          <a:xfrm>
            <a:off x="2933068" y="3235756"/>
            <a:ext cx="4615232" cy="1168174"/>
          </a:xfrm>
          <a:prstGeom prst="wedgeRoundRectCallout">
            <a:avLst>
              <a:gd name="adj1" fmla="val -20054"/>
              <a:gd name="adj2" fmla="val 85183"/>
              <a:gd name="adj3" fmla="val 16667"/>
            </a:avLst>
          </a:prstGeom>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Careers – Guess my job!</a:t>
            </a:r>
          </a:p>
          <a:p>
            <a:pPr algn="ctr"/>
            <a:r>
              <a:rPr lang="en-GB" sz="2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hlinkClick r:id="rId12">
                  <a:extLst>
                    <a:ext uri="{A12FA001-AC4F-418D-AE19-62706E023703}">
                      <ahyp:hlinkClr xmlns:ahyp="http://schemas.microsoft.com/office/drawing/2018/hyperlinkcolor" val="tx"/>
                    </a:ext>
                  </a:extLst>
                </a:hlinkClick>
              </a:rPr>
              <a:t>https://youtu.be/xCmDKoc3QiE</a:t>
            </a:r>
            <a:endParaRPr lang="en-GB" sz="2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14453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ox(in)">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900" decel="100000" fill="hold"/>
                                        <p:tgtEl>
                                          <p:spTgt spid="2"/>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down)">
                                      <p:cBhvr>
                                        <p:cTn id="54" dur="580">
                                          <p:stCondLst>
                                            <p:cond delay="0"/>
                                          </p:stCondLst>
                                        </p:cTn>
                                        <p:tgtEl>
                                          <p:spTgt spid="4"/>
                                        </p:tgtEl>
                                      </p:cBhvr>
                                    </p:animEffect>
                                    <p:anim calcmode="lin" valueType="num">
                                      <p:cBhvr>
                                        <p:cTn id="5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0" dur="26">
                                          <p:stCondLst>
                                            <p:cond delay="650"/>
                                          </p:stCondLst>
                                        </p:cTn>
                                        <p:tgtEl>
                                          <p:spTgt spid="4"/>
                                        </p:tgtEl>
                                      </p:cBhvr>
                                      <p:to x="100000" y="60000"/>
                                    </p:animScale>
                                    <p:animScale>
                                      <p:cBhvr>
                                        <p:cTn id="61" dur="166" decel="50000">
                                          <p:stCondLst>
                                            <p:cond delay="676"/>
                                          </p:stCondLst>
                                        </p:cTn>
                                        <p:tgtEl>
                                          <p:spTgt spid="4"/>
                                        </p:tgtEl>
                                      </p:cBhvr>
                                      <p:to x="100000" y="100000"/>
                                    </p:animScale>
                                    <p:animScale>
                                      <p:cBhvr>
                                        <p:cTn id="62" dur="26">
                                          <p:stCondLst>
                                            <p:cond delay="1312"/>
                                          </p:stCondLst>
                                        </p:cTn>
                                        <p:tgtEl>
                                          <p:spTgt spid="4"/>
                                        </p:tgtEl>
                                      </p:cBhvr>
                                      <p:to x="100000" y="80000"/>
                                    </p:animScale>
                                    <p:animScale>
                                      <p:cBhvr>
                                        <p:cTn id="63" dur="166" decel="50000">
                                          <p:stCondLst>
                                            <p:cond delay="1338"/>
                                          </p:stCondLst>
                                        </p:cTn>
                                        <p:tgtEl>
                                          <p:spTgt spid="4"/>
                                        </p:tgtEl>
                                      </p:cBhvr>
                                      <p:to x="100000" y="100000"/>
                                    </p:animScale>
                                    <p:animScale>
                                      <p:cBhvr>
                                        <p:cTn id="64" dur="26">
                                          <p:stCondLst>
                                            <p:cond delay="1642"/>
                                          </p:stCondLst>
                                        </p:cTn>
                                        <p:tgtEl>
                                          <p:spTgt spid="4"/>
                                        </p:tgtEl>
                                      </p:cBhvr>
                                      <p:to x="100000" y="90000"/>
                                    </p:animScale>
                                    <p:animScale>
                                      <p:cBhvr>
                                        <p:cTn id="65" dur="166" decel="50000">
                                          <p:stCondLst>
                                            <p:cond delay="1668"/>
                                          </p:stCondLst>
                                        </p:cTn>
                                        <p:tgtEl>
                                          <p:spTgt spid="4"/>
                                        </p:tgtEl>
                                      </p:cBhvr>
                                      <p:to x="100000" y="100000"/>
                                    </p:animScale>
                                    <p:animScale>
                                      <p:cBhvr>
                                        <p:cTn id="66" dur="26">
                                          <p:stCondLst>
                                            <p:cond delay="1808"/>
                                          </p:stCondLst>
                                        </p:cTn>
                                        <p:tgtEl>
                                          <p:spTgt spid="4"/>
                                        </p:tgtEl>
                                      </p:cBhvr>
                                      <p:to x="100000" y="95000"/>
                                    </p:animScale>
                                    <p:animScale>
                                      <p:cBhvr>
                                        <p:cTn id="67" dur="166" decel="50000">
                                          <p:stCondLst>
                                            <p:cond delay="1834"/>
                                          </p:stCondLst>
                                        </p:cTn>
                                        <p:tgtEl>
                                          <p:spTgt spid="4"/>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1000"/>
                                        <p:tgtEl>
                                          <p:spTgt spid="3"/>
                                        </p:tgtEl>
                                      </p:cBhvr>
                                    </p:animEffect>
                                    <p:anim calcmode="lin" valueType="num">
                                      <p:cBhvr>
                                        <p:cTn id="73" dur="1000" fill="hold"/>
                                        <p:tgtEl>
                                          <p:spTgt spid="3"/>
                                        </p:tgtEl>
                                        <p:attrNameLst>
                                          <p:attrName>ppt_x</p:attrName>
                                        </p:attrNameLst>
                                      </p:cBhvr>
                                      <p:tavLst>
                                        <p:tav tm="0">
                                          <p:val>
                                            <p:strVal val="#ppt_x"/>
                                          </p:val>
                                        </p:tav>
                                        <p:tav tm="100000">
                                          <p:val>
                                            <p:strVal val="#ppt_x"/>
                                          </p:val>
                                        </p:tav>
                                      </p:tavLst>
                                    </p:anim>
                                    <p:anim calcmode="lin" valueType="num">
                                      <p:cBhvr>
                                        <p:cTn id="7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8" grpId="0" animBg="1"/>
      <p:bldP spid="11" grpId="0" animBg="1"/>
      <p:bldP spid="3" grpId="0" animBg="1"/>
      <p:bldP spid="13"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0397B8-5703-4047-B3D4-19AFA54C5EAA}"/>
              </a:ext>
            </a:extLst>
          </p:cNvPr>
          <p:cNvPicPr>
            <a:picLocks noChangeAspect="1"/>
          </p:cNvPicPr>
          <p:nvPr/>
        </p:nvPicPr>
        <p:blipFill>
          <a:blip r:embed="rId3"/>
          <a:stretch>
            <a:fillRect/>
          </a:stretch>
        </p:blipFill>
        <p:spPr>
          <a:xfrm>
            <a:off x="19253" y="0"/>
            <a:ext cx="12153494"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9" name="Picture 2" descr="Music-Marketing-Tips-Day-2">
            <a:extLst>
              <a:ext uri="{FF2B5EF4-FFF2-40B4-BE49-F238E27FC236}">
                <a16:creationId xmlns:a16="http://schemas.microsoft.com/office/drawing/2014/main" id="{A3E9EBCF-A45C-4F7F-99A0-A130068AFD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01" y="0"/>
            <a:ext cx="1237838" cy="14009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hlinkClick r:id="rId6" action="ppaction://hlinksldjump"/>
            <a:extLst>
              <a:ext uri="{FF2B5EF4-FFF2-40B4-BE49-F238E27FC236}">
                <a16:creationId xmlns:a16="http://schemas.microsoft.com/office/drawing/2014/main" id="{F9CC3219-A1BF-2EBB-CA99-AA632926573C}"/>
              </a:ext>
            </a:extLst>
          </p:cNvPr>
          <p:cNvSpPr txBox="1"/>
          <p:nvPr/>
        </p:nvSpPr>
        <p:spPr>
          <a:xfrm>
            <a:off x="32971" y="3100155"/>
            <a:ext cx="2616497" cy="2144554"/>
          </a:xfrm>
          <a:prstGeom prst="verticalScroll">
            <a:avLst/>
          </a:prstGeom>
          <a:solidFill>
            <a:srgbClr val="FFFF00"/>
          </a:solidFill>
          <a:ln>
            <a:solidFill>
              <a:srgbClr val="990099"/>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sp>
        <p:nvSpPr>
          <p:cNvPr id="42" name="Rectangle: Rounded Corners 41">
            <a:extLst>
              <a:ext uri="{FF2B5EF4-FFF2-40B4-BE49-F238E27FC236}">
                <a16:creationId xmlns:a16="http://schemas.microsoft.com/office/drawing/2014/main" id="{754DB508-4E2C-608B-6AD3-9F78586DAECF}"/>
              </a:ext>
            </a:extLst>
          </p:cNvPr>
          <p:cNvSpPr/>
          <p:nvPr/>
        </p:nvSpPr>
        <p:spPr>
          <a:xfrm>
            <a:off x="1699765" y="33952"/>
            <a:ext cx="8714095" cy="441585"/>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r>
              <a:rPr lang="en-GB" sz="1900" b="1" dirty="0">
                <a:solidFill>
                  <a:schemeClr val="bg1"/>
                </a:solidFill>
                <a:latin typeface="Lucida Calligraphy" panose="03010101010101010101" pitchFamily="66" charset="0"/>
              </a:rPr>
              <a:t>Community</a:t>
            </a:r>
          </a:p>
        </p:txBody>
      </p:sp>
      <p:sp>
        <p:nvSpPr>
          <p:cNvPr id="43" name="Rectangle: Rounded Corners 42">
            <a:extLst>
              <a:ext uri="{FF2B5EF4-FFF2-40B4-BE49-F238E27FC236}">
                <a16:creationId xmlns:a16="http://schemas.microsoft.com/office/drawing/2014/main" id="{5905E635-A618-1E64-0C3E-B7DC71686C9A}"/>
              </a:ext>
            </a:extLst>
          </p:cNvPr>
          <p:cNvSpPr/>
          <p:nvPr/>
        </p:nvSpPr>
        <p:spPr>
          <a:xfrm>
            <a:off x="1699761" y="524305"/>
            <a:ext cx="8714095" cy="441585"/>
          </a:xfrm>
          <a:prstGeom prst="roundRect">
            <a:avLst/>
          </a:prstGeom>
          <a:solidFill>
            <a:srgbClr val="FFC00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Lucida Calligraphy" panose="03010101010101010101" pitchFamily="66" charset="0"/>
              </a:rPr>
              <a:t>The Equality and Diversity theme for this half term: Disability</a:t>
            </a:r>
            <a:endParaRPr lang="en-GB" b="1" dirty="0">
              <a:solidFill>
                <a:srgbClr val="7030A0"/>
              </a:solidFill>
              <a:latin typeface="Lucida Calligraphy" panose="03010101010101010101" pitchFamily="66" charset="0"/>
            </a:endParaRPr>
          </a:p>
        </p:txBody>
      </p:sp>
      <p:sp>
        <p:nvSpPr>
          <p:cNvPr id="44" name="Rectangle: Rounded Corners 43">
            <a:extLst>
              <a:ext uri="{FF2B5EF4-FFF2-40B4-BE49-F238E27FC236}">
                <a16:creationId xmlns:a16="http://schemas.microsoft.com/office/drawing/2014/main" id="{671D59B2-B9F4-C44E-44AD-96EA77F916BE}"/>
              </a:ext>
            </a:extLst>
          </p:cNvPr>
          <p:cNvSpPr/>
          <p:nvPr/>
        </p:nvSpPr>
        <p:spPr>
          <a:xfrm>
            <a:off x="1699761" y="1003737"/>
            <a:ext cx="8714095" cy="406962"/>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Community</a:t>
            </a:r>
          </a:p>
        </p:txBody>
      </p:sp>
      <p:pic>
        <p:nvPicPr>
          <p:cNvPr id="1027" name="Picture 1026">
            <a:extLst>
              <a:ext uri="{FF2B5EF4-FFF2-40B4-BE49-F238E27FC236}">
                <a16:creationId xmlns:a16="http://schemas.microsoft.com/office/drawing/2014/main" id="{845A182D-AFE5-EB9F-6800-1CB31AACEB59}"/>
              </a:ext>
            </a:extLst>
          </p:cNvPr>
          <p:cNvPicPr>
            <a:picLocks noChangeAspect="1"/>
          </p:cNvPicPr>
          <p:nvPr/>
        </p:nvPicPr>
        <p:blipFill>
          <a:blip r:embed="rId7"/>
          <a:stretch>
            <a:fillRect/>
          </a:stretch>
        </p:blipFill>
        <p:spPr>
          <a:xfrm>
            <a:off x="9990731" y="5643948"/>
            <a:ext cx="2036240" cy="1044683"/>
          </a:xfrm>
          <a:prstGeom prst="rect">
            <a:avLst/>
          </a:prstGeom>
        </p:spPr>
      </p:pic>
      <p:sp>
        <p:nvSpPr>
          <p:cNvPr id="9" name="Speech Bubble: Rectangle with Corners Rounded 8">
            <a:extLst>
              <a:ext uri="{FF2B5EF4-FFF2-40B4-BE49-F238E27FC236}">
                <a16:creationId xmlns:a16="http://schemas.microsoft.com/office/drawing/2014/main" id="{6E81EC16-4899-BF9D-E5F4-5142C0A16CA5}"/>
              </a:ext>
            </a:extLst>
          </p:cNvPr>
          <p:cNvSpPr/>
          <p:nvPr/>
        </p:nvSpPr>
        <p:spPr>
          <a:xfrm>
            <a:off x="2870340" y="3569393"/>
            <a:ext cx="3000488" cy="960213"/>
          </a:xfrm>
          <a:prstGeom prst="wedgeRoundRectCallout">
            <a:avLst/>
          </a:prstGeom>
          <a:solidFill>
            <a:srgbClr val="00B0F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8">
                  <a:extLst>
                    <a:ext uri="{A12FA001-AC4F-418D-AE19-62706E023703}">
                      <ahyp:hlinkClr xmlns:ahyp="http://schemas.microsoft.com/office/drawing/2018/hyperlinkcolor" val="tx"/>
                    </a:ext>
                  </a:extLst>
                </a:hlinkClick>
              </a:rPr>
              <a:t>Word of the Day:</a:t>
            </a:r>
          </a:p>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8">
                  <a:extLst>
                    <a:ext uri="{A12FA001-AC4F-418D-AE19-62706E023703}">
                      <ahyp:hlinkClr xmlns:ahyp="http://schemas.microsoft.com/office/drawing/2018/hyperlinkcolor" val="tx"/>
                    </a:ext>
                  </a:extLst>
                </a:hlinkClick>
              </a:rPr>
              <a:t> Merriam-Webster</a:t>
            </a:r>
            <a:endPar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7" name="TextBox 6">
            <a:extLst>
              <a:ext uri="{FF2B5EF4-FFF2-40B4-BE49-F238E27FC236}">
                <a16:creationId xmlns:a16="http://schemas.microsoft.com/office/drawing/2014/main" id="{A5A559F5-8DA5-8A37-A801-18E5663D21D5}"/>
              </a:ext>
            </a:extLst>
          </p:cNvPr>
          <p:cNvSpPr txBox="1"/>
          <p:nvPr/>
        </p:nvSpPr>
        <p:spPr>
          <a:xfrm>
            <a:off x="1341219" y="5456761"/>
            <a:ext cx="5852030" cy="830997"/>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2400" b="1" dirty="0">
                <a:solidFill>
                  <a:srgbClr val="FFFF00"/>
                </a:solidFill>
              </a:rPr>
              <a:t>Watch: Click </a:t>
            </a:r>
            <a:r>
              <a:rPr lang="en-GB" sz="2400" b="1" dirty="0">
                <a:solidFill>
                  <a:schemeClr val="bg1"/>
                </a:solidFill>
                <a:hlinkClick r:id="rId9" action="ppaction://hlinksldjump">
                  <a:extLst>
                    <a:ext uri="{A12FA001-AC4F-418D-AE19-62706E023703}">
                      <ahyp:hlinkClr xmlns:ahyp="http://schemas.microsoft.com/office/drawing/2018/hyperlinkcolor" val="tx"/>
                    </a:ext>
                  </a:extLst>
                </a:hlinkClick>
              </a:rPr>
              <a:t>here</a:t>
            </a:r>
            <a:r>
              <a:rPr lang="en-GB" sz="2400" b="1" dirty="0">
                <a:solidFill>
                  <a:srgbClr val="FFFF00"/>
                </a:solidFill>
              </a:rPr>
              <a:t> for some thoughts from your Chaplain…</a:t>
            </a:r>
            <a:endParaRPr lang="en-GB" sz="2400" b="1" dirty="0">
              <a:solidFill>
                <a:schemeClr val="bg1"/>
              </a:solidFill>
            </a:endParaRPr>
          </a:p>
        </p:txBody>
      </p:sp>
      <p:pic>
        <p:nvPicPr>
          <p:cNvPr id="8" name="Picture 7">
            <a:extLst>
              <a:ext uri="{FF2B5EF4-FFF2-40B4-BE49-F238E27FC236}">
                <a16:creationId xmlns:a16="http://schemas.microsoft.com/office/drawing/2014/main" id="{421C3B2A-3A0B-CF03-5781-2A316ED21AB2}"/>
              </a:ext>
            </a:extLst>
          </p:cNvPr>
          <p:cNvPicPr>
            <a:picLocks noChangeAspect="1"/>
          </p:cNvPicPr>
          <p:nvPr/>
        </p:nvPicPr>
        <p:blipFill>
          <a:blip r:embed="rId10"/>
          <a:srcRect l="15065" t="19268" r="14584" b="19439"/>
          <a:stretch>
            <a:fillRect/>
          </a:stretch>
        </p:blipFill>
        <p:spPr>
          <a:xfrm>
            <a:off x="7069183" y="1757237"/>
            <a:ext cx="4957788" cy="35468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hlinkClick r:id="rId11" action="ppaction://hlinksldjump"/>
            <a:extLst>
              <a:ext uri="{FF2B5EF4-FFF2-40B4-BE49-F238E27FC236}">
                <a16:creationId xmlns:a16="http://schemas.microsoft.com/office/drawing/2014/main" id="{9F448480-4F0C-BC4B-BBC9-3B6399D4E3DE}"/>
              </a:ext>
            </a:extLst>
          </p:cNvPr>
          <p:cNvSpPr txBox="1"/>
          <p:nvPr/>
        </p:nvSpPr>
        <p:spPr>
          <a:xfrm>
            <a:off x="165029" y="1553880"/>
            <a:ext cx="7010155" cy="1341656"/>
          </a:xfrm>
          <a:prstGeom prst="flowChartTerminator">
            <a:avLst/>
          </a:prstGeom>
          <a:ln>
            <a:solidFill>
              <a:srgbClr val="FFFF00"/>
            </a:solid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bg1"/>
                </a:solidFill>
                <a:latin typeface="Aptos SemiBold" panose="020F0502020204030204" pitchFamily="34" charset="0"/>
                <a:ea typeface="ADLaM Display" panose="02010000000000000000" pitchFamily="2" charset="0"/>
                <a:cs typeface="ADLaM Display" panose="02010000000000000000" pitchFamily="2" charset="0"/>
              </a:rPr>
              <a:t>Click below for the challenge of the day</a:t>
            </a:r>
          </a:p>
          <a:p>
            <a:pPr algn="ctr"/>
            <a:r>
              <a:rPr lang="en-US" sz="2800" dirty="0">
                <a:solidFill>
                  <a:schemeClr val="tx1"/>
                </a:solidFill>
                <a:latin typeface="Aptos SemiBold" panose="020F0502020204030204" pitchFamily="34" charset="0"/>
                <a:ea typeface="ADLaM Display" panose="02010000000000000000" pitchFamily="2" charset="0"/>
                <a:cs typeface="ADLaM Display" panose="02010000000000000000" pitchFamily="2" charset="0"/>
                <a:hlinkClick r:id="rId12">
                  <a:extLst>
                    <a:ext uri="{A12FA001-AC4F-418D-AE19-62706E023703}">
                      <ahyp:hlinkClr xmlns:ahyp="http://schemas.microsoft.com/office/drawing/2018/hyperlinkcolor" val="tx"/>
                    </a:ext>
                  </a:extLst>
                </a:hlinkClick>
              </a:rPr>
              <a:t>https://youtu.be/UgthlHP9h6Y</a:t>
            </a:r>
            <a:endParaRPr lang="en-US" sz="2800" dirty="0">
              <a:solidFill>
                <a:schemeClr val="tx1"/>
              </a:solidFill>
              <a:latin typeface="Aptos SemiBold" panose="020F0502020204030204" pitchFamily="34" charset="0"/>
              <a:ea typeface="ADLaM Display" panose="02010000000000000000" pitchFamily="2" charset="0"/>
              <a:cs typeface="ADLaM Display" panose="02010000000000000000" pitchFamily="2" charset="0"/>
            </a:endParaRPr>
          </a:p>
        </p:txBody>
      </p:sp>
      <p:sp>
        <p:nvSpPr>
          <p:cNvPr id="13" name="TextBox 12">
            <a:hlinkClick r:id="rId13" action="ppaction://hlinksldjump"/>
            <a:extLst>
              <a:ext uri="{FF2B5EF4-FFF2-40B4-BE49-F238E27FC236}">
                <a16:creationId xmlns:a16="http://schemas.microsoft.com/office/drawing/2014/main" id="{3338FDFF-8508-81AA-A640-2603C135C885}"/>
              </a:ext>
            </a:extLst>
          </p:cNvPr>
          <p:cNvSpPr txBox="1"/>
          <p:nvPr/>
        </p:nvSpPr>
        <p:spPr>
          <a:xfrm>
            <a:off x="8448090" y="5003680"/>
            <a:ext cx="3008746" cy="1452384"/>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0070C0"/>
                </a:solidFill>
              </a:rPr>
              <a:t>Click for a prayer</a:t>
            </a:r>
          </a:p>
        </p:txBody>
      </p:sp>
    </p:spTree>
    <p:extLst>
      <p:ext uri="{BB962C8B-B14F-4D97-AF65-F5344CB8AC3E}">
        <p14:creationId xmlns:p14="http://schemas.microsoft.com/office/powerpoint/2010/main" val="167591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ox(in)">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ox(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checkerboard(across)">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down)">
                                      <p:cBhvr>
                                        <p:cTn id="50" dur="580">
                                          <p:stCondLst>
                                            <p:cond delay="0"/>
                                          </p:stCondLst>
                                        </p:cTn>
                                        <p:tgtEl>
                                          <p:spTgt spid="8"/>
                                        </p:tgtEl>
                                      </p:cBhvr>
                                    </p:animEffect>
                                    <p:anim calcmode="lin" valueType="num">
                                      <p:cBhvr>
                                        <p:cTn id="5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6" dur="26">
                                          <p:stCondLst>
                                            <p:cond delay="650"/>
                                          </p:stCondLst>
                                        </p:cTn>
                                        <p:tgtEl>
                                          <p:spTgt spid="8"/>
                                        </p:tgtEl>
                                      </p:cBhvr>
                                      <p:to x="100000" y="60000"/>
                                    </p:animScale>
                                    <p:animScale>
                                      <p:cBhvr>
                                        <p:cTn id="57" dur="166" decel="50000">
                                          <p:stCondLst>
                                            <p:cond delay="676"/>
                                          </p:stCondLst>
                                        </p:cTn>
                                        <p:tgtEl>
                                          <p:spTgt spid="8"/>
                                        </p:tgtEl>
                                      </p:cBhvr>
                                      <p:to x="100000" y="100000"/>
                                    </p:animScale>
                                    <p:animScale>
                                      <p:cBhvr>
                                        <p:cTn id="58" dur="26">
                                          <p:stCondLst>
                                            <p:cond delay="1312"/>
                                          </p:stCondLst>
                                        </p:cTn>
                                        <p:tgtEl>
                                          <p:spTgt spid="8"/>
                                        </p:tgtEl>
                                      </p:cBhvr>
                                      <p:to x="100000" y="80000"/>
                                    </p:animScale>
                                    <p:animScale>
                                      <p:cBhvr>
                                        <p:cTn id="59" dur="166" decel="50000">
                                          <p:stCondLst>
                                            <p:cond delay="1338"/>
                                          </p:stCondLst>
                                        </p:cTn>
                                        <p:tgtEl>
                                          <p:spTgt spid="8"/>
                                        </p:tgtEl>
                                      </p:cBhvr>
                                      <p:to x="100000" y="100000"/>
                                    </p:animScale>
                                    <p:animScale>
                                      <p:cBhvr>
                                        <p:cTn id="60" dur="26">
                                          <p:stCondLst>
                                            <p:cond delay="1642"/>
                                          </p:stCondLst>
                                        </p:cTn>
                                        <p:tgtEl>
                                          <p:spTgt spid="8"/>
                                        </p:tgtEl>
                                      </p:cBhvr>
                                      <p:to x="100000" y="90000"/>
                                    </p:animScale>
                                    <p:animScale>
                                      <p:cBhvr>
                                        <p:cTn id="61" dur="166" decel="50000">
                                          <p:stCondLst>
                                            <p:cond delay="1668"/>
                                          </p:stCondLst>
                                        </p:cTn>
                                        <p:tgtEl>
                                          <p:spTgt spid="8"/>
                                        </p:tgtEl>
                                      </p:cBhvr>
                                      <p:to x="100000" y="100000"/>
                                    </p:animScale>
                                    <p:animScale>
                                      <p:cBhvr>
                                        <p:cTn id="62" dur="26">
                                          <p:stCondLst>
                                            <p:cond delay="1808"/>
                                          </p:stCondLst>
                                        </p:cTn>
                                        <p:tgtEl>
                                          <p:spTgt spid="8"/>
                                        </p:tgtEl>
                                      </p:cBhvr>
                                      <p:to x="100000" y="95000"/>
                                    </p:animScale>
                                    <p:animScale>
                                      <p:cBhvr>
                                        <p:cTn id="63" dur="166" decel="50000">
                                          <p:stCondLst>
                                            <p:cond delay="1834"/>
                                          </p:stCondLst>
                                        </p:cTn>
                                        <p:tgtEl>
                                          <p:spTgt spid="8"/>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37" presetClass="entr" presetSubtype="0"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anim calcmode="lin" valueType="num">
                                      <p:cBhvr>
                                        <p:cTn id="69" dur="1000" fill="hold"/>
                                        <p:tgtEl>
                                          <p:spTgt spid="13"/>
                                        </p:tgtEl>
                                        <p:attrNameLst>
                                          <p:attrName>ppt_x</p:attrName>
                                        </p:attrNameLst>
                                      </p:cBhvr>
                                      <p:tavLst>
                                        <p:tav tm="0">
                                          <p:val>
                                            <p:strVal val="#ppt_x"/>
                                          </p:val>
                                        </p:tav>
                                        <p:tav tm="100000">
                                          <p:val>
                                            <p:strVal val="#ppt_x"/>
                                          </p:val>
                                        </p:tav>
                                      </p:tavLst>
                                    </p:anim>
                                    <p:anim calcmode="lin" valueType="num">
                                      <p:cBhvr>
                                        <p:cTn id="70" dur="900" decel="100000" fill="hold"/>
                                        <p:tgtEl>
                                          <p:spTgt spid="13"/>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2" grpId="0" animBg="1"/>
      <p:bldP spid="43" grpId="0" animBg="1"/>
      <p:bldP spid="44" grpId="0" animBg="1"/>
      <p:bldP spid="9" grpId="0" animBg="1"/>
      <p:bldP spid="7" grpId="0" animBg="1"/>
      <p:bldP spid="3"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6ACDB2-9733-1145-88B3-D58A8231798A}"/>
              </a:ext>
            </a:extLst>
          </p:cNvPr>
          <p:cNvPicPr>
            <a:picLocks noChangeAspect="1"/>
          </p:cNvPicPr>
          <p:nvPr/>
        </p:nvPicPr>
        <p:blipFill>
          <a:blip r:embed="rId4"/>
          <a:stretch>
            <a:fillRect/>
          </a:stretch>
        </p:blipFill>
        <p:spPr>
          <a:xfrm>
            <a:off x="19253" y="0"/>
            <a:ext cx="12153494"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6" action="ppaction://hlinksldjump"/>
            <a:extLst>
              <a:ext uri="{FF2B5EF4-FFF2-40B4-BE49-F238E27FC236}">
                <a16:creationId xmlns:a16="http://schemas.microsoft.com/office/drawing/2014/main" id="{E5D9A191-F16B-4EA9-BFBB-107EC652BF44}"/>
              </a:ext>
            </a:extLst>
          </p:cNvPr>
          <p:cNvSpPr txBox="1"/>
          <p:nvPr/>
        </p:nvSpPr>
        <p:spPr>
          <a:xfrm>
            <a:off x="8862494" y="257046"/>
            <a:ext cx="1195735"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200" b="1" dirty="0"/>
              <a:t>Click to go back</a:t>
            </a:r>
          </a:p>
        </p:txBody>
      </p:sp>
      <p:pic>
        <p:nvPicPr>
          <p:cNvPr id="32" name="Picture 31">
            <a:extLst>
              <a:ext uri="{FF2B5EF4-FFF2-40B4-BE49-F238E27FC236}">
                <a16:creationId xmlns:a16="http://schemas.microsoft.com/office/drawing/2014/main" id="{B14035E1-DF97-4C47-B901-97F6388E0983}"/>
              </a:ext>
            </a:extLst>
          </p:cNvPr>
          <p:cNvPicPr>
            <a:picLocks noChangeAspect="1"/>
          </p:cNvPicPr>
          <p:nvPr/>
        </p:nvPicPr>
        <p:blipFill>
          <a:blip r:embed="rId7"/>
          <a:stretch>
            <a:fillRect/>
          </a:stretch>
        </p:blipFill>
        <p:spPr>
          <a:xfrm>
            <a:off x="9846525" y="5738327"/>
            <a:ext cx="2036240" cy="1066370"/>
          </a:xfrm>
          <a:prstGeom prst="rect">
            <a:avLst/>
          </a:prstGeom>
          <a:effectLst>
            <a:innerShdw blurRad="63500" dist="50800" dir="13500000">
              <a:prstClr val="black">
                <a:alpha val="50000"/>
              </a:prstClr>
            </a:innerShdw>
          </a:effectLst>
        </p:spPr>
      </p:pic>
      <p:sp>
        <p:nvSpPr>
          <p:cNvPr id="6" name="Rectangle: Rounded Corners 5">
            <a:extLst>
              <a:ext uri="{FF2B5EF4-FFF2-40B4-BE49-F238E27FC236}">
                <a16:creationId xmlns:a16="http://schemas.microsoft.com/office/drawing/2014/main" id="{B17699E2-DF46-2034-F941-3D2D723E9D6B}"/>
              </a:ext>
            </a:extLst>
          </p:cNvPr>
          <p:cNvSpPr/>
          <p:nvPr/>
        </p:nvSpPr>
        <p:spPr>
          <a:xfrm>
            <a:off x="6162261" y="1359228"/>
            <a:ext cx="5878262" cy="4548591"/>
          </a:xfrm>
          <a:prstGeom prst="roundRect">
            <a:avLst/>
          </a:prstGeom>
          <a:solidFill>
            <a:srgbClr val="92D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 focus of these verses was to encourage wholesome community within the believers (Christians).  Spending time with each other sharing our goals and dreams is super helpful!  Unfortunately, looking after each other and helping each other when we struggle can be counter-cultural.</a:t>
            </a:r>
          </a:p>
          <a:p>
            <a:pPr algn="ctr"/>
            <a:endParaRPr lang="en-GB" dirty="0">
              <a:solidFill>
                <a:schemeClr val="tx1"/>
              </a:solidFill>
            </a:endParaRPr>
          </a:p>
          <a:p>
            <a:pPr algn="ctr"/>
            <a:r>
              <a:rPr lang="en-GB" dirty="0">
                <a:solidFill>
                  <a:schemeClr val="bg1"/>
                </a:solidFill>
              </a:rPr>
              <a:t>Questions of the day:</a:t>
            </a:r>
          </a:p>
          <a:p>
            <a:pPr marL="342900" indent="-342900" algn="ctr">
              <a:buAutoNum type="arabicPeriod"/>
            </a:pPr>
            <a:r>
              <a:rPr lang="en-GB" dirty="0">
                <a:solidFill>
                  <a:srgbClr val="7030A0"/>
                </a:solidFill>
              </a:rPr>
              <a:t>Who do you meet up with during the week and what do you do?</a:t>
            </a:r>
          </a:p>
          <a:p>
            <a:pPr marL="342900" indent="-342900" algn="ctr">
              <a:buAutoNum type="arabicPeriod"/>
            </a:pPr>
            <a:endParaRPr lang="en-GB" dirty="0">
              <a:solidFill>
                <a:srgbClr val="7030A0"/>
              </a:solidFill>
            </a:endParaRPr>
          </a:p>
          <a:p>
            <a:pPr marL="342900" indent="-342900" algn="ctr">
              <a:buAutoNum type="arabicPeriod"/>
            </a:pPr>
            <a:r>
              <a:rPr lang="en-GB" dirty="0">
                <a:solidFill>
                  <a:srgbClr val="7030A0"/>
                </a:solidFill>
              </a:rPr>
              <a:t>What good ‘works’ can you do that might </a:t>
            </a:r>
            <a:r>
              <a:rPr lang="en-GB">
                <a:solidFill>
                  <a:srgbClr val="7030A0"/>
                </a:solidFill>
              </a:rPr>
              <a:t>help or encourage </a:t>
            </a:r>
            <a:r>
              <a:rPr lang="en-GB" dirty="0">
                <a:solidFill>
                  <a:srgbClr val="7030A0"/>
                </a:solidFill>
              </a:rPr>
              <a:t>others?</a:t>
            </a:r>
          </a:p>
          <a:p>
            <a:pPr marL="342900" indent="-342900" algn="ctr">
              <a:buAutoNum type="arabicPeriod"/>
            </a:pPr>
            <a:endParaRPr lang="en-GB" dirty="0">
              <a:solidFill>
                <a:srgbClr val="7030A0"/>
              </a:solidFill>
            </a:endParaRPr>
          </a:p>
          <a:p>
            <a:pPr marL="342900" indent="-342900" algn="ctr">
              <a:buAutoNum type="arabicPeriod"/>
            </a:pPr>
            <a:r>
              <a:rPr lang="en-GB" dirty="0">
                <a:solidFill>
                  <a:srgbClr val="7030A0"/>
                </a:solidFill>
              </a:rPr>
              <a:t>What does counter-cultural mean?</a:t>
            </a:r>
          </a:p>
        </p:txBody>
      </p:sp>
      <p:pic>
        <p:nvPicPr>
          <p:cNvPr id="2" name="Picture 1">
            <a:extLst>
              <a:ext uri="{FF2B5EF4-FFF2-40B4-BE49-F238E27FC236}">
                <a16:creationId xmlns:a16="http://schemas.microsoft.com/office/drawing/2014/main" id="{75451388-9CF8-9811-7093-0494EC2A3E6A}"/>
              </a:ext>
            </a:extLst>
          </p:cNvPr>
          <p:cNvPicPr>
            <a:picLocks noChangeAspect="1"/>
          </p:cNvPicPr>
          <p:nvPr/>
        </p:nvPicPr>
        <p:blipFill>
          <a:blip r:embed="rId8"/>
          <a:srcRect b="8754"/>
          <a:stretch>
            <a:fillRect/>
          </a:stretch>
        </p:blipFill>
        <p:spPr>
          <a:xfrm>
            <a:off x="151477" y="300161"/>
            <a:ext cx="5801402" cy="62576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33912177"/>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83E8DE9-7C1B-F2D5-EBDC-438571888885}"/>
              </a:ext>
            </a:extLst>
          </p:cNvPr>
          <p:cNvPicPr>
            <a:picLocks noChangeAspect="1"/>
          </p:cNvPicPr>
          <p:nvPr/>
        </p:nvPicPr>
        <p:blipFill>
          <a:blip r:embed="rId3"/>
          <a:stretch>
            <a:fillRect/>
          </a:stretch>
        </p:blipFill>
        <p:spPr>
          <a:xfrm>
            <a:off x="19253" y="0"/>
            <a:ext cx="12153494"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6BB900B-873C-36EC-C873-B78F19A940D2}"/>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943625" y="5680709"/>
            <a:ext cx="2036240" cy="1052334"/>
          </a:xfrm>
          <a:prstGeom prst="rect">
            <a:avLst/>
          </a:prstGeom>
        </p:spPr>
      </p:pic>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7621676" y="278578"/>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3" name="Rectangle: Rounded Corners 2">
            <a:extLst>
              <a:ext uri="{FF2B5EF4-FFF2-40B4-BE49-F238E27FC236}">
                <a16:creationId xmlns:a16="http://schemas.microsoft.com/office/drawing/2014/main" id="{65A7FE24-EE17-2E9F-8372-5E909F541540}"/>
              </a:ext>
            </a:extLst>
          </p:cNvPr>
          <p:cNvSpPr/>
          <p:nvPr/>
        </p:nvSpPr>
        <p:spPr>
          <a:xfrm>
            <a:off x="6036405" y="1474638"/>
            <a:ext cx="5975951" cy="4127172"/>
          </a:xfrm>
          <a:prstGeom prst="roundRect">
            <a:avLst/>
          </a:prstGeom>
          <a:solidFill>
            <a:srgbClr val="92D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This verse is taken from the book of Matthew – the first gospel in the New Testament.  Matthew was a tax collector who made people pay too much tax so he could live a comfortable life.  His life was radically changed when he met Jesus </a:t>
            </a:r>
            <a:r>
              <a:rPr lang="en-GB">
                <a:solidFill>
                  <a:schemeClr val="tx1"/>
                </a:solidFill>
              </a:rPr>
              <a:t>and he gave </a:t>
            </a:r>
            <a:r>
              <a:rPr lang="en-GB" dirty="0">
                <a:solidFill>
                  <a:schemeClr val="tx1"/>
                </a:solidFill>
              </a:rPr>
              <a:t>back all the money he had taken – and more!  Here, Matthew had realised the amazing reality of Christian community, reporting God’s recognition of it as well in His promise to be with those who meet in His name.</a:t>
            </a:r>
          </a:p>
          <a:p>
            <a:pPr algn="ctr"/>
            <a:endParaRPr lang="en-GB" dirty="0">
              <a:solidFill>
                <a:srgbClr val="7030A0"/>
              </a:solidFill>
            </a:endParaRPr>
          </a:p>
          <a:p>
            <a:pPr algn="ctr"/>
            <a:r>
              <a:rPr lang="en-GB" dirty="0">
                <a:solidFill>
                  <a:srgbClr val="7030A0"/>
                </a:solidFill>
              </a:rPr>
              <a:t>Question of the day:</a:t>
            </a:r>
          </a:p>
          <a:p>
            <a:pPr algn="ctr"/>
            <a:r>
              <a:rPr lang="en-GB" dirty="0">
                <a:solidFill>
                  <a:schemeClr val="bg1"/>
                </a:solidFill>
              </a:rPr>
              <a:t>What areas of life are best when we are in community with others?</a:t>
            </a:r>
          </a:p>
        </p:txBody>
      </p:sp>
      <p:pic>
        <p:nvPicPr>
          <p:cNvPr id="6" name="Picture 5">
            <a:extLst>
              <a:ext uri="{FF2B5EF4-FFF2-40B4-BE49-F238E27FC236}">
                <a16:creationId xmlns:a16="http://schemas.microsoft.com/office/drawing/2014/main" id="{A06BB82B-DFF6-B5BC-E448-5D388D8169B7}"/>
              </a:ext>
            </a:extLst>
          </p:cNvPr>
          <p:cNvPicPr>
            <a:picLocks noChangeAspect="1"/>
          </p:cNvPicPr>
          <p:nvPr/>
        </p:nvPicPr>
        <p:blipFill>
          <a:blip r:embed="rId7"/>
          <a:srcRect b="6001"/>
          <a:stretch>
            <a:fillRect/>
          </a:stretch>
        </p:blipFill>
        <p:spPr>
          <a:xfrm>
            <a:off x="179644" y="811777"/>
            <a:ext cx="5696370" cy="53107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848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407C9-5A1F-6226-DD76-CD4218BDCC3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D9347F0-C9B2-667E-9AEF-EADBC6E866B9}"/>
              </a:ext>
            </a:extLst>
          </p:cNvPr>
          <p:cNvPicPr>
            <a:picLocks noChangeAspect="1"/>
          </p:cNvPicPr>
          <p:nvPr/>
        </p:nvPicPr>
        <p:blipFill>
          <a:blip r:embed="rId3"/>
          <a:stretch>
            <a:fillRect/>
          </a:stretch>
        </p:blipFill>
        <p:spPr>
          <a:xfrm>
            <a:off x="19253" y="0"/>
            <a:ext cx="12153494"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CEE23215-5A1F-00BD-9A64-746C85F1D3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0706" y="-62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36F266CC-FA0B-7012-9D80-23C3D6B48AB1}"/>
              </a:ext>
            </a:extLst>
          </p:cNvPr>
          <p:cNvPicPr>
            <a:picLocks noChangeAspect="1"/>
          </p:cNvPicPr>
          <p:nvPr/>
        </p:nvPicPr>
        <p:blipFill>
          <a:blip r:embed="rId5">
            <a:duotone>
              <a:prstClr val="black"/>
              <a:schemeClr val="accent3">
                <a:tint val="45000"/>
                <a:satMod val="400000"/>
              </a:schemeClr>
            </a:duotone>
          </a:blip>
          <a:stretch>
            <a:fillRect/>
          </a:stretch>
        </p:blipFill>
        <p:spPr>
          <a:xfrm>
            <a:off x="10367764" y="5814109"/>
            <a:ext cx="1660188" cy="898505"/>
          </a:xfrm>
          <a:prstGeom prst="rect">
            <a:avLst/>
          </a:prstGeom>
          <a:ln>
            <a:solidFill>
              <a:srgbClr val="FFFF00"/>
            </a:solidFill>
          </a:ln>
        </p:spPr>
      </p:pic>
      <p:sp>
        <p:nvSpPr>
          <p:cNvPr id="10" name="TextBox 9">
            <a:hlinkClick r:id="rId6" action="ppaction://hlinksldjump"/>
            <a:extLst>
              <a:ext uri="{FF2B5EF4-FFF2-40B4-BE49-F238E27FC236}">
                <a16:creationId xmlns:a16="http://schemas.microsoft.com/office/drawing/2014/main" id="{50A30A71-64F0-0F8A-9806-EBCBCC3CD1A5}"/>
              </a:ext>
            </a:extLst>
          </p:cNvPr>
          <p:cNvSpPr txBox="1"/>
          <p:nvPr/>
        </p:nvSpPr>
        <p:spPr>
          <a:xfrm>
            <a:off x="10425010" y="4613902"/>
            <a:ext cx="1267341"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Click to go back</a:t>
            </a:r>
          </a:p>
        </p:txBody>
      </p:sp>
      <p:sp>
        <p:nvSpPr>
          <p:cNvPr id="2" name="Rectangle: Rounded Corners 1">
            <a:extLst>
              <a:ext uri="{FF2B5EF4-FFF2-40B4-BE49-F238E27FC236}">
                <a16:creationId xmlns:a16="http://schemas.microsoft.com/office/drawing/2014/main" id="{EF264920-5DC4-2BD9-77A1-AF9303F0DC1F}"/>
              </a:ext>
            </a:extLst>
          </p:cNvPr>
          <p:cNvSpPr/>
          <p:nvPr/>
        </p:nvSpPr>
        <p:spPr>
          <a:xfrm>
            <a:off x="222682" y="212973"/>
            <a:ext cx="10034546" cy="680720"/>
          </a:xfrm>
          <a:prstGeom prst="round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Can you answer the following questions about our school and Crawley?</a:t>
            </a:r>
          </a:p>
        </p:txBody>
      </p:sp>
      <p:sp>
        <p:nvSpPr>
          <p:cNvPr id="3" name="Rectangle: Rounded Corners 2">
            <a:extLst>
              <a:ext uri="{FF2B5EF4-FFF2-40B4-BE49-F238E27FC236}">
                <a16:creationId xmlns:a16="http://schemas.microsoft.com/office/drawing/2014/main" id="{5FD55209-FCE8-702F-BEAB-49C718B208C8}"/>
              </a:ext>
            </a:extLst>
          </p:cNvPr>
          <p:cNvSpPr/>
          <p:nvPr/>
        </p:nvSpPr>
        <p:spPr>
          <a:xfrm>
            <a:off x="675861" y="2317320"/>
            <a:ext cx="4516340" cy="997847"/>
          </a:xfrm>
          <a:prstGeom prst="roundRect">
            <a:avLst/>
          </a:prstGeom>
          <a:solidFill>
            <a:srgbClr val="FFFF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ysClr val="windowText" lastClr="000000"/>
                </a:solidFill>
              </a:rPr>
              <a:t>When was the Ball Hall built and opened and what world record was set in there?</a:t>
            </a:r>
          </a:p>
        </p:txBody>
      </p:sp>
      <p:sp>
        <p:nvSpPr>
          <p:cNvPr id="4" name="Rectangle: Rounded Corners 3">
            <a:extLst>
              <a:ext uri="{FF2B5EF4-FFF2-40B4-BE49-F238E27FC236}">
                <a16:creationId xmlns:a16="http://schemas.microsoft.com/office/drawing/2014/main" id="{7A42F1A6-478A-EA10-EC41-C1500249ABDA}"/>
              </a:ext>
            </a:extLst>
          </p:cNvPr>
          <p:cNvSpPr/>
          <p:nvPr/>
        </p:nvSpPr>
        <p:spPr>
          <a:xfrm>
            <a:off x="675861" y="3443818"/>
            <a:ext cx="4516341" cy="1020521"/>
          </a:xfrm>
          <a:prstGeom prst="roundRect">
            <a:avLst/>
          </a:prstGeom>
          <a:solidFill>
            <a:srgbClr val="FFFF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ysClr val="windowText" lastClr="000000"/>
                </a:solidFill>
              </a:rPr>
              <a:t>How many students are there in a year group and how many are there at the school in total?</a:t>
            </a:r>
          </a:p>
        </p:txBody>
      </p:sp>
      <p:sp>
        <p:nvSpPr>
          <p:cNvPr id="6" name="Rectangle: Rounded Corners 5">
            <a:extLst>
              <a:ext uri="{FF2B5EF4-FFF2-40B4-BE49-F238E27FC236}">
                <a16:creationId xmlns:a16="http://schemas.microsoft.com/office/drawing/2014/main" id="{D5840BCD-50A0-8565-7176-BF7A8D354276}"/>
              </a:ext>
            </a:extLst>
          </p:cNvPr>
          <p:cNvSpPr/>
          <p:nvPr/>
        </p:nvSpPr>
        <p:spPr>
          <a:xfrm>
            <a:off x="675861" y="4587470"/>
            <a:ext cx="4516342" cy="1031689"/>
          </a:xfrm>
          <a:prstGeom prst="roundRect">
            <a:avLst/>
          </a:prstGeom>
          <a:solidFill>
            <a:srgbClr val="FFFF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ysClr val="windowText" lastClr="000000"/>
                </a:solidFill>
              </a:rPr>
              <a:t>Can you name all the other Secondary Schools in Crawley and how many students, in total, attend?</a:t>
            </a:r>
          </a:p>
        </p:txBody>
      </p:sp>
      <p:sp>
        <p:nvSpPr>
          <p:cNvPr id="11" name="Rectangle: Rounded Corners 10">
            <a:extLst>
              <a:ext uri="{FF2B5EF4-FFF2-40B4-BE49-F238E27FC236}">
                <a16:creationId xmlns:a16="http://schemas.microsoft.com/office/drawing/2014/main" id="{9333FCD4-98E9-C810-1511-40FC004CE1E6}"/>
              </a:ext>
            </a:extLst>
          </p:cNvPr>
          <p:cNvSpPr/>
          <p:nvPr/>
        </p:nvSpPr>
        <p:spPr>
          <a:xfrm>
            <a:off x="5467619" y="2317320"/>
            <a:ext cx="4160087" cy="997847"/>
          </a:xfrm>
          <a:prstGeom prst="roundRect">
            <a:avLst/>
          </a:prstGeom>
          <a:solidFill>
            <a:srgbClr val="7030A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2006</a:t>
            </a:r>
          </a:p>
          <a:p>
            <a:pPr algn="ctr"/>
            <a:r>
              <a:rPr lang="en-GB" sz="2000" dirty="0"/>
              <a:t>Longest game of basketball ever played (72 hours)</a:t>
            </a:r>
          </a:p>
        </p:txBody>
      </p:sp>
      <p:sp>
        <p:nvSpPr>
          <p:cNvPr id="12" name="Rectangle: Rounded Corners 11">
            <a:extLst>
              <a:ext uri="{FF2B5EF4-FFF2-40B4-BE49-F238E27FC236}">
                <a16:creationId xmlns:a16="http://schemas.microsoft.com/office/drawing/2014/main" id="{FF1D7B84-464C-1C99-734C-D8DA839FE619}"/>
              </a:ext>
            </a:extLst>
          </p:cNvPr>
          <p:cNvSpPr/>
          <p:nvPr/>
        </p:nvSpPr>
        <p:spPr>
          <a:xfrm>
            <a:off x="5470268" y="3472117"/>
            <a:ext cx="4160087" cy="992222"/>
          </a:xfrm>
          <a:prstGeom prst="roundRect">
            <a:avLst/>
          </a:prstGeom>
          <a:solidFill>
            <a:srgbClr val="7030A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240 and 1350</a:t>
            </a:r>
          </a:p>
        </p:txBody>
      </p:sp>
      <p:sp>
        <p:nvSpPr>
          <p:cNvPr id="13" name="Rectangle: Rounded Corners 12">
            <a:extLst>
              <a:ext uri="{FF2B5EF4-FFF2-40B4-BE49-F238E27FC236}">
                <a16:creationId xmlns:a16="http://schemas.microsoft.com/office/drawing/2014/main" id="{3B7EBFB0-A260-BE21-1230-6ACF91164769}"/>
              </a:ext>
            </a:extLst>
          </p:cNvPr>
          <p:cNvSpPr/>
          <p:nvPr/>
        </p:nvSpPr>
        <p:spPr>
          <a:xfrm>
            <a:off x="5467619" y="4587471"/>
            <a:ext cx="4160087" cy="1024740"/>
          </a:xfrm>
          <a:prstGeom prst="roundRect">
            <a:avLst/>
          </a:prstGeom>
          <a:solidFill>
            <a:srgbClr val="7030A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Thomas Bennett, ICC, Gatwick, </a:t>
            </a:r>
            <a:r>
              <a:rPr lang="en-GB" sz="2000" dirty="0" err="1"/>
              <a:t>Hazelwick</a:t>
            </a:r>
            <a:r>
              <a:rPr lang="en-GB" sz="2000" dirty="0"/>
              <a:t>, St </a:t>
            </a:r>
            <a:r>
              <a:rPr lang="en-GB" sz="2000" dirty="0" err="1"/>
              <a:t>Wilfrids</a:t>
            </a:r>
            <a:r>
              <a:rPr lang="en-GB" sz="2000" dirty="0"/>
              <a:t> and Oriel serving around 9 500 students</a:t>
            </a:r>
          </a:p>
        </p:txBody>
      </p:sp>
      <p:sp>
        <p:nvSpPr>
          <p:cNvPr id="24" name="TextBox 23">
            <a:extLst>
              <a:ext uri="{FF2B5EF4-FFF2-40B4-BE49-F238E27FC236}">
                <a16:creationId xmlns:a16="http://schemas.microsoft.com/office/drawing/2014/main" id="{C4C9A546-FB1C-5E49-83E3-A193A548DB57}"/>
              </a:ext>
            </a:extLst>
          </p:cNvPr>
          <p:cNvSpPr txBox="1"/>
          <p:nvPr/>
        </p:nvSpPr>
        <p:spPr>
          <a:xfrm>
            <a:off x="10332480" y="2306951"/>
            <a:ext cx="1510748" cy="707886"/>
          </a:xfrm>
          <a:prstGeom prst="rect">
            <a:avLst/>
          </a:prstGeom>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pPr algn="ctr"/>
            <a:r>
              <a:rPr lang="en-GB" sz="2000" b="1" dirty="0"/>
              <a:t>Click for answers</a:t>
            </a:r>
          </a:p>
        </p:txBody>
      </p:sp>
      <p:sp>
        <p:nvSpPr>
          <p:cNvPr id="5" name="Rectangle: Rounded Corners 4">
            <a:extLst>
              <a:ext uri="{FF2B5EF4-FFF2-40B4-BE49-F238E27FC236}">
                <a16:creationId xmlns:a16="http://schemas.microsoft.com/office/drawing/2014/main" id="{2035AF75-DE6B-E0EE-6BB0-E2BF13BC29EC}"/>
              </a:ext>
            </a:extLst>
          </p:cNvPr>
          <p:cNvSpPr/>
          <p:nvPr/>
        </p:nvSpPr>
        <p:spPr>
          <a:xfrm>
            <a:off x="675861" y="1190822"/>
            <a:ext cx="4516340" cy="997847"/>
          </a:xfrm>
          <a:prstGeom prst="roundRect">
            <a:avLst/>
          </a:prstGeom>
          <a:solidFill>
            <a:srgbClr val="FFFF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ysClr val="windowText" lastClr="000000"/>
                </a:solidFill>
              </a:rPr>
              <a:t>In what year did students first attend Holy Trinity and when was it officially opened?</a:t>
            </a:r>
          </a:p>
        </p:txBody>
      </p:sp>
      <p:sp>
        <p:nvSpPr>
          <p:cNvPr id="9" name="Rectangle: Rounded Corners 8">
            <a:extLst>
              <a:ext uri="{FF2B5EF4-FFF2-40B4-BE49-F238E27FC236}">
                <a16:creationId xmlns:a16="http://schemas.microsoft.com/office/drawing/2014/main" id="{10FDD1B0-3344-2092-849D-A85DF1DE8BAF}"/>
              </a:ext>
            </a:extLst>
          </p:cNvPr>
          <p:cNvSpPr/>
          <p:nvPr/>
        </p:nvSpPr>
        <p:spPr>
          <a:xfrm>
            <a:off x="675860" y="5736642"/>
            <a:ext cx="4516342" cy="954106"/>
          </a:xfrm>
          <a:prstGeom prst="roundRect">
            <a:avLst/>
          </a:prstGeom>
          <a:solidFill>
            <a:srgbClr val="FFFF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ysClr val="windowText" lastClr="000000"/>
                </a:solidFill>
              </a:rPr>
              <a:t>How many Primary Schools are there in Crawley and how many students, in total, attend?</a:t>
            </a:r>
          </a:p>
        </p:txBody>
      </p:sp>
      <p:sp>
        <p:nvSpPr>
          <p:cNvPr id="14" name="Rectangle: Rounded Corners 13">
            <a:extLst>
              <a:ext uri="{FF2B5EF4-FFF2-40B4-BE49-F238E27FC236}">
                <a16:creationId xmlns:a16="http://schemas.microsoft.com/office/drawing/2014/main" id="{D8DA4AA7-6816-4979-06B4-605F0FE927B3}"/>
              </a:ext>
            </a:extLst>
          </p:cNvPr>
          <p:cNvSpPr/>
          <p:nvPr/>
        </p:nvSpPr>
        <p:spPr>
          <a:xfrm>
            <a:off x="5467619" y="1190822"/>
            <a:ext cx="4160087" cy="969548"/>
          </a:xfrm>
          <a:prstGeom prst="roundRect">
            <a:avLst/>
          </a:prstGeom>
          <a:solidFill>
            <a:srgbClr val="7030A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1967 and 1969</a:t>
            </a:r>
          </a:p>
        </p:txBody>
      </p:sp>
      <p:sp>
        <p:nvSpPr>
          <p:cNvPr id="16" name="Rectangle: Rounded Corners 15">
            <a:extLst>
              <a:ext uri="{FF2B5EF4-FFF2-40B4-BE49-F238E27FC236}">
                <a16:creationId xmlns:a16="http://schemas.microsoft.com/office/drawing/2014/main" id="{9F65D302-8CF8-752F-E8E8-F6ED62ABF528}"/>
              </a:ext>
            </a:extLst>
          </p:cNvPr>
          <p:cNvSpPr/>
          <p:nvPr/>
        </p:nvSpPr>
        <p:spPr>
          <a:xfrm>
            <a:off x="5467619" y="5736642"/>
            <a:ext cx="4234175" cy="958663"/>
          </a:xfrm>
          <a:prstGeom prst="roundRect">
            <a:avLst/>
          </a:prstGeom>
          <a:solidFill>
            <a:srgbClr val="7030A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27 serving just over 10 000 students</a:t>
            </a:r>
          </a:p>
        </p:txBody>
      </p:sp>
    </p:spTree>
    <p:extLst>
      <p:ext uri="{BB962C8B-B14F-4D97-AF65-F5344CB8AC3E}">
        <p14:creationId xmlns:p14="http://schemas.microsoft.com/office/powerpoint/2010/main" val="147485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fade">
                                      <p:cBhvr>
                                        <p:cTn id="25" dur="500"/>
                                        <p:tgtEl>
                                          <p:spTgt spid="1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500"/>
                                        <p:tgtEl>
                                          <p:spTgt spid="11">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animEffect transition="in" filter="fade">
                                      <p:cBhvr>
                                        <p:cTn id="33" dur="500"/>
                                        <p:tgtEl>
                                          <p:spTgt spid="11">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Effect transition="in" filter="fade">
                                      <p:cBhvr>
                                        <p:cTn id="38" dur="500"/>
                                        <p:tgtEl>
                                          <p:spTgt spid="12">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Effect transition="in" filter="fade">
                                      <p:cBhvr>
                                        <p:cTn id="43" dur="500"/>
                                        <p:tgtEl>
                                          <p:spTgt spid="13">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6">
                                            <p:txEl>
                                              <p:pRg st="0" end="0"/>
                                            </p:txEl>
                                          </p:spTgt>
                                        </p:tgtEl>
                                        <p:attrNameLst>
                                          <p:attrName>style.visibility</p:attrName>
                                        </p:attrNameLst>
                                      </p:cBhvr>
                                      <p:to>
                                        <p:strVal val="visible"/>
                                      </p:to>
                                    </p:set>
                                    <p:animEffect transition="in" filter="fade">
                                      <p:cBhvr>
                                        <p:cTn id="48"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FC792-BC52-A998-F23F-851701CDA51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A49DBFC-8EF9-6ECF-9185-22B73889BFCE}"/>
              </a:ext>
            </a:extLst>
          </p:cNvPr>
          <p:cNvPicPr>
            <a:picLocks noChangeAspect="1"/>
          </p:cNvPicPr>
          <p:nvPr/>
        </p:nvPicPr>
        <p:blipFill>
          <a:blip r:embed="rId3"/>
          <a:stretch>
            <a:fillRect/>
          </a:stretch>
        </p:blipFill>
        <p:spPr>
          <a:xfrm>
            <a:off x="19253" y="0"/>
            <a:ext cx="12153494"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E6B43DBE-D8FF-7AC5-80D1-A51772BD08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73A9A6B-6272-FDAC-D608-553195AE98DD}"/>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4AF8D610-7345-1769-5502-D1BE5ED64AE4}"/>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F90A213F-2E66-3FEF-F886-0059B4A10777}"/>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8881E060-727F-A7FF-B5FB-7533F9E32FD2}"/>
              </a:ext>
            </a:extLst>
          </p:cNvPr>
          <p:cNvPicPr>
            <a:picLocks noChangeAspect="1"/>
          </p:cNvPicPr>
          <p:nvPr/>
        </p:nvPicPr>
        <p:blipFill>
          <a:blip r:embed="rId5"/>
          <a:stretch>
            <a:fillRect/>
          </a:stretch>
        </p:blipFill>
        <p:spPr>
          <a:xfrm>
            <a:off x="9817028" y="5663682"/>
            <a:ext cx="2036240" cy="966322"/>
          </a:xfrm>
          <a:prstGeom prst="rect">
            <a:avLst/>
          </a:prstGeom>
        </p:spPr>
      </p:pic>
      <p:sp>
        <p:nvSpPr>
          <p:cNvPr id="10" name="TextBox 9">
            <a:hlinkClick r:id="rId6" action="ppaction://hlinksldjump"/>
            <a:extLst>
              <a:ext uri="{FF2B5EF4-FFF2-40B4-BE49-F238E27FC236}">
                <a16:creationId xmlns:a16="http://schemas.microsoft.com/office/drawing/2014/main" id="{9FBFE1C3-9E99-883B-B08B-26C046ECE0EE}"/>
              </a:ext>
            </a:extLst>
          </p:cNvPr>
          <p:cNvSpPr txBox="1"/>
          <p:nvPr/>
        </p:nvSpPr>
        <p:spPr>
          <a:xfrm>
            <a:off x="10633484" y="3103241"/>
            <a:ext cx="134638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3" name="Rectangle: Rounded Corners 2">
            <a:extLst>
              <a:ext uri="{FF2B5EF4-FFF2-40B4-BE49-F238E27FC236}">
                <a16:creationId xmlns:a16="http://schemas.microsoft.com/office/drawing/2014/main" id="{16D5139E-2DDF-1929-520D-8D65CE091AA3}"/>
              </a:ext>
            </a:extLst>
          </p:cNvPr>
          <p:cNvSpPr/>
          <p:nvPr/>
        </p:nvSpPr>
        <p:spPr>
          <a:xfrm>
            <a:off x="461176" y="389614"/>
            <a:ext cx="9454101" cy="6122504"/>
          </a:xfrm>
          <a:prstGeom prst="roundRect">
            <a:avLst/>
          </a:prstGeom>
          <a:solidFill>
            <a:srgbClr val="00206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spcBef>
                <a:spcPts val="750"/>
              </a:spcBef>
              <a:spcAft>
                <a:spcPts val="750"/>
              </a:spcAft>
              <a:buNone/>
            </a:pPr>
            <a:r>
              <a:rPr lang="en-GB" sz="2800" b="0" i="0" dirty="0">
                <a:solidFill>
                  <a:schemeClr val="bg1"/>
                </a:solidFill>
                <a:effectLst/>
                <a:latin typeface="Helvetica" panose="020B0604020202020204" pitchFamily="34" charset="0"/>
              </a:rPr>
              <a:t>Loving God</a:t>
            </a:r>
          </a:p>
          <a:p>
            <a:pPr algn="l">
              <a:spcBef>
                <a:spcPts val="750"/>
              </a:spcBef>
              <a:spcAft>
                <a:spcPts val="750"/>
              </a:spcAft>
              <a:buNone/>
            </a:pPr>
            <a:endParaRPr lang="en-GB" sz="2800" dirty="0">
              <a:solidFill>
                <a:schemeClr val="bg1"/>
              </a:solidFill>
              <a:latin typeface="Helvetica" panose="020B0604020202020204" pitchFamily="34" charset="0"/>
            </a:endParaRPr>
          </a:p>
          <a:p>
            <a:pPr algn="l">
              <a:spcBef>
                <a:spcPts val="750"/>
              </a:spcBef>
              <a:spcAft>
                <a:spcPts val="750"/>
              </a:spcAft>
              <a:buNone/>
            </a:pPr>
            <a:r>
              <a:rPr lang="en-GB" sz="2800" b="0" i="0" dirty="0">
                <a:solidFill>
                  <a:schemeClr val="bg1"/>
                </a:solidFill>
                <a:effectLst/>
                <a:latin typeface="Helvetica" panose="020B0604020202020204" pitchFamily="34" charset="0"/>
              </a:rPr>
              <a:t>We ar</a:t>
            </a:r>
            <a:r>
              <a:rPr lang="en-GB" sz="2800" dirty="0">
                <a:solidFill>
                  <a:schemeClr val="bg1"/>
                </a:solidFill>
                <a:latin typeface="Helvetica" panose="020B0604020202020204" pitchFamily="34" charset="0"/>
              </a:rPr>
              <a:t>e grateful that You have made us in Your image, but also made us so diverse as a human race.  The strength of our community is in our diversity.  Help us to recognise our strengths and to use them to create a strong bond between all ethnicities.</a:t>
            </a:r>
          </a:p>
          <a:p>
            <a:pPr algn="l">
              <a:spcBef>
                <a:spcPts val="750"/>
              </a:spcBef>
              <a:spcAft>
                <a:spcPts val="750"/>
              </a:spcAft>
              <a:buNone/>
            </a:pPr>
            <a:endParaRPr lang="en-GB" sz="2800" b="0" i="0" dirty="0">
              <a:solidFill>
                <a:schemeClr val="bg1"/>
              </a:solidFill>
              <a:effectLst/>
              <a:latin typeface="Helvetica" panose="020B0604020202020204" pitchFamily="34" charset="0"/>
            </a:endParaRPr>
          </a:p>
          <a:p>
            <a:pPr algn="l">
              <a:spcBef>
                <a:spcPts val="750"/>
              </a:spcBef>
              <a:spcAft>
                <a:spcPts val="750"/>
              </a:spcAft>
              <a:buNone/>
            </a:pPr>
            <a:r>
              <a:rPr lang="en-GB" sz="2800" dirty="0">
                <a:solidFill>
                  <a:schemeClr val="bg1"/>
                </a:solidFill>
                <a:latin typeface="Helvetica" panose="020B0604020202020204" pitchFamily="34" charset="0"/>
              </a:rPr>
              <a:t>Amen</a:t>
            </a:r>
            <a:endParaRPr lang="en-GB" sz="2800" b="0" i="0" dirty="0">
              <a:solidFill>
                <a:schemeClr val="bg1"/>
              </a:solidFill>
              <a:effectLst/>
              <a:latin typeface="Helvetica" panose="020B0604020202020204" pitchFamily="34" charset="0"/>
            </a:endParaRPr>
          </a:p>
        </p:txBody>
      </p:sp>
    </p:spTree>
    <p:extLst>
      <p:ext uri="{BB962C8B-B14F-4D97-AF65-F5344CB8AC3E}">
        <p14:creationId xmlns:p14="http://schemas.microsoft.com/office/powerpoint/2010/main" val="1542090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DCEFA27-E4C6-D22E-FD3F-396699B37CC4}"/>
              </a:ext>
            </a:extLst>
          </p:cNvPr>
          <p:cNvPicPr>
            <a:picLocks noChangeAspect="1"/>
          </p:cNvPicPr>
          <p:nvPr/>
        </p:nvPicPr>
        <p:blipFill>
          <a:blip r:embed="rId3"/>
          <a:stretch>
            <a:fillRect/>
          </a:stretch>
        </p:blipFill>
        <p:spPr>
          <a:xfrm>
            <a:off x="19253" y="0"/>
            <a:ext cx="12153494"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3445"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72F5E39-4C0C-9528-7CD0-48C44F8DBA26}"/>
              </a:ext>
            </a:extLst>
          </p:cNvPr>
          <p:cNvSpPr txBox="1"/>
          <p:nvPr/>
        </p:nvSpPr>
        <p:spPr>
          <a:xfrm>
            <a:off x="1559141"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86BB900B-873C-36EC-C873-B78F19A940D2}"/>
              </a:ext>
            </a:extLst>
          </p:cNvPr>
          <p:cNvSpPr txBox="1"/>
          <p:nvPr/>
        </p:nvSpPr>
        <p:spPr>
          <a:xfrm>
            <a:off x="7459663"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94682"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829220" y="5663682"/>
            <a:ext cx="2036240" cy="966322"/>
          </a:xfrm>
          <a:prstGeom prst="rect">
            <a:avLst/>
          </a:prstGeom>
        </p:spPr>
      </p:pic>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8117679" y="5248183"/>
            <a:ext cx="134638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pic>
        <p:nvPicPr>
          <p:cNvPr id="2" name="Picture 1">
            <a:extLst>
              <a:ext uri="{FF2B5EF4-FFF2-40B4-BE49-F238E27FC236}">
                <a16:creationId xmlns:a16="http://schemas.microsoft.com/office/drawing/2014/main" id="{871D63A6-93B8-C73D-0E3C-C4210AEF82C5}"/>
              </a:ext>
            </a:extLst>
          </p:cNvPr>
          <p:cNvPicPr>
            <a:picLocks noChangeAspect="1"/>
          </p:cNvPicPr>
          <p:nvPr/>
        </p:nvPicPr>
        <p:blipFill>
          <a:blip r:embed="rId7"/>
          <a:srcRect l="8542" t="17369" r="8396" b="17896"/>
          <a:stretch>
            <a:fillRect/>
          </a:stretch>
        </p:blipFill>
        <p:spPr>
          <a:xfrm>
            <a:off x="584999" y="265641"/>
            <a:ext cx="5444035" cy="63643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08504242"/>
      </p:ext>
    </p:extLst>
  </p:cSld>
  <p:clrMapOvr>
    <a:masterClrMapping/>
  </p:clrMapOvr>
</p:sld>
</file>

<file path=ppt/theme/theme1.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pVersion xmlns="99b3c7d5-2370-4508-91b6-50cb63f9baab" xsi:nil="true"/>
    <TeamsChannelId xmlns="99b3c7d5-2370-4508-91b6-50cb63f9baab" xsi:nil="true"/>
    <FolderType xmlns="99b3c7d5-2370-4508-91b6-50cb63f9baab" xsi:nil="true"/>
    <LMS_Mappings xmlns="99b3c7d5-2370-4508-91b6-50cb63f9baab" xsi:nil="true"/>
    <Templates xmlns="99b3c7d5-2370-4508-91b6-50cb63f9baab" xsi:nil="true"/>
    <NotebookType xmlns="99b3c7d5-2370-4508-91b6-50cb63f9baab" xsi:nil="true"/>
    <Teachers xmlns="99b3c7d5-2370-4508-91b6-50cb63f9baab">
      <UserInfo>
        <DisplayName/>
        <AccountId xsi:nil="true"/>
        <AccountType/>
      </UserInfo>
    </Teachers>
    <Invited_Teachers xmlns="99b3c7d5-2370-4508-91b6-50cb63f9baab" xsi:nil="true"/>
    <IsNotebookLocked xmlns="99b3c7d5-2370-4508-91b6-50cb63f9baab" xsi:nil="true"/>
    <DefaultSectionNames xmlns="99b3c7d5-2370-4508-91b6-50cb63f9baab" xsi:nil="true"/>
    <Owner xmlns="99b3c7d5-2370-4508-91b6-50cb63f9baab">
      <UserInfo>
        <DisplayName/>
        <AccountId xsi:nil="true"/>
        <AccountType/>
      </UserInfo>
    </Owner>
    <Invited_Students xmlns="99b3c7d5-2370-4508-91b6-50cb63f9baab" xsi:nil="true"/>
    <TaxCatchAll xmlns="11da2bf0-ce11-40bc-8e46-71a986b8e803" xsi:nil="true"/>
    <PublishingExpirationDate xmlns="http://schemas.microsoft.com/sharepoint/v3" xsi:nil="true"/>
    <Is_Collaboration_Space_Locked xmlns="99b3c7d5-2370-4508-91b6-50cb63f9baab" xsi:nil="true"/>
    <Teams_Channel_Section_Location xmlns="99b3c7d5-2370-4508-91b6-50cb63f9baab" xsi:nil="true"/>
    <lcf76f155ced4ddcb4097134ff3c332f xmlns="99b3c7d5-2370-4508-91b6-50cb63f9baab">
      <Terms xmlns="http://schemas.microsoft.com/office/infopath/2007/PartnerControls"/>
    </lcf76f155ced4ddcb4097134ff3c332f>
    <PublishingStartDate xmlns="http://schemas.microsoft.com/sharepoint/v3" xsi:nil="true"/>
    <CultureName xmlns="99b3c7d5-2370-4508-91b6-50cb63f9baab" xsi:nil="true"/>
    <Students xmlns="99b3c7d5-2370-4508-91b6-50cb63f9baab">
      <UserInfo>
        <DisplayName/>
        <AccountId xsi:nil="true"/>
        <AccountType/>
      </UserInfo>
    </Students>
    <Student_Groups xmlns="99b3c7d5-2370-4508-91b6-50cb63f9baab">
      <UserInfo>
        <DisplayName/>
        <AccountId xsi:nil="true"/>
        <AccountType/>
      </UserInfo>
    </Student_Groups>
    <Math_Settings xmlns="99b3c7d5-2370-4508-91b6-50cb63f9baab" xsi:nil="true"/>
    <Self_Registration_Enabled xmlns="99b3c7d5-2370-4508-91b6-50cb63f9baab" xsi:nil="true"/>
    <Has_Teacher_Only_SectionGroup xmlns="99b3c7d5-2370-4508-91b6-50cb63f9baab" xsi:nil="true"/>
    <Distribution_Groups xmlns="99b3c7d5-2370-4508-91b6-50cb63f9baa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0031675FD12EA4F91DA9223F3400AD8" ma:contentTypeVersion="38" ma:contentTypeDescription="Create a new document." ma:contentTypeScope="" ma:versionID="267f7f109a6ca73c1fda308dca9d5244">
  <xsd:schema xmlns:xsd="http://www.w3.org/2001/XMLSchema" xmlns:xs="http://www.w3.org/2001/XMLSchema" xmlns:p="http://schemas.microsoft.com/office/2006/metadata/properties" xmlns:ns1="http://schemas.microsoft.com/sharepoint/v3" xmlns:ns2="99b3c7d5-2370-4508-91b6-50cb63f9baab" xmlns:ns3="11da2bf0-ce11-40bc-8e46-71a986b8e803" targetNamespace="http://schemas.microsoft.com/office/2006/metadata/properties" ma:root="true" ma:fieldsID="abe44da05a869645f967166a6a06ed35" ns1:_="" ns2:_="" ns3:_="">
    <xsd:import namespace="http://schemas.microsoft.com/sharepoint/v3"/>
    <xsd:import namespace="99b3c7d5-2370-4508-91b6-50cb63f9baab"/>
    <xsd:import namespace="11da2bf0-ce11-40bc-8e46-71a986b8e80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1:PublishingStartDate" minOccurs="0"/>
                <xsd:element ref="ns1:PublishingExpirationDate"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Teams_Channel_Section_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3"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4"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9b3c7d5-2370-4508-91b6-50cb63f9ba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d5d2f2c-9a4c-41a7-ab2f-56dfb70416e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NotebookType" ma:index="25" nillable="true" ma:displayName="Notebook Type" ma:internalName="NotebookType">
      <xsd:simpleType>
        <xsd:restriction base="dms:Text"/>
      </xsd:simpleType>
    </xsd:element>
    <xsd:element name="FolderType" ma:index="26" nillable="true" ma:displayName="Folder Type" ma:internalName="FolderType">
      <xsd:simpleType>
        <xsd:restriction base="dms:Text"/>
      </xsd:simpleType>
    </xsd:element>
    <xsd:element name="CultureName" ma:index="27" nillable="true" ma:displayName="Culture Name" ma:internalName="CultureName">
      <xsd:simpleType>
        <xsd:restriction base="dms:Text"/>
      </xsd:simpleType>
    </xsd:element>
    <xsd:element name="AppVersion" ma:index="28" nillable="true" ma:displayName="App Version" ma:internalName="AppVersion">
      <xsd:simpleType>
        <xsd:restriction base="dms:Text"/>
      </xsd:simpleType>
    </xsd:element>
    <xsd:element name="TeamsChannelId" ma:index="29" nillable="true" ma:displayName="Teams Channel Id" ma:internalName="TeamsChannelId">
      <xsd:simpleType>
        <xsd:restriction base="dms:Text"/>
      </xsd:simpleType>
    </xsd:element>
    <xsd:element name="Owner" ma:index="3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31" nillable="true" ma:displayName="Math Settings" ma:internalName="Math_Settings">
      <xsd:simpleType>
        <xsd:restriction base="dms:Text"/>
      </xsd:simpleType>
    </xsd:element>
    <xsd:element name="DefaultSectionNames" ma:index="32" nillable="true" ma:displayName="Default Section Names" ma:internalName="DefaultSectionNames">
      <xsd:simpleType>
        <xsd:restriction base="dms:Note">
          <xsd:maxLength value="255"/>
        </xsd:restriction>
      </xsd:simpleType>
    </xsd:element>
    <xsd:element name="Templates" ma:index="33" nillable="true" ma:displayName="Templates" ma:internalName="Templates">
      <xsd:simpleType>
        <xsd:restriction base="dms:Note">
          <xsd:maxLength value="255"/>
        </xsd:restriction>
      </xsd:simpleType>
    </xsd:element>
    <xsd:element name="Teachers" ma:index="3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Invited_Teachers" ma:index="39" nillable="true" ma:displayName="Invited Teachers" ma:internalName="Invited_Teachers">
      <xsd:simpleType>
        <xsd:restriction base="dms:Note">
          <xsd:maxLength value="255"/>
        </xsd:restriction>
      </xsd:simpleType>
    </xsd:element>
    <xsd:element name="Invited_Students" ma:index="40" nillable="true" ma:displayName="Invited Students" ma:internalName="Invited_Students">
      <xsd:simpleType>
        <xsd:restriction base="dms:Note">
          <xsd:maxLength value="255"/>
        </xsd:restriction>
      </xsd:simpleType>
    </xsd:element>
    <xsd:element name="Self_Registration_Enabled" ma:index="41" nillable="true" ma:displayName="Self Registration Enabled" ma:internalName="Self_Registration_Enabled">
      <xsd:simpleType>
        <xsd:restriction base="dms:Boolean"/>
      </xsd:simpleType>
    </xsd:element>
    <xsd:element name="Has_Teacher_Only_SectionGroup" ma:index="42" nillable="true" ma:displayName="Has Teacher Only SectionGroup" ma:internalName="Has_Teacher_Only_SectionGroup">
      <xsd:simpleType>
        <xsd:restriction base="dms:Boolean"/>
      </xsd:simpleType>
    </xsd:element>
    <xsd:element name="Is_Collaboration_Space_Locked" ma:index="43" nillable="true" ma:displayName="Is Collaboration Space Locked" ma:internalName="Is_Collaboration_Space_Locked">
      <xsd:simpleType>
        <xsd:restriction base="dms:Boolean"/>
      </xsd:simpleType>
    </xsd:element>
    <xsd:element name="IsNotebookLocked" ma:index="44" nillable="true" ma:displayName="Is Notebook Locked" ma:internalName="IsNotebookLocked">
      <xsd:simpleType>
        <xsd:restriction base="dms:Boolean"/>
      </xsd:simpleType>
    </xsd:element>
    <xsd:element name="Teams_Channel_Section_Location" ma:index="45" nillable="true" ma:displayName="Teams Channel Section Location" ma:internalName="Teams_Channel_Section_Location">
      <xsd:simpleType>
        <xsd:restriction base="dms:Text"/>
      </xsd:simpleType>
    </xsd:element>
    <xsd:element name="MediaServiceSearchProperties" ma:index="4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da2bf0-ce11-40bc-8e46-71a986b8e80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1c06c1b4-644c-4d6d-856e-b16a912fdf0d}" ma:internalName="TaxCatchAll" ma:showField="CatchAllData" ma:web="11da2bf0-ce11-40bc-8e46-71a986b8e80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FA5211-458D-4BD8-9B1C-CD1D15E4EFF3}">
  <ds:schemaRefs>
    <ds:schemaRef ds:uri="http://schemas.openxmlformats.org/package/2006/metadata/core-properties"/>
    <ds:schemaRef ds:uri="11da2bf0-ce11-40bc-8e46-71a986b8e803"/>
    <ds:schemaRef ds:uri="http://schemas.microsoft.com/office/2006/documentManagement/types"/>
    <ds:schemaRef ds:uri="http://purl.org/dc/elements/1.1/"/>
    <ds:schemaRef ds:uri="http://purl.org/dc/terms/"/>
    <ds:schemaRef ds:uri="http://www.w3.org/XML/1998/namespace"/>
    <ds:schemaRef ds:uri="http://schemas.microsoft.com/sharepoint/v3"/>
    <ds:schemaRef ds:uri="http://schemas.microsoft.com/office/infopath/2007/PartnerControls"/>
    <ds:schemaRef ds:uri="99b3c7d5-2370-4508-91b6-50cb63f9baab"/>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09ECFB1A-E5C1-453F-A35D-7A207C42FF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9b3c7d5-2370-4508-91b6-50cb63f9baab"/>
    <ds:schemaRef ds:uri="11da2bf0-ce11-40bc-8e46-71a986b8e8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18C64B1-98B6-4D74-9556-C75D5B1F3D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12605</TotalTime>
  <Words>568</Words>
  <Application>Microsoft Office PowerPoint</Application>
  <PresentationFormat>Widescreen</PresentationFormat>
  <Paragraphs>62</Paragraphs>
  <Slides>7</Slides>
  <Notes>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7</vt:i4>
      </vt:variant>
    </vt:vector>
  </HeadingPairs>
  <TitlesOfParts>
    <vt:vector size="19" baseType="lpstr">
      <vt:lpstr>Abadi</vt:lpstr>
      <vt:lpstr>ADLaM Display</vt:lpstr>
      <vt:lpstr>Aptos SemiBold</vt:lpstr>
      <vt:lpstr>Arial</vt:lpstr>
      <vt:lpstr>Baguet Script</vt:lpstr>
      <vt:lpstr>Calibri</vt:lpstr>
      <vt:lpstr>Helvetica</vt:lpstr>
      <vt:lpstr>Lucida Calligraphy</vt:lpstr>
      <vt:lpstr>Trebuchet MS</vt:lpstr>
      <vt:lpstr>Wingdings 3</vt:lpstr>
      <vt:lpstr>Facet</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Bradley DEYSEL</dc:creator>
  <cp:lastModifiedBy>Bradley DEYSEL</cp:lastModifiedBy>
  <cp:revision>914</cp:revision>
  <cp:lastPrinted>2024-09-30T15:28:11Z</cp:lastPrinted>
  <dcterms:created xsi:type="dcterms:W3CDTF">2022-07-08T05:33:16Z</dcterms:created>
  <dcterms:modified xsi:type="dcterms:W3CDTF">2026-03-06T15:47:46Z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0x01010020031675FD12EA4F91DA9223F3400AD8</vt:lpwstr>
  </property>
  <property fmtid="{D5CDD505-2E9C-101B-9397-08002B2CF9AE}" pid="3" name="MediaServiceImageTags">
    <vt:lpwstr/>
  </property>
</Properties>
</file>