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 id="2147483660" r:id="rId6"/>
  </p:sldMasterIdLst>
  <p:notesMasterIdLst>
    <p:notesMasterId r:id="rId16"/>
  </p:notesMasterIdLst>
  <p:sldIdLst>
    <p:sldId id="259" r:id="rId7"/>
    <p:sldId id="260" r:id="rId8"/>
    <p:sldId id="270" r:id="rId9"/>
    <p:sldId id="300" r:id="rId10"/>
    <p:sldId id="310" r:id="rId11"/>
    <p:sldId id="312" r:id="rId12"/>
    <p:sldId id="309" r:id="rId13"/>
    <p:sldId id="307" r:id="rId14"/>
    <p:sldId id="311"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0"/>
            <p14:sldId id="312"/>
            <p14:sldId id="309"/>
            <p14:sldId id="307"/>
            <p14:sldId id="31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0066"/>
    <a:srgbClr val="CC99FF"/>
    <a:srgbClr val="660033"/>
    <a:srgbClr val="C90FA1"/>
    <a:srgbClr val="3ABFC6"/>
    <a:srgbClr val="3BB5C5"/>
    <a:srgbClr val="3BAEC5"/>
    <a:srgbClr val="3AB9C6"/>
    <a:srgbClr val="2A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F577EE-35F1-4AE9-8689-D262572FAC70}" v="8" dt="2026-01-16T09:27:27.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sldOrd addMainMaster modSection">
      <pc:chgData name="Bradley DEYSEL" userId="eb652434-ba0d-4f6d-bc67-94b5b671a75a" providerId="ADAL" clId="{4582205B-D3F2-4DB7-BBCB-488FEECED662}" dt="2026-01-16T09:36:11.859" v="3292" actId="14100"/>
      <pc:docMkLst>
        <pc:docMk/>
      </pc:docMkLst>
      <pc:sldChg chg="addSp delSp modSp mod delAnim modAnim">
        <pc:chgData name="Bradley DEYSEL" userId="eb652434-ba0d-4f6d-bc67-94b5b671a75a" providerId="ADAL" clId="{4582205B-D3F2-4DB7-BBCB-488FEECED662}" dt="2026-01-16T09:27:27.346" v="3101" actId="208"/>
        <pc:sldMkLst>
          <pc:docMk/>
          <pc:sldMk cId="144535696" sldId="259"/>
        </pc:sldMkLst>
        <pc:spChg chg="mod">
          <ac:chgData name="Bradley DEYSEL" userId="eb652434-ba0d-4f6d-bc67-94b5b671a75a" providerId="ADAL" clId="{4582205B-D3F2-4DB7-BBCB-488FEECED662}" dt="2025-12-17T15:16:37.572" v="2740" actId="1076"/>
          <ac:spMkLst>
            <pc:docMk/>
            <pc:sldMk cId="144535696" sldId="259"/>
            <ac:spMk id="2" creationId="{D4270722-9025-BE25-A523-4ED53F4AED18}"/>
          </ac:spMkLst>
        </pc:spChg>
        <pc:spChg chg="mod ord">
          <ac:chgData name="Bradley DEYSEL" userId="eb652434-ba0d-4f6d-bc67-94b5b671a75a" providerId="ADAL" clId="{4582205B-D3F2-4DB7-BBCB-488FEECED662}" dt="2026-01-08T10:54:57.088" v="2786" actId="166"/>
          <ac:spMkLst>
            <pc:docMk/>
            <pc:sldMk cId="144535696" sldId="259"/>
            <ac:spMk id="3" creationId="{8422FA88-B0DB-E6C0-CF92-273010F3BB38}"/>
          </ac:spMkLst>
        </pc:spChg>
        <pc:spChg chg="mod">
          <ac:chgData name="Bradley DEYSEL" userId="eb652434-ba0d-4f6d-bc67-94b5b671a75a" providerId="ADAL" clId="{4582205B-D3F2-4DB7-BBCB-488FEECED662}" dt="2025-12-17T15:08:33.670" v="2706" actId="207"/>
          <ac:spMkLst>
            <pc:docMk/>
            <pc:sldMk cId="144535696" sldId="259"/>
            <ac:spMk id="5" creationId="{2D401B9A-8E07-9351-7673-6484018A88AB}"/>
          </ac:spMkLst>
        </pc:spChg>
        <pc:spChg chg="mod">
          <ac:chgData name="Bradley DEYSEL" userId="eb652434-ba0d-4f6d-bc67-94b5b671a75a" providerId="ADAL" clId="{4582205B-D3F2-4DB7-BBCB-488FEECED662}" dt="2025-12-17T14:17:31.005" v="2206" actId="1076"/>
          <ac:spMkLst>
            <pc:docMk/>
            <pc:sldMk cId="144535696" sldId="259"/>
            <ac:spMk id="8" creationId="{9C534AD6-3C17-FB99-FD1F-42F056C33E46}"/>
          </ac:spMkLst>
        </pc:spChg>
        <pc:spChg chg="add mod">
          <ac:chgData name="Bradley DEYSEL" userId="eb652434-ba0d-4f6d-bc67-94b5b671a75a" providerId="ADAL" clId="{4582205B-D3F2-4DB7-BBCB-488FEECED662}" dt="2026-01-16T09:27:27.346" v="3101" actId="208"/>
          <ac:spMkLst>
            <pc:docMk/>
            <pc:sldMk cId="144535696" sldId="259"/>
            <ac:spMk id="9" creationId="{414DDD4B-9662-8CC3-FE90-9FD464FBFC2C}"/>
          </ac:spMkLst>
        </pc:spChg>
        <pc:spChg chg="mod">
          <ac:chgData name="Bradley DEYSEL" userId="eb652434-ba0d-4f6d-bc67-94b5b671a75a" providerId="ADAL" clId="{4582205B-D3F2-4DB7-BBCB-488FEECED662}" dt="2025-12-17T15:16:29.298" v="2739" actId="1076"/>
          <ac:spMkLst>
            <pc:docMk/>
            <pc:sldMk cId="144535696" sldId="259"/>
            <ac:spMk id="13" creationId="{73045F38-A2B5-3B54-3340-C8BF6DD25123}"/>
          </ac:spMkLst>
        </pc:spChg>
        <pc:spChg chg="mod">
          <ac:chgData name="Bradley DEYSEL" userId="eb652434-ba0d-4f6d-bc67-94b5b671a75a" providerId="ADAL" clId="{4582205B-D3F2-4DB7-BBCB-488FEECED662}" dt="2026-01-12T11:56:50.349" v="2887" actId="207"/>
          <ac:spMkLst>
            <pc:docMk/>
            <pc:sldMk cId="144535696" sldId="259"/>
            <ac:spMk id="18" creationId="{33652432-D9B4-EA27-DF1A-0C85550A3990}"/>
          </ac:spMkLst>
        </pc:spChg>
        <pc:picChg chg="add mod ord">
          <ac:chgData name="Bradley DEYSEL" userId="eb652434-ba0d-4f6d-bc67-94b5b671a75a" providerId="ADAL" clId="{4582205B-D3F2-4DB7-BBCB-488FEECED662}" dt="2026-01-16T09:16:51.187" v="2918" actId="14100"/>
          <ac:picMkLst>
            <pc:docMk/>
            <pc:sldMk cId="144535696" sldId="259"/>
            <ac:picMk id="4" creationId="{4E6A56EE-1544-9173-B12B-590164985536}"/>
          </ac:picMkLst>
        </pc:picChg>
        <pc:picChg chg="add mod">
          <ac:chgData name="Bradley DEYSEL" userId="eb652434-ba0d-4f6d-bc67-94b5b671a75a" providerId="ADAL" clId="{4582205B-D3F2-4DB7-BBCB-488FEECED662}" dt="2026-01-08T10:55:44.844" v="2792"/>
          <ac:picMkLst>
            <pc:docMk/>
            <pc:sldMk cId="144535696" sldId="259"/>
            <ac:picMk id="11" creationId="{8047C3E5-00D8-A2C8-9DA8-7FC6B6BDC98E}"/>
          </ac:picMkLst>
        </pc:picChg>
      </pc:sldChg>
      <pc:sldChg chg="addSp delSp modSp mod delAnim modAnim">
        <pc:chgData name="Bradley DEYSEL" userId="eb652434-ba0d-4f6d-bc67-94b5b671a75a" providerId="ADAL" clId="{4582205B-D3F2-4DB7-BBCB-488FEECED662}" dt="2026-01-16T09:34:50.730" v="3220" actId="1076"/>
        <pc:sldMkLst>
          <pc:docMk/>
          <pc:sldMk cId="1675910266" sldId="260"/>
        </pc:sldMkLst>
        <pc:spChg chg="mod">
          <ac:chgData name="Bradley DEYSEL" userId="eb652434-ba0d-4f6d-bc67-94b5b671a75a" providerId="ADAL" clId="{4582205B-D3F2-4DB7-BBCB-488FEECED662}" dt="2026-01-16T09:34:30.746" v="3215" actId="14100"/>
          <ac:spMkLst>
            <pc:docMk/>
            <pc:sldMk cId="1675910266" sldId="260"/>
            <ac:spMk id="2" creationId="{F4636E1E-3167-53C0-2E9D-4EFEF83700D1}"/>
          </ac:spMkLst>
        </pc:spChg>
        <pc:spChg chg="mod ord">
          <ac:chgData name="Bradley DEYSEL" userId="eb652434-ba0d-4f6d-bc67-94b5b671a75a" providerId="ADAL" clId="{4582205B-D3F2-4DB7-BBCB-488FEECED662}" dt="2025-12-17T14:59:05.923" v="2606" actId="207"/>
          <ac:spMkLst>
            <pc:docMk/>
            <pc:sldMk cId="1675910266" sldId="260"/>
            <ac:spMk id="3" creationId="{9F448480-4F0C-BC4B-BBC9-3B6399D4E3DE}"/>
          </ac:spMkLst>
        </pc:spChg>
        <pc:spChg chg="add mod ord">
          <ac:chgData name="Bradley DEYSEL" userId="eb652434-ba0d-4f6d-bc67-94b5b671a75a" providerId="ADAL" clId="{4582205B-D3F2-4DB7-BBCB-488FEECED662}" dt="2026-01-16T09:34:40.729" v="3217" actId="1076"/>
          <ac:spMkLst>
            <pc:docMk/>
            <pc:sldMk cId="1675910266" sldId="260"/>
            <ac:spMk id="5" creationId="{50826098-73F2-9771-4E45-A2AB8FF1564F}"/>
          </ac:spMkLst>
        </pc:spChg>
        <pc:spChg chg="mod">
          <ac:chgData name="Bradley DEYSEL" userId="eb652434-ba0d-4f6d-bc67-94b5b671a75a" providerId="ADAL" clId="{4582205B-D3F2-4DB7-BBCB-488FEECED662}" dt="2026-01-16T09:34:43.152" v="3218" actId="1076"/>
          <ac:spMkLst>
            <pc:docMk/>
            <pc:sldMk cId="1675910266" sldId="260"/>
            <ac:spMk id="6" creationId="{F9CC3219-A1BF-2EBB-CA99-AA632926573C}"/>
          </ac:spMkLst>
        </pc:spChg>
        <pc:spChg chg="mod ord">
          <ac:chgData name="Bradley DEYSEL" userId="eb652434-ba0d-4f6d-bc67-94b5b671a75a" providerId="ADAL" clId="{4582205B-D3F2-4DB7-BBCB-488FEECED662}" dt="2026-01-16T09:34:46.324" v="3219" actId="1076"/>
          <ac:spMkLst>
            <pc:docMk/>
            <pc:sldMk cId="1675910266" sldId="260"/>
            <ac:spMk id="9" creationId="{6E81EC16-4899-BF9D-E5F4-5142C0A16CA5}"/>
          </ac:spMkLst>
        </pc:spChg>
        <pc:spChg chg="add mod">
          <ac:chgData name="Bradley DEYSEL" userId="eb652434-ba0d-4f6d-bc67-94b5b671a75a" providerId="ADAL" clId="{4582205B-D3F2-4DB7-BBCB-488FEECED662}" dt="2026-01-12T11:42:04.127" v="2833" actId="1076"/>
          <ac:spMkLst>
            <pc:docMk/>
            <pc:sldMk cId="1675910266" sldId="260"/>
            <ac:spMk id="10" creationId="{9D83DF63-3100-4EAB-0B9B-ACC2B5F3442E}"/>
          </ac:spMkLst>
        </pc:spChg>
        <pc:spChg chg="mod ord">
          <ac:chgData name="Bradley DEYSEL" userId="eb652434-ba0d-4f6d-bc67-94b5b671a75a" providerId="ADAL" clId="{4582205B-D3F2-4DB7-BBCB-488FEECED662}" dt="2026-01-16T09:34:50.730" v="3220" actId="1076"/>
          <ac:spMkLst>
            <pc:docMk/>
            <pc:sldMk cId="1675910266" sldId="260"/>
            <ac:spMk id="13" creationId="{3338FDFF-8508-81AA-A640-2603C135C885}"/>
          </ac:spMkLst>
        </pc:spChg>
        <pc:spChg chg="mod">
          <ac:chgData name="Bradley DEYSEL" userId="eb652434-ba0d-4f6d-bc67-94b5b671a75a" providerId="ADAL" clId="{4582205B-D3F2-4DB7-BBCB-488FEECED662}" dt="2026-01-16T09:28:27.216" v="3103" actId="14100"/>
          <ac:spMkLst>
            <pc:docMk/>
            <pc:sldMk cId="1675910266" sldId="260"/>
            <ac:spMk id="43" creationId="{5905E635-A618-1E64-0C3E-B7DC71686C9A}"/>
          </ac:spMkLst>
        </pc:spChg>
        <pc:spChg chg="mod">
          <ac:chgData name="Bradley DEYSEL" userId="eb652434-ba0d-4f6d-bc67-94b5b671a75a" providerId="ADAL" clId="{4582205B-D3F2-4DB7-BBCB-488FEECED662}" dt="2026-01-12T11:57:02.083" v="2915" actId="20577"/>
          <ac:spMkLst>
            <pc:docMk/>
            <pc:sldMk cId="1675910266" sldId="260"/>
            <ac:spMk id="44" creationId="{671D59B2-B9F4-C44E-44AD-96EA77F916BE}"/>
          </ac:spMkLst>
        </pc:spChg>
        <pc:picChg chg="add mod ord">
          <ac:chgData name="Bradley DEYSEL" userId="eb652434-ba0d-4f6d-bc67-94b5b671a75a" providerId="ADAL" clId="{4582205B-D3F2-4DB7-BBCB-488FEECED662}" dt="2025-12-17T14:58:51.934" v="2604" actId="14100"/>
          <ac:picMkLst>
            <pc:docMk/>
            <pc:sldMk cId="1675910266" sldId="260"/>
            <ac:picMk id="7" creationId="{222469EA-DD3E-9129-0BFD-2D32DCDB849A}"/>
          </ac:picMkLst>
        </pc:picChg>
        <pc:picChg chg="add mod">
          <ac:chgData name="Bradley DEYSEL" userId="eb652434-ba0d-4f6d-bc67-94b5b671a75a" providerId="ADAL" clId="{4582205B-D3F2-4DB7-BBCB-488FEECED662}" dt="2026-01-12T11:41:59.686" v="2832" actId="1076"/>
          <ac:picMkLst>
            <pc:docMk/>
            <pc:sldMk cId="1675910266" sldId="260"/>
            <ac:picMk id="8" creationId="{0EBA2B0C-150D-5EED-4541-4C96E43D10D9}"/>
          </ac:picMkLst>
        </pc:picChg>
      </pc:sldChg>
      <pc:sldChg chg="addSp delSp modSp mod">
        <pc:chgData name="Bradley DEYSEL" userId="eb652434-ba0d-4f6d-bc67-94b5b671a75a" providerId="ADAL" clId="{4582205B-D3F2-4DB7-BBCB-488FEECED662}" dt="2026-01-16T09:26:14.231" v="3097" actId="20577"/>
        <pc:sldMkLst>
          <pc:docMk/>
          <pc:sldMk cId="2433912177" sldId="270"/>
        </pc:sldMkLst>
        <pc:spChg chg="add mod">
          <ac:chgData name="Bradley DEYSEL" userId="eb652434-ba0d-4f6d-bc67-94b5b671a75a" providerId="ADAL" clId="{4582205B-D3F2-4DB7-BBCB-488FEECED662}" dt="2026-01-16T09:25:18.626" v="3096" actId="20577"/>
          <ac:spMkLst>
            <pc:docMk/>
            <pc:sldMk cId="2433912177" sldId="270"/>
            <ac:spMk id="2" creationId="{0CD9917D-1F77-423A-9277-B5622491296C}"/>
          </ac:spMkLst>
        </pc:spChg>
        <pc:spChg chg="mod">
          <ac:chgData name="Bradley DEYSEL" userId="eb652434-ba0d-4f6d-bc67-94b5b671a75a" providerId="ADAL" clId="{4582205B-D3F2-4DB7-BBCB-488FEECED662}" dt="2026-01-16T09:26:14.231" v="3097" actId="20577"/>
          <ac:spMkLst>
            <pc:docMk/>
            <pc:sldMk cId="2433912177" sldId="270"/>
            <ac:spMk id="6" creationId="{B17699E2-DF46-2034-F941-3D2D723E9D6B}"/>
          </ac:spMkLst>
        </pc:spChg>
        <pc:picChg chg="mod">
          <ac:chgData name="Bradley DEYSEL" userId="eb652434-ba0d-4f6d-bc67-94b5b671a75a" providerId="ADAL" clId="{4582205B-D3F2-4DB7-BBCB-488FEECED662}" dt="2026-01-16T09:20:53.423" v="2928" actId="14100"/>
          <ac:picMkLst>
            <pc:docMk/>
            <pc:sldMk cId="2433912177" sldId="270"/>
            <ac:picMk id="5" creationId="{CBA286F7-9CB4-6B84-EF6F-6622D9E24975}"/>
          </ac:picMkLst>
        </pc:picChg>
      </pc:sldChg>
      <pc:sldChg chg="modSp mod">
        <pc:chgData name="Bradley DEYSEL" userId="eb652434-ba0d-4f6d-bc67-94b5b671a75a" providerId="ADAL" clId="{4582205B-D3F2-4DB7-BBCB-488FEECED662}" dt="2026-01-16T09:33:14.196" v="3207" actId="5793"/>
        <pc:sldMkLst>
          <pc:docMk/>
          <pc:sldMk cId="299848669" sldId="300"/>
        </pc:sldMkLst>
        <pc:spChg chg="mod">
          <ac:chgData name="Bradley DEYSEL" userId="eb652434-ba0d-4f6d-bc67-94b5b671a75a" providerId="ADAL" clId="{4582205B-D3F2-4DB7-BBCB-488FEECED662}" dt="2026-01-16T09:33:14.196" v="3207" actId="5793"/>
          <ac:spMkLst>
            <pc:docMk/>
            <pc:sldMk cId="299848669" sldId="300"/>
            <ac:spMk id="3" creationId="{65A7FE24-EE17-2E9F-8372-5E909F541540}"/>
          </ac:spMkLst>
        </pc:spChg>
        <pc:picChg chg="mod modCrop">
          <ac:chgData name="Bradley DEYSEL" userId="eb652434-ba0d-4f6d-bc67-94b5b671a75a" providerId="ADAL" clId="{4582205B-D3F2-4DB7-BBCB-488FEECED662}" dt="2026-01-16T09:30:36.564" v="3133" actId="14100"/>
          <ac:picMkLst>
            <pc:docMk/>
            <pc:sldMk cId="299848669" sldId="300"/>
            <ac:picMk id="6" creationId="{015CA410-B039-520A-71B3-6F6894F199E0}"/>
          </ac:picMkLst>
        </pc:picChg>
      </pc:sldChg>
      <pc:sldChg chg="modSp mod">
        <pc:chgData name="Bradley DEYSEL" userId="eb652434-ba0d-4f6d-bc67-94b5b671a75a" providerId="ADAL" clId="{4582205B-D3F2-4DB7-BBCB-488FEECED662}" dt="2026-01-16T09:36:11.859" v="3292" actId="14100"/>
        <pc:sldMkLst>
          <pc:docMk/>
          <pc:sldMk cId="1208504242" sldId="307"/>
        </pc:sldMkLst>
        <pc:spChg chg="mod">
          <ac:chgData name="Bradley DEYSEL" userId="eb652434-ba0d-4f6d-bc67-94b5b671a75a" providerId="ADAL" clId="{4582205B-D3F2-4DB7-BBCB-488FEECED662}" dt="2026-01-16T09:36:00.400" v="3290" actId="255"/>
          <ac:spMkLst>
            <pc:docMk/>
            <pc:sldMk cId="1208504242" sldId="307"/>
            <ac:spMk id="5" creationId="{EDED042E-7C20-0C7F-2BFA-1F0171A0DDE5}"/>
          </ac:spMkLst>
        </pc:spChg>
        <pc:spChg chg="mod">
          <ac:chgData name="Bradley DEYSEL" userId="eb652434-ba0d-4f6d-bc67-94b5b671a75a" providerId="ADAL" clId="{4582205B-D3F2-4DB7-BBCB-488FEECED662}" dt="2026-01-16T09:36:05.971" v="3291" actId="1076"/>
          <ac:spMkLst>
            <pc:docMk/>
            <pc:sldMk cId="1208504242" sldId="307"/>
            <ac:spMk id="10" creationId="{FE3A76B9-1EB6-AD83-603D-26C7A0B72A7F}"/>
          </ac:spMkLst>
        </pc:spChg>
        <pc:picChg chg="mod">
          <ac:chgData name="Bradley DEYSEL" userId="eb652434-ba0d-4f6d-bc67-94b5b671a75a" providerId="ADAL" clId="{4582205B-D3F2-4DB7-BBCB-488FEECED662}" dt="2026-01-16T09:36:11.859" v="3292" actId="14100"/>
          <ac:picMkLst>
            <pc:docMk/>
            <pc:sldMk cId="1208504242" sldId="307"/>
            <ac:picMk id="34" creationId="{B32B7210-093B-2A98-ECE8-C2C896469A19}"/>
          </ac:picMkLst>
        </pc:picChg>
      </pc:sldChg>
      <pc:sldChg chg="addSp delSp modSp mod modAnim">
        <pc:chgData name="Bradley DEYSEL" userId="eb652434-ba0d-4f6d-bc67-94b5b671a75a" providerId="ADAL" clId="{4582205B-D3F2-4DB7-BBCB-488FEECED662}" dt="2026-01-16T09:19:45.003" v="2926" actId="1076"/>
        <pc:sldMkLst>
          <pc:docMk/>
          <pc:sldMk cId="1474854639" sldId="310"/>
        </pc:sldMkLst>
        <pc:spChg chg="mod">
          <ac:chgData name="Bradley DEYSEL" userId="eb652434-ba0d-4f6d-bc67-94b5b671a75a" providerId="ADAL" clId="{4582205B-D3F2-4DB7-BBCB-488FEECED662}" dt="2026-01-16T09:19:45.003" v="2926" actId="1076"/>
          <ac:spMkLst>
            <pc:docMk/>
            <pc:sldMk cId="1474854639" sldId="310"/>
            <ac:spMk id="2" creationId="{E00B7CE0-2DE5-38DB-7B92-5CEB7EA45CC6}"/>
          </ac:spMkLst>
        </pc:spChg>
        <pc:spChg chg="add mod">
          <ac:chgData name="Bradley DEYSEL" userId="eb652434-ba0d-4f6d-bc67-94b5b671a75a" providerId="ADAL" clId="{4582205B-D3F2-4DB7-BBCB-488FEECED662}" dt="2026-01-16T09:19:01.343" v="2924" actId="208"/>
          <ac:spMkLst>
            <pc:docMk/>
            <pc:sldMk cId="1474854639" sldId="310"/>
            <ac:spMk id="3" creationId="{EA8B2400-4F39-2C91-624C-9614A5518CB3}"/>
          </ac:spMkLst>
        </pc:spChg>
        <pc:spChg chg="add mod">
          <ac:chgData name="Bradley DEYSEL" userId="eb652434-ba0d-4f6d-bc67-94b5b671a75a" providerId="ADAL" clId="{4582205B-D3F2-4DB7-BBCB-488FEECED662}" dt="2026-01-16T09:19:09.114" v="2925" actId="208"/>
          <ac:spMkLst>
            <pc:docMk/>
            <pc:sldMk cId="1474854639" sldId="310"/>
            <ac:spMk id="8" creationId="{8B95A746-601C-6C41-4BAE-4E1A680A1B3E}"/>
          </ac:spMkLst>
        </pc:spChg>
        <pc:spChg chg="mod">
          <ac:chgData name="Bradley DEYSEL" userId="eb652434-ba0d-4f6d-bc67-94b5b671a75a" providerId="ADAL" clId="{4582205B-D3F2-4DB7-BBCB-488FEECED662}" dt="2025-12-17T14:24:43.431" v="2397" actId="1076"/>
          <ac:spMkLst>
            <pc:docMk/>
            <pc:sldMk cId="1474854639" sldId="310"/>
            <ac:spMk id="10" creationId="{50A30A71-64F0-0F8A-9806-EBCBCC3CD1A5}"/>
          </ac:spMkLst>
        </pc:spChg>
        <pc:spChg chg="add mod">
          <ac:chgData name="Bradley DEYSEL" userId="eb652434-ba0d-4f6d-bc67-94b5b671a75a" providerId="ADAL" clId="{4582205B-D3F2-4DB7-BBCB-488FEECED662}" dt="2026-01-16T09:19:09.114" v="2925" actId="208"/>
          <ac:spMkLst>
            <pc:docMk/>
            <pc:sldMk cId="1474854639" sldId="310"/>
            <ac:spMk id="11" creationId="{6FD10DA9-25B5-1736-BC3B-0BCA3035986E}"/>
          </ac:spMkLst>
        </pc:spChg>
        <pc:spChg chg="add mod">
          <ac:chgData name="Bradley DEYSEL" userId="eb652434-ba0d-4f6d-bc67-94b5b671a75a" providerId="ADAL" clId="{4582205B-D3F2-4DB7-BBCB-488FEECED662}" dt="2026-01-16T09:19:09.114" v="2925" actId="208"/>
          <ac:spMkLst>
            <pc:docMk/>
            <pc:sldMk cId="1474854639" sldId="310"/>
            <ac:spMk id="12" creationId="{67DE8947-28A3-7B6A-9134-648940DF0458}"/>
          </ac:spMkLst>
        </pc:spChg>
        <pc:spChg chg="add mod">
          <ac:chgData name="Bradley DEYSEL" userId="eb652434-ba0d-4f6d-bc67-94b5b671a75a" providerId="ADAL" clId="{4582205B-D3F2-4DB7-BBCB-488FEECED662}" dt="2025-12-17T14:25:23.404" v="2404" actId="1076"/>
          <ac:spMkLst>
            <pc:docMk/>
            <pc:sldMk cId="1474854639" sldId="310"/>
            <ac:spMk id="13" creationId="{81FACB74-0ECB-6687-C691-5D8AC79D589D}"/>
          </ac:spMkLst>
        </pc:spChg>
        <pc:spChg chg="add mod">
          <ac:chgData name="Bradley DEYSEL" userId="eb652434-ba0d-4f6d-bc67-94b5b671a75a" providerId="ADAL" clId="{4582205B-D3F2-4DB7-BBCB-488FEECED662}" dt="2025-12-17T14:25:25.772" v="2405" actId="1076"/>
          <ac:spMkLst>
            <pc:docMk/>
            <pc:sldMk cId="1474854639" sldId="310"/>
            <ac:spMk id="15" creationId="{8E3A84CB-B21E-E33A-BD69-38744F7E3895}"/>
          </ac:spMkLst>
        </pc:spChg>
        <pc:spChg chg="mod">
          <ac:chgData name="Bradley DEYSEL" userId="eb652434-ba0d-4f6d-bc67-94b5b671a75a" providerId="ADAL" clId="{4582205B-D3F2-4DB7-BBCB-488FEECED662}" dt="2026-01-16T09:18:50.078" v="2923" actId="208"/>
          <ac:spMkLst>
            <pc:docMk/>
            <pc:sldMk cId="1474854639" sldId="310"/>
            <ac:spMk id="17" creationId="{B92BD36F-C8C0-A810-6844-F25E65362689}"/>
          </ac:spMkLst>
        </pc:spChg>
        <pc:spChg chg="mod">
          <ac:chgData name="Bradley DEYSEL" userId="eb652434-ba0d-4f6d-bc67-94b5b671a75a" providerId="ADAL" clId="{4582205B-D3F2-4DB7-BBCB-488FEECED662}" dt="2026-01-16T09:19:01.343" v="2924" actId="208"/>
          <ac:spMkLst>
            <pc:docMk/>
            <pc:sldMk cId="1474854639" sldId="310"/>
            <ac:spMk id="18" creationId="{694D9CE7-96A6-E7EA-CDE3-DE7932A7D9AF}"/>
          </ac:spMkLst>
        </pc:spChg>
        <pc:spChg chg="mod">
          <ac:chgData name="Bradley DEYSEL" userId="eb652434-ba0d-4f6d-bc67-94b5b671a75a" providerId="ADAL" clId="{4582205B-D3F2-4DB7-BBCB-488FEECED662}" dt="2026-01-16T09:19:01.343" v="2924" actId="208"/>
          <ac:spMkLst>
            <pc:docMk/>
            <pc:sldMk cId="1474854639" sldId="310"/>
            <ac:spMk id="20" creationId="{4E66A886-0B28-F437-3B0A-56E80280521B}"/>
          </ac:spMkLst>
        </pc:spChg>
        <pc:spChg chg="mod">
          <ac:chgData name="Bradley DEYSEL" userId="eb652434-ba0d-4f6d-bc67-94b5b671a75a" providerId="ADAL" clId="{4582205B-D3F2-4DB7-BBCB-488FEECED662}" dt="2026-01-16T09:18:50.078" v="2923" actId="208"/>
          <ac:spMkLst>
            <pc:docMk/>
            <pc:sldMk cId="1474854639" sldId="310"/>
            <ac:spMk id="21" creationId="{4F705955-1EE6-3D60-A1BE-4A76038FB0E4}"/>
          </ac:spMkLst>
        </pc:spChg>
        <pc:spChg chg="mod">
          <ac:chgData name="Bradley DEYSEL" userId="eb652434-ba0d-4f6d-bc67-94b5b671a75a" providerId="ADAL" clId="{4582205B-D3F2-4DB7-BBCB-488FEECED662}" dt="2026-01-16T09:18:50.078" v="2923" actId="208"/>
          <ac:spMkLst>
            <pc:docMk/>
            <pc:sldMk cId="1474854639" sldId="310"/>
            <ac:spMk id="22" creationId="{241242B4-8498-275D-9E99-D5E0939B067F}"/>
          </ac:spMkLst>
        </pc:spChg>
        <pc:spChg chg="mod">
          <ac:chgData name="Bradley DEYSEL" userId="eb652434-ba0d-4f6d-bc67-94b5b671a75a" providerId="ADAL" clId="{4582205B-D3F2-4DB7-BBCB-488FEECED662}" dt="2025-12-17T14:24:39.217" v="2396" actId="1076"/>
          <ac:spMkLst>
            <pc:docMk/>
            <pc:sldMk cId="1474854639" sldId="310"/>
            <ac:spMk id="23" creationId="{F81DBB80-59D4-B401-1CD9-B65D84A750B6}"/>
          </ac:spMkLst>
        </pc:spChg>
        <pc:picChg chg="mod">
          <ac:chgData name="Bradley DEYSEL" userId="eb652434-ba0d-4f6d-bc67-94b5b671a75a" providerId="ADAL" clId="{4582205B-D3F2-4DB7-BBCB-488FEECED662}" dt="2026-01-16T09:18:30.503" v="2922"/>
          <ac:picMkLst>
            <pc:docMk/>
            <pc:sldMk cId="1474854639" sldId="310"/>
            <ac:picMk id="34" creationId="{36F266CC-FA0B-7012-9D80-23C3D6B48AB1}"/>
          </ac:picMkLst>
        </pc:picChg>
      </pc:sldChg>
      <pc:sldChg chg="addSp modSp add mod ord">
        <pc:chgData name="Bradley DEYSEL" userId="eb652434-ba0d-4f6d-bc67-94b5b671a75a" providerId="ADAL" clId="{4582205B-D3F2-4DB7-BBCB-488FEECED662}" dt="2026-01-08T10:56:25.820" v="2817"/>
        <pc:sldMkLst>
          <pc:docMk/>
          <pc:sldMk cId="2592410900" sldId="311"/>
        </pc:sldMkLst>
        <pc:spChg chg="add mod">
          <ac:chgData name="Bradley DEYSEL" userId="eb652434-ba0d-4f6d-bc67-94b5b671a75a" providerId="ADAL" clId="{4582205B-D3F2-4DB7-BBCB-488FEECED662}" dt="2026-01-08T10:56:25.820" v="2817"/>
          <ac:spMkLst>
            <pc:docMk/>
            <pc:sldMk cId="2592410900" sldId="311"/>
            <ac:spMk id="2" creationId="{7DE498F4-339A-E6BB-6D7E-1BD5FBF75DFE}"/>
          </ac:spMkLst>
        </pc:spChg>
      </pc:sldChg>
      <pc:sldChg chg="modSp add ord">
        <pc:chgData name="Bradley DEYSEL" userId="eb652434-ba0d-4f6d-bc67-94b5b671a75a" providerId="ADAL" clId="{4582205B-D3F2-4DB7-BBCB-488FEECED662}" dt="2026-01-12T11:44:33.073" v="2850"/>
        <pc:sldMkLst>
          <pc:docMk/>
          <pc:sldMk cId="1012273194" sldId="312"/>
        </pc:sldMkLst>
        <pc:spChg chg="mod">
          <ac:chgData name="Bradley DEYSEL" userId="eb652434-ba0d-4f6d-bc67-94b5b671a75a" providerId="ADAL" clId="{4582205B-D3F2-4DB7-BBCB-488FEECED662}" dt="2026-01-12T11:44:33.073" v="2850"/>
          <ac:spMkLst>
            <pc:docMk/>
            <pc:sldMk cId="1012273194" sldId="312"/>
            <ac:spMk id="10" creationId="{71F9BDAE-CA0A-46BF-7665-FD9D2340FDA4}"/>
          </ac:spMkLst>
        </pc:spChg>
      </pc:sldChg>
      <pc:sldMasterChg chg="add addSldLayout">
        <pc:chgData name="Bradley DEYSEL" userId="eb652434-ba0d-4f6d-bc67-94b5b671a75a" providerId="ADAL" clId="{4582205B-D3F2-4DB7-BBCB-488FEECED662}" dt="2026-01-08T10:55:22.478" v="2788" actId="27028"/>
        <pc:sldMasterMkLst>
          <pc:docMk/>
          <pc:sldMasterMk cId="2460954070" sldId="2147483660"/>
        </pc:sldMasterMkLst>
        <pc:sldLayoutChg chg="add">
          <pc:chgData name="Bradley DEYSEL" userId="eb652434-ba0d-4f6d-bc67-94b5b671a75a" providerId="ADAL" clId="{4582205B-D3F2-4DB7-BBCB-488FEECED662}" dt="2026-01-08T10:55:22.478" v="2788" actId="27028"/>
          <pc:sldLayoutMkLst>
            <pc:docMk/>
            <pc:sldMasterMk cId="2460954070" sldId="2147483660"/>
            <pc:sldLayoutMk cId="1203092039" sldId="214748366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16/01/2026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5856-A758-E32C-3920-B5BC04073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4227B-6104-3D6D-3337-F76D21E97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1FBEF-91C5-928B-B4AD-4ECB3ECC21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60097D-B588-8CF2-AB10-C2E67D70021A}"/>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92952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EA6-C6C8-4CE8-C7AA-E5A352933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606B9-04AC-1738-3CE4-964141AF7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A4551-8F88-25F7-C7F2-A7A8A46707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6E45AD-0BDB-FB65-3095-44C5D01452EB}"/>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290570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16/01/2026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16/01/2026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16/01/2026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16/01/2026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16/01/2026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16/01/2026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16/01/2026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16/01/2026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16/01/2026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9C3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16/01/2026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v0drf0vKuVE" TargetMode="External"/><Relationship Id="rId13" Type="http://schemas.openxmlformats.org/officeDocument/2006/relationships/slide" Target="slide7.xml"/><Relationship Id="rId3" Type="http://schemas.openxmlformats.org/officeDocument/2006/relationships/image" Target="../media/image1.png"/><Relationship Id="rId7" Type="http://schemas.openxmlformats.org/officeDocument/2006/relationships/slide" Target="slide5.xml"/><Relationship Id="rId12"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9.xml"/><Relationship Id="rId5" Type="http://schemas.openxmlformats.org/officeDocument/2006/relationships/image" Target="../media/image3.png"/><Relationship Id="rId10" Type="http://schemas.openxmlformats.org/officeDocument/2006/relationships/hyperlink" Target="https://youtu.be/e24fuRR93to" TargetMode="External"/><Relationship Id="rId4" Type="http://schemas.openxmlformats.org/officeDocument/2006/relationships/image" Target="../media/image2.jpeg"/><Relationship Id="rId9" Type="http://schemas.openxmlformats.org/officeDocument/2006/relationships/hyperlink" Target="https://youtu.be/M7H4XYinY4s"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youtu.be/8tFhWPyMNJM" TargetMode="External"/><Relationship Id="rId13" Type="http://schemas.openxmlformats.org/officeDocument/2006/relationships/hyperlink" Target="https://youtu.be/4A6bLMQpPGU" TargetMode="Externa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6.jpeg"/><Relationship Id="rId15" Type="http://schemas.openxmlformats.org/officeDocument/2006/relationships/hyperlink" Target="https://www.merriam-webster.com/word-of-the-day" TargetMode="External"/><Relationship Id="rId10" Type="http://schemas.openxmlformats.org/officeDocument/2006/relationships/hyperlink" Target="https://youtu.be/RhXxbAYtkHo" TargetMode="External"/><Relationship Id="rId4" Type="http://schemas.openxmlformats.org/officeDocument/2006/relationships/image" Target="../media/image3.png"/><Relationship Id="rId9" Type="http://schemas.openxmlformats.org/officeDocument/2006/relationships/slide" Target="slide5.xml"/><Relationship Id="rId14" Type="http://schemas.openxmlformats.org/officeDocument/2006/relationships/slide" Target="slide8.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6A56EE-1544-9173-B12B-590164985536}"/>
              </a:ext>
            </a:extLst>
          </p:cNvPr>
          <p:cNvPicPr>
            <a:picLocks noChangeAspect="1"/>
          </p:cNvPicPr>
          <p:nvPr/>
        </p:nvPicPr>
        <p:blipFill>
          <a:blip r:embed="rId3"/>
          <a:stretch>
            <a:fillRect/>
          </a:stretch>
        </p:blipFill>
        <p:spPr>
          <a:xfrm>
            <a:off x="-8617" y="-11896"/>
            <a:ext cx="12192000" cy="6869896"/>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Wisdom</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Environment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School Production Previews</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183465" y="2718832"/>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767497"/>
            <a:ext cx="4358137" cy="1027357"/>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33223" y="1637605"/>
            <a:ext cx="7155614" cy="775735"/>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extLst>
              <a:ext uri="{FF2B5EF4-FFF2-40B4-BE49-F238E27FC236}">
                <a16:creationId xmlns:a16="http://schemas.microsoft.com/office/drawing/2014/main" id="{2D401B9A-8E07-9351-7673-6484018A88AB}"/>
              </a:ext>
            </a:extLst>
          </p:cNvPr>
          <p:cNvSpPr txBox="1"/>
          <p:nvPr/>
        </p:nvSpPr>
        <p:spPr>
          <a:xfrm>
            <a:off x="294013" y="5239837"/>
            <a:ext cx="7042890" cy="1384995"/>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a:t>
            </a:r>
          </a:p>
          <a:p>
            <a:pPr algn="ctr"/>
            <a:r>
              <a:rPr lang="en-GB" sz="2800" b="1" dirty="0">
                <a:solidFill>
                  <a:srgbClr val="FFFF00"/>
                </a:solidFill>
              </a:rPr>
              <a:t>A lesson on Wisdom from Proverbs…</a:t>
            </a:r>
          </a:p>
          <a:p>
            <a:pPr algn="ctr"/>
            <a:r>
              <a:rPr lang="en-GB" sz="2800" b="1" dirty="0">
                <a:solidFill>
                  <a:schemeClr val="bg1"/>
                </a:solidFill>
                <a:hlinkClick r:id="rId8">
                  <a:extLst>
                    <a:ext uri="{A12FA001-AC4F-418D-AE19-62706E023703}">
                      <ahyp:hlinkClr xmlns:ahyp="http://schemas.microsoft.com/office/drawing/2018/hyperlinkcolor" val="tx"/>
                    </a:ext>
                  </a:extLst>
                </a:hlinkClick>
              </a:rPr>
              <a:t>https://youtu.be/v0drf0vKuVE</a:t>
            </a:r>
            <a:endParaRPr lang="en-GB" sz="2800" b="1" dirty="0">
              <a:solidFill>
                <a:schemeClr val="bg1"/>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2904837" y="2492646"/>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https://youtu.be/M7H4XYinY4s</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9" name="Rectangle: Rounded Corners 8">
            <a:extLst>
              <a:ext uri="{FF2B5EF4-FFF2-40B4-BE49-F238E27FC236}">
                <a16:creationId xmlns:a16="http://schemas.microsoft.com/office/drawing/2014/main" id="{414DDD4B-9662-8CC3-FE90-9FD464FBFC2C}"/>
              </a:ext>
            </a:extLst>
          </p:cNvPr>
          <p:cNvSpPr/>
          <p:nvPr/>
        </p:nvSpPr>
        <p:spPr>
          <a:xfrm>
            <a:off x="4721461" y="3778481"/>
            <a:ext cx="3645797" cy="1312754"/>
          </a:xfrm>
          <a:prstGeom prst="roundRect">
            <a:avLst/>
          </a:prstGeom>
          <a:solidFill>
            <a:srgbClr val="7030A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ln>
                  <a:solidFill>
                    <a:srgbClr val="FFFF00"/>
                  </a:solidFill>
                </a:ln>
                <a:solidFill>
                  <a:srgbClr val="FFFF00"/>
                </a:solidFill>
              </a:rPr>
              <a:t>Watch extra:</a:t>
            </a:r>
          </a:p>
          <a:p>
            <a:pPr algn="ctr"/>
            <a:r>
              <a:rPr lang="en-GB" sz="2800" dirty="0">
                <a:ln>
                  <a:solidFill>
                    <a:srgbClr val="FFFF00"/>
                  </a:solidFill>
                </a:ln>
                <a:solidFill>
                  <a:srgbClr val="FFFF00"/>
                </a:solidFill>
              </a:rPr>
              <a:t>Wisdom in Patience</a:t>
            </a:r>
          </a:p>
          <a:p>
            <a:pPr algn="ctr"/>
            <a:r>
              <a:rPr lang="en-GB" dirty="0">
                <a:ln>
                  <a:solidFill>
                    <a:schemeClr val="bg1"/>
                  </a:solidFill>
                </a:ln>
                <a:solidFill>
                  <a:schemeClr val="bg1"/>
                </a:solidFill>
                <a:hlinkClick r:id="rId10">
                  <a:extLst>
                    <a:ext uri="{A12FA001-AC4F-418D-AE19-62706E023703}">
                      <ahyp:hlinkClr xmlns:ahyp="http://schemas.microsoft.com/office/drawing/2018/hyperlinkcolor" val="tx"/>
                    </a:ext>
                  </a:extLst>
                </a:hlinkClick>
              </a:rPr>
              <a:t>https://youtu.be/e24fuRR93to</a:t>
            </a:r>
            <a:endParaRPr lang="en-GB" dirty="0">
              <a:ln>
                <a:solidFill>
                  <a:schemeClr val="bg1"/>
                </a:solidFill>
              </a:ln>
              <a:solidFill>
                <a:schemeClr val="bg1"/>
              </a:solidFill>
            </a:endParaRPr>
          </a:p>
        </p:txBody>
      </p:sp>
      <p:pic>
        <p:nvPicPr>
          <p:cNvPr id="11" name="Picture 10">
            <a:hlinkClick r:id="rId11" action="ppaction://hlinksldjump"/>
            <a:extLst>
              <a:ext uri="{FF2B5EF4-FFF2-40B4-BE49-F238E27FC236}">
                <a16:creationId xmlns:a16="http://schemas.microsoft.com/office/drawing/2014/main" id="{8047C3E5-00D8-A2C8-9DA8-7FC6B6BDC98E}"/>
              </a:ext>
            </a:extLst>
          </p:cNvPr>
          <p:cNvPicPr>
            <a:picLocks noChangeAspect="1"/>
          </p:cNvPicPr>
          <p:nvPr/>
        </p:nvPicPr>
        <p:blipFill>
          <a:blip r:embed="rId12"/>
          <a:stretch>
            <a:fillRect/>
          </a:stretch>
        </p:blipFill>
        <p:spPr>
          <a:xfrm>
            <a:off x="8511424" y="1705491"/>
            <a:ext cx="3527793" cy="3712268"/>
          </a:xfrm>
          <a:prstGeom prst="rect">
            <a:avLst/>
          </a:prstGeom>
          <a:ln w="38100">
            <a:solidFill>
              <a:schemeClr val="bg1"/>
            </a:solidFill>
          </a:ln>
        </p:spPr>
      </p:pic>
      <p:sp>
        <p:nvSpPr>
          <p:cNvPr id="3" name="TextBox 2">
            <a:hlinkClick r:id="rId13" action="ppaction://hlinksldjump"/>
            <a:extLst>
              <a:ext uri="{FF2B5EF4-FFF2-40B4-BE49-F238E27FC236}">
                <a16:creationId xmlns:a16="http://schemas.microsoft.com/office/drawing/2014/main" id="{8422FA88-B0DB-E6C0-CF92-273010F3BB38}"/>
              </a:ext>
            </a:extLst>
          </p:cNvPr>
          <p:cNvSpPr txBox="1"/>
          <p:nvPr/>
        </p:nvSpPr>
        <p:spPr>
          <a:xfrm>
            <a:off x="8184781" y="5159291"/>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anim calcmode="lin" valueType="num">
                                      <p:cBhvr>
                                        <p:cTn id="54" dur="1000" fill="hold"/>
                                        <p:tgtEl>
                                          <p:spTgt spid="2"/>
                                        </p:tgtEl>
                                        <p:attrNameLst>
                                          <p:attrName>ppt_x</p:attrName>
                                        </p:attrNameLst>
                                      </p:cBhvr>
                                      <p:tavLst>
                                        <p:tav tm="0">
                                          <p:val>
                                            <p:strVal val="#ppt_x"/>
                                          </p:val>
                                        </p:tav>
                                        <p:tav tm="100000">
                                          <p:val>
                                            <p:strVal val="#ppt_x"/>
                                          </p:val>
                                        </p:tav>
                                      </p:tavLst>
                                    </p:anim>
                                    <p:anim calcmode="lin" valueType="num">
                                      <p:cBhvr>
                                        <p:cTn id="55" dur="900" decel="100000" fill="hold"/>
                                        <p:tgtEl>
                                          <p:spTgt spid="2"/>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2"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Scale>
                                      <p:cBhvr>
                                        <p:cTn id="6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2" dur="1000" decel="50000" fill="hold">
                                          <p:stCondLst>
                                            <p:cond delay="0"/>
                                          </p:stCondLst>
                                        </p:cTn>
                                        <p:tgtEl>
                                          <p:spTgt spid="9"/>
                                        </p:tgtEl>
                                        <p:attrNameLst>
                                          <p:attrName>ppt_x</p:attrName>
                                          <p:attrName>ppt_y</p:attrName>
                                        </p:attrNameLst>
                                      </p:cBhvr>
                                    </p:animMotion>
                                    <p:animEffect transition="in" filter="fade">
                                      <p:cBhvr>
                                        <p:cTn id="63" dur="1000"/>
                                        <p:tgtEl>
                                          <p:spTgt spid="9"/>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1000"/>
                                        <p:tgtEl>
                                          <p:spTgt spid="3"/>
                                        </p:tgtEl>
                                      </p:cBhvr>
                                    </p:animEffect>
                                    <p:anim calcmode="lin" valueType="num">
                                      <p:cBhvr>
                                        <p:cTn id="69" dur="1000" fill="hold"/>
                                        <p:tgtEl>
                                          <p:spTgt spid="3"/>
                                        </p:tgtEl>
                                        <p:attrNameLst>
                                          <p:attrName>ppt_x</p:attrName>
                                        </p:attrNameLst>
                                      </p:cBhvr>
                                      <p:tavLst>
                                        <p:tav tm="0">
                                          <p:val>
                                            <p:strVal val="#ppt_x"/>
                                          </p:val>
                                        </p:tav>
                                        <p:tav tm="100000">
                                          <p:val>
                                            <p:strVal val="#ppt_x"/>
                                          </p:val>
                                        </p:tav>
                                      </p:tavLst>
                                    </p:anim>
                                    <p:anim calcmode="lin" valueType="num">
                                      <p:cBhvr>
                                        <p:cTn id="7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9"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2469EA-DD3E-9129-0BFD-2D32DCDB849A}"/>
              </a:ext>
            </a:extLst>
          </p:cNvPr>
          <p:cNvPicPr>
            <a:picLocks noChangeAspect="1"/>
          </p:cNvPicPr>
          <p:nvPr/>
        </p:nvPicPr>
        <p:blipFill>
          <a:blip r:embed="rId3"/>
          <a:stretch>
            <a:fillRect/>
          </a:stretch>
        </p:blipFill>
        <p:spPr>
          <a:xfrm>
            <a:off x="18101" y="-33951"/>
            <a:ext cx="12192000" cy="6891951"/>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440798" y="3384922"/>
            <a:ext cx="2705476"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Wisdom</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2" y="550756"/>
            <a:ext cx="8726471"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Environment</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2" y="1041416"/>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School Production Previews</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2" name="TextBox 1">
            <a:extLst>
              <a:ext uri="{FF2B5EF4-FFF2-40B4-BE49-F238E27FC236}">
                <a16:creationId xmlns:a16="http://schemas.microsoft.com/office/drawing/2014/main" id="{F4636E1E-3167-53C0-2E9D-4EFEF83700D1}"/>
              </a:ext>
            </a:extLst>
          </p:cNvPr>
          <p:cNvSpPr txBox="1"/>
          <p:nvPr/>
        </p:nvSpPr>
        <p:spPr>
          <a:xfrm>
            <a:off x="237216" y="5720013"/>
            <a:ext cx="5930319" cy="892552"/>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600" b="1" dirty="0">
                <a:solidFill>
                  <a:srgbClr val="FFFF00"/>
                </a:solidFill>
              </a:rPr>
              <a:t>Watch: The wisdom of King Solomon</a:t>
            </a:r>
          </a:p>
          <a:p>
            <a:pPr algn="ctr"/>
            <a:r>
              <a:rPr lang="en-GB" sz="2600" b="1" dirty="0">
                <a:solidFill>
                  <a:srgbClr val="FFFF00"/>
                </a:solidFill>
                <a:hlinkClick r:id="rId8"/>
              </a:rPr>
              <a:t>https://youtu.be/8tFhWPyMNJM</a:t>
            </a:r>
            <a:endParaRPr lang="en-GB" sz="2600" b="1" dirty="0">
              <a:solidFill>
                <a:srgbClr val="FFFF00"/>
              </a:solidFill>
            </a:endParaRPr>
          </a:p>
        </p:txBody>
      </p:sp>
      <p:sp>
        <p:nvSpPr>
          <p:cNvPr id="3" name="TextBox 2">
            <a:hlinkClick r:id="rId9" action="ppaction://hlinksldjump"/>
            <a:extLst>
              <a:ext uri="{FF2B5EF4-FFF2-40B4-BE49-F238E27FC236}">
                <a16:creationId xmlns:a16="http://schemas.microsoft.com/office/drawing/2014/main" id="{9F448480-4F0C-BC4B-BBC9-3B6399D4E3DE}"/>
              </a:ext>
            </a:extLst>
          </p:cNvPr>
          <p:cNvSpPr txBox="1"/>
          <p:nvPr/>
        </p:nvSpPr>
        <p:spPr>
          <a:xfrm>
            <a:off x="146367" y="1572705"/>
            <a:ext cx="7673728" cy="1687890"/>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2400" dirty="0">
                <a:solidFill>
                  <a:srgbClr val="FFFF00"/>
                </a:solidFill>
                <a:latin typeface="Aptos SemiBold" panose="020F0502020204030204" pitchFamily="34" charset="0"/>
                <a:ea typeface="ADLaM Display" panose="02010000000000000000" pitchFamily="2" charset="0"/>
                <a:cs typeface="ADLaM Display" panose="02010000000000000000" pitchFamily="2" charset="0"/>
              </a:rPr>
              <a:t>Try some of these riddles: </a:t>
            </a:r>
          </a:p>
          <a:p>
            <a:pPr algn="ctr"/>
            <a:r>
              <a:rPr lang="en-US" sz="24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hlinkClick r:id="rId10">
                  <a:extLst>
                    <a:ext uri="{A12FA001-AC4F-418D-AE19-62706E023703}">
                      <ahyp:hlinkClr xmlns:ahyp="http://schemas.microsoft.com/office/drawing/2018/hyperlinkcolor" val="tx"/>
                    </a:ext>
                  </a:extLst>
                </a:hlinkClick>
              </a:rPr>
              <a:t>https://youtu.be/RhXxbAYtkHo</a:t>
            </a:r>
            <a:endParaRPr lang="en-US" sz="24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endParaRPr>
          </a:p>
        </p:txBody>
      </p:sp>
      <p:pic>
        <p:nvPicPr>
          <p:cNvPr id="8" name="Picture 7">
            <a:hlinkClick r:id="rId11" action="ppaction://hlinksldjump"/>
            <a:extLst>
              <a:ext uri="{FF2B5EF4-FFF2-40B4-BE49-F238E27FC236}">
                <a16:creationId xmlns:a16="http://schemas.microsoft.com/office/drawing/2014/main" id="{0EBA2B0C-150D-5EED-4541-4C96E43D10D9}"/>
              </a:ext>
            </a:extLst>
          </p:cNvPr>
          <p:cNvPicPr>
            <a:picLocks noChangeAspect="1"/>
          </p:cNvPicPr>
          <p:nvPr/>
        </p:nvPicPr>
        <p:blipFill>
          <a:blip r:embed="rId12"/>
          <a:stretch>
            <a:fillRect/>
          </a:stretch>
        </p:blipFill>
        <p:spPr>
          <a:xfrm>
            <a:off x="8648473" y="1580103"/>
            <a:ext cx="3429000" cy="3429000"/>
          </a:xfrm>
          <a:prstGeom prst="rect">
            <a:avLst/>
          </a:prstGeom>
          <a:ln w="28575">
            <a:solidFill>
              <a:srgbClr val="EEB500"/>
            </a:solidFill>
          </a:ln>
        </p:spPr>
      </p:pic>
      <p:sp>
        <p:nvSpPr>
          <p:cNvPr id="10" name="Rectangle: Rounded Corners 9">
            <a:extLst>
              <a:ext uri="{FF2B5EF4-FFF2-40B4-BE49-F238E27FC236}">
                <a16:creationId xmlns:a16="http://schemas.microsoft.com/office/drawing/2014/main" id="{9D83DF63-3100-4EAB-0B9B-ACC2B5F3442E}"/>
              </a:ext>
            </a:extLst>
          </p:cNvPr>
          <p:cNvSpPr/>
          <p:nvPr/>
        </p:nvSpPr>
        <p:spPr>
          <a:xfrm>
            <a:off x="8704596" y="1678140"/>
            <a:ext cx="3299741" cy="471001"/>
          </a:xfrm>
          <a:prstGeom prst="roundRect">
            <a:avLst/>
          </a:prstGeom>
          <a:solidFill>
            <a:srgbClr val="EEB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ADLaM Display" panose="02010000000000000000" pitchFamily="2" charset="0"/>
                <a:ea typeface="ADLaM Display" panose="02010000000000000000" pitchFamily="2" charset="0"/>
                <a:cs typeface="ADLaM Display" panose="02010000000000000000" pitchFamily="2" charset="0"/>
              </a:rPr>
              <a:t>Click for info on Iftar</a:t>
            </a:r>
          </a:p>
        </p:txBody>
      </p:sp>
      <p:sp>
        <p:nvSpPr>
          <p:cNvPr id="5" name="Rectangle: Rounded Corners 4">
            <a:extLst>
              <a:ext uri="{FF2B5EF4-FFF2-40B4-BE49-F238E27FC236}">
                <a16:creationId xmlns:a16="http://schemas.microsoft.com/office/drawing/2014/main" id="{50826098-73F2-9771-4E45-A2AB8FF1564F}"/>
              </a:ext>
            </a:extLst>
          </p:cNvPr>
          <p:cNvSpPr/>
          <p:nvPr/>
        </p:nvSpPr>
        <p:spPr>
          <a:xfrm>
            <a:off x="3857258" y="3484239"/>
            <a:ext cx="3732245" cy="1618364"/>
          </a:xfrm>
          <a:prstGeom prst="roundRect">
            <a:avLst/>
          </a:prstGeom>
          <a:solidFill>
            <a:srgbClr val="7030A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FF00"/>
                </a:solidFill>
              </a:rPr>
              <a:t>Watch extra:</a:t>
            </a:r>
          </a:p>
          <a:p>
            <a:pPr algn="ctr"/>
            <a:r>
              <a:rPr lang="en-GB" sz="2800" dirty="0">
                <a:solidFill>
                  <a:schemeClr val="bg1"/>
                </a:solidFill>
              </a:rPr>
              <a:t>English Proverbs</a:t>
            </a:r>
          </a:p>
          <a:p>
            <a:pPr algn="ctr"/>
            <a:r>
              <a:rPr lang="en-GB" dirty="0">
                <a:solidFill>
                  <a:srgbClr val="FFFF00"/>
                </a:solidFill>
                <a:hlinkClick r:id="rId13">
                  <a:extLst>
                    <a:ext uri="{A12FA001-AC4F-418D-AE19-62706E023703}">
                      <ahyp:hlinkClr xmlns:ahyp="http://schemas.microsoft.com/office/drawing/2018/hyperlinkcolor" val="tx"/>
                    </a:ext>
                  </a:extLst>
                </a:hlinkClick>
              </a:rPr>
              <a:t>https://youtu.be/4A6bLMQpPGU</a:t>
            </a:r>
            <a:endParaRPr lang="en-GB" dirty="0">
              <a:solidFill>
                <a:srgbClr val="FFFF00"/>
              </a:solidFill>
            </a:endParaRPr>
          </a:p>
          <a:p>
            <a:pPr algn="ctr"/>
            <a:endParaRPr lang="en-GB" dirty="0">
              <a:solidFill>
                <a:schemeClr val="bg1"/>
              </a:solidFill>
            </a:endParaRPr>
          </a:p>
        </p:txBody>
      </p:sp>
      <p:sp>
        <p:nvSpPr>
          <p:cNvPr id="13" name="TextBox 12">
            <a:hlinkClick r:id="rId14" action="ppaction://hlinksldjump"/>
            <a:extLst>
              <a:ext uri="{FF2B5EF4-FFF2-40B4-BE49-F238E27FC236}">
                <a16:creationId xmlns:a16="http://schemas.microsoft.com/office/drawing/2014/main" id="{3338FDFF-8508-81AA-A640-2603C135C885}"/>
              </a:ext>
            </a:extLst>
          </p:cNvPr>
          <p:cNvSpPr txBox="1"/>
          <p:nvPr/>
        </p:nvSpPr>
        <p:spPr>
          <a:xfrm>
            <a:off x="9068727" y="4803284"/>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6386650" y="5406695"/>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5">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15">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checkerboard(across)">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52"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Scale>
                                      <p:cBhvr>
                                        <p:cTn id="5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5"/>
                                        </p:tgtEl>
                                        <p:attrNameLst>
                                          <p:attrName>ppt_x</p:attrName>
                                          <p:attrName>ppt_y</p:attrName>
                                        </p:attrNameLst>
                                      </p:cBhvr>
                                    </p:animMotion>
                                    <p:animEffect transition="in" filter="fade">
                                      <p:cBhvr>
                                        <p:cTn id="60" dur="10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37"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900" decel="100000" fill="hold"/>
                                        <p:tgtEl>
                                          <p:spTgt spid="13"/>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2" grpId="0" animBg="1"/>
      <p:bldP spid="3" grpId="0" animBg="1"/>
      <p:bldP spid="10" grpId="0" animBg="1"/>
      <p:bldP spid="5" grpId="0" animBg="1"/>
      <p:bldP spid="13"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8081B3-3C24-FD91-9C62-A46EF785A319}"/>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210528" y="1376288"/>
            <a:ext cx="5798671" cy="4248995"/>
          </a:xfrm>
          <a:prstGeom prst="roundRect">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this verse, we are reminded that although both wisdom and money can bring a safety and security, it is wisdom that lasts, ‘preserving’ those who choose it.  God makes it quite clear that money is not a bad thing, but that it’s the love of money that is the ‘root of all evil’ </a:t>
            </a:r>
          </a:p>
          <a:p>
            <a:pPr algn="ctr"/>
            <a:r>
              <a:rPr lang="en-GB" dirty="0">
                <a:solidFill>
                  <a:srgbClr val="7030A0"/>
                </a:solidFill>
              </a:rPr>
              <a:t>(1 Timothy 6:10)</a:t>
            </a:r>
            <a:r>
              <a:rPr lang="en-GB" dirty="0">
                <a:solidFill>
                  <a:schemeClr val="tx1"/>
                </a:solidFill>
              </a:rPr>
              <a:t>.</a:t>
            </a:r>
            <a:r>
              <a:rPr lang="en-GB" dirty="0">
                <a:solidFill>
                  <a:srgbClr val="7030A0"/>
                </a:solidFill>
              </a:rPr>
              <a:t>  </a:t>
            </a:r>
            <a:r>
              <a:rPr lang="en-GB" dirty="0">
                <a:solidFill>
                  <a:schemeClr val="tx1"/>
                </a:solidFill>
              </a:rPr>
              <a:t>God says we should choose wisdom for it is worth more than gold </a:t>
            </a:r>
          </a:p>
          <a:p>
            <a:pPr algn="ctr"/>
            <a:r>
              <a:rPr lang="en-GB" dirty="0">
                <a:solidFill>
                  <a:srgbClr val="7030A0"/>
                </a:solidFill>
              </a:rPr>
              <a:t>(Proverbs 16:16)</a:t>
            </a:r>
          </a:p>
          <a:p>
            <a:pPr algn="ctr"/>
            <a:endParaRPr lang="en-GB" dirty="0">
              <a:solidFill>
                <a:schemeClr val="tx1"/>
              </a:solidFill>
            </a:endParaRPr>
          </a:p>
          <a:p>
            <a:pPr algn="ctr"/>
            <a:r>
              <a:rPr lang="en-GB" dirty="0">
                <a:solidFill>
                  <a:schemeClr val="bg1"/>
                </a:solidFill>
              </a:rPr>
              <a:t>Challenge of the day:</a:t>
            </a:r>
          </a:p>
          <a:p>
            <a:pPr algn="ctr"/>
            <a:r>
              <a:rPr lang="en-GB" dirty="0">
                <a:solidFill>
                  <a:srgbClr val="7030A0"/>
                </a:solidFill>
              </a:rPr>
              <a:t>Think of one area of your life where you need more wisdom.  Tell someone about it, act on it and get them to check up on you later this week</a:t>
            </a:r>
          </a:p>
        </p:txBody>
      </p:sp>
      <p:pic>
        <p:nvPicPr>
          <p:cNvPr id="5" name="Picture 4">
            <a:extLst>
              <a:ext uri="{FF2B5EF4-FFF2-40B4-BE49-F238E27FC236}">
                <a16:creationId xmlns:a16="http://schemas.microsoft.com/office/drawing/2014/main" id="{CBA286F7-9CB4-6B84-EF6F-6622D9E24975}"/>
              </a:ext>
            </a:extLst>
          </p:cNvPr>
          <p:cNvPicPr>
            <a:picLocks noChangeAspect="1"/>
          </p:cNvPicPr>
          <p:nvPr/>
        </p:nvPicPr>
        <p:blipFill>
          <a:blip r:embed="rId7"/>
          <a:stretch>
            <a:fillRect/>
          </a:stretch>
        </p:blipFill>
        <p:spPr>
          <a:xfrm>
            <a:off x="114528" y="1194438"/>
            <a:ext cx="5981472" cy="4907782"/>
          </a:xfrm>
          <a:prstGeom prst="roundRect">
            <a:avLst>
              <a:gd name="adj" fmla="val 16667"/>
            </a:avLst>
          </a:prstGeom>
          <a:ln w="38100">
            <a:solidFill>
              <a:schemeClr val="bg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0CD9917D-1F77-423A-9277-B5622491296C}"/>
              </a:ext>
            </a:extLst>
          </p:cNvPr>
          <p:cNvSpPr txBox="1"/>
          <p:nvPr/>
        </p:nvSpPr>
        <p:spPr>
          <a:xfrm>
            <a:off x="419877" y="3872264"/>
            <a:ext cx="2883160" cy="1477328"/>
          </a:xfrm>
          <a:prstGeom prst="rect">
            <a:avLst/>
          </a:prstGeom>
          <a:scene3d>
            <a:camera prst="orthographicFront"/>
            <a:lightRig rig="threePt" dir="t"/>
          </a:scene3d>
          <a:sp3d>
            <a:bevelT w="165100" prst="coolSlant"/>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b="1" dirty="0">
                <a:solidFill>
                  <a:sysClr val="windowText" lastClr="000000"/>
                </a:solidFill>
                <a:latin typeface="ADLaM Display" panose="02010000000000000000" pitchFamily="2" charset="0"/>
                <a:ea typeface="ADLaM Display" panose="02010000000000000000" pitchFamily="2" charset="0"/>
                <a:cs typeface="ADLaM Display" panose="02010000000000000000" pitchFamily="2" charset="0"/>
              </a:rPr>
              <a:t>Ecclesiastes was possibly written by King Solomon (who wrote the book of Proverbs), however, this is not confirmed</a:t>
            </a:r>
          </a:p>
        </p:txBody>
      </p:sp>
    </p:spTree>
    <p:extLst>
      <p:ext uri="{BB962C8B-B14F-4D97-AF65-F5344CB8AC3E}">
        <p14:creationId xmlns:p14="http://schemas.microsoft.com/office/powerpoint/2010/main" val="243391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C6857B4-F3E9-A4A7-6B88-272B9ECB6757}"/>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6059322" y="1365414"/>
            <a:ext cx="5953034" cy="4127172"/>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dirty="0">
                <a:solidFill>
                  <a:srgbClr val="7030A0"/>
                </a:solidFill>
              </a:rPr>
              <a:t>When we actively choose wisdom and choose to make positive changes in our daily lives </a:t>
            </a:r>
            <a:r>
              <a:rPr lang="en-GB" sz="1900" dirty="0">
                <a:solidFill>
                  <a:schemeClr val="bg1"/>
                </a:solidFill>
              </a:rPr>
              <a:t>(through kind words and actions), </a:t>
            </a:r>
            <a:r>
              <a:rPr lang="en-GB" sz="1900" dirty="0">
                <a:solidFill>
                  <a:srgbClr val="7030A0"/>
                </a:solidFill>
              </a:rPr>
              <a:t>we form good habits.  For example, if you choose to be on time to lessons and choose to speak to other students and teachers in a respectful manner, you build a culture of wise choices into your life which you will do without thinking.  Chicken Dinner! </a:t>
            </a:r>
            <a:r>
              <a:rPr lang="en-GB" sz="1900" dirty="0">
                <a:solidFill>
                  <a:srgbClr val="7030A0"/>
                </a:solidFill>
                <a:sym typeface="Wingdings" panose="05000000000000000000" pitchFamily="2" charset="2"/>
              </a:rPr>
              <a:t></a:t>
            </a:r>
            <a:endParaRPr lang="en-GB" sz="1900" dirty="0">
              <a:solidFill>
                <a:srgbClr val="7030A0"/>
              </a:solidFill>
            </a:endParaRPr>
          </a:p>
          <a:p>
            <a:pPr algn="ctr"/>
            <a:endParaRPr lang="en-GB" sz="1900" dirty="0">
              <a:solidFill>
                <a:srgbClr val="7030A0"/>
              </a:solidFill>
            </a:endParaRPr>
          </a:p>
          <a:p>
            <a:pPr algn="ctr"/>
            <a:r>
              <a:rPr lang="en-GB" sz="1900" dirty="0">
                <a:solidFill>
                  <a:schemeClr val="bg1"/>
                </a:solidFill>
              </a:rPr>
              <a:t>Question of the day:</a:t>
            </a:r>
          </a:p>
          <a:p>
            <a:pPr algn="ctr"/>
            <a:r>
              <a:rPr lang="en-GB" sz="1900" dirty="0">
                <a:solidFill>
                  <a:schemeClr val="tx1"/>
                </a:solidFill>
              </a:rPr>
              <a:t>If someone (maybe a friend or member of your tutor group) was to rate your daily behaviour out of 10, what would they give you?</a:t>
            </a:r>
          </a:p>
        </p:txBody>
      </p:sp>
      <p:pic>
        <p:nvPicPr>
          <p:cNvPr id="6" name="Picture 5">
            <a:extLst>
              <a:ext uri="{FF2B5EF4-FFF2-40B4-BE49-F238E27FC236}">
                <a16:creationId xmlns:a16="http://schemas.microsoft.com/office/drawing/2014/main" id="{015CA410-B039-520A-71B3-6F6894F199E0}"/>
              </a:ext>
            </a:extLst>
          </p:cNvPr>
          <p:cNvPicPr>
            <a:picLocks noChangeAspect="1"/>
          </p:cNvPicPr>
          <p:nvPr/>
        </p:nvPicPr>
        <p:blipFill>
          <a:blip r:embed="rId7"/>
          <a:srcRect b="6299"/>
          <a:stretch>
            <a:fillRect/>
          </a:stretch>
        </p:blipFill>
        <p:spPr>
          <a:xfrm>
            <a:off x="212136" y="1024715"/>
            <a:ext cx="5635050" cy="4900223"/>
          </a:xfrm>
          <a:prstGeom prst="roundRect">
            <a:avLst>
              <a:gd name="adj" fmla="val 16667"/>
            </a:avLst>
          </a:prstGeom>
          <a:ln w="28575">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DE1CEBD-3EBC-4B10-D0AD-4EAD5DFB3CC3}"/>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4D4A308-BC52-8DE7-9C3A-D28CD1717B5E}"/>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EB8F8B09-87E3-C580-FF10-8A4B4517BAD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E00B7CE0-2DE5-38DB-7B92-5CEB7EA45CC6}"/>
              </a:ext>
            </a:extLst>
          </p:cNvPr>
          <p:cNvSpPr/>
          <p:nvPr/>
        </p:nvSpPr>
        <p:spPr>
          <a:xfrm>
            <a:off x="1086695" y="172377"/>
            <a:ext cx="7212332" cy="1090549"/>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Can you name these well-known historical figures from their anagrams?</a:t>
            </a:r>
          </a:p>
        </p:txBody>
      </p:sp>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6">
                <a:tint val="45000"/>
                <a:satMod val="400000"/>
              </a:schemeClr>
            </a:duotone>
          </a:blip>
          <a:stretch>
            <a:fillRect/>
          </a:stretch>
        </p:blipFill>
        <p:spPr>
          <a:xfrm>
            <a:off x="10265025" y="5724713"/>
            <a:ext cx="1762927" cy="954108"/>
          </a:xfrm>
          <a:prstGeom prst="rect">
            <a:avLst/>
          </a:prstGeom>
          <a:ln>
            <a:solidFill>
              <a:srgbClr val="3399FF"/>
            </a:solidFill>
          </a:ln>
        </p:spPr>
      </p:pic>
      <p:sp>
        <p:nvSpPr>
          <p:cNvPr id="17" name="Rectangle: Rounded Corners 16">
            <a:extLst>
              <a:ext uri="{FF2B5EF4-FFF2-40B4-BE49-F238E27FC236}">
                <a16:creationId xmlns:a16="http://schemas.microsoft.com/office/drawing/2014/main" id="{B92BD36F-C8C0-A810-6844-F25E65362689}"/>
              </a:ext>
            </a:extLst>
          </p:cNvPr>
          <p:cNvSpPr/>
          <p:nvPr/>
        </p:nvSpPr>
        <p:spPr>
          <a:xfrm>
            <a:off x="545166" y="4386602"/>
            <a:ext cx="3317707" cy="672271"/>
          </a:xfrm>
          <a:prstGeom prst="roundRect">
            <a:avLst/>
          </a:prstGeom>
          <a:solidFill>
            <a:srgbClr val="00B0F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FF00"/>
                </a:solidFill>
              </a:rPr>
              <a:t>Bevon thee</a:t>
            </a:r>
          </a:p>
        </p:txBody>
      </p:sp>
      <p:sp>
        <p:nvSpPr>
          <p:cNvPr id="18" name="Rectangle: Rounded Corners 17">
            <a:extLst>
              <a:ext uri="{FF2B5EF4-FFF2-40B4-BE49-F238E27FC236}">
                <a16:creationId xmlns:a16="http://schemas.microsoft.com/office/drawing/2014/main" id="{694D9CE7-96A6-E7EA-CDE3-DE7932A7D9AF}"/>
              </a:ext>
            </a:extLst>
          </p:cNvPr>
          <p:cNvSpPr/>
          <p:nvPr/>
        </p:nvSpPr>
        <p:spPr>
          <a:xfrm>
            <a:off x="4225528" y="3317264"/>
            <a:ext cx="3584482" cy="67227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Pythagoras</a:t>
            </a:r>
          </a:p>
        </p:txBody>
      </p:sp>
      <p:sp>
        <p:nvSpPr>
          <p:cNvPr id="20" name="Rectangle: Rounded Corners 19">
            <a:extLst>
              <a:ext uri="{FF2B5EF4-FFF2-40B4-BE49-F238E27FC236}">
                <a16:creationId xmlns:a16="http://schemas.microsoft.com/office/drawing/2014/main" id="{4E66A886-0B28-F437-3B0A-56E80280521B}"/>
              </a:ext>
            </a:extLst>
          </p:cNvPr>
          <p:cNvSpPr/>
          <p:nvPr/>
        </p:nvSpPr>
        <p:spPr>
          <a:xfrm>
            <a:off x="4225528" y="2161317"/>
            <a:ext cx="3531970" cy="706830"/>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Aristotle</a:t>
            </a:r>
          </a:p>
        </p:txBody>
      </p:sp>
      <p:sp>
        <p:nvSpPr>
          <p:cNvPr id="21" name="Rectangle: Rounded Corners 20">
            <a:extLst>
              <a:ext uri="{FF2B5EF4-FFF2-40B4-BE49-F238E27FC236}">
                <a16:creationId xmlns:a16="http://schemas.microsoft.com/office/drawing/2014/main" id="{4F705955-1EE6-3D60-A1BE-4A76038FB0E4}"/>
              </a:ext>
            </a:extLst>
          </p:cNvPr>
          <p:cNvSpPr/>
          <p:nvPr/>
        </p:nvSpPr>
        <p:spPr>
          <a:xfrm>
            <a:off x="545166" y="2146634"/>
            <a:ext cx="3317707" cy="736196"/>
          </a:xfrm>
          <a:prstGeom prst="roundRect">
            <a:avLst/>
          </a:prstGeom>
          <a:solidFill>
            <a:srgbClr val="00B0F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rgbClr val="FFFF00"/>
                </a:solidFill>
              </a:rPr>
              <a:t>Lois treat</a:t>
            </a:r>
          </a:p>
        </p:txBody>
      </p:sp>
      <p:sp>
        <p:nvSpPr>
          <p:cNvPr id="22" name="Rectangle: Rounded Corners 21">
            <a:extLst>
              <a:ext uri="{FF2B5EF4-FFF2-40B4-BE49-F238E27FC236}">
                <a16:creationId xmlns:a16="http://schemas.microsoft.com/office/drawing/2014/main" id="{241242B4-8498-275D-9E99-D5E0939B067F}"/>
              </a:ext>
            </a:extLst>
          </p:cNvPr>
          <p:cNvSpPr/>
          <p:nvPr/>
        </p:nvSpPr>
        <p:spPr>
          <a:xfrm>
            <a:off x="545166" y="3290933"/>
            <a:ext cx="3317707" cy="672270"/>
          </a:xfrm>
          <a:prstGeom prst="roundRect">
            <a:avLst/>
          </a:prstGeom>
          <a:solidFill>
            <a:srgbClr val="00B0F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FFFF00"/>
                </a:solidFill>
              </a:rPr>
              <a:t>Goaty</a:t>
            </a:r>
            <a:r>
              <a:rPr lang="en-GB" sz="3600" dirty="0">
                <a:solidFill>
                  <a:srgbClr val="FFFF00"/>
                </a:solidFill>
              </a:rPr>
              <a:t> sharp</a:t>
            </a:r>
          </a:p>
        </p:txBody>
      </p:sp>
      <p:sp>
        <p:nvSpPr>
          <p:cNvPr id="23" name="TextBox 22">
            <a:extLst>
              <a:ext uri="{FF2B5EF4-FFF2-40B4-BE49-F238E27FC236}">
                <a16:creationId xmlns:a16="http://schemas.microsoft.com/office/drawing/2014/main" id="{F81DBB80-59D4-B401-1CD9-B65D84A750B6}"/>
              </a:ext>
            </a:extLst>
          </p:cNvPr>
          <p:cNvSpPr txBox="1"/>
          <p:nvPr/>
        </p:nvSpPr>
        <p:spPr>
          <a:xfrm>
            <a:off x="1314467" y="5538178"/>
            <a:ext cx="177910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
        <p:nvSpPr>
          <p:cNvPr id="10" name="TextBox 9">
            <a:hlinkClick r:id="rId6" action="ppaction://hlinksldjump"/>
            <a:extLst>
              <a:ext uri="{FF2B5EF4-FFF2-40B4-BE49-F238E27FC236}">
                <a16:creationId xmlns:a16="http://schemas.microsoft.com/office/drawing/2014/main" id="{50A30A71-64F0-0F8A-9806-EBCBCC3CD1A5}"/>
              </a:ext>
            </a:extLst>
          </p:cNvPr>
          <p:cNvSpPr txBox="1"/>
          <p:nvPr/>
        </p:nvSpPr>
        <p:spPr>
          <a:xfrm>
            <a:off x="7757498" y="5463989"/>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3" name="Rectangle: Rounded Corners 2">
            <a:extLst>
              <a:ext uri="{FF2B5EF4-FFF2-40B4-BE49-F238E27FC236}">
                <a16:creationId xmlns:a16="http://schemas.microsoft.com/office/drawing/2014/main" id="{EA8B2400-4F39-2C91-624C-9614A5518CB3}"/>
              </a:ext>
            </a:extLst>
          </p:cNvPr>
          <p:cNvSpPr/>
          <p:nvPr/>
        </p:nvSpPr>
        <p:spPr>
          <a:xfrm>
            <a:off x="4236502" y="4386602"/>
            <a:ext cx="3584481" cy="672271"/>
          </a:xfrm>
          <a:prstGeom prst="round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Beethoven</a:t>
            </a:r>
          </a:p>
        </p:txBody>
      </p:sp>
      <p:sp>
        <p:nvSpPr>
          <p:cNvPr id="8" name="Rectangle: Rounded Corners 7">
            <a:extLst>
              <a:ext uri="{FF2B5EF4-FFF2-40B4-BE49-F238E27FC236}">
                <a16:creationId xmlns:a16="http://schemas.microsoft.com/office/drawing/2014/main" id="{8B95A746-601C-6C41-4BAE-4E1A680A1B3E}"/>
              </a:ext>
            </a:extLst>
          </p:cNvPr>
          <p:cNvSpPr/>
          <p:nvPr/>
        </p:nvSpPr>
        <p:spPr>
          <a:xfrm>
            <a:off x="8172665" y="4375918"/>
            <a:ext cx="3317707" cy="682955"/>
          </a:xfrm>
          <a:prstGeom prst="roundRect">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rPr>
              <a:t>Music</a:t>
            </a:r>
          </a:p>
        </p:txBody>
      </p:sp>
      <p:sp>
        <p:nvSpPr>
          <p:cNvPr id="11" name="Rectangle: Rounded Corners 10">
            <a:extLst>
              <a:ext uri="{FF2B5EF4-FFF2-40B4-BE49-F238E27FC236}">
                <a16:creationId xmlns:a16="http://schemas.microsoft.com/office/drawing/2014/main" id="{6FD10DA9-25B5-1736-BC3B-0BCA3035986E}"/>
              </a:ext>
            </a:extLst>
          </p:cNvPr>
          <p:cNvSpPr/>
          <p:nvPr/>
        </p:nvSpPr>
        <p:spPr>
          <a:xfrm>
            <a:off x="8135622" y="2153736"/>
            <a:ext cx="3317707" cy="736196"/>
          </a:xfrm>
          <a:prstGeom prst="roundRect">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rPr>
              <a:t>Philosophy</a:t>
            </a:r>
          </a:p>
        </p:txBody>
      </p:sp>
      <p:sp>
        <p:nvSpPr>
          <p:cNvPr id="12" name="Rectangle: Rounded Corners 11">
            <a:extLst>
              <a:ext uri="{FF2B5EF4-FFF2-40B4-BE49-F238E27FC236}">
                <a16:creationId xmlns:a16="http://schemas.microsoft.com/office/drawing/2014/main" id="{67DE8947-28A3-7B6A-9134-648940DF0458}"/>
              </a:ext>
            </a:extLst>
          </p:cNvPr>
          <p:cNvSpPr/>
          <p:nvPr/>
        </p:nvSpPr>
        <p:spPr>
          <a:xfrm>
            <a:off x="8172665" y="3317264"/>
            <a:ext cx="3317707" cy="672270"/>
          </a:xfrm>
          <a:prstGeom prst="roundRect">
            <a:avLst/>
          </a:prstGeom>
          <a:solidFill>
            <a:srgbClr val="FF006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bg1"/>
                </a:solidFill>
              </a:rPr>
              <a:t>Mathematics</a:t>
            </a:r>
          </a:p>
        </p:txBody>
      </p:sp>
      <p:sp>
        <p:nvSpPr>
          <p:cNvPr id="13" name="TextBox 12">
            <a:extLst>
              <a:ext uri="{FF2B5EF4-FFF2-40B4-BE49-F238E27FC236}">
                <a16:creationId xmlns:a16="http://schemas.microsoft.com/office/drawing/2014/main" id="{81FACB74-0ECB-6687-C691-5D8AC79D589D}"/>
              </a:ext>
            </a:extLst>
          </p:cNvPr>
          <p:cNvSpPr txBox="1"/>
          <p:nvPr/>
        </p:nvSpPr>
        <p:spPr>
          <a:xfrm>
            <a:off x="8865947" y="240718"/>
            <a:ext cx="1779104" cy="95410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hints</a:t>
            </a:r>
          </a:p>
        </p:txBody>
      </p:sp>
      <p:sp>
        <p:nvSpPr>
          <p:cNvPr id="15" name="Arrow: Down 14">
            <a:extLst>
              <a:ext uri="{FF2B5EF4-FFF2-40B4-BE49-F238E27FC236}">
                <a16:creationId xmlns:a16="http://schemas.microsoft.com/office/drawing/2014/main" id="{8E3A84CB-B21E-E33A-BD69-38744F7E3895}"/>
              </a:ext>
            </a:extLst>
          </p:cNvPr>
          <p:cNvSpPr/>
          <p:nvPr/>
        </p:nvSpPr>
        <p:spPr>
          <a:xfrm>
            <a:off x="9520425" y="1213678"/>
            <a:ext cx="484632" cy="816557"/>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500"/>
                                        <p:tgtEl>
                                          <p:spTgt spid="1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fade">
                                      <p:cBhvr>
                                        <p:cTn id="46" dur="5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animEffect transition="in" filter="fade">
                                      <p:cBhvr>
                                        <p:cTn id="51" dur="500"/>
                                        <p:tgtEl>
                                          <p:spTgt spid="8">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80">
                                          <p:stCondLst>
                                            <p:cond delay="0"/>
                                          </p:stCondLst>
                                        </p:cTn>
                                        <p:tgtEl>
                                          <p:spTgt spid="23"/>
                                        </p:tgtEl>
                                      </p:cBhvr>
                                    </p:animEffect>
                                    <p:anim calcmode="lin" valueType="num">
                                      <p:cBhvr>
                                        <p:cTn id="57"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2" dur="26">
                                          <p:stCondLst>
                                            <p:cond delay="650"/>
                                          </p:stCondLst>
                                        </p:cTn>
                                        <p:tgtEl>
                                          <p:spTgt spid="23"/>
                                        </p:tgtEl>
                                      </p:cBhvr>
                                      <p:to x="100000" y="60000"/>
                                    </p:animScale>
                                    <p:animScale>
                                      <p:cBhvr>
                                        <p:cTn id="63" dur="166" decel="50000">
                                          <p:stCondLst>
                                            <p:cond delay="676"/>
                                          </p:stCondLst>
                                        </p:cTn>
                                        <p:tgtEl>
                                          <p:spTgt spid="23"/>
                                        </p:tgtEl>
                                      </p:cBhvr>
                                      <p:to x="100000" y="100000"/>
                                    </p:animScale>
                                    <p:animScale>
                                      <p:cBhvr>
                                        <p:cTn id="64" dur="26">
                                          <p:stCondLst>
                                            <p:cond delay="1312"/>
                                          </p:stCondLst>
                                        </p:cTn>
                                        <p:tgtEl>
                                          <p:spTgt spid="23"/>
                                        </p:tgtEl>
                                      </p:cBhvr>
                                      <p:to x="100000" y="80000"/>
                                    </p:animScale>
                                    <p:animScale>
                                      <p:cBhvr>
                                        <p:cTn id="65" dur="166" decel="50000">
                                          <p:stCondLst>
                                            <p:cond delay="1338"/>
                                          </p:stCondLst>
                                        </p:cTn>
                                        <p:tgtEl>
                                          <p:spTgt spid="23"/>
                                        </p:tgtEl>
                                      </p:cBhvr>
                                      <p:to x="100000" y="100000"/>
                                    </p:animScale>
                                    <p:animScale>
                                      <p:cBhvr>
                                        <p:cTn id="66" dur="26">
                                          <p:stCondLst>
                                            <p:cond delay="1642"/>
                                          </p:stCondLst>
                                        </p:cTn>
                                        <p:tgtEl>
                                          <p:spTgt spid="23"/>
                                        </p:tgtEl>
                                      </p:cBhvr>
                                      <p:to x="100000" y="90000"/>
                                    </p:animScale>
                                    <p:animScale>
                                      <p:cBhvr>
                                        <p:cTn id="67" dur="166" decel="50000">
                                          <p:stCondLst>
                                            <p:cond delay="1668"/>
                                          </p:stCondLst>
                                        </p:cTn>
                                        <p:tgtEl>
                                          <p:spTgt spid="23"/>
                                        </p:tgtEl>
                                      </p:cBhvr>
                                      <p:to x="100000" y="100000"/>
                                    </p:animScale>
                                    <p:animScale>
                                      <p:cBhvr>
                                        <p:cTn id="68" dur="26">
                                          <p:stCondLst>
                                            <p:cond delay="1808"/>
                                          </p:stCondLst>
                                        </p:cTn>
                                        <p:tgtEl>
                                          <p:spTgt spid="23"/>
                                        </p:tgtEl>
                                      </p:cBhvr>
                                      <p:to x="100000" y="95000"/>
                                    </p:animScale>
                                    <p:animScale>
                                      <p:cBhvr>
                                        <p:cTn id="69" dur="166" decel="50000">
                                          <p:stCondLst>
                                            <p:cond delay="1834"/>
                                          </p:stCondLst>
                                        </p:cTn>
                                        <p:tgtEl>
                                          <p:spTgt spid="23"/>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0">
                                            <p:txEl>
                                              <p:pRg st="0" end="0"/>
                                            </p:txEl>
                                          </p:spTgt>
                                        </p:tgtEl>
                                        <p:attrNameLst>
                                          <p:attrName>style.visibility</p:attrName>
                                        </p:attrNameLst>
                                      </p:cBhvr>
                                      <p:to>
                                        <p:strVal val="visible"/>
                                      </p:to>
                                    </p:set>
                                    <p:animEffect transition="in" filter="fade">
                                      <p:cBhvr>
                                        <p:cTn id="74" dur="500"/>
                                        <p:tgtEl>
                                          <p:spTgt spid="20">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animEffect transition="in" filter="fade">
                                      <p:cBhvr>
                                        <p:cTn id="79" dur="500"/>
                                        <p:tgtEl>
                                          <p:spTgt spid="18">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
                                            <p:txEl>
                                              <p:pRg st="0" end="0"/>
                                            </p:txEl>
                                          </p:spTgt>
                                        </p:tgtEl>
                                        <p:attrNameLst>
                                          <p:attrName>style.visibility</p:attrName>
                                        </p:attrNameLst>
                                      </p:cBhvr>
                                      <p:to>
                                        <p:strVal val="visible"/>
                                      </p:to>
                                    </p:set>
                                    <p:animEffect transition="in" filter="fade">
                                      <p:cBhvr>
                                        <p:cTn id="8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3327F-C3BE-D040-FC3D-7A3391B6160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EDA3D7B-3B74-3D07-AA6A-125A559A0388}"/>
              </a:ext>
            </a:extLst>
          </p:cNvPr>
          <p:cNvPicPr>
            <a:picLocks noChangeAspect="1"/>
          </p:cNvPicPr>
          <p:nvPr/>
        </p:nvPicPr>
        <p:blipFill>
          <a:blip r:embed="rId3"/>
          <a:srcRect t="22108"/>
          <a:stretch>
            <a:fillRect/>
          </a:stretch>
        </p:blipFill>
        <p:spPr>
          <a:xfrm>
            <a:off x="0" y="0"/>
            <a:ext cx="12192000" cy="7042289"/>
          </a:xfrm>
          <a:prstGeom prst="rect">
            <a:avLst/>
          </a:prstGeom>
          <a:ln w="38100">
            <a:solidFill>
              <a:srgbClr val="EEB500"/>
            </a:solidFill>
          </a:ln>
        </p:spPr>
      </p:pic>
      <p:pic>
        <p:nvPicPr>
          <p:cNvPr id="1032" name="Picture 8" descr="The Holy Trinity Church of England Secondary School - Headteacher's Welcome">
            <a:extLst>
              <a:ext uri="{FF2B5EF4-FFF2-40B4-BE49-F238E27FC236}">
                <a16:creationId xmlns:a16="http://schemas.microsoft.com/office/drawing/2014/main" id="{F9B4D229-A2B0-725A-DA06-E2D551E08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8698" y="-6910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11208A-12BD-9CB4-0911-938EA089323C}"/>
              </a:ext>
            </a:extLst>
          </p:cNvPr>
          <p:cNvSpPr txBox="1"/>
          <p:nvPr/>
        </p:nvSpPr>
        <p:spPr>
          <a:xfrm>
            <a:off x="1574941" y="1116003"/>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983421B-BCF2-775F-50DC-CC271597D27C}"/>
              </a:ext>
            </a:extLst>
          </p:cNvPr>
          <p:cNvSpPr txBox="1"/>
          <p:nvPr/>
        </p:nvSpPr>
        <p:spPr>
          <a:xfrm>
            <a:off x="7475463" y="1122869"/>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E73908A-8858-665D-054E-7B3FEEFCED7A}"/>
              </a:ext>
            </a:extLst>
          </p:cNvPr>
          <p:cNvPicPr>
            <a:picLocks noChangeAspect="1"/>
          </p:cNvPicPr>
          <p:nvPr/>
        </p:nvPicPr>
        <p:blipFill>
          <a:blip r:embed="rId5">
            <a:duotone>
              <a:prstClr val="black"/>
              <a:schemeClr val="accent3">
                <a:tint val="45000"/>
                <a:satMod val="400000"/>
              </a:schemeClr>
            </a:duotone>
          </a:blip>
          <a:stretch>
            <a:fillRect/>
          </a:stretch>
        </p:blipFill>
        <p:spPr>
          <a:xfrm>
            <a:off x="1570930" y="638949"/>
            <a:ext cx="1762927" cy="954108"/>
          </a:xfrm>
          <a:prstGeom prst="rect">
            <a:avLst/>
          </a:prstGeom>
          <a:ln>
            <a:solidFill>
              <a:srgbClr val="FFFF00"/>
            </a:solidFill>
          </a:ln>
        </p:spPr>
      </p:pic>
      <p:sp>
        <p:nvSpPr>
          <p:cNvPr id="10" name="TextBox 9">
            <a:hlinkClick r:id="rId6" action="ppaction://hlinksldjump"/>
            <a:extLst>
              <a:ext uri="{FF2B5EF4-FFF2-40B4-BE49-F238E27FC236}">
                <a16:creationId xmlns:a16="http://schemas.microsoft.com/office/drawing/2014/main" id="{71F9BDAE-CA0A-46BF-7665-FD9D2340FDA4}"/>
              </a:ext>
            </a:extLst>
          </p:cNvPr>
          <p:cNvSpPr txBox="1"/>
          <p:nvPr/>
        </p:nvSpPr>
        <p:spPr>
          <a:xfrm>
            <a:off x="10234383" y="1532269"/>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4" name="TextBox 3">
            <a:extLst>
              <a:ext uri="{FF2B5EF4-FFF2-40B4-BE49-F238E27FC236}">
                <a16:creationId xmlns:a16="http://schemas.microsoft.com/office/drawing/2014/main" id="{05AE040E-97DB-8B83-6B65-86D024B89F02}"/>
              </a:ext>
            </a:extLst>
          </p:cNvPr>
          <p:cNvSpPr txBox="1"/>
          <p:nvPr/>
        </p:nvSpPr>
        <p:spPr>
          <a:xfrm>
            <a:off x="906018" y="1154401"/>
            <a:ext cx="9711041" cy="1323439"/>
          </a:xfrm>
          <a:prstGeom prst="rect">
            <a:avLst/>
          </a:prstGeom>
          <a:noFill/>
        </p:spPr>
        <p:txBody>
          <a:bodyPr wrap="square" rtlCol="0">
            <a:spAutoFit/>
          </a:bodyPr>
          <a:lstStyle/>
          <a:p>
            <a:pPr algn="ctr"/>
            <a:r>
              <a:rPr lang="en-GB" sz="4000" dirty="0">
                <a:solidFill>
                  <a:srgbClr val="EEB500"/>
                </a:solidFill>
                <a:latin typeface="Baguet Script" panose="00000500000000000000" pitchFamily="2" charset="0"/>
              </a:rPr>
              <a:t>Iftar </a:t>
            </a:r>
          </a:p>
          <a:p>
            <a:pPr algn="ctr"/>
            <a:r>
              <a:rPr lang="en-GB" sz="4000" dirty="0">
                <a:solidFill>
                  <a:srgbClr val="EEB500"/>
                </a:solidFill>
                <a:latin typeface="Baguet Script" panose="00000500000000000000" pitchFamily="2" charset="0"/>
              </a:rPr>
              <a:t>Monday 2</a:t>
            </a:r>
            <a:r>
              <a:rPr lang="en-GB" sz="4000" baseline="30000" dirty="0">
                <a:solidFill>
                  <a:srgbClr val="EEB500"/>
                </a:solidFill>
                <a:latin typeface="Baguet Script" panose="00000500000000000000" pitchFamily="2" charset="0"/>
              </a:rPr>
              <a:t>nd</a:t>
            </a:r>
            <a:r>
              <a:rPr lang="en-GB" sz="4000" dirty="0">
                <a:solidFill>
                  <a:srgbClr val="EEB500"/>
                </a:solidFill>
                <a:latin typeface="Baguet Script" panose="00000500000000000000" pitchFamily="2" charset="0"/>
              </a:rPr>
              <a:t> March 2026 6pm to 8pm</a:t>
            </a:r>
          </a:p>
        </p:txBody>
      </p:sp>
      <p:sp>
        <p:nvSpPr>
          <p:cNvPr id="6" name="TextBox 5">
            <a:extLst>
              <a:ext uri="{FF2B5EF4-FFF2-40B4-BE49-F238E27FC236}">
                <a16:creationId xmlns:a16="http://schemas.microsoft.com/office/drawing/2014/main" id="{799FE942-93EA-636F-D088-134C6D618463}"/>
              </a:ext>
            </a:extLst>
          </p:cNvPr>
          <p:cNvSpPr txBox="1"/>
          <p:nvPr/>
        </p:nvSpPr>
        <p:spPr>
          <a:xfrm>
            <a:off x="3940628" y="4084480"/>
            <a:ext cx="3878425" cy="2554545"/>
          </a:xfrm>
          <a:prstGeom prst="rect">
            <a:avLst/>
          </a:prstGeom>
          <a:noFill/>
        </p:spPr>
        <p:txBody>
          <a:bodyPr wrap="square" rtlCol="0">
            <a:spAutoFit/>
          </a:bodyPr>
          <a:lstStyle/>
          <a:p>
            <a:pPr algn="ctr"/>
            <a:r>
              <a:rPr lang="en-GB" sz="4000" dirty="0">
                <a:latin typeface="Baguet Script" panose="00000500000000000000" pitchFamily="2" charset="0"/>
              </a:rPr>
              <a:t>Save the Date</a:t>
            </a:r>
          </a:p>
          <a:p>
            <a:pPr algn="ctr"/>
            <a:r>
              <a:rPr lang="en-GB" sz="4000" dirty="0">
                <a:latin typeface="Baguet Script" panose="00000500000000000000" pitchFamily="2" charset="0"/>
              </a:rPr>
              <a:t>and keep an eye out for more information</a:t>
            </a:r>
          </a:p>
        </p:txBody>
      </p:sp>
    </p:spTree>
    <p:extLst>
      <p:ext uri="{BB962C8B-B14F-4D97-AF65-F5344CB8AC3E}">
        <p14:creationId xmlns:p14="http://schemas.microsoft.com/office/powerpoint/2010/main" val="101227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1130-E973-16F5-BEDF-FD6CF358AA1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D8A5E0F-D485-4DF5-51CE-B6DC689E6903}"/>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99C94F37-8729-CA47-16E9-49CEFDE20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5D5FAFA1-C6A3-CBBD-B5AF-731254E1CE8A}"/>
              </a:ext>
            </a:extLst>
          </p:cNvPr>
          <p:cNvSpPr txBox="1"/>
          <p:nvPr/>
        </p:nvSpPr>
        <p:spPr>
          <a:xfrm>
            <a:off x="10356213" y="2659559"/>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97211135-54C0-F06B-A095-31FBBD5D8BD6}"/>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5" name="Rectangle: Rounded Corners 4">
            <a:extLst>
              <a:ext uri="{FF2B5EF4-FFF2-40B4-BE49-F238E27FC236}">
                <a16:creationId xmlns:a16="http://schemas.microsoft.com/office/drawing/2014/main" id="{288C160E-914D-280C-3393-8BDA469B35A3}"/>
              </a:ext>
            </a:extLst>
          </p:cNvPr>
          <p:cNvSpPr/>
          <p:nvPr/>
        </p:nvSpPr>
        <p:spPr>
          <a:xfrm>
            <a:off x="457200" y="466531"/>
            <a:ext cx="8872726" cy="5990253"/>
          </a:xfrm>
          <a:prstGeom prst="roundRect">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100" dirty="0">
                <a:solidFill>
                  <a:srgbClr val="FFFF00"/>
                </a:solidFill>
              </a:rPr>
              <a:t>Loving God</a:t>
            </a:r>
          </a:p>
          <a:p>
            <a:pPr algn="ctr"/>
            <a:endParaRPr lang="en-GB" sz="3100" dirty="0">
              <a:solidFill>
                <a:srgbClr val="FFFF00"/>
              </a:solidFill>
            </a:endParaRPr>
          </a:p>
          <a:p>
            <a:pPr algn="ctr"/>
            <a:r>
              <a:rPr lang="en-GB" sz="3100" dirty="0">
                <a:solidFill>
                  <a:srgbClr val="FFFF00"/>
                </a:solidFill>
              </a:rPr>
              <a:t>Each day as we navigate our way through life, we ask that You would give us wisdom to make good decisions.  Help us to speak less and listen more. Show us the meaning of patience and understanding.  Guide us to love and encourage rather than hate and bring down.</a:t>
            </a:r>
          </a:p>
          <a:p>
            <a:pPr algn="ctr"/>
            <a:endParaRPr lang="en-GB" sz="3100" dirty="0">
              <a:solidFill>
                <a:srgbClr val="FFFF00"/>
              </a:solidFill>
            </a:endParaRPr>
          </a:p>
          <a:p>
            <a:pPr algn="ctr"/>
            <a:r>
              <a:rPr lang="en-GB" sz="3100" dirty="0">
                <a:solidFill>
                  <a:srgbClr val="FFFF00"/>
                </a:solidFill>
              </a:rPr>
              <a:t>Amen</a:t>
            </a:r>
          </a:p>
        </p:txBody>
      </p:sp>
    </p:spTree>
    <p:extLst>
      <p:ext uri="{BB962C8B-B14F-4D97-AF65-F5344CB8AC3E}">
        <p14:creationId xmlns:p14="http://schemas.microsoft.com/office/powerpoint/2010/main" val="112707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5DD574D-E3F3-13F0-954D-DFEF5B1306D8}"/>
              </a:ext>
            </a:extLst>
          </p:cNvPr>
          <p:cNvPicPr>
            <a:picLocks noChangeAspect="1"/>
          </p:cNvPicPr>
          <p:nvPr/>
        </p:nvPicPr>
        <p:blipFill>
          <a:blip r:embed="rId3"/>
          <a:stretch>
            <a:fillRect/>
          </a:stretch>
        </p:blipFill>
        <p:spPr>
          <a:xfrm>
            <a:off x="0" y="0"/>
            <a:ext cx="12192000" cy="6857999"/>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477069"/>
            <a:ext cx="2036240" cy="1152935"/>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028695" y="2898059"/>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5" name="Rectangle: Rounded Corners 4">
            <a:extLst>
              <a:ext uri="{FF2B5EF4-FFF2-40B4-BE49-F238E27FC236}">
                <a16:creationId xmlns:a16="http://schemas.microsoft.com/office/drawing/2014/main" id="{EDED042E-7C20-0C7F-2BFA-1F0171A0DDE5}"/>
              </a:ext>
            </a:extLst>
          </p:cNvPr>
          <p:cNvSpPr/>
          <p:nvPr/>
        </p:nvSpPr>
        <p:spPr>
          <a:xfrm>
            <a:off x="485191" y="433873"/>
            <a:ext cx="8872726" cy="5990253"/>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400" dirty="0">
                <a:solidFill>
                  <a:schemeClr val="bg1"/>
                </a:solidFill>
              </a:rPr>
              <a:t>Almighty God</a:t>
            </a:r>
          </a:p>
          <a:p>
            <a:pPr algn="ctr"/>
            <a:endParaRPr lang="en-GB" sz="3400" dirty="0">
              <a:solidFill>
                <a:schemeClr val="bg1"/>
              </a:solidFill>
            </a:endParaRPr>
          </a:p>
          <a:p>
            <a:pPr algn="ctr"/>
            <a:r>
              <a:rPr lang="en-GB" sz="3400" dirty="0">
                <a:solidFill>
                  <a:schemeClr val="bg1"/>
                </a:solidFill>
              </a:rPr>
              <a:t>Help us to pause each day and take time to consider our words and actions.  Give us the wisdom to know what to say and do in each situation so that we build good habits of encouragement rather than destruction.</a:t>
            </a:r>
          </a:p>
          <a:p>
            <a:pPr algn="ctr"/>
            <a:endParaRPr lang="en-GB" sz="3400" dirty="0">
              <a:solidFill>
                <a:schemeClr val="bg1"/>
              </a:solidFill>
            </a:endParaRPr>
          </a:p>
          <a:p>
            <a:pPr algn="ctr"/>
            <a:r>
              <a:rPr lang="en-GB" sz="3400" dirty="0">
                <a:solidFill>
                  <a:schemeClr val="bg1"/>
                </a:solidFill>
              </a:rPr>
              <a:t>Amen</a:t>
            </a:r>
          </a:p>
        </p:txBody>
      </p:sp>
    </p:spTree>
    <p:extLst>
      <p:ext uri="{BB962C8B-B14F-4D97-AF65-F5344CB8AC3E}">
        <p14:creationId xmlns:p14="http://schemas.microsoft.com/office/powerpoint/2010/main" val="120850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of a movie&#10;&#10;AI-generated content may be incorrect.">
            <a:extLst>
              <a:ext uri="{FF2B5EF4-FFF2-40B4-BE49-F238E27FC236}">
                <a16:creationId xmlns:a16="http://schemas.microsoft.com/office/drawing/2014/main" id="{F8E437BD-1FDD-C598-7BF8-591603C398E7}"/>
              </a:ext>
            </a:extLst>
          </p:cNvPr>
          <p:cNvPicPr>
            <a:picLocks noChangeAspect="1"/>
          </p:cNvPicPr>
          <p:nvPr/>
        </p:nvPicPr>
        <p:blipFill>
          <a:blip r:embed="rId2"/>
          <a:srcRect r="-231" b="19408"/>
          <a:stretch>
            <a:fillRect/>
          </a:stretch>
        </p:blipFill>
        <p:spPr>
          <a:xfrm>
            <a:off x="445184" y="5423"/>
            <a:ext cx="6114855" cy="6801045"/>
          </a:xfrm>
          <a:prstGeom prst="rect">
            <a:avLst/>
          </a:prstGeom>
        </p:spPr>
      </p:pic>
      <p:pic>
        <p:nvPicPr>
          <p:cNvPr id="3" name="Picture 2" descr="A qr code with orange dots&#10;&#10;AI-generated content may be incorrect.">
            <a:extLst>
              <a:ext uri="{FF2B5EF4-FFF2-40B4-BE49-F238E27FC236}">
                <a16:creationId xmlns:a16="http://schemas.microsoft.com/office/drawing/2014/main" id="{823E84BD-D336-7336-69DE-DB19801994F0}"/>
              </a:ext>
            </a:extLst>
          </p:cNvPr>
          <p:cNvPicPr>
            <a:picLocks noChangeAspect="1"/>
          </p:cNvPicPr>
          <p:nvPr/>
        </p:nvPicPr>
        <p:blipFill>
          <a:blip r:embed="rId3"/>
          <a:stretch>
            <a:fillRect/>
          </a:stretch>
        </p:blipFill>
        <p:spPr>
          <a:xfrm>
            <a:off x="8505494" y="4196143"/>
            <a:ext cx="2614041" cy="2614809"/>
          </a:xfrm>
          <a:prstGeom prst="rect">
            <a:avLst/>
          </a:prstGeom>
        </p:spPr>
      </p:pic>
      <p:sp>
        <p:nvSpPr>
          <p:cNvPr id="11" name="Content Placeholder 10">
            <a:extLst>
              <a:ext uri="{FF2B5EF4-FFF2-40B4-BE49-F238E27FC236}">
                <a16:creationId xmlns:a16="http://schemas.microsoft.com/office/drawing/2014/main" id="{E15D8C8E-FA2E-9524-C8FB-D4BCE0FD8BD6}"/>
              </a:ext>
            </a:extLst>
          </p:cNvPr>
          <p:cNvSpPr>
            <a:spLocks noGrp="1"/>
          </p:cNvSpPr>
          <p:nvPr>
            <p:ph sz="half" idx="2"/>
          </p:nvPr>
        </p:nvSpPr>
        <p:spPr>
          <a:xfrm>
            <a:off x="6676465" y="447302"/>
            <a:ext cx="5181600" cy="4351338"/>
          </a:xfrm>
        </p:spPr>
        <p:txBody>
          <a:bodyPr vert="horz" lIns="91440" tIns="45720" rIns="91440" bIns="45720" rtlCol="0" anchor="t">
            <a:normAutofit/>
          </a:bodyPr>
          <a:lstStyle/>
          <a:p>
            <a:r>
              <a:rPr lang="en-US" dirty="0">
                <a:latin typeface="Verdana"/>
                <a:ea typeface="Calibri"/>
                <a:cs typeface="Calibri"/>
              </a:rPr>
              <a:t>The School Production of 'Annie' is from Weds 4th Feb to Fri 6th Feb</a:t>
            </a:r>
          </a:p>
          <a:p>
            <a:endParaRPr lang="en-US" dirty="0">
              <a:latin typeface="Verdana"/>
              <a:ea typeface="Calibri"/>
              <a:cs typeface="Calibri"/>
            </a:endParaRPr>
          </a:p>
          <a:p>
            <a:r>
              <a:rPr lang="en-US" dirty="0">
                <a:latin typeface="Verdana"/>
                <a:ea typeface="Calibri"/>
                <a:cs typeface="Calibri"/>
              </a:rPr>
              <a:t>Tickets are on sale NOW!</a:t>
            </a:r>
          </a:p>
          <a:p>
            <a:endParaRPr lang="en-US" dirty="0">
              <a:latin typeface="Verdana"/>
              <a:ea typeface="Calibri"/>
              <a:cs typeface="Calibri"/>
            </a:endParaRPr>
          </a:p>
          <a:p>
            <a:r>
              <a:rPr lang="en-US" dirty="0">
                <a:latin typeface="Verdana"/>
                <a:ea typeface="Calibri"/>
                <a:cs typeface="Calibri"/>
              </a:rPr>
              <a:t>Scan this QR code to take you to Eventbrite to buy tickets</a:t>
            </a:r>
          </a:p>
        </p:txBody>
      </p:sp>
      <p:sp>
        <p:nvSpPr>
          <p:cNvPr id="2" name="TextBox 1">
            <a:hlinkClick r:id="rId4" action="ppaction://hlinksldjump"/>
            <a:extLst>
              <a:ext uri="{FF2B5EF4-FFF2-40B4-BE49-F238E27FC236}">
                <a16:creationId xmlns:a16="http://schemas.microsoft.com/office/drawing/2014/main" id="{7DE498F4-339A-E6BB-6D7E-1BD5FBF75DFE}"/>
              </a:ext>
            </a:extLst>
          </p:cNvPr>
          <p:cNvSpPr txBox="1"/>
          <p:nvPr/>
        </p:nvSpPr>
        <p:spPr>
          <a:xfrm>
            <a:off x="6914511" y="5701004"/>
            <a:ext cx="135293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592410900"/>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318C64B1-98B6-4D74-9556-C75D5B1F3D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10946</TotalTime>
  <Words>656</Words>
  <Application>Microsoft Office PowerPoint</Application>
  <PresentationFormat>Widescreen</PresentationFormat>
  <Paragraphs>87</Paragraphs>
  <Slides>9</Slides>
  <Notes>8</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9</vt:i4>
      </vt:variant>
    </vt:vector>
  </HeadingPairs>
  <TitlesOfParts>
    <vt:vector size="25" baseType="lpstr">
      <vt:lpstr>Abadi</vt:lpstr>
      <vt:lpstr>ADLaM Display</vt:lpstr>
      <vt:lpstr>Aptos</vt:lpstr>
      <vt:lpstr>Aptos Display</vt:lpstr>
      <vt:lpstr>Aptos SemiBold</vt:lpstr>
      <vt:lpstr>Arial</vt:lpstr>
      <vt:lpstr>Baguet Script</vt:lpstr>
      <vt:lpstr>Calibri</vt:lpstr>
      <vt:lpstr>Lucida Calligraphy</vt:lpstr>
      <vt:lpstr>Trebuchet MS</vt:lpstr>
      <vt:lpstr>Verdana</vt:lpstr>
      <vt:lpstr>Wingdings</vt:lpstr>
      <vt:lpstr>Wingdings 3</vt:lpstr>
      <vt:lpstr>Facet</vt:lpstr>
      <vt:lpstr>Facet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912</cp:revision>
  <cp:lastPrinted>2024-09-30T15:28:11Z</cp:lastPrinted>
  <dcterms:created xsi:type="dcterms:W3CDTF">2022-07-08T05:33:16Z</dcterms:created>
  <dcterms:modified xsi:type="dcterms:W3CDTF">2026-01-16T09:36:17Z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