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396" r:id="rId5"/>
    <p:sldId id="380" r:id="rId6"/>
    <p:sldId id="395" r:id="rId7"/>
    <p:sldId id="397" r:id="rId8"/>
    <p:sldId id="392" r:id="rId9"/>
    <p:sldId id="382" r:id="rId10"/>
    <p:sldId id="379" r:id="rId11"/>
    <p:sldId id="384" r:id="rId12"/>
    <p:sldId id="398" r:id="rId13"/>
    <p:sldId id="399" r:id="rId14"/>
    <p:sldId id="383" r:id="rId15"/>
    <p:sldId id="40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ght Section" id="{2FD02E06-F028-4B70-9B04-B12C952F402B}">
          <p14:sldIdLst>
            <p14:sldId id="396"/>
            <p14:sldId id="380"/>
            <p14:sldId id="395"/>
            <p14:sldId id="397"/>
            <p14:sldId id="392"/>
            <p14:sldId id="382"/>
            <p14:sldId id="379"/>
            <p14:sldId id="384"/>
            <p14:sldId id="398"/>
            <p14:sldId id="399"/>
            <p14:sldId id="383"/>
            <p14:sldId id="400"/>
          </p14:sldIdLst>
        </p14:section>
        <p14:section name="Dark Section" id="{067F2AD2-BB3E-4F2A-8745-D46E0F291F7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B79"/>
    <a:srgbClr val="1B2941"/>
    <a:srgbClr val="CD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BFDA0C-783D-40AA-9D00-1F2DDD80207D}" v="342" dt="2026-01-22T17:22:54.6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ob Reeve" userId="S::jreeve@holytrinitycrawley.org.uk::4c47f3cf-5ce2-4937-afd3-9692c6dbb7ab" providerId="AD" clId="Web-{046DD65F-EE03-F4C9-2285-0BC41BB23DAC}"/>
    <pc:docChg chg="addSld modSld sldOrd modSection">
      <pc:chgData name="Jacob Reeve" userId="S::jreeve@holytrinitycrawley.org.uk::4c47f3cf-5ce2-4937-afd3-9692c6dbb7ab" providerId="AD" clId="Web-{046DD65F-EE03-F4C9-2285-0BC41BB23DAC}" dt="2026-01-13T08:41:04.352" v="54" actId="20577"/>
      <pc:docMkLst>
        <pc:docMk/>
      </pc:docMkLst>
      <pc:sldChg chg="add ord replId">
        <pc:chgData name="Jacob Reeve" userId="S::jreeve@holytrinitycrawley.org.uk::4c47f3cf-5ce2-4937-afd3-9692c6dbb7ab" providerId="AD" clId="Web-{046DD65F-EE03-F4C9-2285-0BC41BB23DAC}" dt="2026-01-13T08:14:25.301" v="2"/>
        <pc:sldMkLst>
          <pc:docMk/>
          <pc:sldMk cId="2687928621" sldId="395"/>
        </pc:sldMkLst>
      </pc:sldChg>
      <pc:sldChg chg="add ord replId">
        <pc:chgData name="Jacob Reeve" userId="S::jreeve@holytrinitycrawley.org.uk::4c47f3cf-5ce2-4937-afd3-9692c6dbb7ab" providerId="AD" clId="Web-{046DD65F-EE03-F4C9-2285-0BC41BB23DAC}" dt="2026-01-13T08:14:32.895" v="4"/>
        <pc:sldMkLst>
          <pc:docMk/>
          <pc:sldMk cId="419543137" sldId="396"/>
        </pc:sldMkLst>
      </pc:sldChg>
    </pc:docChg>
  </pc:docChgLst>
  <pc:docChgLst>
    <pc:chgData name="Grace Savage" userId="ad1a7f29-892b-4f18-aa79-d58b3d87d8f7" providerId="ADAL" clId="{A1FD6F53-5C29-4363-9271-B0B01C640610}"/>
    <pc:docChg chg="undo custSel addSld delSld modSld sldOrd modSection">
      <pc:chgData name="Grace Savage" userId="ad1a7f29-892b-4f18-aa79-d58b3d87d8f7" providerId="ADAL" clId="{A1FD6F53-5C29-4363-9271-B0B01C640610}" dt="2026-01-23T09:52:47.253" v="5537" actId="27636"/>
      <pc:docMkLst>
        <pc:docMk/>
      </pc:docMkLst>
      <pc:sldChg chg="modSp del mod">
        <pc:chgData name="Grace Savage" userId="ad1a7f29-892b-4f18-aa79-d58b3d87d8f7" providerId="ADAL" clId="{A1FD6F53-5C29-4363-9271-B0B01C640610}" dt="2026-01-22T08:50:39.278" v="3986" actId="47"/>
        <pc:sldMkLst>
          <pc:docMk/>
          <pc:sldMk cId="2778612355" sldId="281"/>
        </pc:sldMkLst>
      </pc:sldChg>
      <pc:sldChg chg="addSp delSp modSp mod ord modAnim">
        <pc:chgData name="Grace Savage" userId="ad1a7f29-892b-4f18-aa79-d58b3d87d8f7" providerId="ADAL" clId="{A1FD6F53-5C29-4363-9271-B0B01C640610}" dt="2026-01-22T12:25:37.358" v="5090"/>
        <pc:sldMkLst>
          <pc:docMk/>
          <pc:sldMk cId="2425599181" sldId="379"/>
        </pc:sldMkLst>
        <pc:spChg chg="add mod">
          <ac:chgData name="Grace Savage" userId="ad1a7f29-892b-4f18-aa79-d58b3d87d8f7" providerId="ADAL" clId="{A1FD6F53-5C29-4363-9271-B0B01C640610}" dt="2026-01-22T09:01:59.806" v="4273" actId="1076"/>
          <ac:spMkLst>
            <pc:docMk/>
            <pc:sldMk cId="2425599181" sldId="379"/>
            <ac:spMk id="7" creationId="{298D86E3-FB3F-4980-1AF3-32E8D50BBA3E}"/>
          </ac:spMkLst>
        </pc:spChg>
        <pc:spChg chg="add del mod">
          <ac:chgData name="Grace Savage" userId="ad1a7f29-892b-4f18-aa79-d58b3d87d8f7" providerId="ADAL" clId="{A1FD6F53-5C29-4363-9271-B0B01C640610}" dt="2026-01-22T08:56:07.164" v="4171"/>
          <ac:spMkLst>
            <pc:docMk/>
            <pc:sldMk cId="2425599181" sldId="379"/>
            <ac:spMk id="9" creationId="{B8674F63-5054-6A5D-51ED-026AF006DC75}"/>
          </ac:spMkLst>
        </pc:spChg>
        <pc:spChg chg="del mod">
          <ac:chgData name="Grace Savage" userId="ad1a7f29-892b-4f18-aa79-d58b3d87d8f7" providerId="ADAL" clId="{A1FD6F53-5C29-4363-9271-B0B01C640610}" dt="2026-01-22T08:52:52.557" v="4164" actId="478"/>
          <ac:spMkLst>
            <pc:docMk/>
            <pc:sldMk cId="2425599181" sldId="379"/>
            <ac:spMk id="10" creationId="{848CD05F-DC33-570F-30CC-0313E4D0FF05}"/>
          </ac:spMkLst>
        </pc:spChg>
        <pc:spChg chg="del mod">
          <ac:chgData name="Grace Savage" userId="ad1a7f29-892b-4f18-aa79-d58b3d87d8f7" providerId="ADAL" clId="{A1FD6F53-5C29-4363-9271-B0B01C640610}" dt="2026-01-22T08:52:52.557" v="4164" actId="478"/>
          <ac:spMkLst>
            <pc:docMk/>
            <pc:sldMk cId="2425599181" sldId="379"/>
            <ac:spMk id="11" creationId="{0B62EFCE-6821-E695-94F8-C496B6CA159D}"/>
          </ac:spMkLst>
        </pc:spChg>
        <pc:spChg chg="add del mod">
          <ac:chgData name="Grace Savage" userId="ad1a7f29-892b-4f18-aa79-d58b3d87d8f7" providerId="ADAL" clId="{A1FD6F53-5C29-4363-9271-B0B01C640610}" dt="2026-01-22T08:56:19.309" v="4175" actId="478"/>
          <ac:spMkLst>
            <pc:docMk/>
            <pc:sldMk cId="2425599181" sldId="379"/>
            <ac:spMk id="15" creationId="{E4E292D2-CF15-6A84-7EE4-FB15AE821EC8}"/>
          </ac:spMkLst>
        </pc:spChg>
        <pc:spChg chg="add">
          <ac:chgData name="Grace Savage" userId="ad1a7f29-892b-4f18-aa79-d58b3d87d8f7" providerId="ADAL" clId="{A1FD6F53-5C29-4363-9271-B0B01C640610}" dt="2026-01-22T08:56:09.374" v="4172"/>
          <ac:spMkLst>
            <pc:docMk/>
            <pc:sldMk cId="2425599181" sldId="379"/>
            <ac:spMk id="16" creationId="{3D95D415-AD0B-7747-4F8D-701B8D143216}"/>
          </ac:spMkLst>
        </pc:spChg>
        <pc:picChg chg="add del mod">
          <ac:chgData name="Grace Savage" userId="ad1a7f29-892b-4f18-aa79-d58b3d87d8f7" providerId="ADAL" clId="{A1FD6F53-5C29-4363-9271-B0B01C640610}" dt="2026-01-22T08:52:52.557" v="4164" actId="478"/>
          <ac:picMkLst>
            <pc:docMk/>
            <pc:sldMk cId="2425599181" sldId="379"/>
            <ac:picMk id="2" creationId="{40E2BAF2-CBD8-C833-D110-9B59853E4BC8}"/>
          </ac:picMkLst>
        </pc:picChg>
        <pc:picChg chg="add del mod">
          <ac:chgData name="Grace Savage" userId="ad1a7f29-892b-4f18-aa79-d58b3d87d8f7" providerId="ADAL" clId="{A1FD6F53-5C29-4363-9271-B0B01C640610}" dt="2026-01-22T08:52:52.557" v="4164" actId="478"/>
          <ac:picMkLst>
            <pc:docMk/>
            <pc:sldMk cId="2425599181" sldId="379"/>
            <ac:picMk id="3" creationId="{7256E045-C110-22D4-FED8-9FC13E7E0275}"/>
          </ac:picMkLst>
        </pc:picChg>
        <pc:picChg chg="add del mod">
          <ac:chgData name="Grace Savage" userId="ad1a7f29-892b-4f18-aa79-d58b3d87d8f7" providerId="ADAL" clId="{A1FD6F53-5C29-4363-9271-B0B01C640610}" dt="2026-01-22T08:56:51.392" v="4222" actId="478"/>
          <ac:picMkLst>
            <pc:docMk/>
            <pc:sldMk cId="2425599181" sldId="379"/>
            <ac:picMk id="13" creationId="{B683204C-0286-D902-76FB-9C9309FE0DF7}"/>
          </ac:picMkLst>
        </pc:picChg>
        <pc:picChg chg="add mod">
          <ac:chgData name="Grace Savage" userId="ad1a7f29-892b-4f18-aa79-d58b3d87d8f7" providerId="ADAL" clId="{A1FD6F53-5C29-4363-9271-B0B01C640610}" dt="2026-01-22T08:57:28.655" v="4237" actId="1076"/>
          <ac:picMkLst>
            <pc:docMk/>
            <pc:sldMk cId="2425599181" sldId="379"/>
            <ac:picMk id="17" creationId="{BD5AC27E-99D1-9DA9-2B12-46BD8B9A5BCD}"/>
          </ac:picMkLst>
        </pc:picChg>
        <pc:picChg chg="add mod">
          <ac:chgData name="Grace Savage" userId="ad1a7f29-892b-4f18-aa79-d58b3d87d8f7" providerId="ADAL" clId="{A1FD6F53-5C29-4363-9271-B0B01C640610}" dt="2026-01-22T08:57:25.538" v="4236" actId="1076"/>
          <ac:picMkLst>
            <pc:docMk/>
            <pc:sldMk cId="2425599181" sldId="379"/>
            <ac:picMk id="19" creationId="{8AFEF1B1-7C2D-B708-190A-20A960906949}"/>
          </ac:picMkLst>
        </pc:picChg>
      </pc:sldChg>
      <pc:sldChg chg="addSp delSp modSp add mod ord modAnim modNotesTx">
        <pc:chgData name="Grace Savage" userId="ad1a7f29-892b-4f18-aa79-d58b3d87d8f7" providerId="ADAL" clId="{A1FD6F53-5C29-4363-9271-B0B01C640610}" dt="2026-01-22T09:01:39.808" v="4269"/>
        <pc:sldMkLst>
          <pc:docMk/>
          <pc:sldMk cId="1571429088" sldId="380"/>
        </pc:sldMkLst>
        <pc:spChg chg="mod">
          <ac:chgData name="Grace Savage" userId="ad1a7f29-892b-4f18-aa79-d58b3d87d8f7" providerId="ADAL" clId="{A1FD6F53-5C29-4363-9271-B0B01C640610}" dt="2026-01-06T16:35:59.480" v="2011" actId="20577"/>
          <ac:spMkLst>
            <pc:docMk/>
            <pc:sldMk cId="1571429088" sldId="380"/>
            <ac:spMk id="10" creationId="{2DAC7CE8-88D0-4199-8035-67E5996E83FF}"/>
          </ac:spMkLst>
        </pc:spChg>
        <pc:spChg chg="mod">
          <ac:chgData name="Grace Savage" userId="ad1a7f29-892b-4f18-aa79-d58b3d87d8f7" providerId="ADAL" clId="{A1FD6F53-5C29-4363-9271-B0B01C640610}" dt="2026-01-06T16:35:26.656" v="1994" actId="20577"/>
          <ac:spMkLst>
            <pc:docMk/>
            <pc:sldMk cId="1571429088" sldId="380"/>
            <ac:spMk id="11" creationId="{B4EE7FF9-FF64-680F-990B-625D01C39CEE}"/>
          </ac:spMkLst>
        </pc:spChg>
        <pc:picChg chg="add mod modCrop">
          <ac:chgData name="Grace Savage" userId="ad1a7f29-892b-4f18-aa79-d58b3d87d8f7" providerId="ADAL" clId="{A1FD6F53-5C29-4363-9271-B0B01C640610}" dt="2026-01-06T17:18:26.474" v="3861" actId="1076"/>
          <ac:picMkLst>
            <pc:docMk/>
            <pc:sldMk cId="1571429088" sldId="380"/>
            <ac:picMk id="2" creationId="{DF11972F-1184-160D-5766-B93A715DF48E}"/>
          </ac:picMkLst>
        </pc:picChg>
        <pc:picChg chg="add mod">
          <ac:chgData name="Grace Savage" userId="ad1a7f29-892b-4f18-aa79-d58b3d87d8f7" providerId="ADAL" clId="{A1FD6F53-5C29-4363-9271-B0B01C640610}" dt="2026-01-06T17:19:08.629" v="3868" actId="1076"/>
          <ac:picMkLst>
            <pc:docMk/>
            <pc:sldMk cId="1571429088" sldId="380"/>
            <ac:picMk id="5" creationId="{29C56C33-0CA9-F0E7-3500-24E1A8A81AF0}"/>
          </ac:picMkLst>
        </pc:picChg>
        <pc:picChg chg="add mod modCrop">
          <ac:chgData name="Grace Savage" userId="ad1a7f29-892b-4f18-aa79-d58b3d87d8f7" providerId="ADAL" clId="{A1FD6F53-5C29-4363-9271-B0B01C640610}" dt="2026-01-06T17:22:56.737" v="3872" actId="14100"/>
          <ac:picMkLst>
            <pc:docMk/>
            <pc:sldMk cId="1571429088" sldId="380"/>
            <ac:picMk id="7" creationId="{1D7035BF-0EC1-5B4D-44CE-15B5A7895722}"/>
          </ac:picMkLst>
        </pc:picChg>
      </pc:sldChg>
      <pc:sldChg chg="add del">
        <pc:chgData name="Grace Savage" userId="ad1a7f29-892b-4f18-aa79-d58b3d87d8f7" providerId="ADAL" clId="{A1FD6F53-5C29-4363-9271-B0B01C640610}" dt="2026-01-22T12:33:10.087" v="5465" actId="47"/>
        <pc:sldMkLst>
          <pc:docMk/>
          <pc:sldMk cId="1175839711" sldId="381"/>
        </pc:sldMkLst>
      </pc:sldChg>
      <pc:sldChg chg="addSp delSp modSp add mod modNotesTx">
        <pc:chgData name="Grace Savage" userId="ad1a7f29-892b-4f18-aa79-d58b3d87d8f7" providerId="ADAL" clId="{A1FD6F53-5C29-4363-9271-B0B01C640610}" dt="2026-01-22T14:41:31.616" v="5506" actId="1076"/>
        <pc:sldMkLst>
          <pc:docMk/>
          <pc:sldMk cId="2613408839" sldId="382"/>
        </pc:sldMkLst>
        <pc:spChg chg="mod">
          <ac:chgData name="Grace Savage" userId="ad1a7f29-892b-4f18-aa79-d58b3d87d8f7" providerId="ADAL" clId="{A1FD6F53-5C29-4363-9271-B0B01C640610}" dt="2026-01-22T10:39:25.751" v="4313" actId="20577"/>
          <ac:spMkLst>
            <pc:docMk/>
            <pc:sldMk cId="2613408839" sldId="382"/>
            <ac:spMk id="10" creationId="{74EEED7D-CB43-9CD7-2E60-06621CE37930}"/>
          </ac:spMkLst>
        </pc:spChg>
        <pc:spChg chg="mod">
          <ac:chgData name="Grace Savage" userId="ad1a7f29-892b-4f18-aa79-d58b3d87d8f7" providerId="ADAL" clId="{A1FD6F53-5C29-4363-9271-B0B01C640610}" dt="2026-01-22T14:41:24.290" v="5505" actId="20577"/>
          <ac:spMkLst>
            <pc:docMk/>
            <pc:sldMk cId="2613408839" sldId="382"/>
            <ac:spMk id="11" creationId="{06423DD7-9660-DF20-B7B4-06ADE026CD29}"/>
          </ac:spMkLst>
        </pc:spChg>
        <pc:picChg chg="add del mod modCrop">
          <ac:chgData name="Grace Savage" userId="ad1a7f29-892b-4f18-aa79-d58b3d87d8f7" providerId="ADAL" clId="{A1FD6F53-5C29-4363-9271-B0B01C640610}" dt="2026-01-22T10:39:27.593" v="4314" actId="478"/>
          <ac:picMkLst>
            <pc:docMk/>
            <pc:sldMk cId="2613408839" sldId="382"/>
            <ac:picMk id="2" creationId="{AED7487D-FF36-90F1-D2DA-25FD305C45DA}"/>
          </ac:picMkLst>
        </pc:picChg>
        <pc:picChg chg="add mod">
          <ac:chgData name="Grace Savage" userId="ad1a7f29-892b-4f18-aa79-d58b3d87d8f7" providerId="ADAL" clId="{A1FD6F53-5C29-4363-9271-B0B01C640610}" dt="2026-01-22T14:41:31.616" v="5506" actId="1076"/>
          <ac:picMkLst>
            <pc:docMk/>
            <pc:sldMk cId="2613408839" sldId="382"/>
            <ac:picMk id="3" creationId="{E3804631-87C9-742A-72F5-8DA4B5A33300}"/>
          </ac:picMkLst>
        </pc:picChg>
      </pc:sldChg>
      <pc:sldChg chg="addSp modSp add mod modNotesTx">
        <pc:chgData name="Grace Savage" userId="ad1a7f29-892b-4f18-aa79-d58b3d87d8f7" providerId="ADAL" clId="{A1FD6F53-5C29-4363-9271-B0B01C640610}" dt="2026-01-22T14:42:26.391" v="5508" actId="20577"/>
        <pc:sldMkLst>
          <pc:docMk/>
          <pc:sldMk cId="305962625" sldId="383"/>
        </pc:sldMkLst>
        <pc:spChg chg="mod">
          <ac:chgData name="Grace Savage" userId="ad1a7f29-892b-4f18-aa79-d58b3d87d8f7" providerId="ADAL" clId="{A1FD6F53-5C29-4363-9271-B0B01C640610}" dt="2026-01-06T16:37:00.266" v="2054" actId="20577"/>
          <ac:spMkLst>
            <pc:docMk/>
            <pc:sldMk cId="305962625" sldId="383"/>
            <ac:spMk id="10" creationId="{D89E1722-76D2-165C-7C61-016152E42FBA}"/>
          </ac:spMkLst>
        </pc:spChg>
        <pc:spChg chg="mod">
          <ac:chgData name="Grace Savage" userId="ad1a7f29-892b-4f18-aa79-d58b3d87d8f7" providerId="ADAL" clId="{A1FD6F53-5C29-4363-9271-B0B01C640610}" dt="2026-01-22T14:42:26.391" v="5508" actId="20577"/>
          <ac:spMkLst>
            <pc:docMk/>
            <pc:sldMk cId="305962625" sldId="383"/>
            <ac:spMk id="11" creationId="{4F3E8609-A5EB-E719-18C4-CFDA2D52051A}"/>
          </ac:spMkLst>
        </pc:spChg>
        <pc:picChg chg="add mod">
          <ac:chgData name="Grace Savage" userId="ad1a7f29-892b-4f18-aa79-d58b3d87d8f7" providerId="ADAL" clId="{A1FD6F53-5C29-4363-9271-B0B01C640610}" dt="2026-01-06T17:24:26.259" v="3883" actId="1076"/>
          <ac:picMkLst>
            <pc:docMk/>
            <pc:sldMk cId="305962625" sldId="383"/>
            <ac:picMk id="2" creationId="{CA00AE61-C3D7-2801-5D9F-04A69F20FE2F}"/>
          </ac:picMkLst>
        </pc:picChg>
        <pc:picChg chg="add mod">
          <ac:chgData name="Grace Savage" userId="ad1a7f29-892b-4f18-aa79-d58b3d87d8f7" providerId="ADAL" clId="{A1FD6F53-5C29-4363-9271-B0B01C640610}" dt="2026-01-06T17:24:26.259" v="3883" actId="1076"/>
          <ac:picMkLst>
            <pc:docMk/>
            <pc:sldMk cId="305962625" sldId="383"/>
            <ac:picMk id="3" creationId="{349719E5-C4A9-C688-9122-2DF0C37CFE8B}"/>
          </ac:picMkLst>
        </pc:picChg>
      </pc:sldChg>
      <pc:sldChg chg="addSp modSp add mod ord modAnim modNotesTx">
        <pc:chgData name="Grace Savage" userId="ad1a7f29-892b-4f18-aa79-d58b3d87d8f7" providerId="ADAL" clId="{A1FD6F53-5C29-4363-9271-B0B01C640610}" dt="2026-01-22T10:53:48.609" v="4776" actId="20577"/>
        <pc:sldMkLst>
          <pc:docMk/>
          <pc:sldMk cId="108945629" sldId="384"/>
        </pc:sldMkLst>
        <pc:spChg chg="add mod">
          <ac:chgData name="Grace Savage" userId="ad1a7f29-892b-4f18-aa79-d58b3d87d8f7" providerId="ADAL" clId="{A1FD6F53-5C29-4363-9271-B0B01C640610}" dt="2026-01-22T10:53:48.609" v="4776" actId="20577"/>
          <ac:spMkLst>
            <pc:docMk/>
            <pc:sldMk cId="108945629" sldId="384"/>
            <ac:spMk id="2" creationId="{8CF685EE-7254-CD37-027E-8CEDCF9ED9E2}"/>
          </ac:spMkLst>
        </pc:spChg>
        <pc:spChg chg="mod">
          <ac:chgData name="Grace Savage" userId="ad1a7f29-892b-4f18-aa79-d58b3d87d8f7" providerId="ADAL" clId="{A1FD6F53-5C29-4363-9271-B0B01C640610}" dt="2026-01-22T10:47:48.036" v="4493"/>
          <ac:spMkLst>
            <pc:docMk/>
            <pc:sldMk cId="108945629" sldId="384"/>
            <ac:spMk id="10" creationId="{5D0C3C35-9F0A-542F-68B7-89DB547A1F34}"/>
          </ac:spMkLst>
        </pc:spChg>
        <pc:spChg chg="mod">
          <ac:chgData name="Grace Savage" userId="ad1a7f29-892b-4f18-aa79-d58b3d87d8f7" providerId="ADAL" clId="{A1FD6F53-5C29-4363-9271-B0B01C640610}" dt="2026-01-22T10:50:11.696" v="4725" actId="1076"/>
          <ac:spMkLst>
            <pc:docMk/>
            <pc:sldMk cId="108945629" sldId="384"/>
            <ac:spMk id="11" creationId="{8478574B-23DA-65AB-9994-BD7402282AA8}"/>
          </ac:spMkLst>
        </pc:spChg>
      </pc:sldChg>
      <pc:sldChg chg="modSp add del mod">
        <pc:chgData name="Grace Savage" userId="ad1a7f29-892b-4f18-aa79-d58b3d87d8f7" providerId="ADAL" clId="{A1FD6F53-5C29-4363-9271-B0B01C640610}" dt="2026-01-22T12:24:30.646" v="5065" actId="47"/>
        <pc:sldMkLst>
          <pc:docMk/>
          <pc:sldMk cId="4077218447" sldId="385"/>
        </pc:sldMkLst>
      </pc:sldChg>
      <pc:sldChg chg="modSp add del mod modAnim">
        <pc:chgData name="Grace Savage" userId="ad1a7f29-892b-4f18-aa79-d58b3d87d8f7" providerId="ADAL" clId="{A1FD6F53-5C29-4363-9271-B0B01C640610}" dt="2026-01-22T12:24:31.542" v="5066" actId="47"/>
        <pc:sldMkLst>
          <pc:docMk/>
          <pc:sldMk cId="660547154" sldId="386"/>
        </pc:sldMkLst>
      </pc:sldChg>
      <pc:sldChg chg="addSp modSp add del mod">
        <pc:chgData name="Grace Savage" userId="ad1a7f29-892b-4f18-aa79-d58b3d87d8f7" providerId="ADAL" clId="{A1FD6F53-5C29-4363-9271-B0B01C640610}" dt="2026-01-22T12:24:33.551" v="5067" actId="47"/>
        <pc:sldMkLst>
          <pc:docMk/>
          <pc:sldMk cId="3446942871" sldId="387"/>
        </pc:sldMkLst>
      </pc:sldChg>
      <pc:sldChg chg="modSp add del ord modAnim">
        <pc:chgData name="Grace Savage" userId="ad1a7f29-892b-4f18-aa79-d58b3d87d8f7" providerId="ADAL" clId="{A1FD6F53-5C29-4363-9271-B0B01C640610}" dt="2026-01-22T12:24:29.897" v="5064" actId="47"/>
        <pc:sldMkLst>
          <pc:docMk/>
          <pc:sldMk cId="578512686" sldId="388"/>
        </pc:sldMkLst>
      </pc:sldChg>
      <pc:sldChg chg="addSp delSp modSp add del mod delAnim">
        <pc:chgData name="Grace Savage" userId="ad1a7f29-892b-4f18-aa79-d58b3d87d8f7" providerId="ADAL" clId="{A1FD6F53-5C29-4363-9271-B0B01C640610}" dt="2026-01-22T12:26:52.684" v="5092" actId="47"/>
        <pc:sldMkLst>
          <pc:docMk/>
          <pc:sldMk cId="946673783" sldId="389"/>
        </pc:sldMkLst>
      </pc:sldChg>
      <pc:sldChg chg="addSp modSp add del mod">
        <pc:chgData name="Grace Savage" userId="ad1a7f29-892b-4f18-aa79-d58b3d87d8f7" providerId="ADAL" clId="{A1FD6F53-5C29-4363-9271-B0B01C640610}" dt="2026-01-22T12:33:15.684" v="5467" actId="47"/>
        <pc:sldMkLst>
          <pc:docMk/>
          <pc:sldMk cId="2264355364" sldId="390"/>
        </pc:sldMkLst>
      </pc:sldChg>
      <pc:sldChg chg="addSp delSp modSp add del mod">
        <pc:chgData name="Grace Savage" userId="ad1a7f29-892b-4f18-aa79-d58b3d87d8f7" providerId="ADAL" clId="{A1FD6F53-5C29-4363-9271-B0B01C640610}" dt="2026-01-22T12:33:12.223" v="5466" actId="47"/>
        <pc:sldMkLst>
          <pc:docMk/>
          <pc:sldMk cId="591663935" sldId="391"/>
        </pc:sldMkLst>
        <pc:spChg chg="add mod">
          <ac:chgData name="Grace Savage" userId="ad1a7f29-892b-4f18-aa79-d58b3d87d8f7" providerId="ADAL" clId="{A1FD6F53-5C29-4363-9271-B0B01C640610}" dt="2026-01-22T12:24:52.789" v="5084" actId="20577"/>
          <ac:spMkLst>
            <pc:docMk/>
            <pc:sldMk cId="591663935" sldId="391"/>
            <ac:spMk id="5" creationId="{9E322008-EF60-E3B9-5B40-14A011552689}"/>
          </ac:spMkLst>
        </pc:spChg>
      </pc:sldChg>
      <pc:sldChg chg="addSp delSp modSp add mod ord">
        <pc:chgData name="Grace Savage" userId="ad1a7f29-892b-4f18-aa79-d58b3d87d8f7" providerId="ADAL" clId="{A1FD6F53-5C29-4363-9271-B0B01C640610}" dt="2026-01-22T12:25:33.182" v="5088"/>
        <pc:sldMkLst>
          <pc:docMk/>
          <pc:sldMk cId="2926554758" sldId="392"/>
        </pc:sldMkLst>
        <pc:spChg chg="mod">
          <ac:chgData name="Grace Savage" userId="ad1a7f29-892b-4f18-aa79-d58b3d87d8f7" providerId="ADAL" clId="{A1FD6F53-5C29-4363-9271-B0B01C640610}" dt="2026-01-06T17:07:59.732" v="3290" actId="5793"/>
          <ac:spMkLst>
            <pc:docMk/>
            <pc:sldMk cId="2926554758" sldId="392"/>
            <ac:spMk id="5" creationId="{3DC60921-C0B3-249A-62B7-4044FBE01C7C}"/>
          </ac:spMkLst>
        </pc:spChg>
        <pc:spChg chg="mod">
          <ac:chgData name="Grace Savage" userId="ad1a7f29-892b-4f18-aa79-d58b3d87d8f7" providerId="ADAL" clId="{A1FD6F53-5C29-4363-9271-B0B01C640610}" dt="2026-01-06T17:05:35.337" v="3110" actId="20577"/>
          <ac:spMkLst>
            <pc:docMk/>
            <pc:sldMk cId="2926554758" sldId="392"/>
            <ac:spMk id="10" creationId="{B1DE6D12-CEC3-3930-C842-CA18E4BE5226}"/>
          </ac:spMkLst>
        </pc:spChg>
        <pc:picChg chg="add mod modCrop">
          <ac:chgData name="Grace Savage" userId="ad1a7f29-892b-4f18-aa79-d58b3d87d8f7" providerId="ADAL" clId="{A1FD6F53-5C29-4363-9271-B0B01C640610}" dt="2026-01-06T17:29:13.638" v="3943" actId="732"/>
          <ac:picMkLst>
            <pc:docMk/>
            <pc:sldMk cId="2926554758" sldId="392"/>
            <ac:picMk id="2" creationId="{B80FA5E6-A8E0-0427-02FE-A487A9C36200}"/>
          </ac:picMkLst>
        </pc:picChg>
        <pc:picChg chg="add mod">
          <ac:chgData name="Grace Savage" userId="ad1a7f29-892b-4f18-aa79-d58b3d87d8f7" providerId="ADAL" clId="{A1FD6F53-5C29-4363-9271-B0B01C640610}" dt="2026-01-06T17:29:59.060" v="3947" actId="1076"/>
          <ac:picMkLst>
            <pc:docMk/>
            <pc:sldMk cId="2926554758" sldId="392"/>
            <ac:picMk id="3" creationId="{CE088608-1BD4-8E4B-1D73-F29DCB134CF7}"/>
          </ac:picMkLst>
        </pc:picChg>
        <pc:picChg chg="add mod">
          <ac:chgData name="Grace Savage" userId="ad1a7f29-892b-4f18-aa79-d58b3d87d8f7" providerId="ADAL" clId="{A1FD6F53-5C29-4363-9271-B0B01C640610}" dt="2026-01-06T17:30:05.421" v="3948" actId="1076"/>
          <ac:picMkLst>
            <pc:docMk/>
            <pc:sldMk cId="2926554758" sldId="392"/>
            <ac:picMk id="4098" creationId="{985284E5-E587-ECC3-FE68-CDF53A752803}"/>
          </ac:picMkLst>
        </pc:picChg>
      </pc:sldChg>
      <pc:sldChg chg="modSp add del mod modAnim">
        <pc:chgData name="Grace Savage" userId="ad1a7f29-892b-4f18-aa79-d58b3d87d8f7" providerId="ADAL" clId="{A1FD6F53-5C29-4363-9271-B0B01C640610}" dt="2026-01-22T12:26:34.731" v="5091" actId="47"/>
        <pc:sldMkLst>
          <pc:docMk/>
          <pc:sldMk cId="1617750375" sldId="393"/>
        </pc:sldMkLst>
      </pc:sldChg>
      <pc:sldChg chg="modSp add del mod modAnim">
        <pc:chgData name="Grace Savage" userId="ad1a7f29-892b-4f18-aa79-d58b3d87d8f7" providerId="ADAL" clId="{A1FD6F53-5C29-4363-9271-B0B01C640610}" dt="2026-01-22T12:33:06.620" v="5464" actId="47"/>
        <pc:sldMkLst>
          <pc:docMk/>
          <pc:sldMk cId="331439918" sldId="394"/>
        </pc:sldMkLst>
      </pc:sldChg>
      <pc:sldChg chg="addSp delSp modSp mod modAnim">
        <pc:chgData name="Grace Savage" userId="ad1a7f29-892b-4f18-aa79-d58b3d87d8f7" providerId="ADAL" clId="{A1FD6F53-5C29-4363-9271-B0B01C640610}" dt="2026-01-22T14:40:42.322" v="5497" actId="1076"/>
        <pc:sldMkLst>
          <pc:docMk/>
          <pc:sldMk cId="2687928621" sldId="395"/>
        </pc:sldMkLst>
        <pc:spChg chg="add del mod">
          <ac:chgData name="Grace Savage" userId="ad1a7f29-892b-4f18-aa79-d58b3d87d8f7" providerId="ADAL" clId="{A1FD6F53-5C29-4363-9271-B0B01C640610}" dt="2026-01-22T08:59:55.826" v="4243" actId="478"/>
          <ac:spMkLst>
            <pc:docMk/>
            <pc:sldMk cId="2687928621" sldId="395"/>
            <ac:spMk id="9" creationId="{F63661C5-8A81-58F8-2B9D-0966DDE2FB19}"/>
          </ac:spMkLst>
        </pc:spChg>
        <pc:spChg chg="mod">
          <ac:chgData name="Grace Savage" userId="ad1a7f29-892b-4f18-aa79-d58b3d87d8f7" providerId="ADAL" clId="{A1FD6F53-5C29-4363-9271-B0B01C640610}" dt="2026-01-22T09:01:13.187" v="4265" actId="14100"/>
          <ac:spMkLst>
            <pc:docMk/>
            <pc:sldMk cId="2687928621" sldId="395"/>
            <ac:spMk id="10" creationId="{74D604F2-2847-B13D-21EA-58C7D4EB679B}"/>
          </ac:spMkLst>
        </pc:spChg>
        <pc:spChg chg="del">
          <ac:chgData name="Grace Savage" userId="ad1a7f29-892b-4f18-aa79-d58b3d87d8f7" providerId="ADAL" clId="{A1FD6F53-5C29-4363-9271-B0B01C640610}" dt="2026-01-22T08:59:53.050" v="4242" actId="478"/>
          <ac:spMkLst>
            <pc:docMk/>
            <pc:sldMk cId="2687928621" sldId="395"/>
            <ac:spMk id="11" creationId="{8463685E-9498-4123-BE35-E16068E5AF8E}"/>
          </ac:spMkLst>
        </pc:spChg>
        <pc:picChg chg="del">
          <ac:chgData name="Grace Savage" userId="ad1a7f29-892b-4f18-aa79-d58b3d87d8f7" providerId="ADAL" clId="{A1FD6F53-5C29-4363-9271-B0B01C640610}" dt="2026-01-22T08:59:41.416" v="4239" actId="478"/>
          <ac:picMkLst>
            <pc:docMk/>
            <pc:sldMk cId="2687928621" sldId="395"/>
            <ac:picMk id="2" creationId="{46C428B5-7563-F7A1-674D-CD25D18C3A59}"/>
          </ac:picMkLst>
        </pc:picChg>
        <pc:picChg chg="del">
          <ac:chgData name="Grace Savage" userId="ad1a7f29-892b-4f18-aa79-d58b3d87d8f7" providerId="ADAL" clId="{A1FD6F53-5C29-4363-9271-B0B01C640610}" dt="2026-01-22T08:59:41.416" v="4239" actId="478"/>
          <ac:picMkLst>
            <pc:docMk/>
            <pc:sldMk cId="2687928621" sldId="395"/>
            <ac:picMk id="3" creationId="{E9DDACE9-7677-F729-3B21-B8ABA59E1EB3}"/>
          </ac:picMkLst>
        </pc:picChg>
        <pc:picChg chg="add mod modCrop">
          <ac:chgData name="Grace Savage" userId="ad1a7f29-892b-4f18-aa79-d58b3d87d8f7" providerId="ADAL" clId="{A1FD6F53-5C29-4363-9271-B0B01C640610}" dt="2026-01-22T14:40:42.322" v="5497" actId="1076"/>
          <ac:picMkLst>
            <pc:docMk/>
            <pc:sldMk cId="2687928621" sldId="395"/>
            <ac:picMk id="7" creationId="{411C0419-3EE0-C91D-5709-EC2ACCBDBBC6}"/>
          </ac:picMkLst>
        </pc:picChg>
        <pc:picChg chg="add mod modCrop">
          <ac:chgData name="Grace Savage" userId="ad1a7f29-892b-4f18-aa79-d58b3d87d8f7" providerId="ADAL" clId="{A1FD6F53-5C29-4363-9271-B0B01C640610}" dt="2026-01-22T14:40:42.322" v="5497" actId="1076"/>
          <ac:picMkLst>
            <pc:docMk/>
            <pc:sldMk cId="2687928621" sldId="395"/>
            <ac:picMk id="13" creationId="{DB8E508B-EBFB-04D1-A6C1-659F79E10DAE}"/>
          </ac:picMkLst>
        </pc:picChg>
        <pc:picChg chg="add mod modCrop">
          <ac:chgData name="Grace Savage" userId="ad1a7f29-892b-4f18-aa79-d58b3d87d8f7" providerId="ADAL" clId="{A1FD6F53-5C29-4363-9271-B0B01C640610}" dt="2026-01-22T14:40:42.322" v="5497" actId="1076"/>
          <ac:picMkLst>
            <pc:docMk/>
            <pc:sldMk cId="2687928621" sldId="395"/>
            <ac:picMk id="16" creationId="{6ED8F97E-BE70-0B60-2483-EA4E5F182078}"/>
          </ac:picMkLst>
        </pc:picChg>
      </pc:sldChg>
      <pc:sldChg chg="modSp mod">
        <pc:chgData name="Grace Savage" userId="ad1a7f29-892b-4f18-aa79-d58b3d87d8f7" providerId="ADAL" clId="{A1FD6F53-5C29-4363-9271-B0B01C640610}" dt="2026-01-22T08:57:09.173" v="4233" actId="20577"/>
        <pc:sldMkLst>
          <pc:docMk/>
          <pc:sldMk cId="419543137" sldId="396"/>
        </pc:sldMkLst>
        <pc:spChg chg="mod">
          <ac:chgData name="Grace Savage" userId="ad1a7f29-892b-4f18-aa79-d58b3d87d8f7" providerId="ADAL" clId="{A1FD6F53-5C29-4363-9271-B0B01C640610}" dt="2026-01-22T08:57:09.173" v="4233" actId="20577"/>
          <ac:spMkLst>
            <pc:docMk/>
            <pc:sldMk cId="419543137" sldId="396"/>
            <ac:spMk id="2" creationId="{D31F59D0-9B2D-514C-479B-4C305DF23BBB}"/>
          </ac:spMkLst>
        </pc:spChg>
        <pc:spChg chg="mod">
          <ac:chgData name="Grace Savage" userId="ad1a7f29-892b-4f18-aa79-d58b3d87d8f7" providerId="ADAL" clId="{A1FD6F53-5C29-4363-9271-B0B01C640610}" dt="2026-01-22T08:51:57.124" v="4142" actId="1076"/>
          <ac:spMkLst>
            <pc:docMk/>
            <pc:sldMk cId="419543137" sldId="396"/>
            <ac:spMk id="3" creationId="{89845A6D-28F9-CF09-868D-00F23B473210}"/>
          </ac:spMkLst>
        </pc:spChg>
      </pc:sldChg>
      <pc:sldChg chg="addSp delSp modSp add mod delAnim">
        <pc:chgData name="Grace Savage" userId="ad1a7f29-892b-4f18-aa79-d58b3d87d8f7" providerId="ADAL" clId="{A1FD6F53-5C29-4363-9271-B0B01C640610}" dt="2026-01-22T14:40:51.804" v="5499" actId="1076"/>
        <pc:sldMkLst>
          <pc:docMk/>
          <pc:sldMk cId="343688489" sldId="397"/>
        </pc:sldMkLst>
        <pc:picChg chg="add mod">
          <ac:chgData name="Grace Savage" userId="ad1a7f29-892b-4f18-aa79-d58b3d87d8f7" providerId="ADAL" clId="{A1FD6F53-5C29-4363-9271-B0B01C640610}" dt="2026-01-22T14:40:51.804" v="5499" actId="1076"/>
          <ac:picMkLst>
            <pc:docMk/>
            <pc:sldMk cId="343688489" sldId="397"/>
            <ac:picMk id="3" creationId="{90F50D57-B2BF-7E75-1618-A33E0343E02F}"/>
          </ac:picMkLst>
        </pc:picChg>
        <pc:picChg chg="del">
          <ac:chgData name="Grace Savage" userId="ad1a7f29-892b-4f18-aa79-d58b3d87d8f7" providerId="ADAL" clId="{A1FD6F53-5C29-4363-9271-B0B01C640610}" dt="2026-01-22T09:02:51.473" v="4275" actId="478"/>
          <ac:picMkLst>
            <pc:docMk/>
            <pc:sldMk cId="343688489" sldId="397"/>
            <ac:picMk id="7" creationId="{9F8C8189-19D7-52F4-3C5D-EE334A85A3EE}"/>
          </ac:picMkLst>
        </pc:picChg>
        <pc:picChg chg="del">
          <ac:chgData name="Grace Savage" userId="ad1a7f29-892b-4f18-aa79-d58b3d87d8f7" providerId="ADAL" clId="{A1FD6F53-5C29-4363-9271-B0B01C640610}" dt="2026-01-22T09:02:51.473" v="4275" actId="478"/>
          <ac:picMkLst>
            <pc:docMk/>
            <pc:sldMk cId="343688489" sldId="397"/>
            <ac:picMk id="13" creationId="{4173CE6A-FA86-8BE7-AFFC-E9BE7F88E3AA}"/>
          </ac:picMkLst>
        </pc:picChg>
        <pc:picChg chg="del">
          <ac:chgData name="Grace Savage" userId="ad1a7f29-892b-4f18-aa79-d58b3d87d8f7" providerId="ADAL" clId="{A1FD6F53-5C29-4363-9271-B0B01C640610}" dt="2026-01-22T09:02:51.473" v="4275" actId="478"/>
          <ac:picMkLst>
            <pc:docMk/>
            <pc:sldMk cId="343688489" sldId="397"/>
            <ac:picMk id="16" creationId="{697A5201-B3F2-836A-7CCC-6E2CDC92F8E7}"/>
          </ac:picMkLst>
        </pc:picChg>
      </pc:sldChg>
      <pc:sldChg chg="add del">
        <pc:chgData name="Grace Savage" userId="ad1a7f29-892b-4f18-aa79-d58b3d87d8f7" providerId="ADAL" clId="{A1FD6F53-5C29-4363-9271-B0B01C640610}" dt="2026-01-22T09:01:44.006" v="4270" actId="47"/>
        <pc:sldMkLst>
          <pc:docMk/>
          <pc:sldMk cId="757447372" sldId="397"/>
        </pc:sldMkLst>
      </pc:sldChg>
      <pc:sldChg chg="addSp delSp modSp add mod delAnim modAnim">
        <pc:chgData name="Grace Savage" userId="ad1a7f29-892b-4f18-aa79-d58b3d87d8f7" providerId="ADAL" clId="{A1FD6F53-5C29-4363-9271-B0B01C640610}" dt="2026-01-22T12:24:15.289" v="5063" actId="20577"/>
        <pc:sldMkLst>
          <pc:docMk/>
          <pc:sldMk cId="1550433916" sldId="398"/>
        </pc:sldMkLst>
        <pc:spChg chg="del">
          <ac:chgData name="Grace Savage" userId="ad1a7f29-892b-4f18-aa79-d58b3d87d8f7" providerId="ADAL" clId="{A1FD6F53-5C29-4363-9271-B0B01C640610}" dt="2026-01-22T12:00:37.294" v="4817" actId="478"/>
          <ac:spMkLst>
            <pc:docMk/>
            <pc:sldMk cId="1550433916" sldId="398"/>
            <ac:spMk id="2" creationId="{DB7D8ADF-3325-D5DE-F0DE-BAFD7AFC4E7A}"/>
          </ac:spMkLst>
        </pc:spChg>
        <pc:spChg chg="mod">
          <ac:chgData name="Grace Savage" userId="ad1a7f29-892b-4f18-aa79-d58b3d87d8f7" providerId="ADAL" clId="{A1FD6F53-5C29-4363-9271-B0B01C640610}" dt="2026-01-22T12:24:15.289" v="5063" actId="20577"/>
          <ac:spMkLst>
            <pc:docMk/>
            <pc:sldMk cId="1550433916" sldId="398"/>
            <ac:spMk id="10" creationId="{52590BBD-62F5-711C-B821-A5E00979153B}"/>
          </ac:spMkLst>
        </pc:spChg>
        <pc:spChg chg="mod">
          <ac:chgData name="Grace Savage" userId="ad1a7f29-892b-4f18-aa79-d58b3d87d8f7" providerId="ADAL" clId="{A1FD6F53-5C29-4363-9271-B0B01C640610}" dt="2026-01-22T12:23:06.353" v="5061" actId="20577"/>
          <ac:spMkLst>
            <pc:docMk/>
            <pc:sldMk cId="1550433916" sldId="398"/>
            <ac:spMk id="11" creationId="{6C6E1027-BD77-CEB6-6036-511998DC763B}"/>
          </ac:spMkLst>
        </pc:spChg>
        <pc:picChg chg="add del mod">
          <ac:chgData name="Grace Savage" userId="ad1a7f29-892b-4f18-aa79-d58b3d87d8f7" providerId="ADAL" clId="{A1FD6F53-5C29-4363-9271-B0B01C640610}" dt="2026-01-22T12:20:44.075" v="4944" actId="478"/>
          <ac:picMkLst>
            <pc:docMk/>
            <pc:sldMk cId="1550433916" sldId="398"/>
            <ac:picMk id="2050" creationId="{5251C0BB-C1D9-3D38-D6E2-4FB063A53CC6}"/>
          </ac:picMkLst>
        </pc:picChg>
        <pc:picChg chg="add mod">
          <ac:chgData name="Grace Savage" userId="ad1a7f29-892b-4f18-aa79-d58b3d87d8f7" providerId="ADAL" clId="{A1FD6F53-5C29-4363-9271-B0B01C640610}" dt="2026-01-22T12:22:29.888" v="5031" actId="1076"/>
          <ac:picMkLst>
            <pc:docMk/>
            <pc:sldMk cId="1550433916" sldId="398"/>
            <ac:picMk id="2052" creationId="{5B15CC94-48D1-2062-9C54-479CB65B05FB}"/>
          </ac:picMkLst>
        </pc:picChg>
      </pc:sldChg>
      <pc:sldChg chg="addSp delSp modSp add mod modAnim">
        <pc:chgData name="Grace Savage" userId="ad1a7f29-892b-4f18-aa79-d58b3d87d8f7" providerId="ADAL" clId="{A1FD6F53-5C29-4363-9271-B0B01C640610}" dt="2026-01-22T17:22:54.607" v="5533"/>
        <pc:sldMkLst>
          <pc:docMk/>
          <pc:sldMk cId="3672653286" sldId="399"/>
        </pc:sldMkLst>
        <pc:spChg chg="mod">
          <ac:chgData name="Grace Savage" userId="ad1a7f29-892b-4f18-aa79-d58b3d87d8f7" providerId="ADAL" clId="{A1FD6F53-5C29-4363-9271-B0B01C640610}" dt="2026-01-22T12:27:12.242" v="5131" actId="20577"/>
          <ac:spMkLst>
            <pc:docMk/>
            <pc:sldMk cId="3672653286" sldId="399"/>
            <ac:spMk id="10" creationId="{3DA6E14B-1DE8-ED71-081D-DD57CE3B6081}"/>
          </ac:spMkLst>
        </pc:spChg>
        <pc:spChg chg="mod">
          <ac:chgData name="Grace Savage" userId="ad1a7f29-892b-4f18-aa79-d58b3d87d8f7" providerId="ADAL" clId="{A1FD6F53-5C29-4363-9271-B0B01C640610}" dt="2026-01-22T17:21:26.586" v="5529" actId="313"/>
          <ac:spMkLst>
            <pc:docMk/>
            <pc:sldMk cId="3672653286" sldId="399"/>
            <ac:spMk id="11" creationId="{515DDBE0-CA66-C4BA-3094-73F71B8222D8}"/>
          </ac:spMkLst>
        </pc:spChg>
        <pc:picChg chg="add mod">
          <ac:chgData name="Grace Savage" userId="ad1a7f29-892b-4f18-aa79-d58b3d87d8f7" providerId="ADAL" clId="{A1FD6F53-5C29-4363-9271-B0B01C640610}" dt="2026-01-22T12:30:25.406" v="5272" actId="1076"/>
          <ac:picMkLst>
            <pc:docMk/>
            <pc:sldMk cId="3672653286" sldId="399"/>
            <ac:picMk id="2" creationId="{041834CF-3F00-FA2F-B987-DF2E1A172A36}"/>
          </ac:picMkLst>
        </pc:picChg>
        <pc:picChg chg="del">
          <ac:chgData name="Grace Savage" userId="ad1a7f29-892b-4f18-aa79-d58b3d87d8f7" providerId="ADAL" clId="{A1FD6F53-5C29-4363-9271-B0B01C640610}" dt="2026-01-22T12:27:34.399" v="5132" actId="478"/>
          <ac:picMkLst>
            <pc:docMk/>
            <pc:sldMk cId="3672653286" sldId="399"/>
            <ac:picMk id="2052" creationId="{805FAFC6-1E6A-3A58-DA0E-E475B518C70E}"/>
          </ac:picMkLst>
        </pc:picChg>
        <pc:picChg chg="add del mod">
          <ac:chgData name="Grace Savage" userId="ad1a7f29-892b-4f18-aa79-d58b3d87d8f7" providerId="ADAL" clId="{A1FD6F53-5C29-4363-9271-B0B01C640610}" dt="2026-01-22T12:28:28.998" v="5210" actId="478"/>
          <ac:picMkLst>
            <pc:docMk/>
            <pc:sldMk cId="3672653286" sldId="399"/>
            <ac:picMk id="3074" creationId="{3F617146-59AD-A92D-E0F2-9288518A765F}"/>
          </ac:picMkLst>
        </pc:picChg>
        <pc:picChg chg="add mod">
          <ac:chgData name="Grace Savage" userId="ad1a7f29-892b-4f18-aa79-d58b3d87d8f7" providerId="ADAL" clId="{A1FD6F53-5C29-4363-9271-B0B01C640610}" dt="2026-01-22T12:29:38.056" v="5260" actId="14100"/>
          <ac:picMkLst>
            <pc:docMk/>
            <pc:sldMk cId="3672653286" sldId="399"/>
            <ac:picMk id="3076" creationId="{2B1B1A8E-3C67-0897-0DE7-E4C501BE1C36}"/>
          </ac:picMkLst>
        </pc:picChg>
        <pc:picChg chg="add mod">
          <ac:chgData name="Grace Savage" userId="ad1a7f29-892b-4f18-aa79-d58b3d87d8f7" providerId="ADAL" clId="{A1FD6F53-5C29-4363-9271-B0B01C640610}" dt="2026-01-22T17:22:52.145" v="5532" actId="1076"/>
          <ac:picMkLst>
            <pc:docMk/>
            <pc:sldMk cId="3672653286" sldId="399"/>
            <ac:picMk id="3078" creationId="{7C14C7C9-87EC-1A47-98C3-FD9D7471138B}"/>
          </ac:picMkLst>
        </pc:picChg>
      </pc:sldChg>
      <pc:sldChg chg="addSp delSp modSp add mod">
        <pc:chgData name="Grace Savage" userId="ad1a7f29-892b-4f18-aa79-d58b3d87d8f7" providerId="ADAL" clId="{A1FD6F53-5C29-4363-9271-B0B01C640610}" dt="2026-01-23T09:52:47.253" v="5537" actId="27636"/>
        <pc:sldMkLst>
          <pc:docMk/>
          <pc:sldMk cId="357515389" sldId="400"/>
        </pc:sldMkLst>
        <pc:spChg chg="add del mod">
          <ac:chgData name="Grace Savage" userId="ad1a7f29-892b-4f18-aa79-d58b3d87d8f7" providerId="ADAL" clId="{A1FD6F53-5C29-4363-9271-B0B01C640610}" dt="2026-01-22T12:33:28.516" v="5477" actId="478"/>
          <ac:spMkLst>
            <pc:docMk/>
            <pc:sldMk cId="357515389" sldId="400"/>
            <ac:spMk id="7" creationId="{57030517-17E8-2B67-FEAB-B670B605B7EE}"/>
          </ac:spMkLst>
        </pc:spChg>
        <pc:spChg chg="mod">
          <ac:chgData name="Grace Savage" userId="ad1a7f29-892b-4f18-aa79-d58b3d87d8f7" providerId="ADAL" clId="{A1FD6F53-5C29-4363-9271-B0B01C640610}" dt="2026-01-22T12:33:20.583" v="5474" actId="20577"/>
          <ac:spMkLst>
            <pc:docMk/>
            <pc:sldMk cId="357515389" sldId="400"/>
            <ac:spMk id="10" creationId="{70D41CCC-D18E-697F-DD6D-D6B3DD9CE720}"/>
          </ac:spMkLst>
        </pc:spChg>
        <pc:spChg chg="add del mod">
          <ac:chgData name="Grace Savage" userId="ad1a7f29-892b-4f18-aa79-d58b3d87d8f7" providerId="ADAL" clId="{A1FD6F53-5C29-4363-9271-B0B01C640610}" dt="2026-01-23T09:52:47.253" v="5537" actId="27636"/>
          <ac:spMkLst>
            <pc:docMk/>
            <pc:sldMk cId="357515389" sldId="400"/>
            <ac:spMk id="11" creationId="{FED01471-34D6-74F1-5DF8-26A464D4DA98}"/>
          </ac:spMkLst>
        </pc:spChg>
        <pc:picChg chg="del">
          <ac:chgData name="Grace Savage" userId="ad1a7f29-892b-4f18-aa79-d58b3d87d8f7" providerId="ADAL" clId="{A1FD6F53-5C29-4363-9271-B0B01C640610}" dt="2026-01-22T12:33:22.721" v="5475" actId="478"/>
          <ac:picMkLst>
            <pc:docMk/>
            <pc:sldMk cId="357515389" sldId="400"/>
            <ac:picMk id="2" creationId="{BA0CB4C6-8AB6-7BA6-E7F1-EAFD0B164614}"/>
          </ac:picMkLst>
        </pc:picChg>
        <pc:picChg chg="del">
          <ac:chgData name="Grace Savage" userId="ad1a7f29-892b-4f18-aa79-d58b3d87d8f7" providerId="ADAL" clId="{A1FD6F53-5C29-4363-9271-B0B01C640610}" dt="2026-01-22T12:33:22.721" v="5475" actId="478"/>
          <ac:picMkLst>
            <pc:docMk/>
            <pc:sldMk cId="357515389" sldId="400"/>
            <ac:picMk id="3" creationId="{00C1E400-BFC5-718F-1B97-8873D39D3C46}"/>
          </ac:picMkLst>
        </pc:picChg>
        <pc:picChg chg="add mod modCrop">
          <ac:chgData name="Grace Savage" userId="ad1a7f29-892b-4f18-aa79-d58b3d87d8f7" providerId="ADAL" clId="{A1FD6F53-5C29-4363-9271-B0B01C640610}" dt="2026-01-22T12:35:33.602" v="5491" actId="1076"/>
          <ac:picMkLst>
            <pc:docMk/>
            <pc:sldMk cId="357515389" sldId="400"/>
            <ac:picMk id="9" creationId="{449A6C4C-6F35-8FA6-00FD-D5CE2DCC48B7}"/>
          </ac:picMkLst>
        </pc:picChg>
        <pc:picChg chg="add mod modCrop">
          <ac:chgData name="Grace Savage" userId="ad1a7f29-892b-4f18-aa79-d58b3d87d8f7" providerId="ADAL" clId="{A1FD6F53-5C29-4363-9271-B0B01C640610}" dt="2026-01-22T12:35:46.721" v="5495" actId="14100"/>
          <ac:picMkLst>
            <pc:docMk/>
            <pc:sldMk cId="357515389" sldId="400"/>
            <ac:picMk id="13" creationId="{6118934F-DE12-59C7-D41A-C34EB13B394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Brown LL" panose="020B0504010101010104" pitchFamily="34" charset="77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Brown LL" panose="020B0504010101010104" pitchFamily="34" charset="77"/>
              </a:defRPr>
            </a:lvl1pPr>
          </a:lstStyle>
          <a:p>
            <a:fld id="{791B5B8C-8414-4FEA-80AA-59A5DF9B5F3C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Brown LL" panose="020B0504010101010104" pitchFamily="34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Brown LL" panose="020B0504010101010104" pitchFamily="34" charset="77"/>
              </a:defRPr>
            </a:lvl1pPr>
          </a:lstStyle>
          <a:p>
            <a:fld id="{6982A280-8216-4CD1-B679-84D6B1BBB8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309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Brown LL" panose="020B0504010101010104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Brown LL" panose="020B0504010101010104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Brown LL" panose="020B0504010101010104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Brown LL" panose="020B0504010101010104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Brown LL" panose="020B0504010101010104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53F76-DC35-2A77-6F2A-506F3295D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F513E8-1EFA-5AE9-F1D5-5A70AA17A5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553759-23A4-BF7F-B5B8-73C8D19007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Exciting but scary – big choices, need careful consideration</a:t>
            </a:r>
            <a:endParaRPr lang="en-GB" sz="12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latin typeface="Verdana" panose="020B0604030504040204" pitchFamily="34" charset="0"/>
                <a:ea typeface="Verdana" panose="020B0604030504040204" pitchFamily="34" charset="0"/>
              </a:rPr>
              <a:t>Year 9 options are the decisions you make as to which subjects you wish to continue studying and which subjects you will drop!</a:t>
            </a:r>
          </a:p>
          <a:p>
            <a:endParaRPr lang="en-GB" sz="12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200">
                <a:latin typeface="Verdana" panose="020B0604030504040204" pitchFamily="34" charset="0"/>
                <a:ea typeface="Verdana" panose="020B0604030504040204" pitchFamily="34" charset="0"/>
              </a:rPr>
              <a:t>▪ It is vital that you think carefully about the choices you make and the subjects you chose.</a:t>
            </a:r>
          </a:p>
          <a:p>
            <a:endParaRPr lang="en-GB" sz="12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200">
                <a:latin typeface="Verdana" panose="020B0604030504040204" pitchFamily="34" charset="0"/>
                <a:ea typeface="Verdana" panose="020B0604030504040204" pitchFamily="34" charset="0"/>
              </a:rPr>
              <a:t>▪ The decisions you make can impact on your future choices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F68F2-7078-8F96-3E9B-0416F8C94F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A280-8216-4CD1-B679-84D6B1BBB84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680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45FFE-446A-BE97-C606-227514341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C80C68-94D2-7575-9260-08D565ABD3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6D8BE2-DC0E-65BC-2F55-7F8DE78474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9C2F0-AAF5-F621-8F31-8AF95353C3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A280-8216-4CD1-B679-84D6B1BBB84D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550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7D473-389C-6E3A-CEA1-B81A5D08A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994394-5DAC-0CCD-4598-EE5246073E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3DE6ED-A735-62E5-278A-C68301E1E8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9AF29-305E-A512-1F49-92C4C07340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A280-8216-4CD1-B679-84D6B1BBB84D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88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28D01-F56E-E4C0-4A80-021ABD277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A85B31-4426-786F-9A60-F4C94376CA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366004-5884-00E4-6FE6-87926AE899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B38D7-3C8B-0DAA-4322-5CDC09E035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A280-8216-4CD1-B679-84D6B1BBB84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331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2C7BE-D3C7-784E-64E4-71ECD0AED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9ED38D-1C57-55A6-465D-C1E8F598BD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E90159-4AA0-E17C-9076-065E07FCBD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5828C-05DC-C92F-F638-78A71A1519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A280-8216-4CD1-B679-84D6B1BBB84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918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D2CDB-2F3B-DFD4-3DD7-C181BDDBA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E264F1-BB53-FA4E-5E34-776F2E1BF5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36C055-C7AC-AC86-235B-32B814C3EF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sz="1200" b="1" i="0" kern="1200">
                <a:solidFill>
                  <a:schemeClr val="tx1"/>
                </a:solidFill>
                <a:effectLst/>
                <a:latin typeface="Brown LL" panose="020B0504010101010104" pitchFamily="34" charset="77"/>
                <a:ea typeface="+mn-ea"/>
                <a:cs typeface="+mn-cs"/>
              </a:rPr>
              <a:t>First, think about what you enjoy and what you’re good at.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Brown LL" panose="020B0504010101010104" pitchFamily="34" charset="77"/>
                <a:ea typeface="+mn-ea"/>
                <a:cs typeface="+mn-cs"/>
              </a:rPr>
              <a:t> If you like a subject and usually do well in it, that’s a strong sign it could be a good choice. You’ll spend a lot of time on these subjects, so pick ones that motivate you.</a:t>
            </a:r>
          </a:p>
          <a:p>
            <a:pPr fontAlgn="t"/>
            <a:r>
              <a:rPr lang="en-GB" sz="1200" b="1" i="0" kern="1200">
                <a:solidFill>
                  <a:schemeClr val="tx1"/>
                </a:solidFill>
                <a:effectLst/>
                <a:latin typeface="Brown LL" panose="020B0504010101010104" pitchFamily="34" charset="77"/>
                <a:ea typeface="+mn-ea"/>
                <a:cs typeface="+mn-cs"/>
              </a:rPr>
              <a:t>Second, keep your options open.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Brown LL" panose="020B0504010101010104" pitchFamily="34" charset="77"/>
                <a:ea typeface="+mn-ea"/>
                <a:cs typeface="+mn-cs"/>
              </a:rPr>
              <a:t> Even if you’re not sure about your future career, choosing a broad mix of subjects gives you flexibility later. For example, languages, sciences, and humanities all develop skills that employers and universities value.</a:t>
            </a:r>
          </a:p>
          <a:p>
            <a:pPr fontAlgn="t"/>
            <a:r>
              <a:rPr lang="en-GB" sz="1200" b="1" i="0" kern="1200">
                <a:solidFill>
                  <a:schemeClr val="tx1"/>
                </a:solidFill>
                <a:effectLst/>
                <a:latin typeface="Brown LL" panose="020B0504010101010104" pitchFamily="34" charset="77"/>
                <a:ea typeface="+mn-ea"/>
                <a:cs typeface="+mn-cs"/>
              </a:rPr>
              <a:t>Third, understand how each subject is assessed.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Brown LL" panose="020B0504010101010104" pitchFamily="34" charset="77"/>
                <a:ea typeface="+mn-ea"/>
                <a:cs typeface="+mn-cs"/>
              </a:rPr>
              <a:t> Do you prefer exams or coursework? Do you enjoy writing, practical work, or creative projects? Check the details in the options booklet and ask questions at the Options Evening.</a:t>
            </a:r>
          </a:p>
          <a:p>
            <a:pPr fontAlgn="t"/>
            <a:r>
              <a:rPr lang="en-GB" sz="1200" b="1" i="0" kern="1200">
                <a:solidFill>
                  <a:schemeClr val="tx1"/>
                </a:solidFill>
                <a:effectLst/>
                <a:latin typeface="Brown LL" panose="020B0504010101010104" pitchFamily="34" charset="77"/>
                <a:ea typeface="+mn-ea"/>
                <a:cs typeface="+mn-cs"/>
              </a:rPr>
              <a:t>Finally, make your decision for YOU—not for your friends or because you like a teacher.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Brown LL" panose="020B0504010101010104" pitchFamily="34" charset="77"/>
                <a:ea typeface="+mn-ea"/>
                <a:cs typeface="+mn-cs"/>
              </a:rPr>
              <a:t> Teachers can change, and friends may choose different paths. Focus on what suits your interests and strengths.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BE152-55BC-202F-372E-1B15A49984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A280-8216-4CD1-B679-84D6B1BBB84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468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AD464-4C47-14E5-4AAF-4468D7A07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E6895C-9F9E-2EBF-FA1E-0442DF06DB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7C16CC-239F-78BC-9C8A-0EC122CEDF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0ED81-6909-58FA-7BA8-C304C013C0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A280-8216-4CD1-B679-84D6B1BBB84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24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CE396-5D89-5C30-E8DC-B447A0284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BCF99C-BFD4-1FB3-6BBC-9114B4C3C4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099218-5EEE-11DE-2690-45C7975CBB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F9F85-CEA9-4F12-7EB9-119DE26C25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A280-8216-4CD1-B679-84D6B1BBB84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804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74485-5C36-1FEE-3659-727FF707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124775-EB1E-4B56-8AF6-AD83F5DD8E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2B74BE-BF79-997F-2C47-F0290CA4ED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26BFB-55EC-CC0D-5797-D3391CE293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A280-8216-4CD1-B679-84D6B1BBB84D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203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6F50A-62D9-9355-5A35-B418D9876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B597A7-0877-EF0B-E7F0-ABA634C3CC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0ED93E-3B3D-410C-DCED-60AA0EAA3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A3620-8C8A-4070-8AFB-D253E3DFA2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A280-8216-4CD1-B679-84D6B1BBB84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11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FB975-3F06-9299-DF66-FA8502F11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2DE066-29E0-B74E-1BD4-75CDB3298B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F05BB4-CE8E-F30C-3C5F-31BAA81234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612EB-2B40-DEF2-D073-9AFD913922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A280-8216-4CD1-B679-84D6B1BBB84D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624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1B2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E878FD8-FDDA-0953-D1AF-638B21FB0F6C}"/>
              </a:ext>
            </a:extLst>
          </p:cNvPr>
          <p:cNvGrpSpPr/>
          <p:nvPr userDrawn="1"/>
        </p:nvGrpSpPr>
        <p:grpSpPr>
          <a:xfrm>
            <a:off x="11102340" y="-48061"/>
            <a:ext cx="1089660" cy="6931069"/>
            <a:chOff x="11102340" y="-48061"/>
            <a:chExt cx="1089660" cy="6931069"/>
          </a:xfrm>
        </p:grpSpPr>
        <p:pic>
          <p:nvPicPr>
            <p:cNvPr id="12" name="Picture 11" descr="A yellow and black logo&#10;&#10;AI-generated content may be incorrect.">
              <a:extLst>
                <a:ext uri="{FF2B5EF4-FFF2-40B4-BE49-F238E27FC236}">
                  <a16:creationId xmlns:a16="http://schemas.microsoft.com/office/drawing/2014/main" id="{2FE5FF34-C11E-F47B-E2BD-2A8EDDFB59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563"/>
            <a:stretch>
              <a:fillRect/>
            </a:stretch>
          </p:blipFill>
          <p:spPr>
            <a:xfrm rot="16200000">
              <a:off x="10943590" y="110689"/>
              <a:ext cx="1407160" cy="1089660"/>
            </a:xfrm>
            <a:prstGeom prst="rect">
              <a:avLst/>
            </a:prstGeom>
            <a:effectLst/>
          </p:spPr>
        </p:pic>
        <p:pic>
          <p:nvPicPr>
            <p:cNvPr id="13" name="Picture 12" descr="A yellow and black logo&#10;&#10;AI-generated content may be incorrect.">
              <a:extLst>
                <a:ext uri="{FF2B5EF4-FFF2-40B4-BE49-F238E27FC236}">
                  <a16:creationId xmlns:a16="http://schemas.microsoft.com/office/drawing/2014/main" id="{C7BFFDF3-6F9E-5A1E-9998-57F5A0341C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563"/>
            <a:stretch>
              <a:fillRect/>
            </a:stretch>
          </p:blipFill>
          <p:spPr>
            <a:xfrm rot="16200000">
              <a:off x="10943590" y="1495734"/>
              <a:ext cx="1407160" cy="1089660"/>
            </a:xfrm>
            <a:prstGeom prst="rect">
              <a:avLst/>
            </a:prstGeom>
            <a:effectLst/>
          </p:spPr>
        </p:pic>
        <p:pic>
          <p:nvPicPr>
            <p:cNvPr id="14" name="Picture 13" descr="A yellow and black logo&#10;&#10;AI-generated content may be incorrect.">
              <a:extLst>
                <a:ext uri="{FF2B5EF4-FFF2-40B4-BE49-F238E27FC236}">
                  <a16:creationId xmlns:a16="http://schemas.microsoft.com/office/drawing/2014/main" id="{0EC4B0CE-4960-E87C-319A-8CD9A2D9A3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563"/>
            <a:stretch>
              <a:fillRect/>
            </a:stretch>
          </p:blipFill>
          <p:spPr>
            <a:xfrm rot="16200000">
              <a:off x="10943590" y="2870772"/>
              <a:ext cx="1407160" cy="1089660"/>
            </a:xfrm>
            <a:prstGeom prst="rect">
              <a:avLst/>
            </a:prstGeom>
            <a:effectLst/>
          </p:spPr>
        </p:pic>
        <p:pic>
          <p:nvPicPr>
            <p:cNvPr id="15" name="Picture 14" descr="A yellow and black logo&#10;&#10;AI-generated content may be incorrect.">
              <a:extLst>
                <a:ext uri="{FF2B5EF4-FFF2-40B4-BE49-F238E27FC236}">
                  <a16:creationId xmlns:a16="http://schemas.microsoft.com/office/drawing/2014/main" id="{EE5FAA11-254B-1655-E786-0CD760D2A5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563"/>
            <a:stretch>
              <a:fillRect/>
            </a:stretch>
          </p:blipFill>
          <p:spPr>
            <a:xfrm rot="16200000">
              <a:off x="10943590" y="4252685"/>
              <a:ext cx="1407160" cy="1089660"/>
            </a:xfrm>
            <a:prstGeom prst="rect">
              <a:avLst/>
            </a:prstGeom>
            <a:effectLst/>
          </p:spPr>
        </p:pic>
        <p:pic>
          <p:nvPicPr>
            <p:cNvPr id="16" name="Picture 15" descr="A yellow and black logo&#10;&#10;AI-generated content may be incorrect.">
              <a:extLst>
                <a:ext uri="{FF2B5EF4-FFF2-40B4-BE49-F238E27FC236}">
                  <a16:creationId xmlns:a16="http://schemas.microsoft.com/office/drawing/2014/main" id="{C347580A-F4C3-D040-3356-EE35857789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563"/>
            <a:stretch>
              <a:fillRect/>
            </a:stretch>
          </p:blipFill>
          <p:spPr>
            <a:xfrm rot="16200000">
              <a:off x="10943590" y="5634598"/>
              <a:ext cx="1407160" cy="1089660"/>
            </a:xfrm>
            <a:prstGeom prst="rect">
              <a:avLst/>
            </a:prstGeom>
            <a:effectLst/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0E3F24-BC39-6FFA-45E3-03C922E3F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EBCB7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7EF103-D8CC-3BC0-9352-63DEB7B34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1C9B3-2133-F983-3557-2595748CE3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743200" cy="365125"/>
          </a:xfrm>
        </p:spPr>
        <p:txBody>
          <a:bodyPr/>
          <a:lstStyle>
            <a:lvl1pPr>
              <a:defRPr>
                <a:solidFill>
                  <a:srgbClr val="CDEAFF"/>
                </a:solidFill>
              </a:defRPr>
            </a:lvl1pPr>
          </a:lstStyle>
          <a:p>
            <a:fld id="{415F47C6-47EF-124E-A395-1D3193D0122D}" type="datetime2">
              <a:rPr lang="en-GB" smtClean="0"/>
              <a:t>Thursday, 22 January 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E5391-88AA-7250-B0C3-7E8473C4E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DEA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CC2A5-AFDF-6006-6676-967572F3D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>
            <a:lvl1pPr>
              <a:defRPr>
                <a:solidFill>
                  <a:srgbClr val="CDEAFF"/>
                </a:solidFill>
              </a:defRPr>
            </a:lvl1pPr>
          </a:lstStyle>
          <a:p>
            <a:fld id="{28A81A14-46CD-45BB-9792-6E9D6D95560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24CC8D61-B523-1F1F-E97B-F3150E6CD6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25362" y="655003"/>
            <a:ext cx="2142000" cy="10620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02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8C1E0-EE8D-2F24-EC03-0DDA7F954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3233B-F0D3-CA2E-E1CC-5AED06479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CC74E-1684-DBBD-EB39-7623161B3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E1927D-C5B2-009E-D4AE-FEB58264F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38A8-7ABF-A94F-9205-8B38FD32E66D}" type="datetime2">
              <a:rPr lang="en-GB" smtClean="0"/>
              <a:t>Thursday, 22 January 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5F53C-A1D4-FD67-CEB1-D5F55CFC9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776D4-F7FA-81B3-FE9D-8F7AAC84C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1A14-46CD-45BB-9792-6E9D6D955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03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505FE-728A-4CB8-7EDD-615A655FA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EA0C74-16BA-0C35-215D-8D0881C7E2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10217B-83C0-BFDB-3557-7E1835216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A1BEC-F36A-BE4F-DE3F-0C3BF6A42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A24D-11A2-F041-8E26-F81F8295B488}" type="datetime2">
              <a:rPr lang="en-GB" smtClean="0"/>
              <a:t>Thursday, 22 January 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FE4BF-ED68-6CFC-E4EA-B8EB6CC01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4792B-8087-E9E6-A8EE-C0BAFBF5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1A14-46CD-45BB-9792-6E9D6D955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751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B316-0E9F-3897-5317-1624CCDA1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D63B67-D703-E3D9-D326-62B705707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2624D-2B0A-D16F-2B86-B12AE2AE1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8D10-414A-AE4A-A59C-95E1ED68FAEB}" type="datetime2">
              <a:rPr lang="en-GB" smtClean="0"/>
              <a:t>Thursday, 22 January 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29684-1A0B-3238-0AA3-111F9333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02992-B326-4B56-26FB-8C337D3D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1A14-46CD-45BB-9792-6E9D6D955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678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228CC1-3A5D-3198-2C2B-B2701AD01D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CA6ACE-626B-7CC7-A081-4C7FE1802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4FA2D-DC28-A9B4-E1A7-43E71611F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D150-6F40-0145-B26D-B54B22FC0D5E}" type="datetime2">
              <a:rPr lang="en-GB" smtClean="0"/>
              <a:t>Thursday, 22 January 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D6DE1-8F8D-AB55-CF85-1201AC280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219B6-0CDE-3DDE-3046-ACA3F1730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1A14-46CD-45BB-9792-6E9D6D955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64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7149F-2CB8-6C9B-2D16-AF6D11CA7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73" y="365125"/>
            <a:ext cx="1001724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4D7B2-0841-6A24-896D-40FE4DA90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72" y="1825625"/>
            <a:ext cx="1168142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CA730-DDB3-41F4-6A4C-7EDB65FAE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97A5-9E73-8847-8ECC-4DFCBE89E7CD}" type="datetime2">
              <a:rPr lang="en-GB" smtClean="0"/>
              <a:t>Thursday, 22 January 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4F276-899F-7816-76A5-25E038AF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6950F-3BEB-A8B6-9185-742D1C35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1A14-46CD-45BB-9792-6E9D6D95560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148C077-4556-FE9A-B313-244A911751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73426" y="331889"/>
            <a:ext cx="1411200" cy="698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1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8223159-5298-9D9C-F026-B7290C30F90E}"/>
              </a:ext>
            </a:extLst>
          </p:cNvPr>
          <p:cNvGrpSpPr/>
          <p:nvPr userDrawn="1"/>
        </p:nvGrpSpPr>
        <p:grpSpPr>
          <a:xfrm>
            <a:off x="11102340" y="-48061"/>
            <a:ext cx="1089660" cy="6931069"/>
            <a:chOff x="11102340" y="-48061"/>
            <a:chExt cx="1089660" cy="6931069"/>
          </a:xfrm>
        </p:grpSpPr>
        <p:pic>
          <p:nvPicPr>
            <p:cNvPr id="9" name="Picture 8" descr="A yellow and black logo&#10;&#10;AI-generated content may be incorrect.">
              <a:extLst>
                <a:ext uri="{FF2B5EF4-FFF2-40B4-BE49-F238E27FC236}">
                  <a16:creationId xmlns:a16="http://schemas.microsoft.com/office/drawing/2014/main" id="{91AA3948-098C-F762-745F-DBE235EA2E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563"/>
            <a:stretch>
              <a:fillRect/>
            </a:stretch>
          </p:blipFill>
          <p:spPr>
            <a:xfrm rot="16200000">
              <a:off x="10943590" y="110689"/>
              <a:ext cx="1407160" cy="1089660"/>
            </a:xfrm>
            <a:prstGeom prst="rect">
              <a:avLst/>
            </a:prstGeom>
            <a:effectLst/>
          </p:spPr>
        </p:pic>
        <p:pic>
          <p:nvPicPr>
            <p:cNvPr id="10" name="Picture 9" descr="A yellow and black logo&#10;&#10;AI-generated content may be incorrect.">
              <a:extLst>
                <a:ext uri="{FF2B5EF4-FFF2-40B4-BE49-F238E27FC236}">
                  <a16:creationId xmlns:a16="http://schemas.microsoft.com/office/drawing/2014/main" id="{1CC9D874-339C-F5D2-E733-290FC79519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563"/>
            <a:stretch>
              <a:fillRect/>
            </a:stretch>
          </p:blipFill>
          <p:spPr>
            <a:xfrm rot="16200000">
              <a:off x="10943590" y="1495734"/>
              <a:ext cx="1407160" cy="1089660"/>
            </a:xfrm>
            <a:prstGeom prst="rect">
              <a:avLst/>
            </a:prstGeom>
            <a:effectLst/>
          </p:spPr>
        </p:pic>
        <p:pic>
          <p:nvPicPr>
            <p:cNvPr id="11" name="Picture 10" descr="A yellow and black logo&#10;&#10;AI-generated content may be incorrect.">
              <a:extLst>
                <a:ext uri="{FF2B5EF4-FFF2-40B4-BE49-F238E27FC236}">
                  <a16:creationId xmlns:a16="http://schemas.microsoft.com/office/drawing/2014/main" id="{395047A5-CA6E-F786-F70C-A4C8AB258D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563"/>
            <a:stretch>
              <a:fillRect/>
            </a:stretch>
          </p:blipFill>
          <p:spPr>
            <a:xfrm rot="16200000">
              <a:off x="10943590" y="2870772"/>
              <a:ext cx="1407160" cy="1089660"/>
            </a:xfrm>
            <a:prstGeom prst="rect">
              <a:avLst/>
            </a:prstGeom>
            <a:effectLst/>
          </p:spPr>
        </p:pic>
        <p:pic>
          <p:nvPicPr>
            <p:cNvPr id="12" name="Picture 11" descr="A yellow and black logo&#10;&#10;AI-generated content may be incorrect.">
              <a:extLst>
                <a:ext uri="{FF2B5EF4-FFF2-40B4-BE49-F238E27FC236}">
                  <a16:creationId xmlns:a16="http://schemas.microsoft.com/office/drawing/2014/main" id="{07987429-8ED2-5231-82E8-5BACACA384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563"/>
            <a:stretch>
              <a:fillRect/>
            </a:stretch>
          </p:blipFill>
          <p:spPr>
            <a:xfrm rot="16200000">
              <a:off x="10943590" y="4252685"/>
              <a:ext cx="1407160" cy="1089660"/>
            </a:xfrm>
            <a:prstGeom prst="rect">
              <a:avLst/>
            </a:prstGeom>
            <a:effectLst/>
          </p:spPr>
        </p:pic>
        <p:pic>
          <p:nvPicPr>
            <p:cNvPr id="13" name="Picture 12" descr="A yellow and black logo&#10;&#10;AI-generated content may be incorrect.">
              <a:extLst>
                <a:ext uri="{FF2B5EF4-FFF2-40B4-BE49-F238E27FC236}">
                  <a16:creationId xmlns:a16="http://schemas.microsoft.com/office/drawing/2014/main" id="{9A34BB68-E541-A58B-DB00-64B3944729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563"/>
            <a:stretch>
              <a:fillRect/>
            </a:stretch>
          </p:blipFill>
          <p:spPr>
            <a:xfrm rot="16200000">
              <a:off x="10943590" y="5634598"/>
              <a:ext cx="1407160" cy="1089660"/>
            </a:xfrm>
            <a:prstGeom prst="rect">
              <a:avLst/>
            </a:prstGeom>
            <a:effectLst/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BE47017-8C36-54FB-DAB8-499E54904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516" y="1709738"/>
            <a:ext cx="1103493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740C9-B496-D6CD-4E54-79FC7571D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516" y="4589463"/>
            <a:ext cx="11034934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CDEA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552C5-ED64-0824-1F18-4C640BCBE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368F-B4F6-E942-AF9C-E90B6A0B516C}" type="datetime2">
              <a:rPr lang="en-GB" smtClean="0"/>
              <a:t>Thursday, 22 January 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2D2DC-408D-1B29-5A08-AFD6C104D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F0AE6-D89E-C6B0-76BF-73F99A592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1A14-46CD-45BB-9792-6E9D6D95560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1FDB4212-898F-DF94-65C7-C032F0BA9A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2516" y="331889"/>
            <a:ext cx="1411200" cy="698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5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F4F80-4A9C-7EF7-871F-E83563327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18" y="365125"/>
            <a:ext cx="1158625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15771-9A28-E0D4-BFFA-661CE8A5E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18" y="1825625"/>
            <a:ext cx="575358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7BC3B9-441B-D8DF-A98D-3EB5E2460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8027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A2061-EB9C-50B2-4B1D-EC962758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E34-836F-354D-8867-03B90620F9F7}" type="datetime2">
              <a:rPr lang="en-GB" smtClean="0"/>
              <a:t>Thursday, 22 January 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0165EB-2218-9031-03EE-DF7B09329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07F2E-8697-92B0-389C-0D8B5F4B4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1A14-46CD-45BB-9792-6E9D6D955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69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BD404-A7A7-4744-4F78-AC08AF75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42" y="365125"/>
            <a:ext cx="1159011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5C57B-9D96-15F5-DAA9-7D70FD2E5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942" y="1681163"/>
            <a:ext cx="569663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FACCD3-9EC7-C1F0-8B43-01ACDE2A1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942" y="2505075"/>
            <a:ext cx="569663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33FDDD-C622-0131-90AA-86A361F95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71885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08C58A-669F-6F1C-17C2-FC9261488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71885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435A95-671C-CCF2-6522-AA4681522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DF6A-08EF-6241-87A2-D939D6079A4F}" type="datetime2">
              <a:rPr lang="en-GB" smtClean="0"/>
              <a:t>Thursday, 22 January 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0121CB-1DE8-BC9E-84BA-C9990FAF3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97AD2E-67BD-1C0B-3819-2996DF586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1A14-46CD-45BB-9792-6E9D6D955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82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45F93-A036-7A07-52F4-F165EE63E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42" y="365125"/>
            <a:ext cx="1105285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1A6835-E695-DEC9-EAA8-72AD19A13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4557-6193-424F-8788-406A2B83270E}" type="datetime2">
              <a:rPr lang="en-GB" smtClean="0"/>
              <a:t>Thursday, 22 January 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BB3194-109F-8D2A-E334-0D7FDF901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87138E-13B5-15F7-6D57-FFA87A21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1A14-46CD-45BB-9792-6E9D6D955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449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EBB6C9D-A394-7EE2-4863-9BF9836F77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1"/>
            <a:ext cx="6096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845F93-A036-7A07-52F4-F165EE63E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42" y="365125"/>
            <a:ext cx="545167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1A6835-E695-DEC9-EAA8-72AD19A13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2747-0B40-3743-A99C-158601A5EB38}" type="datetime2">
              <a:rPr lang="en-GB" smtClean="0"/>
              <a:t>Thursday, 22 January 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BB3194-109F-8D2A-E334-0D7FDF901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87138E-13B5-15F7-6D57-FFA87A21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1A14-46CD-45BB-9792-6E9D6D95560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A6C4C89-2D8E-C810-B0F4-A45A8C7991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1625" y="1898650"/>
            <a:ext cx="5451475" cy="4178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1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EBB6C9D-A394-7EE2-4863-9BF9836F77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6096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845F93-A036-7A07-52F4-F165EE63E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762" y="365125"/>
            <a:ext cx="545167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1A6835-E695-DEC9-EAA8-72AD19A13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96B3-DA9B-1940-87FB-26B3BE3EFB75}" type="datetime2">
              <a:rPr lang="en-GB" smtClean="0"/>
              <a:t>Thursday, 22 January 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BB3194-109F-8D2A-E334-0D7FDF901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87138E-13B5-15F7-6D57-FFA87A21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1A14-46CD-45BB-9792-6E9D6D95560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A6C4C89-2D8E-C810-B0F4-A45A8C7991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20445" y="1898650"/>
            <a:ext cx="5451475" cy="4178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5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611C0A-1C41-2FCB-528C-EFCF6063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974A-BBE2-3547-8D6D-CBCF3EA1A661}" type="datetime2">
              <a:rPr lang="en-GB" smtClean="0"/>
              <a:t>Thursday, 22 January 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39BD54-C0CE-7FD7-A08B-426081C2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1230D-2AA2-09C6-FB29-D73C88155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1A14-46CD-45BB-9792-6E9D6D955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78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B2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50EFEB-E4E8-E3FE-DDEC-98E7AB8FB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ECE225-0E31-3060-7CA8-A6F42C40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DAF9D-21D8-D45B-796F-3C01436B6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3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CDEAFF"/>
                </a:solidFill>
                <a:latin typeface="Brown LL" panose="020B0504010101010104" pitchFamily="34" charset="77"/>
              </a:defRPr>
            </a:lvl1pPr>
          </a:lstStyle>
          <a:p>
            <a:fld id="{D1430BDC-0BCB-9C45-AF8D-9340030DD016}" type="datetime2">
              <a:rPr lang="en-GB" smtClean="0"/>
              <a:pPr/>
              <a:t>Thursday, 22 January 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CD83E-56E6-F6A0-03D7-92A1464C7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CDEAFF"/>
                </a:solidFill>
                <a:latin typeface="Brown LL" panose="020B0504010101010104" pitchFamily="34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AF3CC-AF8E-5681-B29D-7F5D1974A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5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CDEAFF"/>
                </a:solidFill>
                <a:latin typeface="Brown LL" panose="020B0504010101010104" pitchFamily="34" charset="77"/>
              </a:defRPr>
            </a:lvl1pPr>
          </a:lstStyle>
          <a:p>
            <a:fld id="{28A81A14-46CD-45BB-9792-6E9D6D9556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11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73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EBCB79"/>
          </a:solidFill>
          <a:latin typeface="Weave Pro" panose="020B050308040204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Brown LL" panose="020B05040101010101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Brown LL" panose="020B05040101010101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Brown LL" panose="020B05040101010101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Brown LL" panose="020B05040101010101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Brown LL" panose="020B05040101010101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D674E-02DF-4B1E-9C62-69151DCB8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BA8FB-00B5-2867-BE83-8CB6FB5A1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743200" cy="365125"/>
          </a:xfrm>
        </p:spPr>
        <p:txBody>
          <a:bodyPr/>
          <a:lstStyle/>
          <a:p>
            <a:fld id="{C0932B86-A39F-4A4A-93FA-C0E73B2EDA6D}" type="datetime2">
              <a:rPr lang="en-GB" smtClean="0"/>
              <a:pPr/>
              <a:t>Thursday, 22 January 2026</a:t>
            </a:fld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9137B1E-C645-FACB-A02D-94A28CAB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/>
          <a:p>
            <a:fld id="{28A81A14-46CD-45BB-9792-6E9D6D95560C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14" name="Picture Placeholder 13" descr="A black and gold sign with a black background&#10;&#10;AI-generated content may be incorrect.">
            <a:extLst>
              <a:ext uri="{FF2B5EF4-FFF2-40B4-BE49-F238E27FC236}">
                <a16:creationId xmlns:a16="http://schemas.microsoft.com/office/drawing/2014/main" id="{7E32117C-B350-74C5-330E-80D5AB00BB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" r="52"/>
          <a:stretch>
            <a:fillRect/>
          </a:stretch>
        </p:blipFill>
        <p:spPr>
          <a:xfrm>
            <a:off x="213876" y="197803"/>
            <a:ext cx="2142000" cy="1062037"/>
          </a:xfr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D31F59D0-9B2D-514C-479B-4C305DF23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4876" y="1059601"/>
            <a:ext cx="9144000" cy="2387600"/>
          </a:xfrm>
        </p:spPr>
        <p:txBody>
          <a:bodyPr/>
          <a:lstStyle/>
          <a:p>
            <a:r>
              <a:rPr lang="en-US" dirty="0"/>
              <a:t>Year 9 KS4 </a:t>
            </a:r>
            <a:br>
              <a:rPr lang="en-US" dirty="0"/>
            </a:br>
            <a:r>
              <a:rPr lang="en-US" dirty="0"/>
              <a:t>Options Evening</a:t>
            </a:r>
          </a:p>
        </p:txBody>
      </p:sp>
      <p:sp>
        <p:nvSpPr>
          <p:cNvPr id="3" name="Subtitle 7">
            <a:extLst>
              <a:ext uri="{FF2B5EF4-FFF2-40B4-BE49-F238E27FC236}">
                <a16:creationId xmlns:a16="http://schemas.microsoft.com/office/drawing/2014/main" id="{89845A6D-28F9-CF09-868D-00F23B473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753" y="3717414"/>
            <a:ext cx="10127225" cy="2733848"/>
          </a:xfrm>
        </p:spPr>
        <p:txBody>
          <a:bodyPr>
            <a:normAutofit/>
          </a:bodyPr>
          <a:lstStyle/>
          <a:p>
            <a:pPr algn="l"/>
            <a:r>
              <a:rPr lang="en-GB" sz="3200" dirty="0"/>
              <a:t>Think about:</a:t>
            </a:r>
          </a:p>
          <a:p>
            <a:endParaRPr lang="en-GB" sz="2800" dirty="0"/>
          </a:p>
          <a:p>
            <a:r>
              <a:rPr lang="en-GB" sz="2800" dirty="0"/>
              <a:t>What subjects did you enjoy at school?</a:t>
            </a:r>
          </a:p>
          <a:p>
            <a:endParaRPr lang="en-GB" sz="2800" dirty="0"/>
          </a:p>
          <a:p>
            <a:r>
              <a:rPr lang="en-GB" sz="2800" dirty="0"/>
              <a:t>How have the subjects you studied in your past benefitted your life?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9543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65A03-9D87-7327-B986-FB2D11908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DA6E14B-1DE8-ED71-081D-DD57CE3B6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73" y="50801"/>
            <a:ext cx="10017245" cy="1325563"/>
          </a:xfrm>
        </p:spPr>
        <p:txBody>
          <a:bodyPr/>
          <a:lstStyle/>
          <a:p>
            <a:r>
              <a:rPr lang="fr-FR" dirty="0"/>
              <a:t>Options </a:t>
            </a:r>
            <a:r>
              <a:rPr lang="fr-FR" dirty="0" err="1"/>
              <a:t>Form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15DDBE0-CA66-C4BA-3094-73F71B822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20" y="1722440"/>
            <a:ext cx="4376387" cy="4632146"/>
          </a:xfrm>
        </p:spPr>
        <p:txBody>
          <a:bodyPr>
            <a:normAutofit/>
          </a:bodyPr>
          <a:lstStyle/>
          <a:p>
            <a:r>
              <a:rPr lang="en-GB" dirty="0"/>
              <a:t>Available on student portal tomorrow</a:t>
            </a:r>
          </a:p>
          <a:p>
            <a:endParaRPr lang="en-GB" dirty="0"/>
          </a:p>
          <a:p>
            <a:r>
              <a:rPr lang="en-GB" dirty="0"/>
              <a:t>Students select options in tutor time</a:t>
            </a:r>
          </a:p>
          <a:p>
            <a:endParaRPr lang="en-GB" dirty="0"/>
          </a:p>
          <a:p>
            <a:r>
              <a:rPr lang="en-GB" dirty="0"/>
              <a:t>Submit by Friday 6</a:t>
            </a:r>
            <a:r>
              <a:rPr lang="en-GB" baseline="30000" dirty="0"/>
              <a:t>th</a:t>
            </a:r>
            <a:r>
              <a:rPr lang="en-GB" dirty="0"/>
              <a:t> February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BBD98-4813-55C4-208B-EAE5A0F876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7320" y="6356350"/>
            <a:ext cx="2743200" cy="365125"/>
          </a:xfrm>
        </p:spPr>
        <p:txBody>
          <a:bodyPr/>
          <a:lstStyle/>
          <a:p>
            <a:fld id="{4AB797A5-9E73-8847-8ECC-4DFCBE89E7CD}" type="datetime2">
              <a:rPr lang="en-GB" smtClean="0"/>
              <a:pPr/>
              <a:t>Thursday, 22 January 2026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7D45A-7E18-195E-39B5-F37C790B9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600" y="6356350"/>
            <a:ext cx="2743200" cy="365125"/>
          </a:xfrm>
        </p:spPr>
        <p:txBody>
          <a:bodyPr/>
          <a:lstStyle/>
          <a:p>
            <a:fld id="{28A81A14-46CD-45BB-9792-6E9D6D95560C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14" name="Picture Placeholder 13" descr="A black and gold sign with a black background&#10;&#10;AI-generated content may be incorrect.">
            <a:extLst>
              <a:ext uri="{FF2B5EF4-FFF2-40B4-BE49-F238E27FC236}">
                <a16:creationId xmlns:a16="http://schemas.microsoft.com/office/drawing/2014/main" id="{4329B359-7D94-4C01-E827-CE7B2903C0F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  <p:pic>
        <p:nvPicPr>
          <p:cNvPr id="3076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B1B1A8E-3C67-0897-0DE7-E4C501BE1C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" t="8031" r="7984" b="16474"/>
          <a:stretch>
            <a:fillRect/>
          </a:stretch>
        </p:blipFill>
        <p:spPr bwMode="auto">
          <a:xfrm>
            <a:off x="4482344" y="1376365"/>
            <a:ext cx="7709656" cy="548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41834CF-3F00-FA2F-B987-DF2E1A172A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3204" y="5111941"/>
            <a:ext cx="9788796" cy="1746059"/>
          </a:xfrm>
          <a:prstGeom prst="rect">
            <a:avLst/>
          </a:prstGeom>
        </p:spPr>
      </p:pic>
      <p:pic>
        <p:nvPicPr>
          <p:cNvPr id="3078" name="Picture 6" descr="Bromcom Student App – Apps on Google Play">
            <a:extLst>
              <a:ext uri="{FF2B5EF4-FFF2-40B4-BE49-F238E27FC236}">
                <a16:creationId xmlns:a16="http://schemas.microsoft.com/office/drawing/2014/main" id="{7C14C7C9-87EC-1A47-98C3-FD9D74711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344" y="1373906"/>
            <a:ext cx="1545968" cy="154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65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4ED1D-00BD-AC2B-8891-9E1559747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89E1722-76D2-165C-7C61-016152E42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73" y="50801"/>
            <a:ext cx="10017245" cy="1325563"/>
          </a:xfrm>
        </p:spPr>
        <p:txBody>
          <a:bodyPr/>
          <a:lstStyle/>
          <a:p>
            <a:r>
              <a:rPr lang="en-US"/>
              <a:t>Support?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F3E8609-A5EB-E719-18C4-CFDA2D520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74" y="1361987"/>
            <a:ext cx="8796873" cy="4683655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Visit subject teachers (even for subjects you aren’t sure you will pick)</a:t>
            </a:r>
          </a:p>
          <a:p>
            <a:endParaRPr lang="en-GB" dirty="0"/>
          </a:p>
          <a:p>
            <a:r>
              <a:rPr lang="en-GB" dirty="0"/>
              <a:t>Exam Access and SEND – 126</a:t>
            </a:r>
          </a:p>
          <a:p>
            <a:endParaRPr lang="en-GB" dirty="0"/>
          </a:p>
          <a:p>
            <a:r>
              <a:rPr lang="en-GB" dirty="0"/>
              <a:t>PPE Results – 123</a:t>
            </a:r>
          </a:p>
          <a:p>
            <a:endParaRPr lang="en-GB" dirty="0"/>
          </a:p>
          <a:p>
            <a:r>
              <a:rPr lang="en-GB" dirty="0"/>
              <a:t>Triple Science - 129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F4B32-B6D4-1EDF-9E00-8A043684FD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7320" y="6356350"/>
            <a:ext cx="2743200" cy="365125"/>
          </a:xfrm>
        </p:spPr>
        <p:txBody>
          <a:bodyPr/>
          <a:lstStyle/>
          <a:p>
            <a:fld id="{4AB797A5-9E73-8847-8ECC-4DFCBE89E7CD}" type="datetime2">
              <a:rPr lang="en-GB" smtClean="0"/>
              <a:pPr/>
              <a:t>Thursday, 22 January 2026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23A56-AA76-4D4F-14E6-DB81E4273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600" y="6356350"/>
            <a:ext cx="2743200" cy="365125"/>
          </a:xfrm>
        </p:spPr>
        <p:txBody>
          <a:bodyPr/>
          <a:lstStyle/>
          <a:p>
            <a:fld id="{28A81A14-46CD-45BB-9792-6E9D6D95560C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14" name="Picture Placeholder 13" descr="A black and gold sign with a black background&#10;&#10;AI-generated content may be incorrect.">
            <a:extLst>
              <a:ext uri="{FF2B5EF4-FFF2-40B4-BE49-F238E27FC236}">
                <a16:creationId xmlns:a16="http://schemas.microsoft.com/office/drawing/2014/main" id="{D9AA6771-41D0-3B4D-BC8C-41DC32C839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00AE61-C3D7-2801-5D9F-04A69F20F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3055" y="4028899"/>
            <a:ext cx="2143125" cy="2143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9719E5-C4A9-C688-9122-2DF0C37CFE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5600" y="156069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2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93AF3-A75A-DAB3-B292-637C98D22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0D41CCC-D18E-697F-DD6D-D6B3DD9C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73" y="50801"/>
            <a:ext cx="10017245" cy="1325563"/>
          </a:xfrm>
        </p:spPr>
        <p:txBody>
          <a:bodyPr/>
          <a:lstStyle/>
          <a:p>
            <a:r>
              <a:rPr lang="en-US" dirty="0"/>
              <a:t>Where?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ED01471-34D6-74F1-5DF8-26A464D4D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565" y="1189267"/>
            <a:ext cx="3766786" cy="4683655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  <a:p>
            <a:r>
              <a:rPr lang="en-GB" dirty="0"/>
              <a:t>Visit subject teachers (even for subjects you aren’t sure you will pick)</a:t>
            </a:r>
          </a:p>
          <a:p>
            <a:endParaRPr lang="en-GB" dirty="0"/>
          </a:p>
          <a:p>
            <a:r>
              <a:rPr lang="en-GB" dirty="0"/>
              <a:t>Exam Access and SEND – 126</a:t>
            </a:r>
          </a:p>
          <a:p>
            <a:endParaRPr lang="en-GB" dirty="0"/>
          </a:p>
          <a:p>
            <a:r>
              <a:rPr lang="en-GB" dirty="0"/>
              <a:t>PPE Results and HA – 123</a:t>
            </a:r>
          </a:p>
          <a:p>
            <a:endParaRPr lang="en-GB" dirty="0"/>
          </a:p>
          <a:p>
            <a:r>
              <a:rPr lang="en-GB" dirty="0"/>
              <a:t>Triple Science - 129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25339-4388-CED4-CD7E-49639344BD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7320" y="6356350"/>
            <a:ext cx="2743200" cy="365125"/>
          </a:xfrm>
        </p:spPr>
        <p:txBody>
          <a:bodyPr/>
          <a:lstStyle/>
          <a:p>
            <a:fld id="{4AB797A5-9E73-8847-8ECC-4DFCBE89E7CD}" type="datetime2">
              <a:rPr lang="en-GB" smtClean="0"/>
              <a:pPr/>
              <a:t>Thursday, 22 January 2026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344DC-7036-268B-6492-7D3953A5B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600" y="6356350"/>
            <a:ext cx="2743200" cy="365125"/>
          </a:xfrm>
        </p:spPr>
        <p:txBody>
          <a:bodyPr/>
          <a:lstStyle/>
          <a:p>
            <a:fld id="{28A81A14-46CD-45BB-9792-6E9D6D95560C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14" name="Picture Placeholder 13" descr="A black and gold sign with a black background&#10;&#10;AI-generated content may be incorrect.">
            <a:extLst>
              <a:ext uri="{FF2B5EF4-FFF2-40B4-BE49-F238E27FC236}">
                <a16:creationId xmlns:a16="http://schemas.microsoft.com/office/drawing/2014/main" id="{59DAFD06-0A84-6AA6-6081-5A02E77CBA6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9A6C4C-6F35-8FA6-00FD-D5CE2DCC48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282"/>
          <a:stretch>
            <a:fillRect/>
          </a:stretch>
        </p:blipFill>
        <p:spPr>
          <a:xfrm>
            <a:off x="4153775" y="0"/>
            <a:ext cx="5720080" cy="49913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18934F-DE12-59C7-D41A-C34EB13B39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1054" b="54963"/>
          <a:stretch>
            <a:fillRect/>
          </a:stretch>
        </p:blipFill>
        <p:spPr>
          <a:xfrm>
            <a:off x="9326880" y="4184929"/>
            <a:ext cx="2865120" cy="267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5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CB180-856A-991A-6EA3-11A8749D5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DAC7CE8-88D0-4199-8035-67E5996E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73" y="50801"/>
            <a:ext cx="10017245" cy="1325563"/>
          </a:xfrm>
        </p:spPr>
        <p:txBody>
          <a:bodyPr/>
          <a:lstStyle/>
          <a:p>
            <a:r>
              <a:rPr lang="en-US"/>
              <a:t>GCSE Options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4EE7FF9-FF64-680F-990B-625D01C39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74" y="1219200"/>
            <a:ext cx="10017244" cy="5025145"/>
          </a:xfrm>
        </p:spPr>
        <p:txBody>
          <a:bodyPr>
            <a:normAutofit/>
          </a:bodyPr>
          <a:lstStyle/>
          <a:p>
            <a:endParaRPr lang="en-GB"/>
          </a:p>
          <a:p>
            <a:r>
              <a:rPr lang="en-GB"/>
              <a:t>Subject decisions</a:t>
            </a:r>
          </a:p>
          <a:p>
            <a:endParaRPr lang="en-GB"/>
          </a:p>
          <a:p>
            <a:endParaRPr lang="en-GB"/>
          </a:p>
          <a:p>
            <a:r>
              <a:rPr lang="en-GB"/>
              <a:t>Think carefully!</a:t>
            </a:r>
          </a:p>
          <a:p>
            <a:endParaRPr lang="en-GB"/>
          </a:p>
          <a:p>
            <a:endParaRPr lang="en-GB"/>
          </a:p>
          <a:p>
            <a:r>
              <a:rPr lang="en-GB"/>
              <a:t>Determines your future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6300A-6D5E-7267-3FDD-779E033F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7320" y="6356350"/>
            <a:ext cx="2743200" cy="365125"/>
          </a:xfrm>
        </p:spPr>
        <p:txBody>
          <a:bodyPr/>
          <a:lstStyle/>
          <a:p>
            <a:fld id="{4AB797A5-9E73-8847-8ECC-4DFCBE89E7CD}" type="datetime2">
              <a:rPr lang="en-GB" smtClean="0"/>
              <a:pPr/>
              <a:t>Thursday, 22 January 2026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D2B48-324B-3CF5-85AB-49ABFF393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600" y="6356350"/>
            <a:ext cx="2743200" cy="365125"/>
          </a:xfrm>
        </p:spPr>
        <p:txBody>
          <a:bodyPr/>
          <a:lstStyle/>
          <a:p>
            <a:fld id="{28A81A14-46CD-45BB-9792-6E9D6D95560C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14" name="Picture Placeholder 13" descr="A black and gold sign with a black background&#10;&#10;AI-generated content may be incorrect.">
            <a:extLst>
              <a:ext uri="{FF2B5EF4-FFF2-40B4-BE49-F238E27FC236}">
                <a16:creationId xmlns:a16="http://schemas.microsoft.com/office/drawing/2014/main" id="{5475E020-B43A-AAEB-5D55-18E2A5B57B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11972F-1184-160D-5766-B93A715DF48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341" t="17472" r="15761" b="20675"/>
          <a:stretch>
            <a:fillRect/>
          </a:stretch>
        </p:blipFill>
        <p:spPr>
          <a:xfrm>
            <a:off x="6931378" y="1219200"/>
            <a:ext cx="2156178" cy="1993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C56C33-0CA9-F0E7-3500-24E1A8A81A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2833" y="2813573"/>
            <a:ext cx="1993563" cy="1993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7035BF-0EC1-5B4D-44CE-15B5A789572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0172"/>
          <a:stretch>
            <a:fillRect/>
          </a:stretch>
        </p:blipFill>
        <p:spPr>
          <a:xfrm>
            <a:off x="6931378" y="4344473"/>
            <a:ext cx="2156178" cy="208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29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A845B-006B-5F8B-372B-33A9D090F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4D604F2-2847-B13D-21EA-58C7D4EB6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73" y="50802"/>
            <a:ext cx="10017245" cy="979488"/>
          </a:xfrm>
        </p:spPr>
        <p:txBody>
          <a:bodyPr/>
          <a:lstStyle/>
          <a:p>
            <a:r>
              <a:rPr lang="en-US" dirty="0"/>
              <a:t>KS4 Study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8A0C6-A2F5-DED2-1570-F7B277365B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7320" y="6356350"/>
            <a:ext cx="2743200" cy="365125"/>
          </a:xfrm>
        </p:spPr>
        <p:txBody>
          <a:bodyPr/>
          <a:lstStyle/>
          <a:p>
            <a:fld id="{4AB797A5-9E73-8847-8ECC-4DFCBE89E7CD}" type="datetime2">
              <a:rPr lang="en-GB" smtClean="0"/>
              <a:pPr/>
              <a:t>Thursday, 22 January 2026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E6F11-97D2-0322-1268-2F9F15CC0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600" y="6356350"/>
            <a:ext cx="2743200" cy="365125"/>
          </a:xfrm>
        </p:spPr>
        <p:txBody>
          <a:bodyPr/>
          <a:lstStyle/>
          <a:p>
            <a:fld id="{28A81A14-46CD-45BB-9792-6E9D6D95560C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14" name="Picture Placeholder 13" descr="A black and gold sign with a black background&#10;&#10;AI-generated content may be incorrect.">
            <a:extLst>
              <a:ext uri="{FF2B5EF4-FFF2-40B4-BE49-F238E27FC236}">
                <a16:creationId xmlns:a16="http://schemas.microsoft.com/office/drawing/2014/main" id="{B3FA7993-128F-41F6-26C9-FE6E68049C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1C0419-3EE0-C91D-5709-EC2ACCBDBB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4066"/>
          <a:stretch>
            <a:fillRect/>
          </a:stretch>
        </p:blipFill>
        <p:spPr>
          <a:xfrm>
            <a:off x="1086416" y="942786"/>
            <a:ext cx="6515665" cy="26918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8E508B-EBFB-04D1-A6C1-659F79E10D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5752" b="32514"/>
          <a:stretch>
            <a:fillRect/>
          </a:stretch>
        </p:blipFill>
        <p:spPr>
          <a:xfrm>
            <a:off x="4278564" y="5533580"/>
            <a:ext cx="6515665" cy="12736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D8F97E-BE70-0B60-2483-EA4E5F1820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7597"/>
          <a:stretch>
            <a:fillRect/>
          </a:stretch>
        </p:blipFill>
        <p:spPr>
          <a:xfrm>
            <a:off x="2682490" y="3634676"/>
            <a:ext cx="6515665" cy="189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2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E78DD-3C8E-4169-C6B0-1E69E2C6D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6E35A62-0B1C-5629-2044-6216CE25B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73" y="50802"/>
            <a:ext cx="10017245" cy="979488"/>
          </a:xfrm>
        </p:spPr>
        <p:txBody>
          <a:bodyPr/>
          <a:lstStyle/>
          <a:p>
            <a:r>
              <a:rPr lang="en-US" dirty="0"/>
              <a:t>KS4 Study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3DAD-CDAC-A6CF-1172-CFAFB30BF3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7320" y="6356350"/>
            <a:ext cx="2743200" cy="365125"/>
          </a:xfrm>
        </p:spPr>
        <p:txBody>
          <a:bodyPr/>
          <a:lstStyle/>
          <a:p>
            <a:fld id="{4AB797A5-9E73-8847-8ECC-4DFCBE89E7CD}" type="datetime2">
              <a:rPr lang="en-GB" smtClean="0"/>
              <a:pPr/>
              <a:t>Thursday, 22 January 2026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B1639-48EF-BA50-7FD6-54634E2A3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600" y="6356350"/>
            <a:ext cx="2743200" cy="365125"/>
          </a:xfrm>
        </p:spPr>
        <p:txBody>
          <a:bodyPr/>
          <a:lstStyle/>
          <a:p>
            <a:fld id="{28A81A14-46CD-45BB-9792-6E9D6D95560C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4" name="Picture Placeholder 13" descr="A black and gold sign with a black background&#10;&#10;AI-generated content may be incorrect.">
            <a:extLst>
              <a:ext uri="{FF2B5EF4-FFF2-40B4-BE49-F238E27FC236}">
                <a16:creationId xmlns:a16="http://schemas.microsoft.com/office/drawing/2014/main" id="{5F7BA3FB-1286-2684-CD20-D60781501B8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F50D57-B2BF-7E75-1618-A33E0343E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941798"/>
            <a:ext cx="7246435" cy="56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8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54C30-1BB3-2DFB-689D-F514F6A1D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1DE6D12-CEC3-3930-C842-CA18E4BE5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73" y="50801"/>
            <a:ext cx="10017245" cy="1325563"/>
          </a:xfrm>
        </p:spPr>
        <p:txBody>
          <a:bodyPr/>
          <a:lstStyle/>
          <a:p>
            <a:r>
              <a:rPr lang="en-US"/>
              <a:t>How do you choose the right subject?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4E195-529D-D3B9-4716-AF06C0ADD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7320" y="6356350"/>
            <a:ext cx="2743200" cy="365125"/>
          </a:xfrm>
        </p:spPr>
        <p:txBody>
          <a:bodyPr/>
          <a:lstStyle/>
          <a:p>
            <a:fld id="{4AB797A5-9E73-8847-8ECC-4DFCBE89E7CD}" type="datetime2">
              <a:rPr lang="en-GB" smtClean="0"/>
              <a:pPr/>
              <a:t>Thursday, 22 January 2026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F5455-A4ED-3363-0D9B-BCC2C9CAF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600" y="6356350"/>
            <a:ext cx="2743200" cy="365125"/>
          </a:xfrm>
        </p:spPr>
        <p:txBody>
          <a:bodyPr/>
          <a:lstStyle/>
          <a:p>
            <a:fld id="{28A81A14-46CD-45BB-9792-6E9D6D95560C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14" name="Picture Placeholder 13" descr="A black and gold sign with a black background&#10;&#10;AI-generated content may be incorrect.">
            <a:extLst>
              <a:ext uri="{FF2B5EF4-FFF2-40B4-BE49-F238E27FC236}">
                <a16:creationId xmlns:a16="http://schemas.microsoft.com/office/drawing/2014/main" id="{24CD5705-1626-4B1D-0359-1E64B1EFDA0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C60921-C0B3-249A-62B7-4044FBE01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73" y="1486958"/>
            <a:ext cx="5167738" cy="4351338"/>
          </a:xfrm>
        </p:spPr>
        <p:txBody>
          <a:bodyPr>
            <a:normAutofit/>
          </a:bodyPr>
          <a:lstStyle/>
          <a:p>
            <a:r>
              <a:rPr lang="en-GB"/>
              <a:t>What do you enjoy?</a:t>
            </a:r>
          </a:p>
          <a:p>
            <a:endParaRPr lang="en-GB"/>
          </a:p>
          <a:p>
            <a:r>
              <a:rPr lang="en-GB"/>
              <a:t>What are your strengths?</a:t>
            </a:r>
          </a:p>
          <a:p>
            <a:endParaRPr lang="en-GB"/>
          </a:p>
          <a:p>
            <a:r>
              <a:rPr lang="en-GB"/>
              <a:t>What will help your future?</a:t>
            </a:r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0FA5E6-A8E0-0427-02FE-A487A9C362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0181"/>
          <a:stretch>
            <a:fillRect/>
          </a:stretch>
        </p:blipFill>
        <p:spPr>
          <a:xfrm>
            <a:off x="9093051" y="1502569"/>
            <a:ext cx="2085975" cy="17486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088608-1BD4-8E4B-1D73-F29DCB134C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925" y="3671885"/>
            <a:ext cx="2143125" cy="2143125"/>
          </a:xfrm>
          <a:prstGeom prst="rect">
            <a:avLst/>
          </a:prstGeom>
        </p:spPr>
      </p:pic>
      <p:pic>
        <p:nvPicPr>
          <p:cNvPr id="4098" name="Picture 2" descr="Bright Future Icon Royalty-Free Images ...">
            <a:extLst>
              <a:ext uri="{FF2B5EF4-FFF2-40B4-BE49-F238E27FC236}">
                <a16:creationId xmlns:a16="http://schemas.microsoft.com/office/drawing/2014/main" id="{985284E5-E587-ECC3-FE68-CDF53A752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32" y="4673599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554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7F644-B39E-E8D9-E229-CBA0218EC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4EEED7D-CB43-9CD7-2E60-06621CE37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73" y="50801"/>
            <a:ext cx="10017245" cy="1325563"/>
          </a:xfrm>
        </p:spPr>
        <p:txBody>
          <a:bodyPr/>
          <a:lstStyle/>
          <a:p>
            <a:r>
              <a:rPr lang="en-US" dirty="0"/>
              <a:t>3 Option Choices, 2 Reserves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6423DD7-9660-DF20-B7B4-06ADE026C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73" y="1513767"/>
            <a:ext cx="6570947" cy="5025145"/>
          </a:xfrm>
        </p:spPr>
        <p:txBody>
          <a:bodyPr>
            <a:normAutofit/>
          </a:bodyPr>
          <a:lstStyle/>
          <a:p>
            <a:endParaRPr lang="en-GB" sz="3200" dirty="0"/>
          </a:p>
          <a:p>
            <a:r>
              <a:rPr lang="en-GB" sz="3200" dirty="0"/>
              <a:t>Reserve choices are important!</a:t>
            </a:r>
          </a:p>
          <a:p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We do our best to ensure students get their first choice, however we are constrained by logistics and demand. </a:t>
            </a:r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00F25-43AE-9855-0214-6672948BE7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7320" y="6356350"/>
            <a:ext cx="2743200" cy="365125"/>
          </a:xfrm>
        </p:spPr>
        <p:txBody>
          <a:bodyPr/>
          <a:lstStyle/>
          <a:p>
            <a:fld id="{4AB797A5-9E73-8847-8ECC-4DFCBE89E7CD}" type="datetime2">
              <a:rPr lang="en-GB" smtClean="0"/>
              <a:pPr/>
              <a:t>Thursday, 22 January 2026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83A87-C48F-6EDF-5CB0-EDE10AE7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600" y="6356350"/>
            <a:ext cx="2743200" cy="365125"/>
          </a:xfrm>
        </p:spPr>
        <p:txBody>
          <a:bodyPr/>
          <a:lstStyle/>
          <a:p>
            <a:fld id="{28A81A14-46CD-45BB-9792-6E9D6D95560C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14" name="Picture Placeholder 13" descr="A black and gold sign with a black background&#10;&#10;AI-generated content may be incorrect.">
            <a:extLst>
              <a:ext uri="{FF2B5EF4-FFF2-40B4-BE49-F238E27FC236}">
                <a16:creationId xmlns:a16="http://schemas.microsoft.com/office/drawing/2014/main" id="{F18CD6FE-210E-61BA-466E-80648838C75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804631-87C9-742A-72F5-8DA4B5A33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0301" y="279479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08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23FEB-2F37-6D66-E12D-23E9C25BD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0B0D5-506E-9F53-B68E-54A7245E62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7320" y="6356350"/>
            <a:ext cx="2743200" cy="365125"/>
          </a:xfrm>
        </p:spPr>
        <p:txBody>
          <a:bodyPr/>
          <a:lstStyle/>
          <a:p>
            <a:fld id="{4AB797A5-9E73-8847-8ECC-4DFCBE89E7CD}" type="datetime2">
              <a:rPr lang="en-GB" smtClean="0"/>
              <a:pPr/>
              <a:t>Thursday, 22 January 2026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0A41B-17D9-ED39-09BB-55A5D243B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600" y="6356350"/>
            <a:ext cx="2743200" cy="365125"/>
          </a:xfrm>
        </p:spPr>
        <p:txBody>
          <a:bodyPr/>
          <a:lstStyle/>
          <a:p>
            <a:fld id="{28A81A14-46CD-45BB-9792-6E9D6D95560C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14" name="Picture Placeholder 13" descr="A black and gold sign with a black background&#10;&#10;AI-generated content may be incorrect.">
            <a:extLst>
              <a:ext uri="{FF2B5EF4-FFF2-40B4-BE49-F238E27FC236}">
                <a16:creationId xmlns:a16="http://schemas.microsoft.com/office/drawing/2014/main" id="{BFA70092-4551-C307-EBE5-90FEE9531B1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98D86E3-FB3F-4980-1AF3-32E8D50BB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74" y="18307"/>
            <a:ext cx="10017245" cy="1325563"/>
          </a:xfrm>
        </p:spPr>
        <p:txBody>
          <a:bodyPr/>
          <a:lstStyle/>
          <a:p>
            <a:r>
              <a:rPr lang="en-GB" dirty="0"/>
              <a:t>Options Booklet – App and Website</a:t>
            </a:r>
          </a:p>
        </p:txBody>
      </p:sp>
      <p:sp>
        <p:nvSpPr>
          <p:cNvPr id="16" name="AutoShape 4" descr="Image preview">
            <a:extLst>
              <a:ext uri="{FF2B5EF4-FFF2-40B4-BE49-F238E27FC236}">
                <a16:creationId xmlns:a16="http://schemas.microsoft.com/office/drawing/2014/main" id="{3D95D415-AD0B-7747-4F8D-701B8D1432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D5AC27E-99D1-9DA9-2B12-46BD8B9A5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623" y="3163302"/>
            <a:ext cx="1781175" cy="160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FEF1B1-7C2D-B708-190A-20A9609069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1426" y="2672190"/>
            <a:ext cx="8226387" cy="258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99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17F77-B97F-1E81-F1BC-45D48D4FA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D0C3C35-9F0A-542F-68B7-89DB547A1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73" y="50801"/>
            <a:ext cx="10017245" cy="1325563"/>
          </a:xfrm>
        </p:spPr>
        <p:txBody>
          <a:bodyPr/>
          <a:lstStyle/>
          <a:p>
            <a:r>
              <a:rPr lang="fr-FR" dirty="0" err="1"/>
              <a:t>GCSEs</a:t>
            </a:r>
            <a:r>
              <a:rPr lang="fr-FR" dirty="0"/>
              <a:t> vs </a:t>
            </a:r>
            <a:r>
              <a:rPr lang="fr-FR" dirty="0" err="1"/>
              <a:t>Vocational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2 Qualifications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478574B-23DA-65AB-9994-BD7402282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73" y="1601506"/>
            <a:ext cx="11577252" cy="17009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GCSE:</a:t>
            </a:r>
          </a:p>
          <a:p>
            <a:r>
              <a:rPr lang="en-GB" dirty="0"/>
              <a:t>Mostly external written exams taken at end of Year 11</a:t>
            </a:r>
          </a:p>
          <a:p>
            <a:r>
              <a:rPr lang="en-GB" dirty="0"/>
              <a:t>Grade 9 (highest) to Grade 1 (lowest)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3B53A-479E-13E9-5EDA-8FDD777562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7320" y="6356350"/>
            <a:ext cx="2743200" cy="365125"/>
          </a:xfrm>
        </p:spPr>
        <p:txBody>
          <a:bodyPr/>
          <a:lstStyle/>
          <a:p>
            <a:fld id="{4AB797A5-9E73-8847-8ECC-4DFCBE89E7CD}" type="datetime2">
              <a:rPr lang="en-GB" smtClean="0"/>
              <a:pPr/>
              <a:t>Thursday, 22 January 2026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66A7D-D12C-B7D9-86DF-9D5D30961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600" y="6356350"/>
            <a:ext cx="2743200" cy="365125"/>
          </a:xfrm>
        </p:spPr>
        <p:txBody>
          <a:bodyPr/>
          <a:lstStyle/>
          <a:p>
            <a:fld id="{28A81A14-46CD-45BB-9792-6E9D6D95560C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14" name="Picture Placeholder 13" descr="A black and gold sign with a black background&#10;&#10;AI-generated content may be incorrect.">
            <a:extLst>
              <a:ext uri="{FF2B5EF4-FFF2-40B4-BE49-F238E27FC236}">
                <a16:creationId xmlns:a16="http://schemas.microsoft.com/office/drawing/2014/main" id="{92657BE2-9268-306A-E153-87A2569251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8CF685EE-7254-CD37-027E-8CEDCF9ED9E2}"/>
              </a:ext>
            </a:extLst>
          </p:cNvPr>
          <p:cNvSpPr txBox="1">
            <a:spLocks/>
          </p:cNvSpPr>
          <p:nvPr/>
        </p:nvSpPr>
        <p:spPr>
          <a:xfrm>
            <a:off x="307372" y="4084151"/>
            <a:ext cx="11577252" cy="1700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Brown LL" panose="020B05040101010101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Brown LL" panose="020B05040101010101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Brown LL" panose="020B05040101010101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Brown LL" panose="020B05040101010101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Brown LL" panose="020B05040101010101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Vocational Level 2 :</a:t>
            </a:r>
          </a:p>
          <a:p>
            <a:r>
              <a:rPr lang="en-GB" dirty="0"/>
              <a:t>60% coursework-based assessment completed in lessons through Year 10 and 11, 40% exam at end of Year 11</a:t>
            </a:r>
          </a:p>
          <a:p>
            <a:r>
              <a:rPr lang="en-GB" dirty="0"/>
              <a:t>Grade Pass – Distinction*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4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0E08E-9051-5AAA-30A4-25B23910B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2590BBD-62F5-711C-B821-A5E009791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73" y="50801"/>
            <a:ext cx="10017245" cy="1325563"/>
          </a:xfrm>
        </p:spPr>
        <p:txBody>
          <a:bodyPr/>
          <a:lstStyle/>
          <a:p>
            <a:r>
              <a:rPr lang="fr-FR" dirty="0"/>
              <a:t>English </a:t>
            </a:r>
            <a:r>
              <a:rPr lang="fr-FR" dirty="0" err="1"/>
              <a:t>Baccalaureate</a:t>
            </a:r>
            <a:r>
              <a:rPr lang="fr-FR" dirty="0"/>
              <a:t> (</a:t>
            </a:r>
            <a:r>
              <a:rPr lang="fr-FR" dirty="0" err="1"/>
              <a:t>EBacc</a:t>
            </a:r>
            <a:r>
              <a:rPr lang="fr-FR" dirty="0"/>
              <a:t>) 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C6E1027-BD77-CEB6-6036-511998DC7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73" y="1614577"/>
            <a:ext cx="11577252" cy="4632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Grade 5 or higher in the below subjects:</a:t>
            </a:r>
          </a:p>
          <a:p>
            <a:r>
              <a:rPr lang="en-GB" dirty="0"/>
              <a:t>English</a:t>
            </a:r>
          </a:p>
          <a:p>
            <a:r>
              <a:rPr lang="en-GB" dirty="0"/>
              <a:t>Maths</a:t>
            </a:r>
          </a:p>
          <a:p>
            <a:r>
              <a:rPr lang="en-GB" dirty="0"/>
              <a:t>Science (combined or triple)</a:t>
            </a:r>
          </a:p>
          <a:p>
            <a:r>
              <a:rPr lang="en-GB" dirty="0"/>
              <a:t>French</a:t>
            </a:r>
          </a:p>
          <a:p>
            <a:r>
              <a:rPr lang="en-GB" dirty="0"/>
              <a:t>Geography or History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Recognised by universities as developing key skills, it is not an extra qualification.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B048F-E96A-A8A4-8BC9-73AF60D7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7320" y="6356350"/>
            <a:ext cx="2743200" cy="365125"/>
          </a:xfrm>
        </p:spPr>
        <p:txBody>
          <a:bodyPr/>
          <a:lstStyle/>
          <a:p>
            <a:fld id="{4AB797A5-9E73-8847-8ECC-4DFCBE89E7CD}" type="datetime2">
              <a:rPr lang="en-GB" smtClean="0"/>
              <a:pPr/>
              <a:t>Thursday, 22 January 2026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A5413-A071-67A5-280A-80C34EA32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600" y="6356350"/>
            <a:ext cx="2743200" cy="365125"/>
          </a:xfrm>
        </p:spPr>
        <p:txBody>
          <a:bodyPr/>
          <a:lstStyle/>
          <a:p>
            <a:fld id="{28A81A14-46CD-45BB-9792-6E9D6D95560C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4" name="Picture Placeholder 13" descr="A black and gold sign with a black background&#10;&#10;AI-generated content may be incorrect.">
            <a:extLst>
              <a:ext uri="{FF2B5EF4-FFF2-40B4-BE49-F238E27FC236}">
                <a16:creationId xmlns:a16="http://schemas.microsoft.com/office/drawing/2014/main" id="{86D08636-C1A4-6563-5829-4201C4E3ADD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  <p:pic>
        <p:nvPicPr>
          <p:cNvPr id="2052" name="Picture 4" descr="When is a qualification not a ...">
            <a:extLst>
              <a:ext uri="{FF2B5EF4-FFF2-40B4-BE49-F238E27FC236}">
                <a16:creationId xmlns:a16="http://schemas.microsoft.com/office/drawing/2014/main" id="{5B15CC94-48D1-2062-9C54-479CB65B0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487" y="2127660"/>
            <a:ext cx="22669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433916"/>
      </p:ext>
    </p:extLst>
  </p:cSld>
  <p:clrMapOvr>
    <a:masterClrMapping/>
  </p:clrMapOvr>
</p:sld>
</file>

<file path=ppt/theme/theme1.xml><?xml version="1.0" encoding="utf-8"?>
<a:theme xmlns:a="http://schemas.openxmlformats.org/drawingml/2006/main" name="HTS Dark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1B8FCA7A42C249903FD5DA47634E41" ma:contentTypeVersion="16" ma:contentTypeDescription="Create a new document." ma:contentTypeScope="" ma:versionID="afe04dd673eafcaacd315ca53f1f4d08">
  <xsd:schema xmlns:xsd="http://www.w3.org/2001/XMLSchema" xmlns:xs="http://www.w3.org/2001/XMLSchema" xmlns:p="http://schemas.microsoft.com/office/2006/metadata/properties" xmlns:ns2="3c660e45-37a6-46c0-a8e5-ac3d5b8d10cb" xmlns:ns3="7ee6e9d7-c616-41e8-8143-51a87b978883" targetNamespace="http://schemas.microsoft.com/office/2006/metadata/properties" ma:root="true" ma:fieldsID="6868c2c47702fb20ca7b78317b2f1b43" ns2:_="" ns3:_="">
    <xsd:import namespace="3c660e45-37a6-46c0-a8e5-ac3d5b8d10cb"/>
    <xsd:import namespace="7ee6e9d7-c616-41e8-8143-51a87b97888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60e45-37a6-46c0-a8e5-ac3d5b8d10c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27e480dc-b3b3-4e6f-893c-e7ab4cc8a59a}" ma:internalName="TaxCatchAll" ma:showField="CatchAllData" ma:web="3c660e45-37a6-46c0-a8e5-ac3d5b8d10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e6e9d7-c616-41e8-8143-51a87b9788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d5d2f2c-9a4c-41a7-ab2f-56dfb70416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660e45-37a6-46c0-a8e5-ac3d5b8d10cb" xsi:nil="true"/>
    <lcf76f155ced4ddcb4097134ff3c332f xmlns="7ee6e9d7-c616-41e8-8143-51a87b97888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9494B4D-134C-461B-93F4-1B05A0EF985F}">
  <ds:schemaRefs>
    <ds:schemaRef ds:uri="3c660e45-37a6-46c0-a8e5-ac3d5b8d10cb"/>
    <ds:schemaRef ds:uri="7ee6e9d7-c616-41e8-8143-51a87b97888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E3C4345-7215-48BE-A185-0C11BDC43E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2E78B4-5564-4D86-8086-3C3FD6C9D1AF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7ee6e9d7-c616-41e8-8143-51a87b978883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3c660e45-37a6-46c0-a8e5-ac3d5b8d10c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566</Words>
  <Application>Microsoft Office PowerPoint</Application>
  <PresentationFormat>Widescreen</PresentationFormat>
  <Paragraphs>184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Brown LL</vt:lpstr>
      <vt:lpstr>Verdana</vt:lpstr>
      <vt:lpstr>Weave Pro</vt:lpstr>
      <vt:lpstr>HTS Dark</vt:lpstr>
      <vt:lpstr>Year 9 KS4  Options Evening</vt:lpstr>
      <vt:lpstr>GCSE Options</vt:lpstr>
      <vt:lpstr>KS4 Study</vt:lpstr>
      <vt:lpstr>KS4 Study</vt:lpstr>
      <vt:lpstr>How do you choose the right subject?</vt:lpstr>
      <vt:lpstr>3 Option Choices, 2 Reserves</vt:lpstr>
      <vt:lpstr>Options Booklet – App and Website</vt:lpstr>
      <vt:lpstr>GCSEs vs Vocational Level 2 Qualifications</vt:lpstr>
      <vt:lpstr>English Baccalaureate (EBacc) </vt:lpstr>
      <vt:lpstr>Options Form</vt:lpstr>
      <vt:lpstr>Support?</vt:lpstr>
      <vt:lpstr>Where?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Stephane Louiset</dc:creator>
  <cp:lastModifiedBy>Grace Savage</cp:lastModifiedBy>
  <cp:revision>1</cp:revision>
  <dcterms:created xsi:type="dcterms:W3CDTF">2024-12-03T08:45:28Z</dcterms:created>
  <dcterms:modified xsi:type="dcterms:W3CDTF">2026-01-23T09:52:56Z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0x010100101B8FCA7A42C249903FD5DA47634E41</vt:lpwstr>
  </property>
  <property fmtid="{D5CDD505-2E9C-101B-9397-08002B2CF9AE}" pid="3" name="MediaServiceImageTags">
    <vt:lpwstr/>
  </property>
</Properties>
</file>