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4"/>
  </p:notesMasterIdLst>
  <p:sldIdLst>
    <p:sldId id="259" r:id="rId6"/>
    <p:sldId id="260" r:id="rId7"/>
    <p:sldId id="270" r:id="rId8"/>
    <p:sldId id="300" r:id="rId9"/>
    <p:sldId id="311" r:id="rId10"/>
    <p:sldId id="310" r:id="rId11"/>
    <p:sldId id="309" r:id="rId12"/>
    <p:sldId id="307"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1"/>
            <p14:sldId id="310"/>
            <p14:sldId id="309"/>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99FF"/>
    <a:srgbClr val="660033"/>
    <a:srgbClr val="FF0066"/>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F108F-42D8-4469-86E3-903E500536E4}" v="284" dt="2025-12-02T11:03:47.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modSection">
      <pc:chgData name="Bradley DEYSEL" userId="eb652434-ba0d-4f6d-bc67-94b5b671a75a" providerId="ADAL" clId="{4582205B-D3F2-4DB7-BBCB-488FEECED662}" dt="2025-12-02T11:03:47.612" v="1936"/>
      <pc:docMkLst>
        <pc:docMk/>
      </pc:docMkLst>
      <pc:sldChg chg="addSp delSp modSp mod delAnim modAnim">
        <pc:chgData name="Bradley DEYSEL" userId="eb652434-ba0d-4f6d-bc67-94b5b671a75a" providerId="ADAL" clId="{4582205B-D3F2-4DB7-BBCB-488FEECED662}" dt="2025-12-01T16:20:29.539" v="552" actId="1076"/>
        <pc:sldMkLst>
          <pc:docMk/>
          <pc:sldMk cId="144535696" sldId="259"/>
        </pc:sldMkLst>
        <pc:spChg chg="mod">
          <ac:chgData name="Bradley DEYSEL" userId="eb652434-ba0d-4f6d-bc67-94b5b671a75a" providerId="ADAL" clId="{4582205B-D3F2-4DB7-BBCB-488FEECED662}" dt="2025-11-24T12:25:59.868" v="157" actId="14100"/>
          <ac:spMkLst>
            <pc:docMk/>
            <pc:sldMk cId="144535696" sldId="259"/>
            <ac:spMk id="2" creationId="{D4270722-9025-BE25-A523-4ED53F4AED18}"/>
          </ac:spMkLst>
        </pc:spChg>
        <pc:spChg chg="mod ord">
          <ac:chgData name="Bradley DEYSEL" userId="eb652434-ba0d-4f6d-bc67-94b5b671a75a" providerId="ADAL" clId="{4582205B-D3F2-4DB7-BBCB-488FEECED662}" dt="2025-12-01T16:20:29.539" v="552" actId="1076"/>
          <ac:spMkLst>
            <pc:docMk/>
            <pc:sldMk cId="144535696" sldId="259"/>
            <ac:spMk id="3" creationId="{8422FA88-B0DB-E6C0-CF92-273010F3BB38}"/>
          </ac:spMkLst>
        </pc:spChg>
        <pc:spChg chg="mod">
          <ac:chgData name="Bradley DEYSEL" userId="eb652434-ba0d-4f6d-bc67-94b5b671a75a" providerId="ADAL" clId="{4582205B-D3F2-4DB7-BBCB-488FEECED662}" dt="2025-11-24T12:17:47.013" v="102" actId="20577"/>
          <ac:spMkLst>
            <pc:docMk/>
            <pc:sldMk cId="144535696" sldId="259"/>
            <ac:spMk id="5" creationId="{2D401B9A-8E07-9351-7673-6484018A88AB}"/>
          </ac:spMkLst>
        </pc:spChg>
        <pc:spChg chg="mod">
          <ac:chgData name="Bradley DEYSEL" userId="eb652434-ba0d-4f6d-bc67-94b5b671a75a" providerId="ADAL" clId="{4582205B-D3F2-4DB7-BBCB-488FEECED662}" dt="2025-12-01T16:20:22.395" v="549" actId="1076"/>
          <ac:spMkLst>
            <pc:docMk/>
            <pc:sldMk cId="144535696" sldId="259"/>
            <ac:spMk id="13" creationId="{73045F38-A2B5-3B54-3340-C8BF6DD25123}"/>
          </ac:spMkLst>
        </pc:spChg>
        <pc:spChg chg="mod">
          <ac:chgData name="Bradley DEYSEL" userId="eb652434-ba0d-4f6d-bc67-94b5b671a75a" providerId="ADAL" clId="{4582205B-D3F2-4DB7-BBCB-488FEECED662}" dt="2025-11-24T12:17:15.330" v="49" actId="20577"/>
          <ac:spMkLst>
            <pc:docMk/>
            <pc:sldMk cId="144535696" sldId="259"/>
            <ac:spMk id="18" creationId="{33652432-D9B4-EA27-DF1A-0C85550A3990}"/>
          </ac:spMkLst>
        </pc:spChg>
        <pc:picChg chg="add mod ord">
          <ac:chgData name="Bradley DEYSEL" userId="eb652434-ba0d-4f6d-bc67-94b5b671a75a" providerId="ADAL" clId="{4582205B-D3F2-4DB7-BBCB-488FEECED662}" dt="2025-11-24T12:21:14.469" v="123" actId="167"/>
          <ac:picMkLst>
            <pc:docMk/>
            <pc:sldMk cId="144535696" sldId="259"/>
            <ac:picMk id="9" creationId="{7A56B422-878D-0967-8995-3AC2A0C8E767}"/>
          </ac:picMkLst>
        </pc:picChg>
        <pc:picChg chg="add mod modCrop">
          <ac:chgData name="Bradley DEYSEL" userId="eb652434-ba0d-4f6d-bc67-94b5b671a75a" providerId="ADAL" clId="{4582205B-D3F2-4DB7-BBCB-488FEECED662}" dt="2025-12-01T16:20:26.598" v="551" actId="1076"/>
          <ac:picMkLst>
            <pc:docMk/>
            <pc:sldMk cId="144535696" sldId="259"/>
            <ac:picMk id="14" creationId="{F9F5287D-AEEC-428C-05B7-0789B0DEFF12}"/>
          </ac:picMkLst>
        </pc:picChg>
      </pc:sldChg>
      <pc:sldChg chg="addSp delSp modSp mod delAnim modAnim">
        <pc:chgData name="Bradley DEYSEL" userId="eb652434-ba0d-4f6d-bc67-94b5b671a75a" providerId="ADAL" clId="{4582205B-D3F2-4DB7-BBCB-488FEECED662}" dt="2025-12-02T10:53:24.064" v="704" actId="1076"/>
        <pc:sldMkLst>
          <pc:docMk/>
          <pc:sldMk cId="1675910266" sldId="260"/>
        </pc:sldMkLst>
        <pc:spChg chg="mod ord">
          <ac:chgData name="Bradley DEYSEL" userId="eb652434-ba0d-4f6d-bc67-94b5b671a75a" providerId="ADAL" clId="{4582205B-D3F2-4DB7-BBCB-488FEECED662}" dt="2025-12-02T10:53:24.064" v="704" actId="1076"/>
          <ac:spMkLst>
            <pc:docMk/>
            <pc:sldMk cId="1675910266" sldId="260"/>
            <ac:spMk id="2" creationId="{F4636E1E-3167-53C0-2E9D-4EFEF83700D1}"/>
          </ac:spMkLst>
        </pc:spChg>
        <pc:spChg chg="mod">
          <ac:chgData name="Bradley DEYSEL" userId="eb652434-ba0d-4f6d-bc67-94b5b671a75a" providerId="ADAL" clId="{4582205B-D3F2-4DB7-BBCB-488FEECED662}" dt="2025-12-01T16:28:41.612" v="584"/>
          <ac:spMkLst>
            <pc:docMk/>
            <pc:sldMk cId="1675910266" sldId="260"/>
            <ac:spMk id="3" creationId="{9F448480-4F0C-BC4B-BBC9-3B6399D4E3DE}"/>
          </ac:spMkLst>
        </pc:spChg>
        <pc:spChg chg="mod">
          <ac:chgData name="Bradley DEYSEL" userId="eb652434-ba0d-4f6d-bc67-94b5b671a75a" providerId="ADAL" clId="{4582205B-D3F2-4DB7-BBCB-488FEECED662}" dt="2025-12-02T10:52:40.796" v="698" actId="1076"/>
          <ac:spMkLst>
            <pc:docMk/>
            <pc:sldMk cId="1675910266" sldId="260"/>
            <ac:spMk id="6" creationId="{F9CC3219-A1BF-2EBB-CA99-AA632926573C}"/>
          </ac:spMkLst>
        </pc:spChg>
        <pc:spChg chg="mod">
          <ac:chgData name="Bradley DEYSEL" userId="eb652434-ba0d-4f6d-bc67-94b5b671a75a" providerId="ADAL" clId="{4582205B-D3F2-4DB7-BBCB-488FEECED662}" dt="2025-12-02T10:52:44.834" v="699" actId="1076"/>
          <ac:spMkLst>
            <pc:docMk/>
            <pc:sldMk cId="1675910266" sldId="260"/>
            <ac:spMk id="9" creationId="{6E81EC16-4899-BF9D-E5F4-5142C0A16CA5}"/>
          </ac:spMkLst>
        </pc:spChg>
        <pc:spChg chg="mod ord">
          <ac:chgData name="Bradley DEYSEL" userId="eb652434-ba0d-4f6d-bc67-94b5b671a75a" providerId="ADAL" clId="{4582205B-D3F2-4DB7-BBCB-488FEECED662}" dt="2025-12-02T10:52:37.808" v="697" actId="1076"/>
          <ac:spMkLst>
            <pc:docMk/>
            <pc:sldMk cId="1675910266" sldId="260"/>
            <ac:spMk id="13" creationId="{3338FDFF-8508-81AA-A640-2603C135C885}"/>
          </ac:spMkLst>
        </pc:spChg>
        <pc:spChg chg="mod">
          <ac:chgData name="Bradley DEYSEL" userId="eb652434-ba0d-4f6d-bc67-94b5b671a75a" providerId="ADAL" clId="{4582205B-D3F2-4DB7-BBCB-488FEECED662}" dt="2025-11-24T12:17:23.601" v="75" actId="20577"/>
          <ac:spMkLst>
            <pc:docMk/>
            <pc:sldMk cId="1675910266" sldId="260"/>
            <ac:spMk id="44" creationId="{671D59B2-B9F4-C44E-44AD-96EA77F916BE}"/>
          </ac:spMkLst>
        </pc:spChg>
        <pc:picChg chg="add ord">
          <ac:chgData name="Bradley DEYSEL" userId="eb652434-ba0d-4f6d-bc67-94b5b671a75a" providerId="ADAL" clId="{4582205B-D3F2-4DB7-BBCB-488FEECED662}" dt="2025-11-24T12:21:28.492" v="125" actId="167"/>
          <ac:picMkLst>
            <pc:docMk/>
            <pc:sldMk cId="1675910266" sldId="260"/>
            <ac:picMk id="4" creationId="{AD742EF2-9512-38EF-0CBB-D28D290DA283}"/>
          </ac:picMkLst>
        </pc:picChg>
        <pc:picChg chg="add mod modCrop">
          <ac:chgData name="Bradley DEYSEL" userId="eb652434-ba0d-4f6d-bc67-94b5b671a75a" providerId="ADAL" clId="{4582205B-D3F2-4DB7-BBCB-488FEECED662}" dt="2025-12-02T10:51:39.238" v="681" actId="1076"/>
          <ac:picMkLst>
            <pc:docMk/>
            <pc:sldMk cId="1675910266" sldId="260"/>
            <ac:picMk id="5" creationId="{82999D58-E6C0-9755-558C-4C991D77C885}"/>
          </ac:picMkLst>
        </pc:picChg>
      </pc:sldChg>
      <pc:sldChg chg="addSp delSp modSp mod">
        <pc:chgData name="Bradley DEYSEL" userId="eb652434-ba0d-4f6d-bc67-94b5b671a75a" providerId="ADAL" clId="{4582205B-D3F2-4DB7-BBCB-488FEECED662}" dt="2025-12-02T10:57:11.714" v="1391" actId="207"/>
        <pc:sldMkLst>
          <pc:docMk/>
          <pc:sldMk cId="2433912177" sldId="270"/>
        </pc:sldMkLst>
        <pc:spChg chg="mod">
          <ac:chgData name="Bradley DEYSEL" userId="eb652434-ba0d-4f6d-bc67-94b5b671a75a" providerId="ADAL" clId="{4582205B-D3F2-4DB7-BBCB-488FEECED662}" dt="2025-12-02T10:57:11.714" v="1391" actId="207"/>
          <ac:spMkLst>
            <pc:docMk/>
            <pc:sldMk cId="2433912177" sldId="270"/>
            <ac:spMk id="6" creationId="{B17699E2-DF46-2034-F941-3D2D723E9D6B}"/>
          </ac:spMkLst>
        </pc:spChg>
        <pc:picChg chg="add ord">
          <ac:chgData name="Bradley DEYSEL" userId="eb652434-ba0d-4f6d-bc67-94b5b671a75a" providerId="ADAL" clId="{4582205B-D3F2-4DB7-BBCB-488FEECED662}" dt="2025-11-24T12:21:35.660" v="127" actId="167"/>
          <ac:picMkLst>
            <pc:docMk/>
            <pc:sldMk cId="2433912177" sldId="270"/>
            <ac:picMk id="2" creationId="{3842A81E-2F96-1A5F-A7C1-4243F3CDC6FC}"/>
          </ac:picMkLst>
        </pc:picChg>
        <pc:picChg chg="add mod">
          <ac:chgData name="Bradley DEYSEL" userId="eb652434-ba0d-4f6d-bc67-94b5b671a75a" providerId="ADAL" clId="{4582205B-D3F2-4DB7-BBCB-488FEECED662}" dt="2025-12-02T10:56:20.480" v="1313" actId="14100"/>
          <ac:picMkLst>
            <pc:docMk/>
            <pc:sldMk cId="2433912177" sldId="270"/>
            <ac:picMk id="3" creationId="{10EF98C8-8732-3D0A-B0B6-DD164823808E}"/>
          </ac:picMkLst>
        </pc:picChg>
      </pc:sldChg>
      <pc:sldChg chg="addSp delSp modSp mod">
        <pc:chgData name="Bradley DEYSEL" userId="eb652434-ba0d-4f6d-bc67-94b5b671a75a" providerId="ADAL" clId="{4582205B-D3F2-4DB7-BBCB-488FEECED662}" dt="2025-12-02T11:02:58.222" v="1934" actId="207"/>
        <pc:sldMkLst>
          <pc:docMk/>
          <pc:sldMk cId="299848669" sldId="300"/>
        </pc:sldMkLst>
        <pc:spChg chg="mod">
          <ac:chgData name="Bradley DEYSEL" userId="eb652434-ba0d-4f6d-bc67-94b5b671a75a" providerId="ADAL" clId="{4582205B-D3F2-4DB7-BBCB-488FEECED662}" dt="2025-12-02T11:02:58.222" v="1934" actId="207"/>
          <ac:spMkLst>
            <pc:docMk/>
            <pc:sldMk cId="299848669" sldId="300"/>
            <ac:spMk id="3" creationId="{65A7FE24-EE17-2E9F-8372-5E909F541540}"/>
          </ac:spMkLst>
        </pc:spChg>
        <pc:picChg chg="add ord">
          <ac:chgData name="Bradley DEYSEL" userId="eb652434-ba0d-4f6d-bc67-94b5b671a75a" providerId="ADAL" clId="{4582205B-D3F2-4DB7-BBCB-488FEECED662}" dt="2025-11-24T12:21:41.500" v="129" actId="167"/>
          <ac:picMkLst>
            <pc:docMk/>
            <pc:sldMk cId="299848669" sldId="300"/>
            <ac:picMk id="2" creationId="{06CF338D-8DCA-6CBF-2D15-E8D516A4E8DF}"/>
          </ac:picMkLst>
        </pc:picChg>
        <pc:picChg chg="add mod modCrop">
          <ac:chgData name="Bradley DEYSEL" userId="eb652434-ba0d-4f6d-bc67-94b5b671a75a" providerId="ADAL" clId="{4582205B-D3F2-4DB7-BBCB-488FEECED662}" dt="2025-11-24T12:35:48.460" v="191" actId="1582"/>
          <ac:picMkLst>
            <pc:docMk/>
            <pc:sldMk cId="299848669" sldId="300"/>
            <ac:picMk id="4" creationId="{6C4AC461-C6F8-5AB4-F75B-B57F7D222719}"/>
          </ac:picMkLst>
        </pc:picChg>
        <pc:picChg chg="add mod modCrop">
          <ac:chgData name="Bradley DEYSEL" userId="eb652434-ba0d-4f6d-bc67-94b5b671a75a" providerId="ADAL" clId="{4582205B-D3F2-4DB7-BBCB-488FEECED662}" dt="2025-11-24T12:35:52.829" v="192" actId="14100"/>
          <ac:picMkLst>
            <pc:docMk/>
            <pc:sldMk cId="299848669" sldId="300"/>
            <ac:picMk id="7" creationId="{420DFBE3-81FC-361E-6707-8722CE641CA1}"/>
          </ac:picMkLst>
        </pc:picChg>
      </pc:sldChg>
      <pc:sldChg chg="addSp delSp modSp mod">
        <pc:chgData name="Bradley DEYSEL" userId="eb652434-ba0d-4f6d-bc67-94b5b671a75a" providerId="ADAL" clId="{4582205B-D3F2-4DB7-BBCB-488FEECED662}" dt="2025-12-01T16:02:16.477" v="387" actId="1076"/>
        <pc:sldMkLst>
          <pc:docMk/>
          <pc:sldMk cId="1208504242" sldId="307"/>
        </pc:sldMkLst>
        <pc:spChg chg="del mod">
          <ac:chgData name="Bradley DEYSEL" userId="eb652434-ba0d-4f6d-bc67-94b5b671a75a" providerId="ADAL" clId="{4582205B-D3F2-4DB7-BBCB-488FEECED662}" dt="2025-12-01T16:01:30.030" v="380" actId="478"/>
          <ac:spMkLst>
            <pc:docMk/>
            <pc:sldMk cId="1208504242" sldId="307"/>
            <ac:spMk id="7" creationId="{2BA1DABB-3CAB-11B8-ACE7-C6A8E69D7D2E}"/>
          </ac:spMkLst>
        </pc:spChg>
        <pc:spChg chg="mod">
          <ac:chgData name="Bradley DEYSEL" userId="eb652434-ba0d-4f6d-bc67-94b5b671a75a" providerId="ADAL" clId="{4582205B-D3F2-4DB7-BBCB-488FEECED662}" dt="2025-12-01T16:02:16.477" v="387" actId="1076"/>
          <ac:spMkLst>
            <pc:docMk/>
            <pc:sldMk cId="1208504242" sldId="307"/>
            <ac:spMk id="10" creationId="{FE3A76B9-1EB6-AD83-603D-26C7A0B72A7F}"/>
          </ac:spMkLst>
        </pc:spChg>
        <pc:picChg chg="add ord">
          <ac:chgData name="Bradley DEYSEL" userId="eb652434-ba0d-4f6d-bc67-94b5b671a75a" providerId="ADAL" clId="{4582205B-D3F2-4DB7-BBCB-488FEECED662}" dt="2025-11-24T12:22:03.619" v="135" actId="167"/>
          <ac:picMkLst>
            <pc:docMk/>
            <pc:sldMk cId="1208504242" sldId="307"/>
            <ac:picMk id="2" creationId="{60ABCEE6-0D04-305A-51AF-13AAD0AC1408}"/>
          </ac:picMkLst>
        </pc:picChg>
        <pc:picChg chg="add mod">
          <ac:chgData name="Bradley DEYSEL" userId="eb652434-ba0d-4f6d-bc67-94b5b671a75a" providerId="ADAL" clId="{4582205B-D3F2-4DB7-BBCB-488FEECED662}" dt="2025-12-01T16:02:14.139" v="386" actId="14100"/>
          <ac:picMkLst>
            <pc:docMk/>
            <pc:sldMk cId="1208504242" sldId="307"/>
            <ac:picMk id="3" creationId="{A809E5A4-701D-5A6A-E075-3A68D9A03938}"/>
          </ac:picMkLst>
        </pc:picChg>
      </pc:sldChg>
      <pc:sldChg chg="addSp delSp modSp mod">
        <pc:chgData name="Bradley DEYSEL" userId="eb652434-ba0d-4f6d-bc67-94b5b671a75a" providerId="ADAL" clId="{4582205B-D3F2-4DB7-BBCB-488FEECED662}" dt="2025-12-01T16:01:25.007" v="379" actId="14100"/>
        <pc:sldMkLst>
          <pc:docMk/>
          <pc:sldMk cId="1127071219" sldId="309"/>
        </pc:sldMkLst>
        <pc:spChg chg="del mod">
          <ac:chgData name="Bradley DEYSEL" userId="eb652434-ba0d-4f6d-bc67-94b5b671a75a" providerId="ADAL" clId="{4582205B-D3F2-4DB7-BBCB-488FEECED662}" dt="2025-12-01T16:01:09.940" v="372" actId="478"/>
          <ac:spMkLst>
            <pc:docMk/>
            <pc:sldMk cId="1127071219" sldId="309"/>
            <ac:spMk id="6" creationId="{D17D9159-8837-239B-20DE-8488BB7DDD65}"/>
          </ac:spMkLst>
        </pc:spChg>
        <pc:spChg chg="mod">
          <ac:chgData name="Bradley DEYSEL" userId="eb652434-ba0d-4f6d-bc67-94b5b671a75a" providerId="ADAL" clId="{4582205B-D3F2-4DB7-BBCB-488FEECED662}" dt="2025-12-01T16:01:20.633" v="377" actId="1076"/>
          <ac:spMkLst>
            <pc:docMk/>
            <pc:sldMk cId="1127071219" sldId="309"/>
            <ac:spMk id="10" creationId="{5D5FAFA1-C6A3-CBBD-B5AF-731254E1CE8A}"/>
          </ac:spMkLst>
        </pc:spChg>
        <pc:picChg chg="add ord">
          <ac:chgData name="Bradley DEYSEL" userId="eb652434-ba0d-4f6d-bc67-94b5b671a75a" providerId="ADAL" clId="{4582205B-D3F2-4DB7-BBCB-488FEECED662}" dt="2025-11-24T12:21:57.383" v="133" actId="167"/>
          <ac:picMkLst>
            <pc:docMk/>
            <pc:sldMk cId="1127071219" sldId="309"/>
            <ac:picMk id="2" creationId="{D7975A17-891B-47BD-93A1-5B77B0F03AFD}"/>
          </ac:picMkLst>
        </pc:picChg>
        <pc:picChg chg="add mod">
          <ac:chgData name="Bradley DEYSEL" userId="eb652434-ba0d-4f6d-bc67-94b5b671a75a" providerId="ADAL" clId="{4582205B-D3F2-4DB7-BBCB-488FEECED662}" dt="2025-12-01T16:01:25.007" v="379" actId="14100"/>
          <ac:picMkLst>
            <pc:docMk/>
            <pc:sldMk cId="1127071219" sldId="309"/>
            <ac:picMk id="3" creationId="{7B2D7429-47B2-B6B2-16C2-27F118A3597A}"/>
          </ac:picMkLst>
        </pc:picChg>
      </pc:sldChg>
      <pc:sldChg chg="addSp delSp modSp mod ord modAnim">
        <pc:chgData name="Bradley DEYSEL" userId="eb652434-ba0d-4f6d-bc67-94b5b671a75a" providerId="ADAL" clId="{4582205B-D3F2-4DB7-BBCB-488FEECED662}" dt="2025-12-02T11:03:47.612" v="1936"/>
        <pc:sldMkLst>
          <pc:docMk/>
          <pc:sldMk cId="1474854639" sldId="310"/>
        </pc:sldMkLst>
        <pc:spChg chg="mod">
          <ac:chgData name="Bradley DEYSEL" userId="eb652434-ba0d-4f6d-bc67-94b5b671a75a" providerId="ADAL" clId="{4582205B-D3F2-4DB7-BBCB-488FEECED662}" dt="2025-12-01T16:04:55.135" v="415" actId="14100"/>
          <ac:spMkLst>
            <pc:docMk/>
            <pc:sldMk cId="1474854639" sldId="310"/>
            <ac:spMk id="2" creationId="{E00B7CE0-2DE5-38DB-7B92-5CEB7EA45CC6}"/>
          </ac:spMkLst>
        </pc:spChg>
        <pc:spChg chg="mod">
          <ac:chgData name="Bradley DEYSEL" userId="eb652434-ba0d-4f6d-bc67-94b5b671a75a" providerId="ADAL" clId="{4582205B-D3F2-4DB7-BBCB-488FEECED662}" dt="2025-12-01T16:19:35.246" v="548"/>
          <ac:spMkLst>
            <pc:docMk/>
            <pc:sldMk cId="1474854639" sldId="310"/>
            <ac:spMk id="10" creationId="{50A30A71-64F0-0F8A-9806-EBCBCC3CD1A5}"/>
          </ac:spMkLst>
        </pc:spChg>
        <pc:spChg chg="mod">
          <ac:chgData name="Bradley DEYSEL" userId="eb652434-ba0d-4f6d-bc67-94b5b671a75a" providerId="ADAL" clId="{4582205B-D3F2-4DB7-BBCB-488FEECED662}" dt="2025-12-01T16:18:31.785" v="540" actId="14100"/>
          <ac:spMkLst>
            <pc:docMk/>
            <pc:sldMk cId="1474854639" sldId="310"/>
            <ac:spMk id="17" creationId="{B92BD36F-C8C0-A810-6844-F25E65362689}"/>
          </ac:spMkLst>
        </pc:spChg>
        <pc:spChg chg="mod">
          <ac:chgData name="Bradley DEYSEL" userId="eb652434-ba0d-4f6d-bc67-94b5b671a75a" providerId="ADAL" clId="{4582205B-D3F2-4DB7-BBCB-488FEECED662}" dt="2025-12-01T16:17:52.723" v="527" actId="1076"/>
          <ac:spMkLst>
            <pc:docMk/>
            <pc:sldMk cId="1474854639" sldId="310"/>
            <ac:spMk id="18" creationId="{694D9CE7-96A6-E7EA-CDE3-DE7932A7D9AF}"/>
          </ac:spMkLst>
        </pc:spChg>
        <pc:spChg chg="mod">
          <ac:chgData name="Bradley DEYSEL" userId="eb652434-ba0d-4f6d-bc67-94b5b671a75a" providerId="ADAL" clId="{4582205B-D3F2-4DB7-BBCB-488FEECED662}" dt="2025-12-01T16:18:03.247" v="530" actId="14100"/>
          <ac:spMkLst>
            <pc:docMk/>
            <pc:sldMk cId="1474854639" sldId="310"/>
            <ac:spMk id="20" creationId="{4E66A886-0B28-F437-3B0A-56E80280521B}"/>
          </ac:spMkLst>
        </pc:spChg>
        <pc:spChg chg="mod">
          <ac:chgData name="Bradley DEYSEL" userId="eb652434-ba0d-4f6d-bc67-94b5b671a75a" providerId="ADAL" clId="{4582205B-D3F2-4DB7-BBCB-488FEECED662}" dt="2025-12-01T16:17:46.587" v="525" actId="14100"/>
          <ac:spMkLst>
            <pc:docMk/>
            <pc:sldMk cId="1474854639" sldId="310"/>
            <ac:spMk id="21" creationId="{4F705955-1EE6-3D60-A1BE-4A76038FB0E4}"/>
          </ac:spMkLst>
        </pc:spChg>
        <pc:spChg chg="mod">
          <ac:chgData name="Bradley DEYSEL" userId="eb652434-ba0d-4f6d-bc67-94b5b671a75a" providerId="ADAL" clId="{4582205B-D3F2-4DB7-BBCB-488FEECED662}" dt="2025-12-01T16:18:18.928" v="535" actId="14100"/>
          <ac:spMkLst>
            <pc:docMk/>
            <pc:sldMk cId="1474854639" sldId="310"/>
            <ac:spMk id="22" creationId="{241242B4-8498-275D-9E99-D5E0939B067F}"/>
          </ac:spMkLst>
        </pc:spChg>
        <pc:spChg chg="mod">
          <ac:chgData name="Bradley DEYSEL" userId="eb652434-ba0d-4f6d-bc67-94b5b671a75a" providerId="ADAL" clId="{4582205B-D3F2-4DB7-BBCB-488FEECED662}" dt="2025-12-01T16:18:11.704" v="533" actId="1076"/>
          <ac:spMkLst>
            <pc:docMk/>
            <pc:sldMk cId="1474854639" sldId="310"/>
            <ac:spMk id="23" creationId="{F81DBB80-59D4-B401-1CD9-B65D84A750B6}"/>
          </ac:spMkLst>
        </pc:spChg>
        <pc:picChg chg="add mod modCrop">
          <ac:chgData name="Bradley DEYSEL" userId="eb652434-ba0d-4f6d-bc67-94b5b671a75a" providerId="ADAL" clId="{4582205B-D3F2-4DB7-BBCB-488FEECED662}" dt="2025-12-01T16:17:58.364" v="529" actId="1076"/>
          <ac:picMkLst>
            <pc:docMk/>
            <pc:sldMk cId="1474854639" sldId="310"/>
            <ac:picMk id="3" creationId="{7C5ECC6E-7198-74B1-177C-F34CE48B02A0}"/>
          </ac:picMkLst>
        </pc:picChg>
        <pc:picChg chg="add mod modCrop">
          <ac:chgData name="Bradley DEYSEL" userId="eb652434-ba0d-4f6d-bc67-94b5b671a75a" providerId="ADAL" clId="{4582205B-D3F2-4DB7-BBCB-488FEECED662}" dt="2025-12-01T16:05:01.764" v="419" actId="1076"/>
          <ac:picMkLst>
            <pc:docMk/>
            <pc:sldMk cId="1474854639" sldId="310"/>
            <ac:picMk id="4" creationId="{72451126-BCBE-C2FB-2BAF-5DF3F1537D92}"/>
          </ac:picMkLst>
        </pc:picChg>
        <pc:picChg chg="add mod">
          <ac:chgData name="Bradley DEYSEL" userId="eb652434-ba0d-4f6d-bc67-94b5b671a75a" providerId="ADAL" clId="{4582205B-D3F2-4DB7-BBCB-488FEECED662}" dt="2025-12-01T16:18:14.281" v="534" actId="14100"/>
          <ac:picMkLst>
            <pc:docMk/>
            <pc:sldMk cId="1474854639" sldId="310"/>
            <ac:picMk id="5" creationId="{93861456-F263-B553-BA21-C4B37DB09B34}"/>
          </ac:picMkLst>
        </pc:picChg>
        <pc:picChg chg="add mod">
          <ac:chgData name="Bradley DEYSEL" userId="eb652434-ba0d-4f6d-bc67-94b5b671a75a" providerId="ADAL" clId="{4582205B-D3F2-4DB7-BBCB-488FEECED662}" dt="2025-12-01T16:18:40.111" v="543" actId="1076"/>
          <ac:picMkLst>
            <pc:docMk/>
            <pc:sldMk cId="1474854639" sldId="310"/>
            <ac:picMk id="6" creationId="{F9F1A5B4-B82A-0178-83B8-42C973C659F9}"/>
          </ac:picMkLst>
        </pc:picChg>
        <pc:picChg chg="add mod modCrop">
          <ac:chgData name="Bradley DEYSEL" userId="eb652434-ba0d-4f6d-bc67-94b5b671a75a" providerId="ADAL" clId="{4582205B-D3F2-4DB7-BBCB-488FEECED662}" dt="2025-12-01T16:18:51.138" v="547" actId="14100"/>
          <ac:picMkLst>
            <pc:docMk/>
            <pc:sldMk cId="1474854639" sldId="310"/>
            <ac:picMk id="7" creationId="{C4155F3B-B1DD-AF27-864B-FF639C1EA7D6}"/>
          </ac:picMkLst>
        </pc:picChg>
        <pc:picChg chg="add ord">
          <ac:chgData name="Bradley DEYSEL" userId="eb652434-ba0d-4f6d-bc67-94b5b671a75a" providerId="ADAL" clId="{4582205B-D3F2-4DB7-BBCB-488FEECED662}" dt="2025-11-24T12:21:49.598" v="131" actId="167"/>
          <ac:picMkLst>
            <pc:docMk/>
            <pc:sldMk cId="1474854639" sldId="310"/>
            <ac:picMk id="9" creationId="{A87FFD7F-198D-2039-12DA-EAA13AB9221D}"/>
          </ac:picMkLst>
        </pc:picChg>
        <pc:picChg chg="mod">
          <ac:chgData name="Bradley DEYSEL" userId="eb652434-ba0d-4f6d-bc67-94b5b671a75a" providerId="ADAL" clId="{4582205B-D3F2-4DB7-BBCB-488FEECED662}" dt="2025-12-01T15:57:29.814" v="363" actId="1076"/>
          <ac:picMkLst>
            <pc:docMk/>
            <pc:sldMk cId="1474854639" sldId="310"/>
            <ac:picMk id="34" creationId="{36F266CC-FA0B-7012-9D80-23C3D6B48AB1}"/>
          </ac:picMkLst>
        </pc:picChg>
      </pc:sldChg>
      <pc:sldChg chg="addSp delSp modSp add mod modAnim">
        <pc:chgData name="Bradley DEYSEL" userId="eb652434-ba0d-4f6d-bc67-94b5b671a75a" providerId="ADAL" clId="{4582205B-D3F2-4DB7-BBCB-488FEECED662}" dt="2025-12-01T16:40:08.195" v="632"/>
        <pc:sldMkLst>
          <pc:docMk/>
          <pc:sldMk cId="3399477502" sldId="311"/>
        </pc:sldMkLst>
        <pc:spChg chg="del">
          <ac:chgData name="Bradley DEYSEL" userId="eb652434-ba0d-4f6d-bc67-94b5b671a75a" providerId="ADAL" clId="{4582205B-D3F2-4DB7-BBCB-488FEECED662}" dt="2025-12-01T16:26:45.689" v="556" actId="478"/>
          <ac:spMkLst>
            <pc:docMk/>
            <pc:sldMk cId="3399477502" sldId="311"/>
            <ac:spMk id="3" creationId="{ACDAA944-0D2E-D1AF-1CF2-4F8EC812D608}"/>
          </ac:spMkLst>
        </pc:spChg>
        <pc:spChg chg="add mod">
          <ac:chgData name="Bradley DEYSEL" userId="eb652434-ba0d-4f6d-bc67-94b5b671a75a" providerId="ADAL" clId="{4582205B-D3F2-4DB7-BBCB-488FEECED662}" dt="2025-12-01T16:28:54.852" v="585" actId="3626"/>
          <ac:spMkLst>
            <pc:docMk/>
            <pc:sldMk cId="3399477502" sldId="311"/>
            <ac:spMk id="6" creationId="{78538F07-DDA2-B642-E172-424139B95CAC}"/>
          </ac:spMkLst>
        </pc:spChg>
        <pc:spChg chg="add mod">
          <ac:chgData name="Bradley DEYSEL" userId="eb652434-ba0d-4f6d-bc67-94b5b671a75a" providerId="ADAL" clId="{4582205B-D3F2-4DB7-BBCB-488FEECED662}" dt="2025-12-01T16:39:01.567" v="622" actId="208"/>
          <ac:spMkLst>
            <pc:docMk/>
            <pc:sldMk cId="3399477502" sldId="311"/>
            <ac:spMk id="8" creationId="{5984C537-AF24-8F2B-8A23-008F61B41A07}"/>
          </ac:spMkLst>
        </pc:spChg>
        <pc:spChg chg="add mod">
          <ac:chgData name="Bradley DEYSEL" userId="eb652434-ba0d-4f6d-bc67-94b5b671a75a" providerId="ADAL" clId="{4582205B-D3F2-4DB7-BBCB-488FEECED662}" dt="2025-12-01T16:39:01.567" v="622" actId="208"/>
          <ac:spMkLst>
            <pc:docMk/>
            <pc:sldMk cId="3399477502" sldId="311"/>
            <ac:spMk id="9" creationId="{E0D17D52-1A09-5835-57C8-E403D4FCBA19}"/>
          </ac:spMkLst>
        </pc:spChg>
        <pc:spChg chg="mod">
          <ac:chgData name="Bradley DEYSEL" userId="eb652434-ba0d-4f6d-bc67-94b5b671a75a" providerId="ADAL" clId="{4582205B-D3F2-4DB7-BBCB-488FEECED662}" dt="2025-12-01T16:27:22.520" v="562" actId="1076"/>
          <ac:spMkLst>
            <pc:docMk/>
            <pc:sldMk cId="3399477502" sldId="311"/>
            <ac:spMk id="10" creationId="{CAC1FDFE-746F-63B6-4E2B-1FE5B2D97264}"/>
          </ac:spMkLst>
        </pc:spChg>
        <pc:spChg chg="add mod">
          <ac:chgData name="Bradley DEYSEL" userId="eb652434-ba0d-4f6d-bc67-94b5b671a75a" providerId="ADAL" clId="{4582205B-D3F2-4DB7-BBCB-488FEECED662}" dt="2025-12-01T16:39:01.567" v="622" actId="208"/>
          <ac:spMkLst>
            <pc:docMk/>
            <pc:sldMk cId="3399477502" sldId="311"/>
            <ac:spMk id="11" creationId="{AA9BFBF7-07BA-4C13-A73B-C13EAD44BEF6}"/>
          </ac:spMkLst>
        </pc:spChg>
        <pc:spChg chg="add mod">
          <ac:chgData name="Bradley DEYSEL" userId="eb652434-ba0d-4f6d-bc67-94b5b671a75a" providerId="ADAL" clId="{4582205B-D3F2-4DB7-BBCB-488FEECED662}" dt="2025-12-01T16:39:01.567" v="622" actId="208"/>
          <ac:spMkLst>
            <pc:docMk/>
            <pc:sldMk cId="3399477502" sldId="311"/>
            <ac:spMk id="12" creationId="{4C5D8474-144A-DAF9-B17D-83E1E5DC34B3}"/>
          </ac:spMkLst>
        </pc:spChg>
        <pc:spChg chg="add mod">
          <ac:chgData name="Bradley DEYSEL" userId="eb652434-ba0d-4f6d-bc67-94b5b671a75a" providerId="ADAL" clId="{4582205B-D3F2-4DB7-BBCB-488FEECED662}" dt="2025-12-01T16:39:01.567" v="622" actId="208"/>
          <ac:spMkLst>
            <pc:docMk/>
            <pc:sldMk cId="3399477502" sldId="311"/>
            <ac:spMk id="13" creationId="{052E9B84-D634-6888-D939-86ACAEC73FA1}"/>
          </ac:spMkLst>
        </pc:spChg>
        <pc:spChg chg="add mod">
          <ac:chgData name="Bradley DEYSEL" userId="eb652434-ba0d-4f6d-bc67-94b5b671a75a" providerId="ADAL" clId="{4582205B-D3F2-4DB7-BBCB-488FEECED662}" dt="2025-12-01T16:39:01.567" v="622" actId="208"/>
          <ac:spMkLst>
            <pc:docMk/>
            <pc:sldMk cId="3399477502" sldId="311"/>
            <ac:spMk id="15" creationId="{78CBE497-13E0-820D-1D40-703FE7435C6F}"/>
          </ac:spMkLst>
        </pc:spChg>
        <pc:spChg chg="add mod">
          <ac:chgData name="Bradley DEYSEL" userId="eb652434-ba0d-4f6d-bc67-94b5b671a75a" providerId="ADAL" clId="{4582205B-D3F2-4DB7-BBCB-488FEECED662}" dt="2025-12-01T16:39:01.567" v="622" actId="208"/>
          <ac:spMkLst>
            <pc:docMk/>
            <pc:sldMk cId="3399477502" sldId="311"/>
            <ac:spMk id="17" creationId="{7A05FEFA-8317-8813-A859-95EB4415E366}"/>
          </ac:spMkLst>
        </pc:spChg>
        <pc:spChg chg="add mod">
          <ac:chgData name="Bradley DEYSEL" userId="eb652434-ba0d-4f6d-bc67-94b5b671a75a" providerId="ADAL" clId="{4582205B-D3F2-4DB7-BBCB-488FEECED662}" dt="2025-12-01T16:39:01.567" v="622" actId="208"/>
          <ac:spMkLst>
            <pc:docMk/>
            <pc:sldMk cId="3399477502" sldId="311"/>
            <ac:spMk id="18" creationId="{6D42D6DE-AD77-1986-4701-52CE50E871F3}"/>
          </ac:spMkLst>
        </pc:spChg>
        <pc:spChg chg="add mod">
          <ac:chgData name="Bradley DEYSEL" userId="eb652434-ba0d-4f6d-bc67-94b5b671a75a" providerId="ADAL" clId="{4582205B-D3F2-4DB7-BBCB-488FEECED662}" dt="2025-12-01T16:39:01.567" v="622" actId="208"/>
          <ac:spMkLst>
            <pc:docMk/>
            <pc:sldMk cId="3399477502" sldId="311"/>
            <ac:spMk id="19" creationId="{173CAA8A-45E3-C45A-1D77-6B08970CB3D1}"/>
          </ac:spMkLst>
        </pc:spChg>
        <pc:spChg chg="add mod">
          <ac:chgData name="Bradley DEYSEL" userId="eb652434-ba0d-4f6d-bc67-94b5b671a75a" providerId="ADAL" clId="{4582205B-D3F2-4DB7-BBCB-488FEECED662}" dt="2025-12-01T16:39:01.567" v="622" actId="208"/>
          <ac:spMkLst>
            <pc:docMk/>
            <pc:sldMk cId="3399477502" sldId="311"/>
            <ac:spMk id="20" creationId="{FA22F4D9-EE15-352C-E1D6-BFC96E2EBFD2}"/>
          </ac:spMkLst>
        </pc:spChg>
        <pc:picChg chg="del">
          <ac:chgData name="Bradley DEYSEL" userId="eb652434-ba0d-4f6d-bc67-94b5b671a75a" providerId="ADAL" clId="{4582205B-D3F2-4DB7-BBCB-488FEECED662}" dt="2025-12-01T16:26:44.601" v="555" actId="478"/>
          <ac:picMkLst>
            <pc:docMk/>
            <pc:sldMk cId="3399477502" sldId="311"/>
            <ac:picMk id="4" creationId="{7FA0C4DB-CBFD-EFE3-884D-703F59B682D9}"/>
          </ac:picMkLst>
        </pc:picChg>
        <pc:picChg chg="add mod">
          <ac:chgData name="Bradley DEYSEL" userId="eb652434-ba0d-4f6d-bc67-94b5b671a75a" providerId="ADAL" clId="{4582205B-D3F2-4DB7-BBCB-488FEECED662}" dt="2025-12-01T16:35:15.223" v="601" actId="1076"/>
          <ac:picMkLst>
            <pc:docMk/>
            <pc:sldMk cId="3399477502" sldId="311"/>
            <ac:picMk id="5" creationId="{60F06BB1-E8E3-0F7B-F279-E4C479E8F8EA}"/>
          </ac:picMkLst>
        </pc:picChg>
        <pc:picChg chg="del">
          <ac:chgData name="Bradley DEYSEL" userId="eb652434-ba0d-4f6d-bc67-94b5b671a75a" providerId="ADAL" clId="{4582205B-D3F2-4DB7-BBCB-488FEECED662}" dt="2025-12-01T16:26:43.787" v="554" actId="478"/>
          <ac:picMkLst>
            <pc:docMk/>
            <pc:sldMk cId="3399477502" sldId="311"/>
            <ac:picMk id="7" creationId="{910ACAEB-5C73-5A38-8509-804912E1C5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02/12/2025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4E543-8AF6-44BC-273A-E86484654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9E65C-AB68-D8C0-4CFE-6873509F8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DC0AF-4423-031C-908E-C77E101880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D9C40F-CA98-ED06-C5C4-CA16BAA60658}"/>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23218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02/12/2025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02/12/2025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02/12/2025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02/12/2025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02/12/2025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02/12/2025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02/12/2025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02/12/2025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02/12/2025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vmi5xQcB9zA" TargetMode="External"/><Relationship Id="rId3" Type="http://schemas.openxmlformats.org/officeDocument/2006/relationships/image" Target="../media/image1.pn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hyperlink" Target="https://youtu.be/ik71Yd1yZ7Q"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hyperlink" Target="https://youtu.be/TWMOV1Xg6nQ"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youtu.be/B9Iozh6NBP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6.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www.merriam-webster.com/word-of-the-da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1.xml"/><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56B422-878D-0967-8995-3AC2A0C8E767}"/>
              </a:ext>
            </a:extLst>
          </p:cNvPr>
          <p:cNvPicPr>
            <a:picLocks noChangeAspect="1"/>
          </p:cNvPicPr>
          <p:nvPr/>
        </p:nvPicPr>
        <p:blipFill>
          <a:blip r:embed="rId3"/>
          <a:stretch>
            <a:fillRect/>
          </a:stretch>
        </p:blipFill>
        <p:spPr>
          <a:xfrm>
            <a:off x="0" y="-11896"/>
            <a:ext cx="12183383" cy="6869896"/>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60" y="723831"/>
            <a:ext cx="8706317"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60" y="1211750"/>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Christmas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88598" y="2929464"/>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98397" y="1926112"/>
            <a:ext cx="7155614" cy="781414"/>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254759" y="5468670"/>
            <a:ext cx="7042890"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A story of Christmas</a:t>
            </a:r>
          </a:p>
          <a:p>
            <a:pPr algn="ctr"/>
            <a:r>
              <a:rPr lang="en-GB" sz="2800" b="1" dirty="0">
                <a:solidFill>
                  <a:schemeClr val="bg1"/>
                </a:solidFill>
                <a:hlinkClick r:id="rId8"/>
              </a:rPr>
              <a:t>https://youtu.be/vmi5xQcB9zA</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021144" y="3265290"/>
            <a:ext cx="4386190" cy="1087851"/>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https://youtu.be/ik71Yd1yZ7Q</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4" name="Picture 13">
            <a:extLst>
              <a:ext uri="{FF2B5EF4-FFF2-40B4-BE49-F238E27FC236}">
                <a16:creationId xmlns:a16="http://schemas.microsoft.com/office/drawing/2014/main" id="{F9F5287D-AEEC-428C-05B7-0789B0DEFF12}"/>
              </a:ext>
            </a:extLst>
          </p:cNvPr>
          <p:cNvPicPr>
            <a:picLocks noChangeAspect="1"/>
          </p:cNvPicPr>
          <p:nvPr/>
        </p:nvPicPr>
        <p:blipFill>
          <a:blip r:embed="rId10"/>
          <a:srcRect b="13302"/>
          <a:stretch>
            <a:fillRect/>
          </a:stretch>
        </p:blipFill>
        <p:spPr>
          <a:xfrm>
            <a:off x="7589269" y="1804481"/>
            <a:ext cx="4386189" cy="3802722"/>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7819054" y="5140187"/>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80">
                                          <p:stCondLst>
                                            <p:cond delay="0"/>
                                          </p:stCondLst>
                                        </p:cTn>
                                        <p:tgtEl>
                                          <p:spTgt spid="14"/>
                                        </p:tgtEl>
                                      </p:cBhvr>
                                    </p:animEffect>
                                    <p:anim calcmode="lin" valueType="num">
                                      <p:cBhvr>
                                        <p:cTn id="5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0" dur="26">
                                          <p:stCondLst>
                                            <p:cond delay="650"/>
                                          </p:stCondLst>
                                        </p:cTn>
                                        <p:tgtEl>
                                          <p:spTgt spid="14"/>
                                        </p:tgtEl>
                                      </p:cBhvr>
                                      <p:to x="100000" y="60000"/>
                                    </p:animScale>
                                    <p:animScale>
                                      <p:cBhvr>
                                        <p:cTn id="61" dur="166" decel="50000">
                                          <p:stCondLst>
                                            <p:cond delay="676"/>
                                          </p:stCondLst>
                                        </p:cTn>
                                        <p:tgtEl>
                                          <p:spTgt spid="14"/>
                                        </p:tgtEl>
                                      </p:cBhvr>
                                      <p:to x="100000" y="100000"/>
                                    </p:animScale>
                                    <p:animScale>
                                      <p:cBhvr>
                                        <p:cTn id="62" dur="26">
                                          <p:stCondLst>
                                            <p:cond delay="1312"/>
                                          </p:stCondLst>
                                        </p:cTn>
                                        <p:tgtEl>
                                          <p:spTgt spid="14"/>
                                        </p:tgtEl>
                                      </p:cBhvr>
                                      <p:to x="100000" y="80000"/>
                                    </p:animScale>
                                    <p:animScale>
                                      <p:cBhvr>
                                        <p:cTn id="63" dur="166" decel="50000">
                                          <p:stCondLst>
                                            <p:cond delay="1338"/>
                                          </p:stCondLst>
                                        </p:cTn>
                                        <p:tgtEl>
                                          <p:spTgt spid="14"/>
                                        </p:tgtEl>
                                      </p:cBhvr>
                                      <p:to x="100000" y="100000"/>
                                    </p:animScale>
                                    <p:animScale>
                                      <p:cBhvr>
                                        <p:cTn id="64" dur="26">
                                          <p:stCondLst>
                                            <p:cond delay="1642"/>
                                          </p:stCondLst>
                                        </p:cTn>
                                        <p:tgtEl>
                                          <p:spTgt spid="14"/>
                                        </p:tgtEl>
                                      </p:cBhvr>
                                      <p:to x="100000" y="90000"/>
                                    </p:animScale>
                                    <p:animScale>
                                      <p:cBhvr>
                                        <p:cTn id="65" dur="166" decel="50000">
                                          <p:stCondLst>
                                            <p:cond delay="1668"/>
                                          </p:stCondLst>
                                        </p:cTn>
                                        <p:tgtEl>
                                          <p:spTgt spid="14"/>
                                        </p:tgtEl>
                                      </p:cBhvr>
                                      <p:to x="100000" y="100000"/>
                                    </p:animScale>
                                    <p:animScale>
                                      <p:cBhvr>
                                        <p:cTn id="66" dur="26">
                                          <p:stCondLst>
                                            <p:cond delay="1808"/>
                                          </p:stCondLst>
                                        </p:cTn>
                                        <p:tgtEl>
                                          <p:spTgt spid="14"/>
                                        </p:tgtEl>
                                      </p:cBhvr>
                                      <p:to x="100000" y="95000"/>
                                    </p:animScale>
                                    <p:animScale>
                                      <p:cBhvr>
                                        <p:cTn id="67" dur="166" decel="50000">
                                          <p:stCondLst>
                                            <p:cond delay="1834"/>
                                          </p:stCondLst>
                                        </p:cTn>
                                        <p:tgtEl>
                                          <p:spTgt spid="1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42EF2-9512-38EF-0CBB-D28D290DA283}"/>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278738" y="2815185"/>
            <a:ext cx="269312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3" y="695026"/>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8324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Christmas</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3" name="TextBox 2">
            <a:hlinkClick r:id="rId8" action="ppaction://hlinksldjump"/>
            <a:extLst>
              <a:ext uri="{FF2B5EF4-FFF2-40B4-BE49-F238E27FC236}">
                <a16:creationId xmlns:a16="http://schemas.microsoft.com/office/drawing/2014/main" id="{9F448480-4F0C-BC4B-BBC9-3B6399D4E3DE}"/>
              </a:ext>
            </a:extLst>
          </p:cNvPr>
          <p:cNvSpPr txBox="1"/>
          <p:nvPr/>
        </p:nvSpPr>
        <p:spPr>
          <a:xfrm>
            <a:off x="146367" y="1699689"/>
            <a:ext cx="6870253" cy="822305"/>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375430" y="3229457"/>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82999D58-E6C0-9755-558C-4C991D77C885}"/>
              </a:ext>
            </a:extLst>
          </p:cNvPr>
          <p:cNvPicPr>
            <a:picLocks noChangeAspect="1"/>
          </p:cNvPicPr>
          <p:nvPr/>
        </p:nvPicPr>
        <p:blipFill>
          <a:blip r:embed="rId10"/>
          <a:srcRect l="2327" t="7365" r="4202" b="16999"/>
          <a:stretch>
            <a:fillRect/>
          </a:stretch>
        </p:blipFill>
        <p:spPr>
          <a:xfrm>
            <a:off x="7203839" y="1744376"/>
            <a:ext cx="4857202" cy="3930376"/>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8128067" y="5102726"/>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2" name="TextBox 1">
            <a:extLst>
              <a:ext uri="{FF2B5EF4-FFF2-40B4-BE49-F238E27FC236}">
                <a16:creationId xmlns:a16="http://schemas.microsoft.com/office/drawing/2014/main" id="{F4636E1E-3167-53C0-2E9D-4EFEF83700D1}"/>
              </a:ext>
            </a:extLst>
          </p:cNvPr>
          <p:cNvSpPr txBox="1"/>
          <p:nvPr/>
        </p:nvSpPr>
        <p:spPr>
          <a:xfrm>
            <a:off x="307772" y="5201735"/>
            <a:ext cx="7512323"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Two accounts of the birth of Jesus</a:t>
            </a:r>
          </a:p>
          <a:p>
            <a:pPr algn="ctr"/>
            <a:r>
              <a:rPr lang="en-GB" sz="2800" b="1" dirty="0">
                <a:solidFill>
                  <a:schemeClr val="bg1"/>
                </a:solidFill>
                <a:hlinkClick r:id="rId12">
                  <a:extLst>
                    <a:ext uri="{A12FA001-AC4F-418D-AE19-62706E023703}">
                      <ahyp:hlinkClr xmlns:ahyp="http://schemas.microsoft.com/office/drawing/2018/hyperlinkcolor" val="tx"/>
                    </a:ext>
                  </a:extLst>
                </a:hlinkClick>
              </a:rPr>
              <a:t>https://youtu.be/B9Iozh6NBPA</a:t>
            </a:r>
            <a:endParaRPr lang="en-GB" sz="2800" b="1" dirty="0">
              <a:solidFill>
                <a:schemeClr val="bg1"/>
              </a:solidFill>
            </a:endParaRPr>
          </a:p>
          <a:p>
            <a:pPr algn="ctr"/>
            <a:r>
              <a:rPr lang="en-GB" sz="2800" b="1" dirty="0">
                <a:solidFill>
                  <a:srgbClr val="00B0F0"/>
                </a:solidFill>
                <a:hlinkClick r:id="rId13">
                  <a:extLst>
                    <a:ext uri="{A12FA001-AC4F-418D-AE19-62706E023703}">
                      <ahyp:hlinkClr xmlns:ahyp="http://schemas.microsoft.com/office/drawing/2018/hyperlinkcolor" val="tx"/>
                    </a:ext>
                  </a:extLst>
                </a:hlinkClick>
              </a:rPr>
              <a:t>https://youtu.be/TWMOV1Xg6nQ</a:t>
            </a:r>
            <a:endParaRPr lang="en-GB" sz="2800" b="1" dirty="0">
              <a:solidFill>
                <a:srgbClr val="00B0F0"/>
              </a:solidFill>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3" grpId="0" animBg="1"/>
      <p:bldP spid="9" grpId="0" animBg="1"/>
      <p:bldP spid="1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2A81E-2F96-1A5F-A7C1-4243F3CDC6FC}"/>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587412" y="1309168"/>
            <a:ext cx="5396256" cy="4248995"/>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rgbClr val="FFFF00"/>
                </a:solidFill>
              </a:rPr>
              <a:t>The name ‘Immanuel’ means God is with us.  God’s message to the world through the birth of Jesus is that although the sin we commit as human beings separates us from God, Jesus’ birth, death and resurrection covers over that sin and makes a way back to God.  God could have reconciled us to Him in another way, but He chose to renew the broken covenant between Him and us through the sacrifice of his son, Jesus</a:t>
            </a:r>
          </a:p>
          <a:p>
            <a:pPr algn="ctr"/>
            <a:endParaRPr lang="en-GB" sz="1750" dirty="0">
              <a:solidFill>
                <a:srgbClr val="FFFF00"/>
              </a:solidFill>
            </a:endParaRPr>
          </a:p>
          <a:p>
            <a:pPr algn="ctr"/>
            <a:r>
              <a:rPr lang="en-GB" sz="1750" dirty="0">
                <a:solidFill>
                  <a:schemeClr val="bg1"/>
                </a:solidFill>
              </a:rPr>
              <a:t>Questions of the day:</a:t>
            </a:r>
          </a:p>
          <a:p>
            <a:pPr algn="ctr"/>
            <a:r>
              <a:rPr lang="en-GB" sz="1750" dirty="0">
                <a:solidFill>
                  <a:schemeClr val="tx1"/>
                </a:solidFill>
              </a:rPr>
              <a:t>Do you think we live for eternity?</a:t>
            </a:r>
          </a:p>
          <a:p>
            <a:pPr algn="ctr"/>
            <a:r>
              <a:rPr lang="en-GB" sz="1750" dirty="0">
                <a:solidFill>
                  <a:schemeClr val="tx1"/>
                </a:solidFill>
              </a:rPr>
              <a:t>Can you give a reason for your answer?</a:t>
            </a:r>
          </a:p>
        </p:txBody>
      </p:sp>
      <p:pic>
        <p:nvPicPr>
          <p:cNvPr id="3" name="Picture 2">
            <a:extLst>
              <a:ext uri="{FF2B5EF4-FFF2-40B4-BE49-F238E27FC236}">
                <a16:creationId xmlns:a16="http://schemas.microsoft.com/office/drawing/2014/main" id="{10EF98C8-8732-3D0A-B0B6-DD164823808E}"/>
              </a:ext>
            </a:extLst>
          </p:cNvPr>
          <p:cNvPicPr>
            <a:picLocks noChangeAspect="1"/>
          </p:cNvPicPr>
          <p:nvPr/>
        </p:nvPicPr>
        <p:blipFill>
          <a:blip r:embed="rId7"/>
          <a:stretch>
            <a:fillRect/>
          </a:stretch>
        </p:blipFill>
        <p:spPr>
          <a:xfrm>
            <a:off x="208331" y="923730"/>
            <a:ext cx="6226469" cy="5113175"/>
          </a:xfrm>
          <a:prstGeom prst="roundRect">
            <a:avLst>
              <a:gd name="adj" fmla="val 16667"/>
            </a:avLst>
          </a:prstGeom>
          <a:ln w="28575">
            <a:solidFill>
              <a:srgbClr val="FFC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CF338D-8DCA-6CBF-2D15-E8D516A4E8DF}"/>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192961" y="1365414"/>
            <a:ext cx="5786904" cy="41271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Here, God communicated with both Mary and Joseph through angels as He could see they were both afraid and confused about what was happening to them.  It must have been quite a big shock for the two of them to find they were to have a child when they were not married (also meaning they would not have yet been intimate).  Not only that, but that they were to parent the son of God</a:t>
            </a:r>
          </a:p>
          <a:p>
            <a:pPr algn="ctr"/>
            <a:endParaRPr lang="en-GB" sz="2000" dirty="0">
              <a:solidFill>
                <a:srgbClr val="FFFF00"/>
              </a:solidFill>
            </a:endParaRPr>
          </a:p>
          <a:p>
            <a:pPr algn="ctr"/>
            <a:r>
              <a:rPr lang="en-GB" sz="2000" dirty="0">
                <a:solidFill>
                  <a:schemeClr val="bg1"/>
                </a:solidFill>
              </a:rPr>
              <a:t>Question of the day:</a:t>
            </a:r>
          </a:p>
          <a:p>
            <a:pPr algn="ctr"/>
            <a:r>
              <a:rPr lang="en-GB" sz="2000" dirty="0">
                <a:solidFill>
                  <a:schemeClr val="tx1"/>
                </a:solidFill>
              </a:rPr>
              <a:t>What is the biggest surprise you’ve ever had?</a:t>
            </a:r>
          </a:p>
        </p:txBody>
      </p:sp>
      <p:pic>
        <p:nvPicPr>
          <p:cNvPr id="4" name="Picture 3">
            <a:extLst>
              <a:ext uri="{FF2B5EF4-FFF2-40B4-BE49-F238E27FC236}">
                <a16:creationId xmlns:a16="http://schemas.microsoft.com/office/drawing/2014/main" id="{6C4AC461-C6F8-5AB4-F75B-B57F7D222719}"/>
              </a:ext>
            </a:extLst>
          </p:cNvPr>
          <p:cNvPicPr>
            <a:picLocks noChangeAspect="1"/>
          </p:cNvPicPr>
          <p:nvPr/>
        </p:nvPicPr>
        <p:blipFill>
          <a:blip r:embed="rId7"/>
          <a:srcRect l="5013" t="4935" r="4955" b="6283"/>
          <a:stretch>
            <a:fillRect/>
          </a:stretch>
        </p:blipFill>
        <p:spPr>
          <a:xfrm>
            <a:off x="1880905" y="3257023"/>
            <a:ext cx="4133461" cy="3416995"/>
          </a:xfrm>
          <a:prstGeom prst="rect">
            <a:avLst/>
          </a:prstGeom>
          <a:ln w="28575">
            <a:solidFill>
              <a:schemeClr val="bg1"/>
            </a:solidFill>
          </a:ln>
        </p:spPr>
      </p:pic>
      <p:pic>
        <p:nvPicPr>
          <p:cNvPr id="7" name="Picture 6">
            <a:extLst>
              <a:ext uri="{FF2B5EF4-FFF2-40B4-BE49-F238E27FC236}">
                <a16:creationId xmlns:a16="http://schemas.microsoft.com/office/drawing/2014/main" id="{420DFBE3-81FC-361E-6707-8722CE641CA1}"/>
              </a:ext>
            </a:extLst>
          </p:cNvPr>
          <p:cNvPicPr>
            <a:picLocks noChangeAspect="1"/>
          </p:cNvPicPr>
          <p:nvPr/>
        </p:nvPicPr>
        <p:blipFill>
          <a:blip r:embed="rId8"/>
          <a:srcRect b="18669"/>
          <a:stretch>
            <a:fillRect/>
          </a:stretch>
        </p:blipFill>
        <p:spPr>
          <a:xfrm>
            <a:off x="212135" y="243848"/>
            <a:ext cx="3000126" cy="4039675"/>
          </a:xfrm>
          <a:prstGeom prst="rect">
            <a:avLst/>
          </a:prstGeom>
          <a:ln w="28575">
            <a:solidFill>
              <a:schemeClr val="bg1"/>
            </a:solidFill>
          </a:ln>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12AF-5DD1-49DE-E16D-0E7C0C9ACF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473F95-AD25-1127-E6A6-FEBB3B46702C}"/>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CB820A3-6639-8CF4-174E-88576EDCC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D14B23-76A6-928F-0015-9B027FAC0525}"/>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5648A0C1-8F54-C0FF-9CF8-45D2B5BD7F86}"/>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6FE8BEC4-219E-75CC-FA43-D156A7D48085}"/>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F2B24E04-B568-9C5D-1AC7-AC5816E9E125}"/>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CAC1FDFE-746F-63B6-4E2B-1FE5B2D97264}"/>
              </a:ext>
            </a:extLst>
          </p:cNvPr>
          <p:cNvSpPr txBox="1"/>
          <p:nvPr/>
        </p:nvSpPr>
        <p:spPr>
          <a:xfrm>
            <a:off x="10091994" y="3509235"/>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5" name="Picture 4">
            <a:extLst>
              <a:ext uri="{FF2B5EF4-FFF2-40B4-BE49-F238E27FC236}">
                <a16:creationId xmlns:a16="http://schemas.microsoft.com/office/drawing/2014/main" id="{60F06BB1-E8E3-0F7B-F279-E4C479E8F8EA}"/>
              </a:ext>
            </a:extLst>
          </p:cNvPr>
          <p:cNvPicPr>
            <a:picLocks noChangeAspect="1"/>
          </p:cNvPicPr>
          <p:nvPr/>
        </p:nvPicPr>
        <p:blipFill>
          <a:blip r:embed="rId7"/>
          <a:stretch>
            <a:fillRect/>
          </a:stretch>
        </p:blipFill>
        <p:spPr>
          <a:xfrm>
            <a:off x="211494" y="53331"/>
            <a:ext cx="9525000" cy="673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8538F07-DDA2-B642-E172-424139B95CAC}"/>
              </a:ext>
            </a:extLst>
          </p:cNvPr>
          <p:cNvSpPr txBox="1"/>
          <p:nvPr/>
        </p:nvSpPr>
        <p:spPr>
          <a:xfrm>
            <a:off x="10091993" y="205951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for answers</a:t>
            </a:r>
          </a:p>
        </p:txBody>
      </p:sp>
      <p:sp>
        <p:nvSpPr>
          <p:cNvPr id="8" name="Flowchart: Connector 7">
            <a:extLst>
              <a:ext uri="{FF2B5EF4-FFF2-40B4-BE49-F238E27FC236}">
                <a16:creationId xmlns:a16="http://schemas.microsoft.com/office/drawing/2014/main" id="{5984C537-AF24-8F2B-8A23-008F61B41A07}"/>
              </a:ext>
            </a:extLst>
          </p:cNvPr>
          <p:cNvSpPr/>
          <p:nvPr/>
        </p:nvSpPr>
        <p:spPr>
          <a:xfrm>
            <a:off x="8080003" y="2649131"/>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lowchart: Connector 8">
            <a:extLst>
              <a:ext uri="{FF2B5EF4-FFF2-40B4-BE49-F238E27FC236}">
                <a16:creationId xmlns:a16="http://schemas.microsoft.com/office/drawing/2014/main" id="{E0D17D52-1A09-5835-57C8-E403D4FCBA19}"/>
              </a:ext>
            </a:extLst>
          </p:cNvPr>
          <p:cNvSpPr/>
          <p:nvPr/>
        </p:nvSpPr>
        <p:spPr>
          <a:xfrm>
            <a:off x="6444262" y="4323940"/>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Connector 10">
            <a:extLst>
              <a:ext uri="{FF2B5EF4-FFF2-40B4-BE49-F238E27FC236}">
                <a16:creationId xmlns:a16="http://schemas.microsoft.com/office/drawing/2014/main" id="{AA9BFBF7-07BA-4C13-A73B-C13EAD44BEF6}"/>
              </a:ext>
            </a:extLst>
          </p:cNvPr>
          <p:cNvSpPr/>
          <p:nvPr/>
        </p:nvSpPr>
        <p:spPr>
          <a:xfrm>
            <a:off x="4973994" y="2322404"/>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lowchart: Connector 11">
            <a:extLst>
              <a:ext uri="{FF2B5EF4-FFF2-40B4-BE49-F238E27FC236}">
                <a16:creationId xmlns:a16="http://schemas.microsoft.com/office/drawing/2014/main" id="{4C5D8474-144A-DAF9-B17D-83E1E5DC34B3}"/>
              </a:ext>
            </a:extLst>
          </p:cNvPr>
          <p:cNvSpPr/>
          <p:nvPr/>
        </p:nvSpPr>
        <p:spPr>
          <a:xfrm>
            <a:off x="6958693" y="2875453"/>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lowchart: Connector 12">
            <a:extLst>
              <a:ext uri="{FF2B5EF4-FFF2-40B4-BE49-F238E27FC236}">
                <a16:creationId xmlns:a16="http://schemas.microsoft.com/office/drawing/2014/main" id="{052E9B84-D634-6888-D939-86ACAEC73FA1}"/>
              </a:ext>
            </a:extLst>
          </p:cNvPr>
          <p:cNvSpPr/>
          <p:nvPr/>
        </p:nvSpPr>
        <p:spPr>
          <a:xfrm>
            <a:off x="8502417" y="5404617"/>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Flowchart: Connector 14">
            <a:extLst>
              <a:ext uri="{FF2B5EF4-FFF2-40B4-BE49-F238E27FC236}">
                <a16:creationId xmlns:a16="http://schemas.microsoft.com/office/drawing/2014/main" id="{78CBE497-13E0-820D-1D40-703FE7435C6F}"/>
              </a:ext>
            </a:extLst>
          </p:cNvPr>
          <p:cNvSpPr/>
          <p:nvPr/>
        </p:nvSpPr>
        <p:spPr>
          <a:xfrm>
            <a:off x="5931873" y="5857435"/>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lowchart: Connector 16">
            <a:extLst>
              <a:ext uri="{FF2B5EF4-FFF2-40B4-BE49-F238E27FC236}">
                <a16:creationId xmlns:a16="http://schemas.microsoft.com/office/drawing/2014/main" id="{7A05FEFA-8317-8813-A859-95EB4415E366}"/>
              </a:ext>
            </a:extLst>
          </p:cNvPr>
          <p:cNvSpPr/>
          <p:nvPr/>
        </p:nvSpPr>
        <p:spPr>
          <a:xfrm>
            <a:off x="7727690" y="3744742"/>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lowchart: Connector 17">
            <a:extLst>
              <a:ext uri="{FF2B5EF4-FFF2-40B4-BE49-F238E27FC236}">
                <a16:creationId xmlns:a16="http://schemas.microsoft.com/office/drawing/2014/main" id="{6D42D6DE-AD77-1986-4701-52CE50E871F3}"/>
              </a:ext>
            </a:extLst>
          </p:cNvPr>
          <p:cNvSpPr/>
          <p:nvPr/>
        </p:nvSpPr>
        <p:spPr>
          <a:xfrm>
            <a:off x="6934588" y="5772427"/>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lowchart: Connector 18">
            <a:extLst>
              <a:ext uri="{FF2B5EF4-FFF2-40B4-BE49-F238E27FC236}">
                <a16:creationId xmlns:a16="http://schemas.microsoft.com/office/drawing/2014/main" id="{173CAA8A-45E3-C45A-1D77-6B08970CB3D1}"/>
              </a:ext>
            </a:extLst>
          </p:cNvPr>
          <p:cNvSpPr/>
          <p:nvPr/>
        </p:nvSpPr>
        <p:spPr>
          <a:xfrm>
            <a:off x="5357572" y="5410726"/>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lowchart: Connector 19">
            <a:extLst>
              <a:ext uri="{FF2B5EF4-FFF2-40B4-BE49-F238E27FC236}">
                <a16:creationId xmlns:a16="http://schemas.microsoft.com/office/drawing/2014/main" id="{FA22F4D9-EE15-352C-E1D6-BFC96E2EBFD2}"/>
              </a:ext>
            </a:extLst>
          </p:cNvPr>
          <p:cNvSpPr/>
          <p:nvPr/>
        </p:nvSpPr>
        <p:spPr>
          <a:xfrm>
            <a:off x="7503151" y="4869845"/>
            <a:ext cx="793102" cy="735620"/>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994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5"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7FFD7F-198D-2039-12DA-EAA13AB9221D}"/>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D4A308-BC52-8DE7-9C3A-D28CD1717B5E}"/>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EB8F8B09-87E3-C580-FF10-8A4B4517BAD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582DB0F4-367D-0C4B-DC64-965028E21B11}"/>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00B7CE0-2DE5-38DB-7B92-5CEB7EA45CC6}"/>
              </a:ext>
            </a:extLst>
          </p:cNvPr>
          <p:cNvSpPr/>
          <p:nvPr/>
        </p:nvSpPr>
        <p:spPr>
          <a:xfrm>
            <a:off x="222682" y="98812"/>
            <a:ext cx="6665619" cy="58232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recognise these Christmas films? </a:t>
            </a:r>
          </a:p>
        </p:txBody>
      </p:sp>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265025" y="5580951"/>
            <a:ext cx="1762927" cy="1097870"/>
          </a:xfrm>
          <a:prstGeom prst="rect">
            <a:avLst/>
          </a:prstGeom>
          <a:ln>
            <a:solidFill>
              <a:srgbClr val="FFFF00"/>
            </a:solidFill>
          </a:ln>
        </p:spPr>
      </p:pic>
      <p:sp>
        <p:nvSpPr>
          <p:cNvPr id="17" name="Rectangle: Rounded Corners 16">
            <a:extLst>
              <a:ext uri="{FF2B5EF4-FFF2-40B4-BE49-F238E27FC236}">
                <a16:creationId xmlns:a16="http://schemas.microsoft.com/office/drawing/2014/main" id="{B92BD36F-C8C0-A810-6844-F25E65362689}"/>
              </a:ext>
            </a:extLst>
          </p:cNvPr>
          <p:cNvSpPr/>
          <p:nvPr/>
        </p:nvSpPr>
        <p:spPr>
          <a:xfrm>
            <a:off x="4245397" y="6221260"/>
            <a:ext cx="3137093" cy="52234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 Christmas Carol</a:t>
            </a:r>
          </a:p>
        </p:txBody>
      </p:sp>
      <p:sp>
        <p:nvSpPr>
          <p:cNvPr id="18" name="Rectangle: Rounded Corners 17">
            <a:extLst>
              <a:ext uri="{FF2B5EF4-FFF2-40B4-BE49-F238E27FC236}">
                <a16:creationId xmlns:a16="http://schemas.microsoft.com/office/drawing/2014/main" id="{694D9CE7-96A6-E7EA-CDE3-DE7932A7D9AF}"/>
              </a:ext>
            </a:extLst>
          </p:cNvPr>
          <p:cNvSpPr/>
          <p:nvPr/>
        </p:nvSpPr>
        <p:spPr>
          <a:xfrm>
            <a:off x="8311073" y="4601775"/>
            <a:ext cx="3779016" cy="67427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Home Alone</a:t>
            </a:r>
          </a:p>
        </p:txBody>
      </p:sp>
      <p:sp>
        <p:nvSpPr>
          <p:cNvPr id="20" name="Rectangle: Rounded Corners 19">
            <a:extLst>
              <a:ext uri="{FF2B5EF4-FFF2-40B4-BE49-F238E27FC236}">
                <a16:creationId xmlns:a16="http://schemas.microsoft.com/office/drawing/2014/main" id="{4E66A886-0B28-F437-3B0A-56E80280521B}"/>
              </a:ext>
            </a:extLst>
          </p:cNvPr>
          <p:cNvSpPr/>
          <p:nvPr/>
        </p:nvSpPr>
        <p:spPr>
          <a:xfrm>
            <a:off x="4023877" y="3330773"/>
            <a:ext cx="3568436" cy="47619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Miracle on 34</a:t>
            </a:r>
            <a:r>
              <a:rPr lang="en-GB" sz="2400" baseline="30000" dirty="0"/>
              <a:t>th</a:t>
            </a:r>
            <a:r>
              <a:rPr lang="en-GB" sz="2400" dirty="0"/>
              <a:t> Street</a:t>
            </a:r>
          </a:p>
        </p:txBody>
      </p:sp>
      <p:sp>
        <p:nvSpPr>
          <p:cNvPr id="21" name="Rectangle: Rounded Corners 20">
            <a:extLst>
              <a:ext uri="{FF2B5EF4-FFF2-40B4-BE49-F238E27FC236}">
                <a16:creationId xmlns:a16="http://schemas.microsoft.com/office/drawing/2014/main" id="{4F705955-1EE6-3D60-A1BE-4A76038FB0E4}"/>
              </a:ext>
            </a:extLst>
          </p:cNvPr>
          <p:cNvSpPr/>
          <p:nvPr/>
        </p:nvSpPr>
        <p:spPr>
          <a:xfrm>
            <a:off x="1057326" y="3077136"/>
            <a:ext cx="2100122" cy="7037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Elf</a:t>
            </a:r>
          </a:p>
        </p:txBody>
      </p:sp>
      <p:sp>
        <p:nvSpPr>
          <p:cNvPr id="22" name="Rectangle: Rounded Corners 21">
            <a:extLst>
              <a:ext uri="{FF2B5EF4-FFF2-40B4-BE49-F238E27FC236}">
                <a16:creationId xmlns:a16="http://schemas.microsoft.com/office/drawing/2014/main" id="{241242B4-8498-275D-9E99-D5E0939B067F}"/>
              </a:ext>
            </a:extLst>
          </p:cNvPr>
          <p:cNvSpPr/>
          <p:nvPr/>
        </p:nvSpPr>
        <p:spPr>
          <a:xfrm>
            <a:off x="502523" y="6221259"/>
            <a:ext cx="3137093" cy="5506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Frosty the Snowman</a:t>
            </a:r>
          </a:p>
        </p:txBody>
      </p:sp>
      <p:sp>
        <p:nvSpPr>
          <p:cNvPr id="23" name="TextBox 22">
            <a:extLst>
              <a:ext uri="{FF2B5EF4-FFF2-40B4-BE49-F238E27FC236}">
                <a16:creationId xmlns:a16="http://schemas.microsoft.com/office/drawing/2014/main" id="{F81DBB80-59D4-B401-1CD9-B65D84A750B6}"/>
              </a:ext>
            </a:extLst>
          </p:cNvPr>
          <p:cNvSpPr txBox="1"/>
          <p:nvPr/>
        </p:nvSpPr>
        <p:spPr>
          <a:xfrm>
            <a:off x="8214550" y="168139"/>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8383026" y="559899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pic>
        <p:nvPicPr>
          <p:cNvPr id="3" name="Picture 2">
            <a:extLst>
              <a:ext uri="{FF2B5EF4-FFF2-40B4-BE49-F238E27FC236}">
                <a16:creationId xmlns:a16="http://schemas.microsoft.com/office/drawing/2014/main" id="{7C5ECC6E-7198-74B1-177C-F34CE48B02A0}"/>
              </a:ext>
            </a:extLst>
          </p:cNvPr>
          <p:cNvPicPr>
            <a:picLocks noChangeAspect="1"/>
          </p:cNvPicPr>
          <p:nvPr/>
        </p:nvPicPr>
        <p:blipFill>
          <a:blip r:embed="rId7"/>
          <a:srcRect l="53508"/>
          <a:stretch>
            <a:fillRect/>
          </a:stretch>
        </p:blipFill>
        <p:spPr>
          <a:xfrm>
            <a:off x="8840855" y="1359228"/>
            <a:ext cx="2610195" cy="3158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72451126-BCBE-C2FB-2BAF-5DF3F1537D92}"/>
              </a:ext>
            </a:extLst>
          </p:cNvPr>
          <p:cNvPicPr>
            <a:picLocks noChangeAspect="1"/>
          </p:cNvPicPr>
          <p:nvPr/>
        </p:nvPicPr>
        <p:blipFill>
          <a:blip r:embed="rId8"/>
          <a:srcRect l="48597"/>
          <a:stretch>
            <a:fillRect/>
          </a:stretch>
        </p:blipFill>
        <p:spPr>
          <a:xfrm>
            <a:off x="1057326" y="730061"/>
            <a:ext cx="2100122" cy="2298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3861456-F263-B553-BA21-C4B37DB09B34}"/>
              </a:ext>
            </a:extLst>
          </p:cNvPr>
          <p:cNvPicPr>
            <a:picLocks noChangeAspect="1"/>
          </p:cNvPicPr>
          <p:nvPr/>
        </p:nvPicPr>
        <p:blipFill>
          <a:blip r:embed="rId9"/>
          <a:stretch>
            <a:fillRect/>
          </a:stretch>
        </p:blipFill>
        <p:spPr>
          <a:xfrm>
            <a:off x="3756256" y="779947"/>
            <a:ext cx="4103678" cy="2488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F9F1A5B4-B82A-0178-83B8-42C973C659F9}"/>
              </a:ext>
            </a:extLst>
          </p:cNvPr>
          <p:cNvPicPr>
            <a:picLocks noChangeAspect="1"/>
          </p:cNvPicPr>
          <p:nvPr/>
        </p:nvPicPr>
        <p:blipFill>
          <a:blip r:embed="rId10"/>
          <a:stretch>
            <a:fillRect/>
          </a:stretch>
        </p:blipFill>
        <p:spPr>
          <a:xfrm>
            <a:off x="647765" y="3898746"/>
            <a:ext cx="2919243" cy="2236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C4155F3B-B1DD-AF27-864B-FF639C1EA7D6}"/>
              </a:ext>
            </a:extLst>
          </p:cNvPr>
          <p:cNvPicPr>
            <a:picLocks noChangeAspect="1"/>
          </p:cNvPicPr>
          <p:nvPr/>
        </p:nvPicPr>
        <p:blipFill>
          <a:blip r:embed="rId11"/>
          <a:srcRect t="4081" b="49477"/>
          <a:stretch>
            <a:fillRect/>
          </a:stretch>
        </p:blipFill>
        <p:spPr>
          <a:xfrm>
            <a:off x="4768502" y="3926491"/>
            <a:ext cx="1885017" cy="2236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fade">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fade">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975A17-891B-47BD-93A1-5B77B0F03AFD}"/>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7762302" y="1321381"/>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pic>
        <p:nvPicPr>
          <p:cNvPr id="3" name="Picture 2">
            <a:extLst>
              <a:ext uri="{FF2B5EF4-FFF2-40B4-BE49-F238E27FC236}">
                <a16:creationId xmlns:a16="http://schemas.microsoft.com/office/drawing/2014/main" id="{7B2D7429-47B2-B6B2-16C2-27F118A3597A}"/>
              </a:ext>
            </a:extLst>
          </p:cNvPr>
          <p:cNvPicPr>
            <a:picLocks noChangeAspect="1"/>
          </p:cNvPicPr>
          <p:nvPr/>
        </p:nvPicPr>
        <p:blipFill>
          <a:blip r:embed="rId7"/>
          <a:stretch>
            <a:fillRect/>
          </a:stretch>
        </p:blipFill>
        <p:spPr>
          <a:xfrm>
            <a:off x="842657" y="117350"/>
            <a:ext cx="4895670" cy="6527560"/>
          </a:xfrm>
          <a:prstGeom prst="rect">
            <a:avLst/>
          </a:prstGeom>
        </p:spPr>
      </p:pic>
    </p:spTree>
    <p:extLst>
      <p:ext uri="{BB962C8B-B14F-4D97-AF65-F5344CB8AC3E}">
        <p14:creationId xmlns:p14="http://schemas.microsoft.com/office/powerpoint/2010/main" val="112707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ABCEE6-0D04-305A-51AF-13AAD0AC1408}"/>
              </a:ext>
            </a:extLst>
          </p:cNvPr>
          <p:cNvPicPr>
            <a:picLocks noChangeAspect="1"/>
          </p:cNvPicPr>
          <p:nvPr/>
        </p:nvPicPr>
        <p:blipFill>
          <a:blip r:embed="rId3"/>
          <a:stretch>
            <a:fillRect/>
          </a:stretch>
        </p:blipFill>
        <p:spPr>
          <a:xfrm>
            <a:off x="13860" y="0"/>
            <a:ext cx="1216427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5" y="1137819"/>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3" name="Picture 2">
            <a:extLst>
              <a:ext uri="{FF2B5EF4-FFF2-40B4-BE49-F238E27FC236}">
                <a16:creationId xmlns:a16="http://schemas.microsoft.com/office/drawing/2014/main" id="{A809E5A4-701D-5A6A-E075-3A68D9A03938}"/>
              </a:ext>
            </a:extLst>
          </p:cNvPr>
          <p:cNvPicPr>
            <a:picLocks noChangeAspect="1"/>
          </p:cNvPicPr>
          <p:nvPr/>
        </p:nvPicPr>
        <p:blipFill>
          <a:blip r:embed="rId7"/>
          <a:stretch>
            <a:fillRect/>
          </a:stretch>
        </p:blipFill>
        <p:spPr>
          <a:xfrm>
            <a:off x="1706482" y="238759"/>
            <a:ext cx="4287918" cy="6431877"/>
          </a:xfrm>
          <a:prstGeom prst="rect">
            <a:avLst/>
          </a:prstGeom>
        </p:spPr>
      </p:pic>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10361</TotalTime>
  <Words>425</Words>
  <Application>Microsoft Office PowerPoint</Application>
  <PresentationFormat>Widescreen</PresentationFormat>
  <Paragraphs>54</Paragraphs>
  <Slides>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Abadi</vt:lpstr>
      <vt:lpstr>ADLaM Display</vt:lpstr>
      <vt:lpstr>Aptos SemiBold</vt:lpstr>
      <vt:lpstr>Arial</vt:lpstr>
      <vt:lpstr>Baguet Script</vt:lpstr>
      <vt:lpstr>Calibri</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909</cp:revision>
  <cp:lastPrinted>2024-09-30T15:28:11Z</cp:lastPrinted>
  <dcterms:created xsi:type="dcterms:W3CDTF">2022-07-08T05:33:16Z</dcterms:created>
  <dcterms:modified xsi:type="dcterms:W3CDTF">2025-12-02T11:03:56Z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