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3"/>
  </p:notesMasterIdLst>
  <p:sldIdLst>
    <p:sldId id="259" r:id="rId6"/>
    <p:sldId id="260" r:id="rId7"/>
    <p:sldId id="270" r:id="rId8"/>
    <p:sldId id="300" r:id="rId9"/>
    <p:sldId id="308" r:id="rId10"/>
    <p:sldId id="307" r:id="rId11"/>
    <p:sldId id="290" r:id="rId1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08"/>
            <p14:sldId id="307"/>
            <p14:sldId id="29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3399FF"/>
    <a:srgbClr val="660033"/>
    <a:srgbClr val="FF0066"/>
    <a:srgbClr val="C90FA1"/>
    <a:srgbClr val="3ABFC6"/>
    <a:srgbClr val="3BB5C5"/>
    <a:srgbClr val="3BAEC5"/>
    <a:srgbClr val="3AB9C6"/>
    <a:srgbClr val="2A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46D0F-8A7F-41FD-BD25-E40D9BC5A878}" v="8" dt="2025-11-07T15:00:03.9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custSel delSld modSld sldOrd modSection">
      <pc:chgData name="Bradley DEYSEL" userId="eb652434-ba0d-4f6d-bc67-94b5b671a75a" providerId="ADAL" clId="{4582205B-D3F2-4DB7-BBCB-488FEECED662}" dt="2025-11-07T15:00:54.074" v="2490" actId="5793"/>
      <pc:docMkLst>
        <pc:docMk/>
      </pc:docMkLst>
      <pc:sldChg chg="addSp delSp modSp mod delAnim modAnim">
        <pc:chgData name="Bradley DEYSEL" userId="eb652434-ba0d-4f6d-bc67-94b5b671a75a" providerId="ADAL" clId="{4582205B-D3F2-4DB7-BBCB-488FEECED662}" dt="2025-11-07T14:59:56.581" v="2399" actId="1076"/>
        <pc:sldMkLst>
          <pc:docMk/>
          <pc:sldMk cId="144535696" sldId="259"/>
        </pc:sldMkLst>
        <pc:spChg chg="mod ord">
          <ac:chgData name="Bradley DEYSEL" userId="eb652434-ba0d-4f6d-bc67-94b5b671a75a" providerId="ADAL" clId="{4582205B-D3F2-4DB7-BBCB-488FEECED662}" dt="2025-11-07T14:48:50.020" v="1895" actId="1076"/>
          <ac:spMkLst>
            <pc:docMk/>
            <pc:sldMk cId="144535696" sldId="259"/>
            <ac:spMk id="2" creationId="{D4270722-9025-BE25-A523-4ED53F4AED18}"/>
          </ac:spMkLst>
        </pc:spChg>
        <pc:spChg chg="mod ord">
          <ac:chgData name="Bradley DEYSEL" userId="eb652434-ba0d-4f6d-bc67-94b5b671a75a" providerId="ADAL" clId="{4582205B-D3F2-4DB7-BBCB-488FEECED662}" dt="2025-11-07T14:59:45.862" v="2397" actId="166"/>
          <ac:spMkLst>
            <pc:docMk/>
            <pc:sldMk cId="144535696" sldId="259"/>
            <ac:spMk id="3" creationId="{8422FA88-B0DB-E6C0-CF92-273010F3BB38}"/>
          </ac:spMkLst>
        </pc:spChg>
        <pc:spChg chg="mod">
          <ac:chgData name="Bradley DEYSEL" userId="eb652434-ba0d-4f6d-bc67-94b5b671a75a" providerId="ADAL" clId="{4582205B-D3F2-4DB7-BBCB-488FEECED662}" dt="2025-11-07T14:47:42.518" v="1889" actId="1076"/>
          <ac:spMkLst>
            <pc:docMk/>
            <pc:sldMk cId="144535696" sldId="259"/>
            <ac:spMk id="5" creationId="{2D401B9A-8E07-9351-7673-6484018A88AB}"/>
          </ac:spMkLst>
        </pc:spChg>
        <pc:spChg chg="mod">
          <ac:chgData name="Bradley DEYSEL" userId="eb652434-ba0d-4f6d-bc67-94b5b671a75a" providerId="ADAL" clId="{4582205B-D3F2-4DB7-BBCB-488FEECED662}" dt="2025-11-07T14:47:36.207" v="1887" actId="1076"/>
          <ac:spMkLst>
            <pc:docMk/>
            <pc:sldMk cId="144535696" sldId="259"/>
            <ac:spMk id="8" creationId="{9C534AD6-3C17-FB99-FD1F-42F056C33E46}"/>
          </ac:spMkLst>
        </pc:spChg>
        <pc:spChg chg="mod">
          <ac:chgData name="Bradley DEYSEL" userId="eb652434-ba0d-4f6d-bc67-94b5b671a75a" providerId="ADAL" clId="{4582205B-D3F2-4DB7-BBCB-488FEECED662}" dt="2025-11-07T14:59:19.210" v="2393" actId="207"/>
          <ac:spMkLst>
            <pc:docMk/>
            <pc:sldMk cId="144535696" sldId="259"/>
            <ac:spMk id="10" creationId="{5AC4BB43-22BB-327D-0F98-0384ECBF2E84}"/>
          </ac:spMkLst>
        </pc:spChg>
        <pc:spChg chg="mod">
          <ac:chgData name="Bradley DEYSEL" userId="eb652434-ba0d-4f6d-bc67-94b5b671a75a" providerId="ADAL" clId="{4582205B-D3F2-4DB7-BBCB-488FEECED662}" dt="2025-11-07T14:47:14.345" v="1882" actId="1076"/>
          <ac:spMkLst>
            <pc:docMk/>
            <pc:sldMk cId="144535696" sldId="259"/>
            <ac:spMk id="13" creationId="{73045F38-A2B5-3B54-3340-C8BF6DD25123}"/>
          </ac:spMkLst>
        </pc:spChg>
        <pc:spChg chg="mod">
          <ac:chgData name="Bradley DEYSEL" userId="eb652434-ba0d-4f6d-bc67-94b5b671a75a" providerId="ADAL" clId="{4582205B-D3F2-4DB7-BBCB-488FEECED662}" dt="2025-11-07T14:59:19.210" v="2393" actId="207"/>
          <ac:spMkLst>
            <pc:docMk/>
            <pc:sldMk cId="144535696" sldId="259"/>
            <ac:spMk id="15" creationId="{61E213E1-A65F-EDDB-F483-CFF5AE123919}"/>
          </ac:spMkLst>
        </pc:spChg>
        <pc:spChg chg="mod">
          <ac:chgData name="Bradley DEYSEL" userId="eb652434-ba0d-4f6d-bc67-94b5b671a75a" providerId="ADAL" clId="{4582205B-D3F2-4DB7-BBCB-488FEECED662}" dt="2025-11-07T14:44:35.742" v="1875" actId="1076"/>
          <ac:spMkLst>
            <pc:docMk/>
            <pc:sldMk cId="144535696" sldId="259"/>
            <ac:spMk id="17" creationId="{57BD8A17-5EAE-60F2-2A55-78F46AED1A48}"/>
          </ac:spMkLst>
        </pc:spChg>
        <pc:spChg chg="mod">
          <ac:chgData name="Bradley DEYSEL" userId="eb652434-ba0d-4f6d-bc67-94b5b671a75a" providerId="ADAL" clId="{4582205B-D3F2-4DB7-BBCB-488FEECED662}" dt="2025-10-15T11:23:14.760" v="70" actId="207"/>
          <ac:spMkLst>
            <pc:docMk/>
            <pc:sldMk cId="144535696" sldId="259"/>
            <ac:spMk id="18" creationId="{33652432-D9B4-EA27-DF1A-0C85550A3990}"/>
          </ac:spMkLst>
        </pc:spChg>
        <pc:spChg chg="mod">
          <ac:chgData name="Bradley DEYSEL" userId="eb652434-ba0d-4f6d-bc67-94b5b671a75a" providerId="ADAL" clId="{4582205B-D3F2-4DB7-BBCB-488FEECED662}" dt="2025-11-07T14:59:19.210" v="2393" actId="207"/>
          <ac:spMkLst>
            <pc:docMk/>
            <pc:sldMk cId="144535696" sldId="259"/>
            <ac:spMk id="21" creationId="{BA5C9806-AB5D-52B1-30CC-72DD95361915}"/>
          </ac:spMkLst>
        </pc:spChg>
        <pc:spChg chg="mod">
          <ac:chgData name="Bradley DEYSEL" userId="eb652434-ba0d-4f6d-bc67-94b5b671a75a" providerId="ADAL" clId="{4582205B-D3F2-4DB7-BBCB-488FEECED662}" dt="2025-11-07T14:59:19.210" v="2393" actId="207"/>
          <ac:spMkLst>
            <pc:docMk/>
            <pc:sldMk cId="144535696" sldId="259"/>
            <ac:spMk id="22" creationId="{18B65B79-EB90-D544-FA17-48593348A26B}"/>
          </ac:spMkLst>
        </pc:spChg>
        <pc:spChg chg="mod">
          <ac:chgData name="Bradley DEYSEL" userId="eb652434-ba0d-4f6d-bc67-94b5b671a75a" providerId="ADAL" clId="{4582205B-D3F2-4DB7-BBCB-488FEECED662}" dt="2025-11-07T14:59:19.210" v="2393" actId="207"/>
          <ac:spMkLst>
            <pc:docMk/>
            <pc:sldMk cId="144535696" sldId="259"/>
            <ac:spMk id="23" creationId="{A5DEA936-C16C-D7F2-6439-13E9967FB30A}"/>
          </ac:spMkLst>
        </pc:spChg>
        <pc:spChg chg="mod">
          <ac:chgData name="Bradley DEYSEL" userId="eb652434-ba0d-4f6d-bc67-94b5b671a75a" providerId="ADAL" clId="{4582205B-D3F2-4DB7-BBCB-488FEECED662}" dt="2025-11-07T14:59:19.210" v="2393" actId="207"/>
          <ac:spMkLst>
            <pc:docMk/>
            <pc:sldMk cId="144535696" sldId="259"/>
            <ac:spMk id="25" creationId="{C6DDF3BF-A885-EC5B-4C85-0889F24EFA91}"/>
          </ac:spMkLst>
        </pc:spChg>
        <pc:spChg chg="mod">
          <ac:chgData name="Bradley DEYSEL" userId="eb652434-ba0d-4f6d-bc67-94b5b671a75a" providerId="ADAL" clId="{4582205B-D3F2-4DB7-BBCB-488FEECED662}" dt="2025-11-07T14:59:19.210" v="2393" actId="207"/>
          <ac:spMkLst>
            <pc:docMk/>
            <pc:sldMk cId="144535696" sldId="259"/>
            <ac:spMk id="30" creationId="{980D70C9-204C-5DBF-A3A4-9316FE890A64}"/>
          </ac:spMkLst>
        </pc:spChg>
        <pc:spChg chg="mod">
          <ac:chgData name="Bradley DEYSEL" userId="eb652434-ba0d-4f6d-bc67-94b5b671a75a" providerId="ADAL" clId="{4582205B-D3F2-4DB7-BBCB-488FEECED662}" dt="2025-11-07T14:59:19.210" v="2393" actId="207"/>
          <ac:spMkLst>
            <pc:docMk/>
            <pc:sldMk cId="144535696" sldId="259"/>
            <ac:spMk id="32" creationId="{A1D9157E-EFA4-2A09-2E6C-297FE7F7D58C}"/>
          </ac:spMkLst>
        </pc:spChg>
        <pc:spChg chg="mod">
          <ac:chgData name="Bradley DEYSEL" userId="eb652434-ba0d-4f6d-bc67-94b5b671a75a" providerId="ADAL" clId="{4582205B-D3F2-4DB7-BBCB-488FEECED662}" dt="2025-11-07T14:59:19.210" v="2393" actId="207"/>
          <ac:spMkLst>
            <pc:docMk/>
            <pc:sldMk cId="144535696" sldId="259"/>
            <ac:spMk id="36" creationId="{2011F1E9-4675-B868-3EA2-2B1E670BF2AA}"/>
          </ac:spMkLst>
        </pc:spChg>
        <pc:spChg chg="mod">
          <ac:chgData name="Bradley DEYSEL" userId="eb652434-ba0d-4f6d-bc67-94b5b671a75a" providerId="ADAL" clId="{4582205B-D3F2-4DB7-BBCB-488FEECED662}" dt="2025-11-07T14:59:19.210" v="2393" actId="207"/>
          <ac:spMkLst>
            <pc:docMk/>
            <pc:sldMk cId="144535696" sldId="259"/>
            <ac:spMk id="38" creationId="{1BAA7A2C-CF24-114E-48A4-CD956799D528}"/>
          </ac:spMkLst>
        </pc:spChg>
        <pc:grpChg chg="del mod">
          <ac:chgData name="Bradley DEYSEL" userId="eb652434-ba0d-4f6d-bc67-94b5b671a75a" providerId="ADAL" clId="{4582205B-D3F2-4DB7-BBCB-488FEECED662}" dt="2025-11-07T14:59:22.955" v="2394" actId="478"/>
          <ac:grpSpMkLst>
            <pc:docMk/>
            <pc:sldMk cId="144535696" sldId="259"/>
            <ac:grpSpMk id="7" creationId="{3BBE94F2-C5E9-C20C-589D-36DDC3CD7796}"/>
          </ac:grpSpMkLst>
        </pc:grpChg>
        <pc:picChg chg="add mod ord">
          <ac:chgData name="Bradley DEYSEL" userId="eb652434-ba0d-4f6d-bc67-94b5b671a75a" providerId="ADAL" clId="{4582205B-D3F2-4DB7-BBCB-488FEECED662}" dt="2025-10-16T11:20:26.303" v="1642" actId="1076"/>
          <ac:picMkLst>
            <pc:docMk/>
            <pc:sldMk cId="144535696" sldId="259"/>
            <ac:picMk id="4" creationId="{CF822FDB-DBF1-A9B5-F6E9-354992E89984}"/>
          </ac:picMkLst>
        </pc:picChg>
        <pc:picChg chg="add mod modCrop">
          <ac:chgData name="Bradley DEYSEL" userId="eb652434-ba0d-4f6d-bc67-94b5b671a75a" providerId="ADAL" clId="{4582205B-D3F2-4DB7-BBCB-488FEECED662}" dt="2025-10-16T14:23:33.774" v="1813" actId="14100"/>
          <ac:picMkLst>
            <pc:docMk/>
            <pc:sldMk cId="144535696" sldId="259"/>
            <ac:picMk id="6" creationId="{025941A4-3BE6-D8B3-8253-8040CBE7210A}"/>
          </ac:picMkLst>
        </pc:picChg>
        <pc:picChg chg="add mod">
          <ac:chgData name="Bradley DEYSEL" userId="eb652434-ba0d-4f6d-bc67-94b5b671a75a" providerId="ADAL" clId="{4582205B-D3F2-4DB7-BBCB-488FEECED662}" dt="2025-11-07T14:59:56.581" v="2399" actId="1076"/>
          <ac:picMkLst>
            <pc:docMk/>
            <pc:sldMk cId="144535696" sldId="259"/>
            <ac:picMk id="9" creationId="{261FA3A6-6441-F199-83B0-4F915E8DF297}"/>
          </ac:picMkLst>
        </pc:picChg>
      </pc:sldChg>
      <pc:sldChg chg="addSp delSp modSp mod delAnim modAnim">
        <pc:chgData name="Bradley DEYSEL" userId="eb652434-ba0d-4f6d-bc67-94b5b671a75a" providerId="ADAL" clId="{4582205B-D3F2-4DB7-BBCB-488FEECED662}" dt="2025-11-07T15:00:14.273" v="2402" actId="1076"/>
        <pc:sldMkLst>
          <pc:docMk/>
          <pc:sldMk cId="1675910266" sldId="260"/>
        </pc:sldMkLst>
        <pc:spChg chg="mod">
          <ac:chgData name="Bradley DEYSEL" userId="eb652434-ba0d-4f6d-bc67-94b5b671a75a" providerId="ADAL" clId="{4582205B-D3F2-4DB7-BBCB-488FEECED662}" dt="2025-10-17T11:29:18.795" v="1874" actId="1076"/>
          <ac:spMkLst>
            <pc:docMk/>
            <pc:sldMk cId="1675910266" sldId="260"/>
            <ac:spMk id="2" creationId="{F4636E1E-3167-53C0-2E9D-4EFEF83700D1}"/>
          </ac:spMkLst>
        </pc:spChg>
        <pc:spChg chg="mod">
          <ac:chgData name="Bradley DEYSEL" userId="eb652434-ba0d-4f6d-bc67-94b5b671a75a" providerId="ADAL" clId="{4582205B-D3F2-4DB7-BBCB-488FEECED662}" dt="2025-10-16T11:13:11.462" v="1455" actId="207"/>
          <ac:spMkLst>
            <pc:docMk/>
            <pc:sldMk cId="1675910266" sldId="260"/>
            <ac:spMk id="3" creationId="{9F448480-4F0C-BC4B-BBC9-3B6399D4E3DE}"/>
          </ac:spMkLst>
        </pc:spChg>
        <pc:spChg chg="mod">
          <ac:chgData name="Bradley DEYSEL" userId="eb652434-ba0d-4f6d-bc67-94b5b671a75a" providerId="ADAL" clId="{4582205B-D3F2-4DB7-BBCB-488FEECED662}" dt="2025-10-16T11:13:34.994" v="1462" actId="1076"/>
          <ac:spMkLst>
            <pc:docMk/>
            <pc:sldMk cId="1675910266" sldId="260"/>
            <ac:spMk id="6" creationId="{F9CC3219-A1BF-2EBB-CA99-AA632926573C}"/>
          </ac:spMkLst>
        </pc:spChg>
        <pc:spChg chg="mod ord">
          <ac:chgData name="Bradley DEYSEL" userId="eb652434-ba0d-4f6d-bc67-94b5b671a75a" providerId="ADAL" clId="{4582205B-D3F2-4DB7-BBCB-488FEECED662}" dt="2025-10-16T11:13:45.360" v="1465" actId="1076"/>
          <ac:spMkLst>
            <pc:docMk/>
            <pc:sldMk cId="1675910266" sldId="260"/>
            <ac:spMk id="9" creationId="{6E81EC16-4899-BF9D-E5F4-5142C0A16CA5}"/>
          </ac:spMkLst>
        </pc:spChg>
        <pc:spChg chg="mod ord">
          <ac:chgData name="Bradley DEYSEL" userId="eb652434-ba0d-4f6d-bc67-94b5b671a75a" providerId="ADAL" clId="{4582205B-D3F2-4DB7-BBCB-488FEECED662}" dt="2025-11-07T15:00:14.273" v="2402" actId="1076"/>
          <ac:spMkLst>
            <pc:docMk/>
            <pc:sldMk cId="1675910266" sldId="260"/>
            <ac:spMk id="13" creationId="{3338FDFF-8508-81AA-A640-2603C135C885}"/>
          </ac:spMkLst>
        </pc:spChg>
        <pc:spChg chg="mod">
          <ac:chgData name="Bradley DEYSEL" userId="eb652434-ba0d-4f6d-bc67-94b5b671a75a" providerId="ADAL" clId="{4582205B-D3F2-4DB7-BBCB-488FEECED662}" dt="2025-10-15T11:23:19.644" v="71" actId="207"/>
          <ac:spMkLst>
            <pc:docMk/>
            <pc:sldMk cId="1675910266" sldId="260"/>
            <ac:spMk id="44" creationId="{671D59B2-B9F4-C44E-44AD-96EA77F916BE}"/>
          </ac:spMkLst>
        </pc:spChg>
        <pc:picChg chg="add mod ord">
          <ac:chgData name="Bradley DEYSEL" userId="eb652434-ba0d-4f6d-bc67-94b5b671a75a" providerId="ADAL" clId="{4582205B-D3F2-4DB7-BBCB-488FEECED662}" dt="2025-10-16T11:12:47.752" v="1450" actId="1076"/>
          <ac:picMkLst>
            <pc:docMk/>
            <pc:sldMk cId="1675910266" sldId="260"/>
            <ac:picMk id="4" creationId="{1300916E-C68A-F046-9713-F9AB0FE1F689}"/>
          </ac:picMkLst>
        </pc:picChg>
        <pc:picChg chg="add mod">
          <ac:chgData name="Bradley DEYSEL" userId="eb652434-ba0d-4f6d-bc67-94b5b671a75a" providerId="ADAL" clId="{4582205B-D3F2-4DB7-BBCB-488FEECED662}" dt="2025-11-07T15:00:03.901" v="2400"/>
          <ac:picMkLst>
            <pc:docMk/>
            <pc:sldMk cId="1675910266" sldId="260"/>
            <ac:picMk id="5" creationId="{3869FA19-8BB7-8990-B8B1-BADD6C0A0EF2}"/>
          </ac:picMkLst>
        </pc:picChg>
        <pc:picChg chg="add mod modCrop">
          <ac:chgData name="Bradley DEYSEL" userId="eb652434-ba0d-4f6d-bc67-94b5b671a75a" providerId="ADAL" clId="{4582205B-D3F2-4DB7-BBCB-488FEECED662}" dt="2025-10-16T11:13:15.254" v="1457" actId="14100"/>
          <ac:picMkLst>
            <pc:docMk/>
            <pc:sldMk cId="1675910266" sldId="260"/>
            <ac:picMk id="7" creationId="{2153836C-B9B0-83CA-FF54-CF155CC27456}"/>
          </ac:picMkLst>
        </pc:picChg>
        <pc:picChg chg="del">
          <ac:chgData name="Bradley DEYSEL" userId="eb652434-ba0d-4f6d-bc67-94b5b671a75a" providerId="ADAL" clId="{4582205B-D3F2-4DB7-BBCB-488FEECED662}" dt="2025-11-07T14:59:50.766" v="2398" actId="478"/>
          <ac:picMkLst>
            <pc:docMk/>
            <pc:sldMk cId="1675910266" sldId="260"/>
            <ac:picMk id="1027" creationId="{845A182D-AFE5-EB9F-6800-1CB31AACEB59}"/>
          </ac:picMkLst>
        </pc:picChg>
      </pc:sldChg>
      <pc:sldChg chg="addSp delSp modSp mod">
        <pc:chgData name="Bradley DEYSEL" userId="eb652434-ba0d-4f6d-bc67-94b5b671a75a" providerId="ADAL" clId="{4582205B-D3F2-4DB7-BBCB-488FEECED662}" dt="2025-10-16T09:54:37.221" v="675" actId="20577"/>
        <pc:sldMkLst>
          <pc:docMk/>
          <pc:sldMk cId="2433912177" sldId="270"/>
        </pc:sldMkLst>
        <pc:spChg chg="mod">
          <ac:chgData name="Bradley DEYSEL" userId="eb652434-ba0d-4f6d-bc67-94b5b671a75a" providerId="ADAL" clId="{4582205B-D3F2-4DB7-BBCB-488FEECED662}" dt="2025-10-16T09:54:37.221" v="675" actId="20577"/>
          <ac:spMkLst>
            <pc:docMk/>
            <pc:sldMk cId="2433912177" sldId="270"/>
            <ac:spMk id="6" creationId="{B17699E2-DF46-2034-F941-3D2D723E9D6B}"/>
          </ac:spMkLst>
        </pc:spChg>
        <pc:picChg chg="add ord">
          <ac:chgData name="Bradley DEYSEL" userId="eb652434-ba0d-4f6d-bc67-94b5b671a75a" providerId="ADAL" clId="{4582205B-D3F2-4DB7-BBCB-488FEECED662}" dt="2025-10-15T11:26:57.644" v="80" actId="167"/>
          <ac:picMkLst>
            <pc:docMk/>
            <pc:sldMk cId="2433912177" sldId="270"/>
            <ac:picMk id="2" creationId="{28DE9A90-FBD3-FCF6-E1AA-B04C23B671BB}"/>
          </ac:picMkLst>
        </pc:picChg>
        <pc:picChg chg="add mod modCrop">
          <ac:chgData name="Bradley DEYSEL" userId="eb652434-ba0d-4f6d-bc67-94b5b671a75a" providerId="ADAL" clId="{4582205B-D3F2-4DB7-BBCB-488FEECED662}" dt="2025-10-16T09:52:15.871" v="475" actId="14100"/>
          <ac:picMkLst>
            <pc:docMk/>
            <pc:sldMk cId="2433912177" sldId="270"/>
            <ac:picMk id="3" creationId="{E2795E33-773F-4B15-6439-A4CDF1C295CB}"/>
          </ac:picMkLst>
        </pc:picChg>
        <pc:picChg chg="mod">
          <ac:chgData name="Bradley DEYSEL" userId="eb652434-ba0d-4f6d-bc67-94b5b671a75a" providerId="ADAL" clId="{4582205B-D3F2-4DB7-BBCB-488FEECED662}" dt="2025-10-16T09:47:47.863" v="328" actId="14861"/>
          <ac:picMkLst>
            <pc:docMk/>
            <pc:sldMk cId="2433912177" sldId="270"/>
            <ac:picMk id="32" creationId="{B14035E1-DF97-4C47-B901-97F6388E0983}"/>
          </ac:picMkLst>
        </pc:picChg>
      </pc:sldChg>
      <pc:sldChg chg="addSp delSp modSp mod">
        <pc:chgData name="Bradley DEYSEL" userId="eb652434-ba0d-4f6d-bc67-94b5b671a75a" providerId="ADAL" clId="{4582205B-D3F2-4DB7-BBCB-488FEECED662}" dt="2025-10-17T11:18:14.153" v="1828" actId="208"/>
        <pc:sldMkLst>
          <pc:docMk/>
          <pc:sldMk cId="1432744459" sldId="290"/>
        </pc:sldMkLst>
        <pc:spChg chg="mod">
          <ac:chgData name="Bradley DEYSEL" userId="eb652434-ba0d-4f6d-bc67-94b5b671a75a" providerId="ADAL" clId="{4582205B-D3F2-4DB7-BBCB-488FEECED662}" dt="2025-10-17T11:18:14.153" v="1828" actId="208"/>
          <ac:spMkLst>
            <pc:docMk/>
            <pc:sldMk cId="1432744459" sldId="290"/>
            <ac:spMk id="3" creationId="{3BB80164-8909-C639-1120-CEED64B6BC9F}"/>
          </ac:spMkLst>
        </pc:spChg>
        <pc:picChg chg="add ord">
          <ac:chgData name="Bradley DEYSEL" userId="eb652434-ba0d-4f6d-bc67-94b5b671a75a" providerId="ADAL" clId="{4582205B-D3F2-4DB7-BBCB-488FEECED662}" dt="2025-10-15T11:27:25.657" v="88" actId="167"/>
          <ac:picMkLst>
            <pc:docMk/>
            <pc:sldMk cId="1432744459" sldId="290"/>
            <ac:picMk id="2" creationId="{BA839617-729A-60B8-7ADF-279E25640C3D}"/>
          </ac:picMkLst>
        </pc:picChg>
        <pc:picChg chg="mod">
          <ac:chgData name="Bradley DEYSEL" userId="eb652434-ba0d-4f6d-bc67-94b5b671a75a" providerId="ADAL" clId="{4582205B-D3F2-4DB7-BBCB-488FEECED662}" dt="2025-10-16T11:00:52.941" v="1316" actId="14100"/>
          <ac:picMkLst>
            <pc:docMk/>
            <pc:sldMk cId="1432744459" sldId="290"/>
            <ac:picMk id="6" creationId="{3EB077AB-37C4-FF2C-9B96-272962E935BC}"/>
          </ac:picMkLst>
        </pc:picChg>
      </pc:sldChg>
      <pc:sldChg chg="addSp delSp modSp mod">
        <pc:chgData name="Bradley DEYSEL" userId="eb652434-ba0d-4f6d-bc67-94b5b671a75a" providerId="ADAL" clId="{4582205B-D3F2-4DB7-BBCB-488FEECED662}" dt="2025-11-07T15:00:54.074" v="2490" actId="5793"/>
        <pc:sldMkLst>
          <pc:docMk/>
          <pc:sldMk cId="299848669" sldId="300"/>
        </pc:sldMkLst>
        <pc:spChg chg="mod">
          <ac:chgData name="Bradley DEYSEL" userId="eb652434-ba0d-4f6d-bc67-94b5b671a75a" providerId="ADAL" clId="{4582205B-D3F2-4DB7-BBCB-488FEECED662}" dt="2025-11-07T15:00:54.074" v="2490" actId="5793"/>
          <ac:spMkLst>
            <pc:docMk/>
            <pc:sldMk cId="299848669" sldId="300"/>
            <ac:spMk id="3" creationId="{65A7FE24-EE17-2E9F-8372-5E909F541540}"/>
          </ac:spMkLst>
        </pc:spChg>
        <pc:picChg chg="add ord">
          <ac:chgData name="Bradley DEYSEL" userId="eb652434-ba0d-4f6d-bc67-94b5b671a75a" providerId="ADAL" clId="{4582205B-D3F2-4DB7-BBCB-488FEECED662}" dt="2025-10-15T11:27:03.603" v="82" actId="167"/>
          <ac:picMkLst>
            <pc:docMk/>
            <pc:sldMk cId="299848669" sldId="300"/>
            <ac:picMk id="2" creationId="{02B3C827-94D0-4237-0649-99563C98A194}"/>
          </ac:picMkLst>
        </pc:picChg>
        <pc:picChg chg="add mod modCrop">
          <ac:chgData name="Bradley DEYSEL" userId="eb652434-ba0d-4f6d-bc67-94b5b671a75a" providerId="ADAL" clId="{4582205B-D3F2-4DB7-BBCB-488FEECED662}" dt="2025-10-16T09:50:28.153" v="341" actId="1582"/>
          <ac:picMkLst>
            <pc:docMk/>
            <pc:sldMk cId="299848669" sldId="300"/>
            <ac:picMk id="4" creationId="{DB765718-0B56-B62F-DC89-24C71BF20315}"/>
          </ac:picMkLst>
        </pc:picChg>
        <pc:picChg chg="mod">
          <ac:chgData name="Bradley DEYSEL" userId="eb652434-ba0d-4f6d-bc67-94b5b671a75a" providerId="ADAL" clId="{4582205B-D3F2-4DB7-BBCB-488FEECED662}" dt="2025-11-07T14:53:50.099" v="2026"/>
          <ac:picMkLst>
            <pc:docMk/>
            <pc:sldMk cId="299848669" sldId="300"/>
            <ac:picMk id="34" creationId="{B32B7210-093B-2A98-ECE8-C2C896469A19}"/>
          </ac:picMkLst>
        </pc:picChg>
      </pc:sldChg>
      <pc:sldChg chg="addSp delSp modSp mod ord">
        <pc:chgData name="Bradley DEYSEL" userId="eb652434-ba0d-4f6d-bc67-94b5b671a75a" providerId="ADAL" clId="{4582205B-D3F2-4DB7-BBCB-488FEECED662}" dt="2025-10-17T11:18:39.743" v="1829" actId="208"/>
        <pc:sldMkLst>
          <pc:docMk/>
          <pc:sldMk cId="1208504242" sldId="307"/>
        </pc:sldMkLst>
        <pc:spChg chg="mod">
          <ac:chgData name="Bradley DEYSEL" userId="eb652434-ba0d-4f6d-bc67-94b5b671a75a" providerId="ADAL" clId="{4582205B-D3F2-4DB7-BBCB-488FEECED662}" dt="2025-10-17T11:18:39.743" v="1829" actId="208"/>
          <ac:spMkLst>
            <pc:docMk/>
            <pc:sldMk cId="1208504242" sldId="307"/>
            <ac:spMk id="7" creationId="{2BA1DABB-3CAB-11B8-ACE7-C6A8E69D7D2E}"/>
          </ac:spMkLst>
        </pc:spChg>
        <pc:spChg chg="mod">
          <ac:chgData name="Bradley DEYSEL" userId="eb652434-ba0d-4f6d-bc67-94b5b671a75a" providerId="ADAL" clId="{4582205B-D3F2-4DB7-BBCB-488FEECED662}" dt="2025-10-16T11:16:52.811" v="1575"/>
          <ac:spMkLst>
            <pc:docMk/>
            <pc:sldMk cId="1208504242" sldId="307"/>
            <ac:spMk id="10" creationId="{FE3A76B9-1EB6-AD83-603D-26C7A0B72A7F}"/>
          </ac:spMkLst>
        </pc:spChg>
        <pc:picChg chg="add mod ord">
          <ac:chgData name="Bradley DEYSEL" userId="eb652434-ba0d-4f6d-bc67-94b5b671a75a" providerId="ADAL" clId="{4582205B-D3F2-4DB7-BBCB-488FEECED662}" dt="2025-10-15T11:27:13.233" v="84" actId="167"/>
          <ac:picMkLst>
            <pc:docMk/>
            <pc:sldMk cId="1208504242" sldId="307"/>
            <ac:picMk id="2" creationId="{1406ABC4-647D-CC45-039E-C30654F8AA10}"/>
          </ac:picMkLst>
        </pc:picChg>
      </pc:sldChg>
      <pc:sldChg chg="addSp delSp modSp mod modAnim">
        <pc:chgData name="Bradley DEYSEL" userId="eb652434-ba0d-4f6d-bc67-94b5b671a75a" providerId="ADAL" clId="{4582205B-D3F2-4DB7-BBCB-488FEECED662}" dt="2025-10-17T11:16:16.129" v="1824" actId="20577"/>
        <pc:sldMkLst>
          <pc:docMk/>
          <pc:sldMk cId="32879927" sldId="308"/>
        </pc:sldMkLst>
        <pc:spChg chg="mod">
          <ac:chgData name="Bradley DEYSEL" userId="eb652434-ba0d-4f6d-bc67-94b5b671a75a" providerId="ADAL" clId="{4582205B-D3F2-4DB7-BBCB-488FEECED662}" dt="2025-10-17T11:16:16.129" v="1824" actId="20577"/>
          <ac:spMkLst>
            <pc:docMk/>
            <pc:sldMk cId="32879927" sldId="308"/>
            <ac:spMk id="2" creationId="{199A492A-1F19-F828-33E9-94E29BADF151}"/>
          </ac:spMkLst>
        </pc:spChg>
        <pc:spChg chg="mod">
          <ac:chgData name="Bradley DEYSEL" userId="eb652434-ba0d-4f6d-bc67-94b5b671a75a" providerId="ADAL" clId="{4582205B-D3F2-4DB7-BBCB-488FEECED662}" dt="2025-10-15T13:55:31.650" v="245" actId="20577"/>
          <ac:spMkLst>
            <pc:docMk/>
            <pc:sldMk cId="32879927" sldId="308"/>
            <ac:spMk id="3" creationId="{BB5C4E9A-C4C9-98E2-5881-3D981543850E}"/>
          </ac:spMkLst>
        </pc:spChg>
        <pc:spChg chg="mod">
          <ac:chgData name="Bradley DEYSEL" userId="eb652434-ba0d-4f6d-bc67-94b5b671a75a" providerId="ADAL" clId="{4582205B-D3F2-4DB7-BBCB-488FEECED662}" dt="2025-10-15T13:55:11.965" v="234" actId="20577"/>
          <ac:spMkLst>
            <pc:docMk/>
            <pc:sldMk cId="32879927" sldId="308"/>
            <ac:spMk id="5" creationId="{2DFA54BD-AC84-D998-7E74-E79CA8EC0439}"/>
          </ac:spMkLst>
        </pc:spChg>
        <pc:spChg chg="mod">
          <ac:chgData name="Bradley DEYSEL" userId="eb652434-ba0d-4f6d-bc67-94b5b671a75a" providerId="ADAL" clId="{4582205B-D3F2-4DB7-BBCB-488FEECED662}" dt="2025-10-15T13:35:31.293" v="185" actId="20577"/>
          <ac:spMkLst>
            <pc:docMk/>
            <pc:sldMk cId="32879927" sldId="308"/>
            <ac:spMk id="6" creationId="{B59B9584-436D-A01B-C246-E488E16BA476}"/>
          </ac:spMkLst>
        </pc:spChg>
        <pc:spChg chg="mod">
          <ac:chgData name="Bradley DEYSEL" userId="eb652434-ba0d-4f6d-bc67-94b5b671a75a" providerId="ADAL" clId="{4582205B-D3F2-4DB7-BBCB-488FEECED662}" dt="2025-10-15T14:01:05.414" v="270" actId="20577"/>
          <ac:spMkLst>
            <pc:docMk/>
            <pc:sldMk cId="32879927" sldId="308"/>
            <ac:spMk id="7" creationId="{4FEB35C3-FF3B-3111-0DD4-6D7E29016CC5}"/>
          </ac:spMkLst>
        </pc:spChg>
        <pc:spChg chg="mod">
          <ac:chgData name="Bradley DEYSEL" userId="eb652434-ba0d-4f6d-bc67-94b5b671a75a" providerId="ADAL" clId="{4582205B-D3F2-4DB7-BBCB-488FEECED662}" dt="2025-10-15T13:52:50.149" v="207" actId="20577"/>
          <ac:spMkLst>
            <pc:docMk/>
            <pc:sldMk cId="32879927" sldId="308"/>
            <ac:spMk id="8" creationId="{D0CA303B-6418-FA54-C881-8E06EE698383}"/>
          </ac:spMkLst>
        </pc:spChg>
        <pc:spChg chg="mod">
          <ac:chgData name="Bradley DEYSEL" userId="eb652434-ba0d-4f6d-bc67-94b5b671a75a" providerId="ADAL" clId="{4582205B-D3F2-4DB7-BBCB-488FEECED662}" dt="2025-10-15T14:02:04.867" v="280" actId="20577"/>
          <ac:spMkLst>
            <pc:docMk/>
            <pc:sldMk cId="32879927" sldId="308"/>
            <ac:spMk id="9" creationId="{2670F5EA-F329-9F84-E40D-3DFC5C53F554}"/>
          </ac:spMkLst>
        </pc:spChg>
        <pc:spChg chg="mod">
          <ac:chgData name="Bradley DEYSEL" userId="eb652434-ba0d-4f6d-bc67-94b5b671a75a" providerId="ADAL" clId="{4582205B-D3F2-4DB7-BBCB-488FEECED662}" dt="2025-10-16T11:03:38.149" v="1409"/>
          <ac:spMkLst>
            <pc:docMk/>
            <pc:sldMk cId="32879927" sldId="308"/>
            <ac:spMk id="10" creationId="{FE3A76B9-1EB6-AD83-603D-26C7A0B72A7F}"/>
          </ac:spMkLst>
        </pc:spChg>
        <pc:spChg chg="mod">
          <ac:chgData name="Bradley DEYSEL" userId="eb652434-ba0d-4f6d-bc67-94b5b671a75a" providerId="ADAL" clId="{4582205B-D3F2-4DB7-BBCB-488FEECED662}" dt="2025-10-15T13:53:33.152" v="218" actId="20577"/>
          <ac:spMkLst>
            <pc:docMk/>
            <pc:sldMk cId="32879927" sldId="308"/>
            <ac:spMk id="11" creationId="{B0107358-60DF-0056-AAC8-3EF865BA7C31}"/>
          </ac:spMkLst>
        </pc:spChg>
        <pc:spChg chg="mod">
          <ac:chgData name="Bradley DEYSEL" userId="eb652434-ba0d-4f6d-bc67-94b5b671a75a" providerId="ADAL" clId="{4582205B-D3F2-4DB7-BBCB-488FEECED662}" dt="2025-10-15T13:36:09.327" v="191" actId="20577"/>
          <ac:spMkLst>
            <pc:docMk/>
            <pc:sldMk cId="32879927" sldId="308"/>
            <ac:spMk id="12" creationId="{59D86E2D-82A1-CADA-677D-B66D6D239E5E}"/>
          </ac:spMkLst>
        </pc:spChg>
        <pc:picChg chg="add ord">
          <ac:chgData name="Bradley DEYSEL" userId="eb652434-ba0d-4f6d-bc67-94b5b671a75a" providerId="ADAL" clId="{4582205B-D3F2-4DB7-BBCB-488FEECED662}" dt="2025-10-15T11:27:18.911" v="86" actId="167"/>
          <ac:picMkLst>
            <pc:docMk/>
            <pc:sldMk cId="32879927" sldId="308"/>
            <ac:picMk id="4" creationId="{34776266-D269-4002-BE2E-12FB550B4D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07/11/2025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9FB0-5F1F-59C9-3039-1E1BD6833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BB159-1329-FC60-CD46-49A450EB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E0245-1251-0BB9-EF41-C556F63355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6AB4F1-B54F-2DDA-31B0-D17970D660A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177699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07/11/2025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07/11/2025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07/11/2025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07/11/2025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07/11/2025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07/11/2025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lCodxfn6EG0" TargetMode="External"/><Relationship Id="rId3" Type="http://schemas.openxmlformats.org/officeDocument/2006/relationships/image" Target="../media/image1.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hyperlink" Target="https://youtu.be/nnHcN-VWdxk" TargetMode="External"/><Relationship Id="rId4" Type="http://schemas.openxmlformats.org/officeDocument/2006/relationships/image" Target="../media/image2.jpe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6.xml"/><Relationship Id="rId3" Type="http://schemas.openxmlformats.org/officeDocument/2006/relationships/image" Target="../media/image6.png"/><Relationship Id="rId7" Type="http://schemas.openxmlformats.org/officeDocument/2006/relationships/hyperlink" Target="https://youtu.be/JMj1ggINLe4" TargetMode="External"/><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hyperlink" Target="https://www.merriam-webster.com/word-of-the-day" TargetMode="External"/><Relationship Id="rId5" Type="http://schemas.openxmlformats.org/officeDocument/2006/relationships/image" Target="../media/image7.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s://youtu.be/QQPxgPh1Ko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22FDB-DBF1-A9B5-F6E9-354992E89984}"/>
              </a:ext>
            </a:extLst>
          </p:cNvPr>
          <p:cNvPicPr>
            <a:picLocks noChangeAspect="1"/>
          </p:cNvPicPr>
          <p:nvPr/>
        </p:nvPicPr>
        <p:blipFill>
          <a:blip r:embed="rId3"/>
          <a:stretch>
            <a:fillRect/>
          </a:stretch>
        </p:blipFill>
        <p:spPr>
          <a:xfrm>
            <a:off x="40425" y="33952"/>
            <a:ext cx="12151575"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627232"/>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9763" y="691077"/>
            <a:ext cx="8706317"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9763" y="1166546"/>
            <a:ext cx="8706317" cy="460570"/>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Open to All</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55631" y="2668377"/>
            <a:ext cx="2602846"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217054" y="1705541"/>
            <a:ext cx="6808145" cy="716007"/>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extLst>
              <a:ext uri="{FF2B5EF4-FFF2-40B4-BE49-F238E27FC236}">
                <a16:creationId xmlns:a16="http://schemas.microsoft.com/office/drawing/2014/main" id="{2D401B9A-8E07-9351-7673-6484018A88AB}"/>
              </a:ext>
            </a:extLst>
          </p:cNvPr>
          <p:cNvSpPr txBox="1"/>
          <p:nvPr/>
        </p:nvSpPr>
        <p:spPr>
          <a:xfrm>
            <a:off x="217054" y="5188094"/>
            <a:ext cx="6843773" cy="1384995"/>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a:t>
            </a:r>
            <a:r>
              <a:rPr lang="en-GB" sz="2800" b="1" dirty="0">
                <a:solidFill>
                  <a:srgbClr val="00B0F0"/>
                </a:solidFill>
              </a:rPr>
              <a:t>What does it mean to be a Christian or follower of Jesus?</a:t>
            </a:r>
          </a:p>
          <a:p>
            <a:pPr algn="ctr"/>
            <a:r>
              <a:rPr lang="en-GB" sz="2800" b="1" dirty="0">
                <a:solidFill>
                  <a:schemeClr val="bg1"/>
                </a:solidFill>
                <a:hlinkClick r:id="rId8">
                  <a:extLst>
                    <a:ext uri="{A12FA001-AC4F-418D-AE19-62706E023703}">
                      <ahyp:hlinkClr xmlns:ahyp="http://schemas.microsoft.com/office/drawing/2018/hyperlinkcolor" val="tx"/>
                    </a:ext>
                  </a:extLst>
                </a:hlinkClick>
              </a:rPr>
              <a:t>https://youtu.be/lCodxfn6EG0</a:t>
            </a:r>
            <a:endParaRPr lang="en-GB" sz="2800" b="1" dirty="0">
              <a:solidFill>
                <a:schemeClr val="bg1"/>
              </a:solidFill>
            </a:endParaRPr>
          </a:p>
        </p:txBody>
      </p:sp>
      <p:pic>
        <p:nvPicPr>
          <p:cNvPr id="6" name="Picture 5">
            <a:extLst>
              <a:ext uri="{FF2B5EF4-FFF2-40B4-BE49-F238E27FC236}">
                <a16:creationId xmlns:a16="http://schemas.microsoft.com/office/drawing/2014/main" id="{025941A4-3BE6-D8B3-8253-8040CBE7210A}"/>
              </a:ext>
            </a:extLst>
          </p:cNvPr>
          <p:cNvPicPr>
            <a:picLocks noChangeAspect="1"/>
          </p:cNvPicPr>
          <p:nvPr/>
        </p:nvPicPr>
        <p:blipFill>
          <a:blip r:embed="rId9"/>
          <a:srcRect l="21597" t="22313" r="20287" b="17942"/>
          <a:stretch>
            <a:fillRect/>
          </a:stretch>
        </p:blipFill>
        <p:spPr>
          <a:xfrm>
            <a:off x="7117997" y="1661459"/>
            <a:ext cx="4918372" cy="3769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57585" y="3218787"/>
            <a:ext cx="3961304" cy="1172068"/>
          </a:xfrm>
          <a:prstGeom prst="wedgeRoundRectCallout">
            <a:avLst>
              <a:gd name="adj1" fmla="val -20054"/>
              <a:gd name="adj2" fmla="val 85183"/>
              <a:gd name="adj3" fmla="val 16667"/>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400" dirty="0">
                <a:ln>
                  <a:solidFill>
                    <a:sysClr val="windowText" lastClr="000000"/>
                  </a:solidFill>
                </a:ln>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https://youtu.be/nnHcN-VWdxk</a:t>
            </a:r>
            <a:endParaRPr lang="en-GB"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a:extLst>
              <a:ext uri="{FF2B5EF4-FFF2-40B4-BE49-F238E27FC236}">
                <a16:creationId xmlns:a16="http://schemas.microsoft.com/office/drawing/2014/main" id="{261FA3A6-6441-F199-83B0-4F915E8DF297}"/>
              </a:ext>
            </a:extLst>
          </p:cNvPr>
          <p:cNvPicPr>
            <a:picLocks noChangeAspect="1"/>
          </p:cNvPicPr>
          <p:nvPr/>
        </p:nvPicPr>
        <p:blipFill>
          <a:blip r:embed="rId11">
            <a:duotone>
              <a:prstClr val="black"/>
              <a:schemeClr val="accent6">
                <a:tint val="45000"/>
                <a:satMod val="400000"/>
              </a:schemeClr>
            </a:duotone>
          </a:blip>
          <a:stretch>
            <a:fillRect/>
          </a:stretch>
        </p:blipFill>
        <p:spPr>
          <a:xfrm>
            <a:off x="10000129" y="5715852"/>
            <a:ext cx="2036240" cy="1052334"/>
          </a:xfrm>
          <a:prstGeom prst="rect">
            <a:avLst/>
          </a:prstGeom>
        </p:spPr>
      </p:pic>
      <p:sp>
        <p:nvSpPr>
          <p:cNvPr id="3" name="TextBox 2">
            <a:hlinkClick r:id="rId12" action="ppaction://hlinksldjump"/>
            <a:extLst>
              <a:ext uri="{FF2B5EF4-FFF2-40B4-BE49-F238E27FC236}">
                <a16:creationId xmlns:a16="http://schemas.microsoft.com/office/drawing/2014/main" id="{8422FA88-B0DB-E6C0-CF92-273010F3BB38}"/>
              </a:ext>
            </a:extLst>
          </p:cNvPr>
          <p:cNvSpPr txBox="1"/>
          <p:nvPr/>
        </p:nvSpPr>
        <p:spPr>
          <a:xfrm>
            <a:off x="8148350" y="5027003"/>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down)">
                                      <p:cBhvr>
                                        <p:cTn id="54" dur="580">
                                          <p:stCondLst>
                                            <p:cond delay="0"/>
                                          </p:stCondLst>
                                        </p:cTn>
                                        <p:tgtEl>
                                          <p:spTgt spid="6"/>
                                        </p:tgtEl>
                                      </p:cBhvr>
                                    </p:animEffect>
                                    <p:anim calcmode="lin" valueType="num">
                                      <p:cBhvr>
                                        <p:cTn id="5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0" dur="26">
                                          <p:stCondLst>
                                            <p:cond delay="650"/>
                                          </p:stCondLst>
                                        </p:cTn>
                                        <p:tgtEl>
                                          <p:spTgt spid="6"/>
                                        </p:tgtEl>
                                      </p:cBhvr>
                                      <p:to x="100000" y="60000"/>
                                    </p:animScale>
                                    <p:animScale>
                                      <p:cBhvr>
                                        <p:cTn id="61" dur="166" decel="50000">
                                          <p:stCondLst>
                                            <p:cond delay="676"/>
                                          </p:stCondLst>
                                        </p:cTn>
                                        <p:tgtEl>
                                          <p:spTgt spid="6"/>
                                        </p:tgtEl>
                                      </p:cBhvr>
                                      <p:to x="100000" y="100000"/>
                                    </p:animScale>
                                    <p:animScale>
                                      <p:cBhvr>
                                        <p:cTn id="62" dur="26">
                                          <p:stCondLst>
                                            <p:cond delay="1312"/>
                                          </p:stCondLst>
                                        </p:cTn>
                                        <p:tgtEl>
                                          <p:spTgt spid="6"/>
                                        </p:tgtEl>
                                      </p:cBhvr>
                                      <p:to x="100000" y="80000"/>
                                    </p:animScale>
                                    <p:animScale>
                                      <p:cBhvr>
                                        <p:cTn id="63" dur="166" decel="50000">
                                          <p:stCondLst>
                                            <p:cond delay="1338"/>
                                          </p:stCondLst>
                                        </p:cTn>
                                        <p:tgtEl>
                                          <p:spTgt spid="6"/>
                                        </p:tgtEl>
                                      </p:cBhvr>
                                      <p:to x="100000" y="100000"/>
                                    </p:animScale>
                                    <p:animScale>
                                      <p:cBhvr>
                                        <p:cTn id="64" dur="26">
                                          <p:stCondLst>
                                            <p:cond delay="1642"/>
                                          </p:stCondLst>
                                        </p:cTn>
                                        <p:tgtEl>
                                          <p:spTgt spid="6"/>
                                        </p:tgtEl>
                                      </p:cBhvr>
                                      <p:to x="100000" y="90000"/>
                                    </p:animScale>
                                    <p:animScale>
                                      <p:cBhvr>
                                        <p:cTn id="65" dur="166" decel="50000">
                                          <p:stCondLst>
                                            <p:cond delay="1668"/>
                                          </p:stCondLst>
                                        </p:cTn>
                                        <p:tgtEl>
                                          <p:spTgt spid="6"/>
                                        </p:tgtEl>
                                      </p:cBhvr>
                                      <p:to x="100000" y="100000"/>
                                    </p:animScale>
                                    <p:animScale>
                                      <p:cBhvr>
                                        <p:cTn id="66" dur="26">
                                          <p:stCondLst>
                                            <p:cond delay="1808"/>
                                          </p:stCondLst>
                                        </p:cTn>
                                        <p:tgtEl>
                                          <p:spTgt spid="6"/>
                                        </p:tgtEl>
                                      </p:cBhvr>
                                      <p:to x="100000" y="95000"/>
                                    </p:animScale>
                                    <p:animScale>
                                      <p:cBhvr>
                                        <p:cTn id="67" dur="166" decel="50000">
                                          <p:stCondLst>
                                            <p:cond delay="1834"/>
                                          </p:stCondLst>
                                        </p:cTn>
                                        <p:tgtEl>
                                          <p:spTgt spid="6"/>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00916E-C68A-F046-9713-F9AB0FE1F689}"/>
              </a:ext>
            </a:extLst>
          </p:cNvPr>
          <p:cNvPicPr>
            <a:picLocks noChangeAspect="1"/>
          </p:cNvPicPr>
          <p:nvPr/>
        </p:nvPicPr>
        <p:blipFill>
          <a:blip r:embed="rId3"/>
          <a:stretch>
            <a:fillRect/>
          </a:stretch>
        </p:blipFill>
        <p:spPr>
          <a:xfrm>
            <a:off x="-41724" y="-71799"/>
            <a:ext cx="12215623" cy="6895847"/>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36112" y="3739182"/>
            <a:ext cx="3965510" cy="1467326"/>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627232"/>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4" y="691710"/>
            <a:ext cx="8714095"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3" y="1160233"/>
            <a:ext cx="8714095" cy="406962"/>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Open to All</a:t>
            </a:r>
          </a:p>
        </p:txBody>
      </p:sp>
      <p:sp>
        <p:nvSpPr>
          <p:cNvPr id="2" name="TextBox 1">
            <a:extLst>
              <a:ext uri="{FF2B5EF4-FFF2-40B4-BE49-F238E27FC236}">
                <a16:creationId xmlns:a16="http://schemas.microsoft.com/office/drawing/2014/main" id="{F4636E1E-3167-53C0-2E9D-4EFEF83700D1}"/>
              </a:ext>
            </a:extLst>
          </p:cNvPr>
          <p:cNvSpPr txBox="1"/>
          <p:nvPr/>
        </p:nvSpPr>
        <p:spPr>
          <a:xfrm>
            <a:off x="146367" y="5512192"/>
            <a:ext cx="7523249"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a:t>
            </a:r>
            <a:r>
              <a:rPr lang="en-GB" sz="2800" b="1" dirty="0">
                <a:solidFill>
                  <a:srgbClr val="00B0F0"/>
                </a:solidFill>
              </a:rPr>
              <a:t> Jesus was open to helping everyone</a:t>
            </a:r>
          </a:p>
          <a:p>
            <a:pPr algn="ctr"/>
            <a:r>
              <a:rPr lang="en-GB" sz="2800" b="1" dirty="0">
                <a:solidFill>
                  <a:srgbClr val="FFFF00"/>
                </a:solidFill>
                <a:hlinkClick r:id="rId7"/>
              </a:rPr>
              <a:t>https://youtu.be/JMj1ggINLe4</a:t>
            </a:r>
            <a:endParaRPr lang="en-GB" sz="2800" b="1" dirty="0">
              <a:solidFill>
                <a:srgbClr val="FFFF00"/>
              </a:solidFill>
            </a:endParaRPr>
          </a:p>
        </p:txBody>
      </p:sp>
      <p:sp>
        <p:nvSpPr>
          <p:cNvPr id="3" name="TextBox 2">
            <a:hlinkClick r:id="rId8" action="ppaction://hlinksldjump"/>
            <a:extLst>
              <a:ext uri="{FF2B5EF4-FFF2-40B4-BE49-F238E27FC236}">
                <a16:creationId xmlns:a16="http://schemas.microsoft.com/office/drawing/2014/main" id="{9F448480-4F0C-BC4B-BBC9-3B6399D4E3DE}"/>
              </a:ext>
            </a:extLst>
          </p:cNvPr>
          <p:cNvSpPr txBox="1"/>
          <p:nvPr/>
        </p:nvSpPr>
        <p:spPr>
          <a:xfrm>
            <a:off x="146367" y="1724129"/>
            <a:ext cx="6351640" cy="1817727"/>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a:p>
            <a:pPr algn="ctr"/>
            <a:r>
              <a:rPr lang="en-US" sz="26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rPr>
              <a:t>What is your Bible knowledge like?</a:t>
            </a:r>
          </a:p>
          <a:p>
            <a:pPr algn="ctr"/>
            <a:r>
              <a:rPr lang="en-US" sz="26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https://youtu.be/QQPxgPh1Kos</a:t>
            </a:r>
            <a:endParaRPr lang="en-US" sz="26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2153836C-B9B0-83CA-FF54-CF155CC27456}"/>
              </a:ext>
            </a:extLst>
          </p:cNvPr>
          <p:cNvPicPr>
            <a:picLocks noChangeAspect="1"/>
          </p:cNvPicPr>
          <p:nvPr/>
        </p:nvPicPr>
        <p:blipFill>
          <a:blip r:embed="rId10"/>
          <a:srcRect l="17602" t="27433" r="18055" b="14966"/>
          <a:stretch>
            <a:fillRect/>
          </a:stretch>
        </p:blipFill>
        <p:spPr>
          <a:xfrm>
            <a:off x="6782815" y="1691907"/>
            <a:ext cx="5244156" cy="3356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4005278" y="3983139"/>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Picture 4">
            <a:extLst>
              <a:ext uri="{FF2B5EF4-FFF2-40B4-BE49-F238E27FC236}">
                <a16:creationId xmlns:a16="http://schemas.microsoft.com/office/drawing/2014/main" id="{3869FA19-8BB7-8990-B8B1-BADD6C0A0EF2}"/>
              </a:ext>
            </a:extLst>
          </p:cNvPr>
          <p:cNvPicPr>
            <a:picLocks noChangeAspect="1"/>
          </p:cNvPicPr>
          <p:nvPr/>
        </p:nvPicPr>
        <p:blipFill>
          <a:blip r:embed="rId12">
            <a:duotone>
              <a:prstClr val="black"/>
              <a:schemeClr val="accent6">
                <a:tint val="45000"/>
                <a:satMod val="400000"/>
              </a:schemeClr>
            </a:duotone>
          </a:blip>
          <a:stretch>
            <a:fillRect/>
          </a:stretch>
        </p:blipFill>
        <p:spPr>
          <a:xfrm>
            <a:off x="10000129" y="5715852"/>
            <a:ext cx="2036240" cy="1052334"/>
          </a:xfrm>
          <a:prstGeom prst="rect">
            <a:avLst/>
          </a:prstGeom>
        </p:spPr>
      </p:pic>
      <p:sp>
        <p:nvSpPr>
          <p:cNvPr id="13" name="TextBox 12">
            <a:hlinkClick r:id="rId13" action="ppaction://hlinksldjump"/>
            <a:extLst>
              <a:ext uri="{FF2B5EF4-FFF2-40B4-BE49-F238E27FC236}">
                <a16:creationId xmlns:a16="http://schemas.microsoft.com/office/drawing/2014/main" id="{3338FDFF-8508-81AA-A640-2603C135C885}"/>
              </a:ext>
            </a:extLst>
          </p:cNvPr>
          <p:cNvSpPr txBox="1"/>
          <p:nvPr/>
        </p:nvSpPr>
        <p:spPr>
          <a:xfrm>
            <a:off x="8180439" y="4778432"/>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900" decel="100000" fill="hold"/>
                                        <p:tgtEl>
                                          <p:spTgt spid="13"/>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2" grpId="0" animBg="1"/>
      <p:bldP spid="3" grpId="0" animBg="1"/>
      <p:bldP spid="9"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DE9A90-FBD3-FCF6-E1AA-B04C23B671BB}"/>
              </a:ext>
            </a:extLst>
          </p:cNvPr>
          <p:cNvPicPr>
            <a:picLocks noChangeAspect="1"/>
          </p:cNvPicPr>
          <p:nvPr/>
        </p:nvPicPr>
        <p:blipFill>
          <a:blip r:embed="rId3"/>
          <a:stretch>
            <a:fillRect/>
          </a:stretch>
        </p:blipFill>
        <p:spPr>
          <a:xfrm>
            <a:off x="20212" y="0"/>
            <a:ext cx="1215157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7436498" y="1321381"/>
            <a:ext cx="4582500" cy="4248995"/>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00"/>
                </a:solidFill>
              </a:rPr>
              <a:t>In this Psalm, David talks about unity, however, he specifically addresses ‘God’s people’.  </a:t>
            </a:r>
          </a:p>
          <a:p>
            <a:pPr algn="ctr"/>
            <a:endParaRPr lang="en-GB" sz="2400" dirty="0">
              <a:solidFill>
                <a:srgbClr val="FFFF00"/>
              </a:solidFill>
            </a:endParaRPr>
          </a:p>
          <a:p>
            <a:pPr algn="ctr"/>
            <a:r>
              <a:rPr lang="en-GB" sz="2400" dirty="0">
                <a:solidFill>
                  <a:schemeClr val="bg1"/>
                </a:solidFill>
              </a:rPr>
              <a:t>Question of the day:</a:t>
            </a:r>
          </a:p>
          <a:p>
            <a:pPr algn="ctr"/>
            <a:r>
              <a:rPr lang="en-GB" sz="2400" dirty="0">
                <a:solidFill>
                  <a:schemeClr val="tx1"/>
                </a:solidFill>
              </a:rPr>
              <a:t>What would unity look like in our world today and what would it take to achieve?</a:t>
            </a:r>
          </a:p>
        </p:txBody>
      </p:sp>
      <p:pic>
        <p:nvPicPr>
          <p:cNvPr id="3" name="Picture 2">
            <a:extLst>
              <a:ext uri="{FF2B5EF4-FFF2-40B4-BE49-F238E27FC236}">
                <a16:creationId xmlns:a16="http://schemas.microsoft.com/office/drawing/2014/main" id="{E2795E33-773F-4B15-6439-A4CDF1C295CB}"/>
              </a:ext>
            </a:extLst>
          </p:cNvPr>
          <p:cNvPicPr>
            <a:picLocks noChangeAspect="1"/>
          </p:cNvPicPr>
          <p:nvPr/>
        </p:nvPicPr>
        <p:blipFill>
          <a:blip r:embed="rId7"/>
          <a:srcRect b="4150"/>
          <a:stretch>
            <a:fillRect/>
          </a:stretch>
        </p:blipFill>
        <p:spPr>
          <a:xfrm>
            <a:off x="262811" y="641765"/>
            <a:ext cx="7005736" cy="5096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2B3C827-94D0-4237-0649-99563C98A194}"/>
              </a:ext>
            </a:extLst>
          </p:cNvPr>
          <p:cNvPicPr>
            <a:picLocks noChangeAspect="1"/>
          </p:cNvPicPr>
          <p:nvPr/>
        </p:nvPicPr>
        <p:blipFill>
          <a:blip r:embed="rId3"/>
          <a:stretch>
            <a:fillRect/>
          </a:stretch>
        </p:blipFill>
        <p:spPr>
          <a:xfrm>
            <a:off x="20212" y="0"/>
            <a:ext cx="1215157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duotone>
              <a:prstClr val="black"/>
              <a:schemeClr val="accent6">
                <a:tint val="45000"/>
                <a:satMod val="400000"/>
              </a:schemeClr>
            </a:duotone>
          </a:blip>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77203" y="195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736702" y="1359228"/>
            <a:ext cx="5308477" cy="412717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00"/>
                </a:solidFill>
              </a:rPr>
              <a:t>Here, Peter is talking to those who are followers of Jesus.  This challenge, however, can be for all of us.  </a:t>
            </a:r>
          </a:p>
          <a:p>
            <a:pPr algn="ctr"/>
            <a:endParaRPr lang="en-GB" sz="2400" dirty="0">
              <a:solidFill>
                <a:srgbClr val="FFFF00"/>
              </a:solidFill>
            </a:endParaRPr>
          </a:p>
          <a:p>
            <a:pPr algn="ctr"/>
            <a:r>
              <a:rPr lang="en-GB" sz="2400" dirty="0">
                <a:solidFill>
                  <a:schemeClr val="tx1"/>
                </a:solidFill>
              </a:rPr>
              <a:t>Challenge of the day:</a:t>
            </a:r>
          </a:p>
          <a:p>
            <a:pPr algn="ctr"/>
            <a:r>
              <a:rPr lang="en-GB" sz="2400" dirty="0">
                <a:solidFill>
                  <a:schemeClr val="bg1"/>
                </a:solidFill>
              </a:rPr>
              <a:t>Next time you want to say something unhelpful to anyone, why don’t you pause, stop yourself and say nothing.  Try this for one whole day…</a:t>
            </a:r>
          </a:p>
        </p:txBody>
      </p:sp>
      <p:pic>
        <p:nvPicPr>
          <p:cNvPr id="4" name="Picture 3">
            <a:extLst>
              <a:ext uri="{FF2B5EF4-FFF2-40B4-BE49-F238E27FC236}">
                <a16:creationId xmlns:a16="http://schemas.microsoft.com/office/drawing/2014/main" id="{DB765718-0B56-B62F-DC89-24C71BF20315}"/>
              </a:ext>
            </a:extLst>
          </p:cNvPr>
          <p:cNvPicPr>
            <a:picLocks noChangeAspect="1"/>
          </p:cNvPicPr>
          <p:nvPr/>
        </p:nvPicPr>
        <p:blipFill>
          <a:blip r:embed="rId7"/>
          <a:srcRect b="7619"/>
          <a:stretch>
            <a:fillRect/>
          </a:stretch>
        </p:blipFill>
        <p:spPr>
          <a:xfrm>
            <a:off x="146821" y="850583"/>
            <a:ext cx="6463273" cy="4856728"/>
          </a:xfrm>
          <a:prstGeom prst="roundRect">
            <a:avLst>
              <a:gd name="adj" fmla="val 16667"/>
            </a:avLst>
          </a:prstGeom>
          <a:ln w="28575">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4776266-D269-4002-BE2E-12FB550B4D68}"/>
              </a:ext>
            </a:extLst>
          </p:cNvPr>
          <p:cNvPicPr>
            <a:picLocks noChangeAspect="1"/>
          </p:cNvPicPr>
          <p:nvPr/>
        </p:nvPicPr>
        <p:blipFill>
          <a:blip r:embed="rId3"/>
          <a:stretch>
            <a:fillRect/>
          </a:stretch>
        </p:blipFill>
        <p:spPr>
          <a:xfrm>
            <a:off x="20212" y="0"/>
            <a:ext cx="1215157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E3A76B9-1EB6-AD83-603D-26C7A0B72A7F}"/>
              </a:ext>
            </a:extLst>
          </p:cNvPr>
          <p:cNvSpPr txBox="1"/>
          <p:nvPr/>
        </p:nvSpPr>
        <p:spPr>
          <a:xfrm>
            <a:off x="10090341" y="3612045"/>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199A492A-1F19-F828-33E9-94E29BADF151}"/>
              </a:ext>
            </a:extLst>
          </p:cNvPr>
          <p:cNvSpPr/>
          <p:nvPr/>
        </p:nvSpPr>
        <p:spPr>
          <a:xfrm>
            <a:off x="210350" y="114391"/>
            <a:ext cx="9582143" cy="101566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Here are four religions</a:t>
            </a:r>
          </a:p>
          <a:p>
            <a:pPr algn="ctr"/>
            <a:r>
              <a:rPr lang="en-GB" sz="2800" dirty="0"/>
              <a:t>Can you work them out from their anagrams?</a:t>
            </a: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6"/>
          <a:stretch>
            <a:fillRect/>
          </a:stretch>
        </p:blipFill>
        <p:spPr>
          <a:xfrm>
            <a:off x="9817028" y="5361927"/>
            <a:ext cx="2036240" cy="1268078"/>
          </a:xfrm>
          <a:prstGeom prst="rect">
            <a:avLst/>
          </a:prstGeom>
        </p:spPr>
      </p:pic>
      <p:sp>
        <p:nvSpPr>
          <p:cNvPr id="3" name="Rectangle: Rounded Corners 2">
            <a:extLst>
              <a:ext uri="{FF2B5EF4-FFF2-40B4-BE49-F238E27FC236}">
                <a16:creationId xmlns:a16="http://schemas.microsoft.com/office/drawing/2014/main" id="{BB5C4E9A-C4C9-98E2-5881-3D981543850E}"/>
              </a:ext>
            </a:extLst>
          </p:cNvPr>
          <p:cNvSpPr/>
          <p:nvPr/>
        </p:nvSpPr>
        <p:spPr>
          <a:xfrm>
            <a:off x="191931" y="1699794"/>
            <a:ext cx="4747522"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err="1"/>
              <a:t>maj</a:t>
            </a:r>
            <a:r>
              <a:rPr lang="en-GB" sz="4400" dirty="0"/>
              <a:t> nisi</a:t>
            </a:r>
          </a:p>
        </p:txBody>
      </p:sp>
      <p:sp>
        <p:nvSpPr>
          <p:cNvPr id="5" name="Rectangle: Rounded Corners 4">
            <a:extLst>
              <a:ext uri="{FF2B5EF4-FFF2-40B4-BE49-F238E27FC236}">
                <a16:creationId xmlns:a16="http://schemas.microsoft.com/office/drawing/2014/main" id="{2DFA54BD-AC84-D998-7E74-E79CA8EC0439}"/>
              </a:ext>
            </a:extLst>
          </p:cNvPr>
          <p:cNvSpPr/>
          <p:nvPr/>
        </p:nvSpPr>
        <p:spPr>
          <a:xfrm>
            <a:off x="5162543" y="1669226"/>
            <a:ext cx="4654317"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Jainism</a:t>
            </a:r>
          </a:p>
        </p:txBody>
      </p:sp>
      <p:sp>
        <p:nvSpPr>
          <p:cNvPr id="6" name="Rectangle: Rounded Corners 5">
            <a:extLst>
              <a:ext uri="{FF2B5EF4-FFF2-40B4-BE49-F238E27FC236}">
                <a16:creationId xmlns:a16="http://schemas.microsoft.com/office/drawing/2014/main" id="{B59B9584-436D-A01B-C246-E488E16BA476}"/>
              </a:ext>
            </a:extLst>
          </p:cNvPr>
          <p:cNvSpPr/>
          <p:nvPr/>
        </p:nvSpPr>
        <p:spPr>
          <a:xfrm>
            <a:off x="5180023" y="2854563"/>
            <a:ext cx="4633061"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Confucianism</a:t>
            </a:r>
          </a:p>
        </p:txBody>
      </p:sp>
      <p:sp>
        <p:nvSpPr>
          <p:cNvPr id="7" name="Rectangle: Rounded Corners 6">
            <a:extLst>
              <a:ext uri="{FF2B5EF4-FFF2-40B4-BE49-F238E27FC236}">
                <a16:creationId xmlns:a16="http://schemas.microsoft.com/office/drawing/2014/main" id="{4FEB35C3-FF3B-3111-0DD4-6D7E29016CC5}"/>
              </a:ext>
            </a:extLst>
          </p:cNvPr>
          <p:cNvSpPr/>
          <p:nvPr/>
        </p:nvSpPr>
        <p:spPr>
          <a:xfrm>
            <a:off x="205216" y="2868559"/>
            <a:ext cx="4747522"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fun mic casino</a:t>
            </a:r>
          </a:p>
        </p:txBody>
      </p:sp>
      <p:sp>
        <p:nvSpPr>
          <p:cNvPr id="8" name="Rectangle: Rounded Corners 7">
            <a:extLst>
              <a:ext uri="{FF2B5EF4-FFF2-40B4-BE49-F238E27FC236}">
                <a16:creationId xmlns:a16="http://schemas.microsoft.com/office/drawing/2014/main" id="{D0CA303B-6418-FA54-C881-8E06EE698383}"/>
              </a:ext>
            </a:extLst>
          </p:cNvPr>
          <p:cNvSpPr/>
          <p:nvPr/>
        </p:nvSpPr>
        <p:spPr>
          <a:xfrm>
            <a:off x="5237050" y="4089099"/>
            <a:ext cx="4576034" cy="106877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Sikhism</a:t>
            </a:r>
          </a:p>
        </p:txBody>
      </p:sp>
      <p:sp>
        <p:nvSpPr>
          <p:cNvPr id="9" name="Rectangle: Rounded Corners 8">
            <a:extLst>
              <a:ext uri="{FF2B5EF4-FFF2-40B4-BE49-F238E27FC236}">
                <a16:creationId xmlns:a16="http://schemas.microsoft.com/office/drawing/2014/main" id="{2670F5EA-F329-9F84-E40D-3DFC5C53F554}"/>
              </a:ext>
            </a:extLst>
          </p:cNvPr>
          <p:cNvSpPr/>
          <p:nvPr/>
        </p:nvSpPr>
        <p:spPr>
          <a:xfrm>
            <a:off x="280469" y="5342359"/>
            <a:ext cx="4720952" cy="10687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err="1"/>
              <a:t>amos</a:t>
            </a:r>
            <a:r>
              <a:rPr lang="en-GB" sz="4400" dirty="0"/>
              <a:t> it</a:t>
            </a:r>
          </a:p>
        </p:txBody>
      </p:sp>
      <p:sp>
        <p:nvSpPr>
          <p:cNvPr id="11" name="Rectangle: Rounded Corners 10">
            <a:extLst>
              <a:ext uri="{FF2B5EF4-FFF2-40B4-BE49-F238E27FC236}">
                <a16:creationId xmlns:a16="http://schemas.microsoft.com/office/drawing/2014/main" id="{B0107358-60DF-0056-AAC8-3EF865BA7C31}"/>
              </a:ext>
            </a:extLst>
          </p:cNvPr>
          <p:cNvSpPr/>
          <p:nvPr/>
        </p:nvSpPr>
        <p:spPr>
          <a:xfrm>
            <a:off x="210351" y="4089434"/>
            <a:ext cx="4747522" cy="10687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him skis</a:t>
            </a:r>
          </a:p>
        </p:txBody>
      </p:sp>
      <p:sp>
        <p:nvSpPr>
          <p:cNvPr id="12" name="Rectangle: Rounded Corners 11">
            <a:extLst>
              <a:ext uri="{FF2B5EF4-FFF2-40B4-BE49-F238E27FC236}">
                <a16:creationId xmlns:a16="http://schemas.microsoft.com/office/drawing/2014/main" id="{59D86E2D-82A1-CADA-677D-B66D6D239E5E}"/>
              </a:ext>
            </a:extLst>
          </p:cNvPr>
          <p:cNvSpPr/>
          <p:nvPr/>
        </p:nvSpPr>
        <p:spPr>
          <a:xfrm>
            <a:off x="5237050" y="5342360"/>
            <a:ext cx="4576034" cy="106877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Taoism</a:t>
            </a:r>
          </a:p>
        </p:txBody>
      </p:sp>
      <p:sp>
        <p:nvSpPr>
          <p:cNvPr id="13" name="TextBox 12">
            <a:extLst>
              <a:ext uri="{FF2B5EF4-FFF2-40B4-BE49-F238E27FC236}">
                <a16:creationId xmlns:a16="http://schemas.microsoft.com/office/drawing/2014/main" id="{1FAB3C50-554A-3B04-9649-971E801B3E16}"/>
              </a:ext>
            </a:extLst>
          </p:cNvPr>
          <p:cNvSpPr txBox="1"/>
          <p:nvPr/>
        </p:nvSpPr>
        <p:spPr>
          <a:xfrm>
            <a:off x="10066074" y="2087620"/>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Tree>
    <p:extLst>
      <p:ext uri="{BB962C8B-B14F-4D97-AF65-F5344CB8AC3E}">
        <p14:creationId xmlns:p14="http://schemas.microsoft.com/office/powerpoint/2010/main" val="328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406ABC4-647D-CC45-039E-C30654F8AA10}"/>
              </a:ext>
            </a:extLst>
          </p:cNvPr>
          <p:cNvPicPr>
            <a:picLocks noChangeAspect="1"/>
          </p:cNvPicPr>
          <p:nvPr/>
        </p:nvPicPr>
        <p:blipFill>
          <a:blip r:embed="rId3"/>
          <a:stretch>
            <a:fillRect/>
          </a:stretch>
        </p:blipFill>
        <p:spPr>
          <a:xfrm>
            <a:off x="-1" y="-37847"/>
            <a:ext cx="12215623" cy="6895847"/>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51713"/>
            <a:ext cx="2036240" cy="1078291"/>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028695" y="2780602"/>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7" name="Rectangle: Rounded Corners 6">
            <a:extLst>
              <a:ext uri="{FF2B5EF4-FFF2-40B4-BE49-F238E27FC236}">
                <a16:creationId xmlns:a16="http://schemas.microsoft.com/office/drawing/2014/main" id="{2BA1DABB-3CAB-11B8-ACE7-C6A8E69D7D2E}"/>
              </a:ext>
            </a:extLst>
          </p:cNvPr>
          <p:cNvSpPr/>
          <p:nvPr/>
        </p:nvSpPr>
        <p:spPr>
          <a:xfrm>
            <a:off x="586083" y="480516"/>
            <a:ext cx="8791181" cy="5896968"/>
          </a:xfrm>
          <a:prstGeom prst="roundRect">
            <a:avLst/>
          </a:prstGeom>
          <a:solidFill>
            <a:srgbClr val="3399FF"/>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Loving God</a:t>
            </a:r>
          </a:p>
          <a:p>
            <a:pPr algn="ctr"/>
            <a:endParaRPr lang="en-GB" sz="2800" dirty="0">
              <a:solidFill>
                <a:schemeClr val="bg1"/>
              </a:solidFill>
            </a:endParaRPr>
          </a:p>
          <a:p>
            <a:pPr algn="ctr"/>
            <a:r>
              <a:rPr lang="en-GB" sz="2800" dirty="0">
                <a:solidFill>
                  <a:schemeClr val="bg1"/>
                </a:solidFill>
              </a:rPr>
              <a:t>As a diverse community, we are aware of the huge differences we both acknowledge and share.  As a school, we seek to be both deeply Christian and open to everyone.  </a:t>
            </a:r>
          </a:p>
          <a:p>
            <a:pPr algn="ctr"/>
            <a:endParaRPr lang="en-GB" sz="2800" dirty="0">
              <a:solidFill>
                <a:schemeClr val="bg1"/>
              </a:solidFill>
            </a:endParaRPr>
          </a:p>
          <a:p>
            <a:pPr algn="ctr"/>
            <a:r>
              <a:rPr lang="en-GB" sz="2800" dirty="0">
                <a:solidFill>
                  <a:schemeClr val="bg1"/>
                </a:solidFill>
              </a:rPr>
              <a:t>Help those of us who have a faith to share it in love, and, at the same time, be accepting of everyone, just as Christ was.</a:t>
            </a:r>
          </a:p>
          <a:p>
            <a:pPr algn="ctr"/>
            <a:endParaRPr lang="en-GB" sz="2800" dirty="0">
              <a:solidFill>
                <a:schemeClr val="bg1"/>
              </a:solidFill>
            </a:endParaRPr>
          </a:p>
          <a:p>
            <a:pPr algn="ctr"/>
            <a:r>
              <a:rPr lang="en-GB" sz="2800" dirty="0">
                <a:solidFill>
                  <a:schemeClr val="bg1"/>
                </a:solidFill>
              </a:rPr>
              <a:t>Amen</a:t>
            </a:r>
          </a:p>
        </p:txBody>
      </p:sp>
    </p:spTree>
    <p:extLst>
      <p:ext uri="{BB962C8B-B14F-4D97-AF65-F5344CB8AC3E}">
        <p14:creationId xmlns:p14="http://schemas.microsoft.com/office/powerpoint/2010/main" val="1208504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426C-A94F-90DD-9477-324B334F1A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839617-729A-60B8-7ADF-279E25640C3D}"/>
              </a:ext>
            </a:extLst>
          </p:cNvPr>
          <p:cNvPicPr>
            <a:picLocks noChangeAspect="1"/>
          </p:cNvPicPr>
          <p:nvPr/>
        </p:nvPicPr>
        <p:blipFill>
          <a:blip r:embed="rId3"/>
          <a:stretch>
            <a:fillRect/>
          </a:stretch>
        </p:blipFill>
        <p:spPr>
          <a:xfrm>
            <a:off x="20212" y="0"/>
            <a:ext cx="1215157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15EDB2C-61A9-984B-0DD4-306F52A9C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932" y="-66124"/>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7" name="TextBox 26">
            <a:hlinkClick r:id="rId5" action="ppaction://hlinksldjump"/>
            <a:extLst>
              <a:ext uri="{FF2B5EF4-FFF2-40B4-BE49-F238E27FC236}">
                <a16:creationId xmlns:a16="http://schemas.microsoft.com/office/drawing/2014/main" id="{9A97A9D5-31F6-4C59-0B6F-6B9C9808032F}"/>
              </a:ext>
            </a:extLst>
          </p:cNvPr>
          <p:cNvSpPr txBox="1"/>
          <p:nvPr/>
        </p:nvSpPr>
        <p:spPr>
          <a:xfrm>
            <a:off x="10350890" y="2645075"/>
            <a:ext cx="151861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to go back</a:t>
            </a:r>
          </a:p>
        </p:txBody>
      </p:sp>
      <p:pic>
        <p:nvPicPr>
          <p:cNvPr id="6" name="Picture 5">
            <a:extLst>
              <a:ext uri="{FF2B5EF4-FFF2-40B4-BE49-F238E27FC236}">
                <a16:creationId xmlns:a16="http://schemas.microsoft.com/office/drawing/2014/main" id="{3EB077AB-37C4-FF2C-9B96-272962E935BC}"/>
              </a:ext>
            </a:extLst>
          </p:cNvPr>
          <p:cNvPicPr>
            <a:picLocks noChangeAspect="1"/>
          </p:cNvPicPr>
          <p:nvPr/>
        </p:nvPicPr>
        <p:blipFill>
          <a:blip r:embed="rId6"/>
          <a:stretch>
            <a:fillRect/>
          </a:stretch>
        </p:blipFill>
        <p:spPr>
          <a:xfrm>
            <a:off x="9925183" y="5439747"/>
            <a:ext cx="2036240" cy="1186832"/>
          </a:xfrm>
          <a:prstGeom prst="rect">
            <a:avLst/>
          </a:prstGeom>
        </p:spPr>
      </p:pic>
      <p:sp>
        <p:nvSpPr>
          <p:cNvPr id="3" name="Rectangle: Rounded Corners 2">
            <a:extLst>
              <a:ext uri="{FF2B5EF4-FFF2-40B4-BE49-F238E27FC236}">
                <a16:creationId xmlns:a16="http://schemas.microsoft.com/office/drawing/2014/main" id="{3BB80164-8909-C639-1120-CEED64B6BC9F}"/>
              </a:ext>
            </a:extLst>
          </p:cNvPr>
          <p:cNvSpPr/>
          <p:nvPr/>
        </p:nvSpPr>
        <p:spPr>
          <a:xfrm>
            <a:off x="322499" y="209938"/>
            <a:ext cx="9475482" cy="6438123"/>
          </a:xfrm>
          <a:prstGeom prst="roundRect">
            <a:avLst/>
          </a:prstGeom>
          <a:solidFill>
            <a:srgbClr val="CC99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Loving God</a:t>
            </a:r>
          </a:p>
          <a:p>
            <a:pPr algn="ctr"/>
            <a:endParaRPr lang="en-GB" sz="2800" dirty="0">
              <a:solidFill>
                <a:schemeClr val="tx1"/>
              </a:solidFill>
            </a:endParaRPr>
          </a:p>
          <a:p>
            <a:pPr algn="ctr"/>
            <a:r>
              <a:rPr lang="en-GB" sz="2800" dirty="0">
                <a:solidFill>
                  <a:schemeClr val="tx1"/>
                </a:solidFill>
              </a:rPr>
              <a:t>As we open our doors to everyone and accept all people into our school, help us to talk openly with each other and listen authentically.  </a:t>
            </a:r>
          </a:p>
          <a:p>
            <a:pPr algn="ctr"/>
            <a:endParaRPr lang="en-GB" sz="2800" dirty="0">
              <a:solidFill>
                <a:schemeClr val="tx1"/>
              </a:solidFill>
            </a:endParaRPr>
          </a:p>
          <a:p>
            <a:pPr algn="ctr"/>
            <a:r>
              <a:rPr lang="en-GB" sz="2800" dirty="0">
                <a:solidFill>
                  <a:schemeClr val="tx1"/>
                </a:solidFill>
              </a:rPr>
              <a:t>You have made us in Your image and Your desire is that we all would come to know you as God.  We ask that You would bless our school community, continuing to bring us together in unity and faith.</a:t>
            </a:r>
          </a:p>
          <a:p>
            <a:pPr algn="ctr"/>
            <a:endParaRPr lang="en-GB" sz="2800" dirty="0">
              <a:solidFill>
                <a:schemeClr val="tx1"/>
              </a:solidFill>
            </a:endParaRPr>
          </a:p>
          <a:p>
            <a:pPr algn="ctr"/>
            <a:r>
              <a:rPr lang="en-GB" sz="2800" dirty="0">
                <a:solidFill>
                  <a:schemeClr val="tx1"/>
                </a:solidFill>
              </a:rPr>
              <a:t>Amen</a:t>
            </a:r>
          </a:p>
          <a:p>
            <a:pPr algn="ctr"/>
            <a:endParaRPr lang="en-GB" sz="2800" dirty="0">
              <a:solidFill>
                <a:schemeClr val="tx1"/>
              </a:solidFill>
            </a:endParaRPr>
          </a:p>
        </p:txBody>
      </p:sp>
    </p:spTree>
    <p:extLst>
      <p:ext uri="{BB962C8B-B14F-4D97-AF65-F5344CB8AC3E}">
        <p14:creationId xmlns:p14="http://schemas.microsoft.com/office/powerpoint/2010/main" val="1432744459"/>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9670</TotalTime>
  <Words>480</Words>
  <Application>Microsoft Office PowerPoint</Application>
  <PresentationFormat>Widescreen</PresentationFormat>
  <Paragraphs>69</Paragraphs>
  <Slides>7</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vt:i4>
      </vt:variant>
    </vt:vector>
  </HeadingPairs>
  <TitlesOfParts>
    <vt:vector size="18" baseType="lpstr">
      <vt:lpstr>Abadi</vt:lpstr>
      <vt:lpstr>ADLaM Display</vt:lpstr>
      <vt:lpstr>Aptos SemiBold</vt:lpstr>
      <vt:lpstr>Arial</vt:lpstr>
      <vt:lpstr>Baguet Script</vt:lpstr>
      <vt:lpstr>Calibri</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905</cp:revision>
  <cp:lastPrinted>2024-09-30T15:28:11Z</cp:lastPrinted>
  <dcterms:created xsi:type="dcterms:W3CDTF">2022-07-08T05:33:16Z</dcterms:created>
  <dcterms:modified xsi:type="dcterms:W3CDTF">2025-11-07T15:01:00Z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