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3648" r:id="rId5"/>
  </p:sldMasterIdLst>
  <p:notesMasterIdLst>
    <p:notesMasterId r:id="rId15"/>
  </p:notesMasterIdLst>
  <p:sldIdLst>
    <p:sldId id="259" r:id="rId6"/>
    <p:sldId id="260" r:id="rId7"/>
    <p:sldId id="270" r:id="rId8"/>
    <p:sldId id="300" r:id="rId9"/>
    <p:sldId id="307" r:id="rId10"/>
    <p:sldId id="304" r:id="rId11"/>
    <p:sldId id="290" r:id="rId12"/>
    <p:sldId id="306" r:id="rId13"/>
    <p:sldId id="308"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7"/>
            <p14:sldId id="304"/>
            <p14:sldId id="290"/>
            <p14:sldId id="306"/>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C90FA1"/>
    <a:srgbClr val="3ABFC6"/>
    <a:srgbClr val="3BB5C5"/>
    <a:srgbClr val="3BAEC5"/>
    <a:srgbClr val="3AB9C6"/>
    <a:srgbClr val="2AC6D6"/>
    <a:srgbClr val="33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02DF0-4AA5-4565-91EE-08256161E0DA}" v="3" dt="2025-10-17T12:51:31.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6652EBAF-46D8-4C2E-A77F-D920B1C5B4EC}"/>
    <pc:docChg chg="undo custSel addSld delSld modSld modSection">
      <pc:chgData name="Bradley DEYSEL" userId="eb652434-ba0d-4f6d-bc67-94b5b671a75a" providerId="ADAL" clId="{6652EBAF-46D8-4C2E-A77F-D920B1C5B4EC}" dt="2025-07-21T14:05:16.713" v="1513" actId="20577"/>
      <pc:docMkLst>
        <pc:docMk/>
      </pc:docMkLst>
      <pc:sldChg chg="addSp delSp modSp mod delAnim">
        <pc:chgData name="Bradley DEYSEL" userId="eb652434-ba0d-4f6d-bc67-94b5b671a75a" providerId="ADAL" clId="{6652EBAF-46D8-4C2E-A77F-D920B1C5B4EC}" dt="2025-07-21T13:49:02.898" v="950" actId="1076"/>
        <pc:sldMkLst>
          <pc:docMk/>
          <pc:sldMk cId="144535696" sldId="259"/>
        </pc:sldMkLst>
      </pc:sldChg>
      <pc:sldChg chg="addSp delSp modSp mod delAnim modAnim">
        <pc:chgData name="Bradley DEYSEL" userId="eb652434-ba0d-4f6d-bc67-94b5b671a75a" providerId="ADAL" clId="{6652EBAF-46D8-4C2E-A77F-D920B1C5B4EC}" dt="2025-07-21T14:01:27.703" v="1064" actId="1076"/>
        <pc:sldMkLst>
          <pc:docMk/>
          <pc:sldMk cId="1675910266" sldId="260"/>
        </pc:sldMkLst>
      </pc:sldChg>
      <pc:sldChg chg="addSp delSp modSp mod">
        <pc:chgData name="Bradley DEYSEL" userId="eb652434-ba0d-4f6d-bc67-94b5b671a75a" providerId="ADAL" clId="{6652EBAF-46D8-4C2E-A77F-D920B1C5B4EC}" dt="2025-07-21T13:43:41.030" v="894" actId="255"/>
        <pc:sldMkLst>
          <pc:docMk/>
          <pc:sldMk cId="2433912177" sldId="270"/>
        </pc:sldMkLst>
      </pc:sldChg>
      <pc:sldChg chg="addSp delSp modSp mod">
        <pc:chgData name="Bradley DEYSEL" userId="eb652434-ba0d-4f6d-bc67-94b5b671a75a" providerId="ADAL" clId="{6652EBAF-46D8-4C2E-A77F-D920B1C5B4EC}" dt="2025-07-17T15:00:04.706" v="176"/>
        <pc:sldMkLst>
          <pc:docMk/>
          <pc:sldMk cId="1432744459" sldId="290"/>
        </pc:sldMkLst>
      </pc:sldChg>
      <pc:sldChg chg="del">
        <pc:chgData name="Bradley DEYSEL" userId="eb652434-ba0d-4f6d-bc67-94b5b671a75a" providerId="ADAL" clId="{6652EBAF-46D8-4C2E-A77F-D920B1C5B4EC}" dt="2025-07-17T14:53:15.134" v="106" actId="2696"/>
        <pc:sldMkLst>
          <pc:docMk/>
          <pc:sldMk cId="2380668819" sldId="297"/>
        </pc:sldMkLst>
      </pc:sldChg>
      <pc:sldChg chg="addSp delSp modSp mod">
        <pc:chgData name="Bradley DEYSEL" userId="eb652434-ba0d-4f6d-bc67-94b5b671a75a" providerId="ADAL" clId="{6652EBAF-46D8-4C2E-A77F-D920B1C5B4EC}" dt="2025-07-21T14:05:16.713" v="1513" actId="20577"/>
        <pc:sldMkLst>
          <pc:docMk/>
          <pc:sldMk cId="4243906468" sldId="299"/>
        </pc:sldMkLst>
      </pc:sldChg>
      <pc:sldChg chg="addSp delSp modSp mod">
        <pc:chgData name="Bradley DEYSEL" userId="eb652434-ba0d-4f6d-bc67-94b5b671a75a" providerId="ADAL" clId="{6652EBAF-46D8-4C2E-A77F-D920B1C5B4EC}" dt="2025-07-17T15:00:13.049" v="179"/>
        <pc:sldMkLst>
          <pc:docMk/>
          <pc:sldMk cId="299848669" sldId="300"/>
        </pc:sldMkLst>
      </pc:sldChg>
      <pc:sldChg chg="del">
        <pc:chgData name="Bradley DEYSEL" userId="eb652434-ba0d-4f6d-bc67-94b5b671a75a" providerId="ADAL" clId="{6652EBAF-46D8-4C2E-A77F-D920B1C5B4EC}" dt="2025-07-17T14:52:59.656" v="101" actId="2696"/>
        <pc:sldMkLst>
          <pc:docMk/>
          <pc:sldMk cId="2640571038" sldId="301"/>
        </pc:sldMkLst>
      </pc:sldChg>
      <pc:sldChg chg="addSp delSp modSp mod">
        <pc:chgData name="Bradley DEYSEL" userId="eb652434-ba0d-4f6d-bc67-94b5b671a75a" providerId="ADAL" clId="{6652EBAF-46D8-4C2E-A77F-D920B1C5B4EC}" dt="2025-07-17T15:00:26.630" v="182" actId="14100"/>
        <pc:sldMkLst>
          <pc:docMk/>
          <pc:sldMk cId="997782912" sldId="302"/>
        </pc:sldMkLst>
      </pc:sldChg>
      <pc:sldChg chg="addSp delSp modSp add mod">
        <pc:chgData name="Bradley DEYSEL" userId="eb652434-ba0d-4f6d-bc67-94b5b671a75a" providerId="ADAL" clId="{6652EBAF-46D8-4C2E-A77F-D920B1C5B4EC}" dt="2025-07-17T15:13:59.153" v="344" actId="1076"/>
        <pc:sldMkLst>
          <pc:docMk/>
          <pc:sldMk cId="2940940782" sldId="303"/>
        </pc:sldMkLst>
      </pc:sldChg>
    </pc:docChg>
  </pc:docChgLst>
  <pc:docChgLst>
    <pc:chgData name="Bradley DEYSEL" userId="eb652434-ba0d-4f6d-bc67-94b5b671a75a" providerId="ADAL" clId="{4582205B-D3F2-4DB7-BBCB-488FEECED662}"/>
    <pc:docChg chg="undo custSel addSld delSld modSld sldOrd addMainMaster modSection">
      <pc:chgData name="Bradley DEYSEL" userId="eb652434-ba0d-4f6d-bc67-94b5b671a75a" providerId="ADAL" clId="{4582205B-D3F2-4DB7-BBCB-488FEECED662}" dt="2025-10-17T12:52:51.003" v="18754" actId="1076"/>
      <pc:docMkLst>
        <pc:docMk/>
      </pc:docMkLst>
      <pc:sldChg chg="addSp delSp modSp mod delAnim modAnim">
        <pc:chgData name="Bradley DEYSEL" userId="eb652434-ba0d-4f6d-bc67-94b5b671a75a" providerId="ADAL" clId="{4582205B-D3F2-4DB7-BBCB-488FEECED662}" dt="2025-10-17T11:36:43.022" v="18479" actId="1076"/>
        <pc:sldMkLst>
          <pc:docMk/>
          <pc:sldMk cId="144535696" sldId="259"/>
        </pc:sldMkLst>
        <pc:spChg chg="add mod ord">
          <ac:chgData name="Bradley DEYSEL" userId="eb652434-ba0d-4f6d-bc67-94b5b671a75a" providerId="ADAL" clId="{4582205B-D3F2-4DB7-BBCB-488FEECED662}" dt="2025-10-15T15:20:26.034" v="18440" actId="1076"/>
          <ac:spMkLst>
            <pc:docMk/>
            <pc:sldMk cId="144535696" sldId="259"/>
            <ac:spMk id="2" creationId="{D4270722-9025-BE25-A523-4ED53F4AED18}"/>
          </ac:spMkLst>
        </pc:spChg>
        <pc:spChg chg="mod ord">
          <ac:chgData name="Bradley DEYSEL" userId="eb652434-ba0d-4f6d-bc67-94b5b671a75a" providerId="ADAL" clId="{4582205B-D3F2-4DB7-BBCB-488FEECED662}" dt="2025-10-17T11:34:49.063" v="18471" actId="207"/>
          <ac:spMkLst>
            <pc:docMk/>
            <pc:sldMk cId="144535696" sldId="259"/>
            <ac:spMk id="3" creationId="{8422FA88-B0DB-E6C0-CF92-273010F3BB38}"/>
          </ac:spMkLst>
        </pc:spChg>
        <pc:spChg chg="add mod">
          <ac:chgData name="Bradley DEYSEL" userId="eb652434-ba0d-4f6d-bc67-94b5b671a75a" providerId="ADAL" clId="{4582205B-D3F2-4DB7-BBCB-488FEECED662}" dt="2025-10-15T15:16:26.030" v="18319" actId="1076"/>
          <ac:spMkLst>
            <pc:docMk/>
            <pc:sldMk cId="144535696" sldId="259"/>
            <ac:spMk id="5" creationId="{2D401B9A-8E07-9351-7673-6484018A88AB}"/>
          </ac:spMkLst>
        </pc:spChg>
        <pc:spChg chg="mod">
          <ac:chgData name="Bradley DEYSEL" userId="eb652434-ba0d-4f6d-bc67-94b5b671a75a" providerId="ADAL" clId="{4582205B-D3F2-4DB7-BBCB-488FEECED662}" dt="2025-10-02T10:01:14.813" v="16074" actId="1076"/>
          <ac:spMkLst>
            <pc:docMk/>
            <pc:sldMk cId="144535696" sldId="259"/>
            <ac:spMk id="8" creationId="{9C534AD6-3C17-FB99-FD1F-42F056C33E46}"/>
          </ac:spMkLst>
        </pc:spChg>
        <pc:spChg chg="mod ord">
          <ac:chgData name="Bradley DEYSEL" userId="eb652434-ba0d-4f6d-bc67-94b5b671a75a" providerId="ADAL" clId="{4582205B-D3F2-4DB7-BBCB-488FEECED662}" dt="2025-10-15T15:20:21.654" v="18439" actId="1076"/>
          <ac:spMkLst>
            <pc:docMk/>
            <pc:sldMk cId="144535696" sldId="259"/>
            <ac:spMk id="13" creationId="{73045F38-A2B5-3B54-3340-C8BF6DD25123}"/>
          </ac:spMkLst>
        </pc:spChg>
        <pc:spChg chg="add mod">
          <ac:chgData name="Bradley DEYSEL" userId="eb652434-ba0d-4f6d-bc67-94b5b671a75a" providerId="ADAL" clId="{4582205B-D3F2-4DB7-BBCB-488FEECED662}" dt="2025-10-17T11:36:43.022" v="18479" actId="1076"/>
          <ac:spMkLst>
            <pc:docMk/>
            <pc:sldMk cId="144535696" sldId="259"/>
            <ac:spMk id="14" creationId="{16C0FAF1-1708-18DC-4A3F-6ACDB3214B1A}"/>
          </ac:spMkLst>
        </pc:spChg>
        <pc:spChg chg="mod">
          <ac:chgData name="Bradley DEYSEL" userId="eb652434-ba0d-4f6d-bc67-94b5b671a75a" providerId="ADAL" clId="{4582205B-D3F2-4DB7-BBCB-488FEECED662}" dt="2025-10-07T10:02:56.907" v="18177" actId="14100"/>
          <ac:spMkLst>
            <pc:docMk/>
            <pc:sldMk cId="144535696" sldId="259"/>
            <ac:spMk id="16" creationId="{B84F166B-2995-3A3C-555D-1617C7F89036}"/>
          </ac:spMkLst>
        </pc:spChg>
        <pc:spChg chg="mod">
          <ac:chgData name="Bradley DEYSEL" userId="eb652434-ba0d-4f6d-bc67-94b5b671a75a" providerId="ADAL" clId="{4582205B-D3F2-4DB7-BBCB-488FEECED662}" dt="2025-10-07T10:03:01.656" v="18178" actId="1076"/>
          <ac:spMkLst>
            <pc:docMk/>
            <pc:sldMk cId="144535696" sldId="259"/>
            <ac:spMk id="17" creationId="{57BD8A17-5EAE-60F2-2A55-78F46AED1A48}"/>
          </ac:spMkLst>
        </pc:spChg>
        <pc:spChg chg="mod">
          <ac:chgData name="Bradley DEYSEL" userId="eb652434-ba0d-4f6d-bc67-94b5b671a75a" providerId="ADAL" clId="{4582205B-D3F2-4DB7-BBCB-488FEECED662}" dt="2025-10-07T10:03:06.025" v="18179" actId="1076"/>
          <ac:spMkLst>
            <pc:docMk/>
            <pc:sldMk cId="144535696" sldId="259"/>
            <ac:spMk id="18" creationId="{33652432-D9B4-EA27-DF1A-0C85550A3990}"/>
          </ac:spMkLst>
        </pc:spChg>
        <pc:grpChg chg="mod">
          <ac:chgData name="Bradley DEYSEL" userId="eb652434-ba0d-4f6d-bc67-94b5b671a75a" providerId="ADAL" clId="{4582205B-D3F2-4DB7-BBCB-488FEECED662}" dt="2025-10-17T11:36:07.165" v="18477" actId="14100"/>
          <ac:grpSpMkLst>
            <pc:docMk/>
            <pc:sldMk cId="144535696" sldId="259"/>
            <ac:grpSpMk id="7" creationId="{3BBE94F2-C5E9-C20C-589D-36DDC3CD7796}"/>
          </ac:grpSpMkLst>
        </pc:grpChg>
        <pc:picChg chg="add mod modCrop">
          <ac:chgData name="Bradley DEYSEL" userId="eb652434-ba0d-4f6d-bc67-94b5b671a75a" providerId="ADAL" clId="{4582205B-D3F2-4DB7-BBCB-488FEECED662}" dt="2025-10-07T10:06:42.265" v="18198" actId="1076"/>
          <ac:picMkLst>
            <pc:docMk/>
            <pc:sldMk cId="144535696" sldId="259"/>
            <ac:picMk id="4" creationId="{07753B2E-5E5B-8120-1FE9-77AB1056B423}"/>
          </ac:picMkLst>
        </pc:picChg>
        <pc:picChg chg="add mod ord">
          <ac:chgData name="Bradley DEYSEL" userId="eb652434-ba0d-4f6d-bc67-94b5b671a75a" providerId="ADAL" clId="{4582205B-D3F2-4DB7-BBCB-488FEECED662}" dt="2025-10-01T08:45:40.516" v="14676" actId="167"/>
          <ac:picMkLst>
            <pc:docMk/>
            <pc:sldMk cId="144535696" sldId="259"/>
            <ac:picMk id="6" creationId="{CFA7A5AB-0056-2A05-CD35-4D2D34BF7FE1}"/>
          </ac:picMkLst>
        </pc:picChg>
      </pc:sldChg>
      <pc:sldChg chg="addSp delSp modSp mod delAnim modAnim">
        <pc:chgData name="Bradley DEYSEL" userId="eb652434-ba0d-4f6d-bc67-94b5b671a75a" providerId="ADAL" clId="{4582205B-D3F2-4DB7-BBCB-488FEECED662}" dt="2025-10-17T12:52:51.003" v="18754" actId="1076"/>
        <pc:sldMkLst>
          <pc:docMk/>
          <pc:sldMk cId="1675910266" sldId="260"/>
        </pc:sldMkLst>
        <pc:spChg chg="mod">
          <ac:chgData name="Bradley DEYSEL" userId="eb652434-ba0d-4f6d-bc67-94b5b671a75a" providerId="ADAL" clId="{4582205B-D3F2-4DB7-BBCB-488FEECED662}" dt="2025-10-15T11:14:56.885" v="18292" actId="20577"/>
          <ac:spMkLst>
            <pc:docMk/>
            <pc:sldMk cId="1675910266" sldId="260"/>
            <ac:spMk id="2" creationId="{F4636E1E-3167-53C0-2E9D-4EFEF83700D1}"/>
          </ac:spMkLst>
        </pc:spChg>
        <pc:spChg chg="mod ord">
          <ac:chgData name="Bradley DEYSEL" userId="eb652434-ba0d-4f6d-bc67-94b5b671a75a" providerId="ADAL" clId="{4582205B-D3F2-4DB7-BBCB-488FEECED662}" dt="2025-10-17T12:51:31.783" v="18750" actId="207"/>
          <ac:spMkLst>
            <pc:docMk/>
            <pc:sldMk cId="1675910266" sldId="260"/>
            <ac:spMk id="3" creationId="{9F448480-4F0C-BC4B-BBC9-3B6399D4E3DE}"/>
          </ac:spMkLst>
        </pc:spChg>
        <pc:spChg chg="mod ord">
          <ac:chgData name="Bradley DEYSEL" userId="eb652434-ba0d-4f6d-bc67-94b5b671a75a" providerId="ADAL" clId="{4582205B-D3F2-4DB7-BBCB-488FEECED662}" dt="2025-10-17T12:52:51.003" v="18754" actId="1076"/>
          <ac:spMkLst>
            <pc:docMk/>
            <pc:sldMk cId="1675910266" sldId="260"/>
            <ac:spMk id="5" creationId="{84BA6E9D-F408-5D34-D9B9-E2E91A940028}"/>
          </ac:spMkLst>
        </pc:spChg>
        <pc:spChg chg="mod">
          <ac:chgData name="Bradley DEYSEL" userId="eb652434-ba0d-4f6d-bc67-94b5b671a75a" providerId="ADAL" clId="{4582205B-D3F2-4DB7-BBCB-488FEECED662}" dt="2025-10-07T10:04:13.514" v="18192" actId="1076"/>
          <ac:spMkLst>
            <pc:docMk/>
            <pc:sldMk cId="1675910266" sldId="260"/>
            <ac:spMk id="6" creationId="{F9CC3219-A1BF-2EBB-CA99-AA632926573C}"/>
          </ac:spMkLst>
        </pc:spChg>
        <pc:spChg chg="add mod">
          <ac:chgData name="Bradley DEYSEL" userId="eb652434-ba0d-4f6d-bc67-94b5b671a75a" providerId="ADAL" clId="{4582205B-D3F2-4DB7-BBCB-488FEECED662}" dt="2025-10-15T11:05:20.471" v="18265"/>
          <ac:spMkLst>
            <pc:docMk/>
            <pc:sldMk cId="1675910266" sldId="260"/>
            <ac:spMk id="8" creationId="{9FEA41E5-7DC8-DC7E-D3A6-F0645E3CC9AB}"/>
          </ac:spMkLst>
        </pc:spChg>
        <pc:spChg chg="add mod ord">
          <ac:chgData name="Bradley DEYSEL" userId="eb652434-ba0d-4f6d-bc67-94b5b671a75a" providerId="ADAL" clId="{4582205B-D3F2-4DB7-BBCB-488FEECED662}" dt="2025-10-15T11:04:48.513" v="18259" actId="1076"/>
          <ac:spMkLst>
            <pc:docMk/>
            <pc:sldMk cId="1675910266" sldId="260"/>
            <ac:spMk id="9" creationId="{6E81EC16-4899-BF9D-E5F4-5142C0A16CA5}"/>
          </ac:spMkLst>
        </pc:spChg>
        <pc:spChg chg="mod ord">
          <ac:chgData name="Bradley DEYSEL" userId="eb652434-ba0d-4f6d-bc67-94b5b671a75a" providerId="ADAL" clId="{4582205B-D3F2-4DB7-BBCB-488FEECED662}" dt="2025-10-17T11:35:09.469" v="18474" actId="1076"/>
          <ac:spMkLst>
            <pc:docMk/>
            <pc:sldMk cId="1675910266" sldId="260"/>
            <ac:spMk id="13" creationId="{3338FDFF-8508-81AA-A640-2603C135C885}"/>
          </ac:spMkLst>
        </pc:spChg>
        <pc:spChg chg="mod">
          <ac:chgData name="Bradley DEYSEL" userId="eb652434-ba0d-4f6d-bc67-94b5b671a75a" providerId="ADAL" clId="{4582205B-D3F2-4DB7-BBCB-488FEECED662}" dt="2025-10-07T10:03:58.031" v="18187" actId="14100"/>
          <ac:spMkLst>
            <pc:docMk/>
            <pc:sldMk cId="1675910266" sldId="260"/>
            <ac:spMk id="42" creationId="{754DB508-4E2C-608B-6AD3-9F78586DAECF}"/>
          </ac:spMkLst>
        </pc:spChg>
        <pc:spChg chg="mod">
          <ac:chgData name="Bradley DEYSEL" userId="eb652434-ba0d-4f6d-bc67-94b5b671a75a" providerId="ADAL" clId="{4582205B-D3F2-4DB7-BBCB-488FEECED662}" dt="2025-10-07T10:04:02.463" v="18188" actId="1076"/>
          <ac:spMkLst>
            <pc:docMk/>
            <pc:sldMk cId="1675910266" sldId="260"/>
            <ac:spMk id="43" creationId="{5905E635-A618-1E64-0C3E-B7DC71686C9A}"/>
          </ac:spMkLst>
        </pc:spChg>
        <pc:spChg chg="mod">
          <ac:chgData name="Bradley DEYSEL" userId="eb652434-ba0d-4f6d-bc67-94b5b671a75a" providerId="ADAL" clId="{4582205B-D3F2-4DB7-BBCB-488FEECED662}" dt="2025-10-07T10:04:06.594" v="18189" actId="1076"/>
          <ac:spMkLst>
            <pc:docMk/>
            <pc:sldMk cId="1675910266" sldId="260"/>
            <ac:spMk id="44" creationId="{671D59B2-B9F4-C44E-44AD-96EA77F916BE}"/>
          </ac:spMkLst>
        </pc:spChg>
        <pc:picChg chg="add mod ord">
          <ac:chgData name="Bradley DEYSEL" userId="eb652434-ba0d-4f6d-bc67-94b5b671a75a" providerId="ADAL" clId="{4582205B-D3F2-4DB7-BBCB-488FEECED662}" dt="2025-10-15T11:04:23.968" v="18254" actId="1076"/>
          <ac:picMkLst>
            <pc:docMk/>
            <pc:sldMk cId="1675910266" sldId="260"/>
            <ac:picMk id="4" creationId="{28FE6636-4103-A4BB-48BE-0B34A8181FB2}"/>
          </ac:picMkLst>
        </pc:picChg>
        <pc:picChg chg="add mod modCrop">
          <ac:chgData name="Bradley DEYSEL" userId="eb652434-ba0d-4f6d-bc67-94b5b671a75a" providerId="ADAL" clId="{4582205B-D3F2-4DB7-BBCB-488FEECED662}" dt="2025-10-07T10:04:10.864" v="18191" actId="1076"/>
          <ac:picMkLst>
            <pc:docMk/>
            <pc:sldMk cId="1675910266" sldId="260"/>
            <ac:picMk id="7" creationId="{41647A5E-A80D-F21D-F5E3-F08295BD3E6D}"/>
          </ac:picMkLst>
        </pc:picChg>
        <pc:picChg chg="mod">
          <ac:chgData name="Bradley DEYSEL" userId="eb652434-ba0d-4f6d-bc67-94b5b671a75a" providerId="ADAL" clId="{4582205B-D3F2-4DB7-BBCB-488FEECED662}" dt="2025-09-18T13:10:02.526" v="11526" actId="1076"/>
          <ac:picMkLst>
            <pc:docMk/>
            <pc:sldMk cId="1675910266" sldId="260"/>
            <ac:picMk id="1027" creationId="{845A182D-AFE5-EB9F-6800-1CB31AACEB59}"/>
          </ac:picMkLst>
        </pc:picChg>
      </pc:sldChg>
      <pc:sldChg chg="addSp delSp modSp mod">
        <pc:chgData name="Bradley DEYSEL" userId="eb652434-ba0d-4f6d-bc67-94b5b671a75a" providerId="ADAL" clId="{4582205B-D3F2-4DB7-BBCB-488FEECED662}" dt="2025-10-02T11:31:36.242" v="17451" actId="207"/>
        <pc:sldMkLst>
          <pc:docMk/>
          <pc:sldMk cId="2433912177" sldId="270"/>
        </pc:sldMkLst>
        <pc:spChg chg="mod ord">
          <ac:chgData name="Bradley DEYSEL" userId="eb652434-ba0d-4f6d-bc67-94b5b671a75a" providerId="ADAL" clId="{4582205B-D3F2-4DB7-BBCB-488FEECED662}" dt="2025-10-02T11:31:36.242" v="17451" actId="207"/>
          <ac:spMkLst>
            <pc:docMk/>
            <pc:sldMk cId="2433912177" sldId="270"/>
            <ac:spMk id="6" creationId="{B17699E2-DF46-2034-F941-3D2D723E9D6B}"/>
          </ac:spMkLst>
        </pc:spChg>
        <pc:picChg chg="add mod">
          <ac:chgData name="Bradley DEYSEL" userId="eb652434-ba0d-4f6d-bc67-94b5b671a75a" providerId="ADAL" clId="{4582205B-D3F2-4DB7-BBCB-488FEECED662}" dt="2025-10-02T11:29:19.706" v="17349" actId="1076"/>
          <ac:picMkLst>
            <pc:docMk/>
            <pc:sldMk cId="2433912177" sldId="270"/>
            <ac:picMk id="2" creationId="{A6EB086A-FB5F-D71D-2998-897059144E15}"/>
          </ac:picMkLst>
        </pc:picChg>
        <pc:picChg chg="add ord">
          <ac:chgData name="Bradley DEYSEL" userId="eb652434-ba0d-4f6d-bc67-94b5b671a75a" providerId="ADAL" clId="{4582205B-D3F2-4DB7-BBCB-488FEECED662}" dt="2025-10-01T08:45:57.446" v="14680" actId="167"/>
          <ac:picMkLst>
            <pc:docMk/>
            <pc:sldMk cId="2433912177" sldId="270"/>
            <ac:picMk id="4" creationId="{864DEF7A-4078-A246-67E5-25C86A573101}"/>
          </ac:picMkLst>
        </pc:picChg>
      </pc:sldChg>
      <pc:sldChg chg="addSp delSp modSp mod">
        <pc:chgData name="Bradley DEYSEL" userId="eb652434-ba0d-4f6d-bc67-94b5b671a75a" providerId="ADAL" clId="{4582205B-D3F2-4DB7-BBCB-488FEECED662}" dt="2025-10-17T12:46:47.909" v="18644" actId="20577"/>
        <pc:sldMkLst>
          <pc:docMk/>
          <pc:sldMk cId="1432744459" sldId="290"/>
        </pc:sldMkLst>
        <pc:spChg chg="add mod">
          <ac:chgData name="Bradley DEYSEL" userId="eb652434-ba0d-4f6d-bc67-94b5b671a75a" providerId="ADAL" clId="{4582205B-D3F2-4DB7-BBCB-488FEECED662}" dt="2025-10-17T12:46:47.909" v="18644" actId="20577"/>
          <ac:spMkLst>
            <pc:docMk/>
            <pc:sldMk cId="1432744459" sldId="290"/>
            <ac:spMk id="3" creationId="{3BB80164-8909-C639-1120-CEED64B6BC9F}"/>
          </ac:spMkLst>
        </pc:spChg>
        <pc:picChg chg="add ord">
          <ac:chgData name="Bradley DEYSEL" userId="eb652434-ba0d-4f6d-bc67-94b5b671a75a" providerId="ADAL" clId="{4582205B-D3F2-4DB7-BBCB-488FEECED662}" dt="2025-10-01T08:46:30.320" v="14690" actId="167"/>
          <ac:picMkLst>
            <pc:docMk/>
            <pc:sldMk cId="1432744459" sldId="290"/>
            <ac:picMk id="4" creationId="{F7A66327-D0D7-4376-0AAA-BBC6F95D35CA}"/>
          </ac:picMkLst>
        </pc:picChg>
      </pc:sldChg>
      <pc:sldChg chg="addSp delSp modSp del mod">
        <pc:chgData name="Bradley DEYSEL" userId="eb652434-ba0d-4f6d-bc67-94b5b671a75a" providerId="ADAL" clId="{4582205B-D3F2-4DB7-BBCB-488FEECED662}" dt="2025-09-26T13:47:46.721" v="14259" actId="2696"/>
        <pc:sldMkLst>
          <pc:docMk/>
          <pc:sldMk cId="4243906468" sldId="299"/>
        </pc:sldMkLst>
      </pc:sldChg>
      <pc:sldChg chg="addSp delSp modSp mod ord delAnim modAnim">
        <pc:chgData name="Bradley DEYSEL" userId="eb652434-ba0d-4f6d-bc67-94b5b671a75a" providerId="ADAL" clId="{4582205B-D3F2-4DB7-BBCB-488FEECED662}" dt="2025-10-17T12:50:41.943" v="18749" actId="14100"/>
        <pc:sldMkLst>
          <pc:docMk/>
          <pc:sldMk cId="299848669" sldId="300"/>
        </pc:sldMkLst>
        <pc:spChg chg="add mod ord">
          <ac:chgData name="Bradley DEYSEL" userId="eb652434-ba0d-4f6d-bc67-94b5b671a75a" providerId="ADAL" clId="{4582205B-D3F2-4DB7-BBCB-488FEECED662}" dt="2025-10-17T12:50:41.943" v="18749" actId="14100"/>
          <ac:spMkLst>
            <pc:docMk/>
            <pc:sldMk cId="299848669" sldId="300"/>
            <ac:spMk id="3" creationId="{65A7FE24-EE17-2E9F-8372-5E909F541540}"/>
          </ac:spMkLst>
        </pc:spChg>
        <pc:spChg chg="mod ord">
          <ac:chgData name="Bradley DEYSEL" userId="eb652434-ba0d-4f6d-bc67-94b5b671a75a" providerId="ADAL" clId="{4582205B-D3F2-4DB7-BBCB-488FEECED662}" dt="2025-09-26T13:47:19.553" v="14257"/>
          <ac:spMkLst>
            <pc:docMk/>
            <pc:sldMk cId="299848669" sldId="300"/>
            <ac:spMk id="10" creationId="{FE3A76B9-1EB6-AD83-603D-26C7A0B72A7F}"/>
          </ac:spMkLst>
        </pc:spChg>
        <pc:picChg chg="add mod">
          <ac:chgData name="Bradley DEYSEL" userId="eb652434-ba0d-4f6d-bc67-94b5b671a75a" providerId="ADAL" clId="{4582205B-D3F2-4DB7-BBCB-488FEECED662}" dt="2025-10-02T12:04:58.807" v="17508" actId="1440"/>
          <ac:picMkLst>
            <pc:docMk/>
            <pc:sldMk cId="299848669" sldId="300"/>
            <ac:picMk id="2" creationId="{C5AC5221-5E02-8CEA-728B-06618C004C01}"/>
          </ac:picMkLst>
        </pc:picChg>
        <pc:picChg chg="add ord">
          <ac:chgData name="Bradley DEYSEL" userId="eb652434-ba0d-4f6d-bc67-94b5b671a75a" providerId="ADAL" clId="{4582205B-D3F2-4DB7-BBCB-488FEECED662}" dt="2025-10-01T08:46:03.006" v="14682" actId="167"/>
          <ac:picMkLst>
            <pc:docMk/>
            <pc:sldMk cId="299848669" sldId="300"/>
            <ac:picMk id="5" creationId="{C59A0E63-2D2E-1375-47F6-495C79266F16}"/>
          </ac:picMkLst>
        </pc:picChg>
        <pc:picChg chg="mod">
          <ac:chgData name="Bradley DEYSEL" userId="eb652434-ba0d-4f6d-bc67-94b5b671a75a" providerId="ADAL" clId="{4582205B-D3F2-4DB7-BBCB-488FEECED662}" dt="2025-10-17T11:38:29.277" v="18489" actId="1076"/>
          <ac:picMkLst>
            <pc:docMk/>
            <pc:sldMk cId="299848669" sldId="300"/>
            <ac:picMk id="34" creationId="{B32B7210-093B-2A98-ECE8-C2C896469A19}"/>
          </ac:picMkLst>
        </pc:picChg>
      </pc:sldChg>
      <pc:sldChg chg="addSp delSp modSp del mod">
        <pc:chgData name="Bradley DEYSEL" userId="eb652434-ba0d-4f6d-bc67-94b5b671a75a" providerId="ADAL" clId="{4582205B-D3F2-4DB7-BBCB-488FEECED662}" dt="2025-09-26T13:47:55.825" v="14261" actId="2696"/>
        <pc:sldMkLst>
          <pc:docMk/>
          <pc:sldMk cId="997782912" sldId="302"/>
        </pc:sldMkLst>
      </pc:sldChg>
      <pc:sldChg chg="addSp delSp modSp del mod delAnim modAnim">
        <pc:chgData name="Bradley DEYSEL" userId="eb652434-ba0d-4f6d-bc67-94b5b671a75a" providerId="ADAL" clId="{4582205B-D3F2-4DB7-BBCB-488FEECED662}" dt="2025-09-26T13:47:41.468" v="14258" actId="2696"/>
        <pc:sldMkLst>
          <pc:docMk/>
          <pc:sldMk cId="2940940782" sldId="303"/>
        </pc:sldMkLst>
      </pc:sldChg>
      <pc:sldChg chg="addSp delSp modSp mod">
        <pc:chgData name="Bradley DEYSEL" userId="eb652434-ba0d-4f6d-bc67-94b5b671a75a" providerId="ADAL" clId="{4582205B-D3F2-4DB7-BBCB-488FEECED662}" dt="2025-10-01T08:46:24.514" v="14688" actId="167"/>
        <pc:sldMkLst>
          <pc:docMk/>
          <pc:sldMk cId="2813009466" sldId="304"/>
        </pc:sldMkLst>
        <pc:picChg chg="add ord">
          <ac:chgData name="Bradley DEYSEL" userId="eb652434-ba0d-4f6d-bc67-94b5b671a75a" providerId="ADAL" clId="{4582205B-D3F2-4DB7-BBCB-488FEECED662}" dt="2025-10-01T08:46:24.514" v="14688" actId="167"/>
          <ac:picMkLst>
            <pc:docMk/>
            <pc:sldMk cId="2813009466" sldId="304"/>
            <ac:picMk id="15" creationId="{19250271-DF4D-C27D-EDDA-9984643E35C9}"/>
          </ac:picMkLst>
        </pc:picChg>
      </pc:sldChg>
      <pc:sldChg chg="addSp delSp modSp add del mod">
        <pc:chgData name="Bradley DEYSEL" userId="eb652434-ba0d-4f6d-bc67-94b5b671a75a" providerId="ADAL" clId="{4582205B-D3F2-4DB7-BBCB-488FEECED662}" dt="2025-09-26T13:47:49.794" v="14260" actId="2696"/>
        <pc:sldMkLst>
          <pc:docMk/>
          <pc:sldMk cId="2962272889" sldId="305"/>
        </pc:sldMkLst>
      </pc:sldChg>
      <pc:sldChg chg="addSp delSp modSp add mod ord">
        <pc:chgData name="Bradley DEYSEL" userId="eb652434-ba0d-4f6d-bc67-94b5b671a75a" providerId="ADAL" clId="{4582205B-D3F2-4DB7-BBCB-488FEECED662}" dt="2025-10-02T11:26:32.069" v="17302" actId="20577"/>
        <pc:sldMkLst>
          <pc:docMk/>
          <pc:sldMk cId="4134038342" sldId="306"/>
        </pc:sldMkLst>
        <pc:spChg chg="add mod">
          <ac:chgData name="Bradley DEYSEL" userId="eb652434-ba0d-4f6d-bc67-94b5b671a75a" providerId="ADAL" clId="{4582205B-D3F2-4DB7-BBCB-488FEECED662}" dt="2025-10-02T11:26:32.069" v="17302" actId="20577"/>
          <ac:spMkLst>
            <pc:docMk/>
            <pc:sldMk cId="4134038342" sldId="306"/>
            <ac:spMk id="5" creationId="{0D96ED73-8E88-E289-B147-4BB9D74EBD8D}"/>
          </ac:spMkLst>
        </pc:spChg>
        <pc:picChg chg="add ord">
          <ac:chgData name="Bradley DEYSEL" userId="eb652434-ba0d-4f6d-bc67-94b5b671a75a" providerId="ADAL" clId="{4582205B-D3F2-4DB7-BBCB-488FEECED662}" dt="2025-10-01T08:46:34.709" v="14692" actId="167"/>
          <ac:picMkLst>
            <pc:docMk/>
            <pc:sldMk cId="4134038342" sldId="306"/>
            <ac:picMk id="2" creationId="{D6B6519A-ABA1-582D-74E0-5CEEECBE184F}"/>
          </ac:picMkLst>
        </pc:picChg>
        <pc:picChg chg="mod">
          <ac:chgData name="Bradley DEYSEL" userId="eb652434-ba0d-4f6d-bc67-94b5b671a75a" providerId="ADAL" clId="{4582205B-D3F2-4DB7-BBCB-488FEECED662}" dt="2025-10-02T11:26:23.644" v="17289" actId="14100"/>
          <ac:picMkLst>
            <pc:docMk/>
            <pc:sldMk cId="4134038342" sldId="306"/>
            <ac:picMk id="34" creationId="{A74AF55D-F291-1FD7-F749-0F87AA00150C}"/>
          </ac:picMkLst>
        </pc:picChg>
      </pc:sldChg>
      <pc:sldChg chg="addSp delSp modSp add mod ord delAnim modAnim">
        <pc:chgData name="Bradley DEYSEL" userId="eb652434-ba0d-4f6d-bc67-94b5b671a75a" providerId="ADAL" clId="{4582205B-D3F2-4DB7-BBCB-488FEECED662}" dt="2025-10-03T14:32:26.802" v="18168" actId="255"/>
        <pc:sldMkLst>
          <pc:docMk/>
          <pc:sldMk cId="1208504242" sldId="307"/>
        </pc:sldMkLst>
        <pc:spChg chg="mod">
          <ac:chgData name="Bradley DEYSEL" userId="eb652434-ba0d-4f6d-bc67-94b5b671a75a" providerId="ADAL" clId="{4582205B-D3F2-4DB7-BBCB-488FEECED662}" dt="2025-10-01T13:58:42.613" v="15173" actId="20577"/>
          <ac:spMkLst>
            <pc:docMk/>
            <pc:sldMk cId="1208504242" sldId="307"/>
            <ac:spMk id="2" creationId="{199A492A-1F19-F828-33E9-94E29BADF151}"/>
          </ac:spMkLst>
        </pc:spChg>
        <pc:spChg chg="mod">
          <ac:chgData name="Bradley DEYSEL" userId="eb652434-ba0d-4f6d-bc67-94b5b671a75a" providerId="ADAL" clId="{4582205B-D3F2-4DB7-BBCB-488FEECED662}" dt="2025-10-03T14:32:22.096" v="18166" actId="113"/>
          <ac:spMkLst>
            <pc:docMk/>
            <pc:sldMk cId="1208504242" sldId="307"/>
            <ac:spMk id="3" creationId="{BB5C4E9A-C4C9-98E2-5881-3D981543850E}"/>
          </ac:spMkLst>
        </pc:spChg>
        <pc:spChg chg="add mod">
          <ac:chgData name="Bradley DEYSEL" userId="eb652434-ba0d-4f6d-bc67-94b5b671a75a" providerId="ADAL" clId="{4582205B-D3F2-4DB7-BBCB-488FEECED662}" dt="2025-10-02T11:27:58.356" v="17333" actId="207"/>
          <ac:spMkLst>
            <pc:docMk/>
            <pc:sldMk cId="1208504242" sldId="307"/>
            <ac:spMk id="4" creationId="{6D4C7327-E23A-3AE5-525B-FE2468F7EF38}"/>
          </ac:spMkLst>
        </pc:spChg>
        <pc:spChg chg="mod">
          <ac:chgData name="Bradley DEYSEL" userId="eb652434-ba0d-4f6d-bc67-94b5b671a75a" providerId="ADAL" clId="{4582205B-D3F2-4DB7-BBCB-488FEECED662}" dt="2025-10-03T14:31:43.319" v="18156" actId="255"/>
          <ac:spMkLst>
            <pc:docMk/>
            <pc:sldMk cId="1208504242" sldId="307"/>
            <ac:spMk id="5" creationId="{2DFA54BD-AC84-D998-7E74-E79CA8EC0439}"/>
          </ac:spMkLst>
        </pc:spChg>
        <pc:spChg chg="mod">
          <ac:chgData name="Bradley DEYSEL" userId="eb652434-ba0d-4f6d-bc67-94b5b671a75a" providerId="ADAL" clId="{4582205B-D3F2-4DB7-BBCB-488FEECED662}" dt="2025-10-03T14:31:48.651" v="18158" actId="113"/>
          <ac:spMkLst>
            <pc:docMk/>
            <pc:sldMk cId="1208504242" sldId="307"/>
            <ac:spMk id="6" creationId="{B59B9584-436D-A01B-C246-E488E16BA476}"/>
          </ac:spMkLst>
        </pc:spChg>
        <pc:spChg chg="mod">
          <ac:chgData name="Bradley DEYSEL" userId="eb652434-ba0d-4f6d-bc67-94b5b671a75a" providerId="ADAL" clId="{4582205B-D3F2-4DB7-BBCB-488FEECED662}" dt="2025-10-03T14:31:38.509" v="18154" actId="255"/>
          <ac:spMkLst>
            <pc:docMk/>
            <pc:sldMk cId="1208504242" sldId="307"/>
            <ac:spMk id="8" creationId="{D0CA303B-6418-FA54-C881-8E06EE698383}"/>
          </ac:spMkLst>
        </pc:spChg>
        <pc:spChg chg="mod">
          <ac:chgData name="Bradley DEYSEL" userId="eb652434-ba0d-4f6d-bc67-94b5b671a75a" providerId="ADAL" clId="{4582205B-D3F2-4DB7-BBCB-488FEECED662}" dt="2025-10-03T14:32:10.498" v="18162" actId="255"/>
          <ac:spMkLst>
            <pc:docMk/>
            <pc:sldMk cId="1208504242" sldId="307"/>
            <ac:spMk id="9" creationId="{2670F5EA-F329-9F84-E40D-3DFC5C53F554}"/>
          </ac:spMkLst>
        </pc:spChg>
        <pc:spChg chg="mod">
          <ac:chgData name="Bradley DEYSEL" userId="eb652434-ba0d-4f6d-bc67-94b5b671a75a" providerId="ADAL" clId="{4582205B-D3F2-4DB7-BBCB-488FEECED662}" dt="2025-10-02T11:27:42.503" v="17331" actId="1076"/>
          <ac:spMkLst>
            <pc:docMk/>
            <pc:sldMk cId="1208504242" sldId="307"/>
            <ac:spMk id="10" creationId="{FE3A76B9-1EB6-AD83-603D-26C7A0B72A7F}"/>
          </ac:spMkLst>
        </pc:spChg>
        <pc:spChg chg="mod">
          <ac:chgData name="Bradley DEYSEL" userId="eb652434-ba0d-4f6d-bc67-94b5b671a75a" providerId="ADAL" clId="{4582205B-D3F2-4DB7-BBCB-488FEECED662}" dt="2025-10-03T14:32:16.929" v="18164" actId="255"/>
          <ac:spMkLst>
            <pc:docMk/>
            <pc:sldMk cId="1208504242" sldId="307"/>
            <ac:spMk id="11" creationId="{B0107358-60DF-0056-AAC8-3EF865BA7C31}"/>
          </ac:spMkLst>
        </pc:spChg>
        <pc:spChg chg="mod">
          <ac:chgData name="Bradley DEYSEL" userId="eb652434-ba0d-4f6d-bc67-94b5b671a75a" providerId="ADAL" clId="{4582205B-D3F2-4DB7-BBCB-488FEECED662}" dt="2025-10-03T14:32:26.802" v="18168" actId="255"/>
          <ac:spMkLst>
            <pc:docMk/>
            <pc:sldMk cId="1208504242" sldId="307"/>
            <ac:spMk id="12" creationId="{59D86E2D-82A1-CADA-677D-B66D6D239E5E}"/>
          </ac:spMkLst>
        </pc:spChg>
        <pc:picChg chg="add ord">
          <ac:chgData name="Bradley DEYSEL" userId="eb652434-ba0d-4f6d-bc67-94b5b671a75a" providerId="ADAL" clId="{4582205B-D3F2-4DB7-BBCB-488FEECED662}" dt="2025-10-01T08:46:09.850" v="14684" actId="167"/>
          <ac:picMkLst>
            <pc:docMk/>
            <pc:sldMk cId="1208504242" sldId="307"/>
            <ac:picMk id="7" creationId="{9A7FD858-886E-5078-A715-BD27422F1930}"/>
          </ac:picMkLst>
        </pc:picChg>
        <pc:picChg chg="add mod modCrop">
          <ac:chgData name="Bradley DEYSEL" userId="eb652434-ba0d-4f6d-bc67-94b5b671a75a" providerId="ADAL" clId="{4582205B-D3F2-4DB7-BBCB-488FEECED662}" dt="2025-10-01T14:03:06.430" v="15230" actId="14100"/>
          <ac:picMkLst>
            <pc:docMk/>
            <pc:sldMk cId="1208504242" sldId="307"/>
            <ac:picMk id="18" creationId="{F67CEB05-C288-A827-94B7-D6DC8DD2A8AF}"/>
          </ac:picMkLst>
        </pc:picChg>
        <pc:picChg chg="add mod">
          <ac:chgData name="Bradley DEYSEL" userId="eb652434-ba0d-4f6d-bc67-94b5b671a75a" providerId="ADAL" clId="{4582205B-D3F2-4DB7-BBCB-488FEECED662}" dt="2025-10-01T14:03:11.213" v="15232" actId="14100"/>
          <ac:picMkLst>
            <pc:docMk/>
            <pc:sldMk cId="1208504242" sldId="307"/>
            <ac:picMk id="20" creationId="{389180E1-0360-5894-8058-A43E38919BB4}"/>
          </ac:picMkLst>
        </pc:picChg>
        <pc:picChg chg="add mod">
          <ac:chgData name="Bradley DEYSEL" userId="eb652434-ba0d-4f6d-bc67-94b5b671a75a" providerId="ADAL" clId="{4582205B-D3F2-4DB7-BBCB-488FEECED662}" dt="2025-10-02T11:27:34.364" v="17330" actId="1076"/>
          <ac:picMkLst>
            <pc:docMk/>
            <pc:sldMk cId="1208504242" sldId="307"/>
            <ac:picMk id="21" creationId="{8F182D34-D50C-A0E2-7147-7DF53036C1ED}"/>
          </ac:picMkLst>
        </pc:picChg>
        <pc:picChg chg="add mod">
          <ac:chgData name="Bradley DEYSEL" userId="eb652434-ba0d-4f6d-bc67-94b5b671a75a" providerId="ADAL" clId="{4582205B-D3F2-4DB7-BBCB-488FEECED662}" dt="2025-10-01T14:00:49.870" v="15202" actId="14100"/>
          <ac:picMkLst>
            <pc:docMk/>
            <pc:sldMk cId="1208504242" sldId="307"/>
            <ac:picMk id="22" creationId="{6C83C6F5-CA0C-1DDB-C98C-5D4C4B589F1B}"/>
          </ac:picMkLst>
        </pc:picChg>
        <pc:picChg chg="add mod">
          <ac:chgData name="Bradley DEYSEL" userId="eb652434-ba0d-4f6d-bc67-94b5b671a75a" providerId="ADAL" clId="{4582205B-D3F2-4DB7-BBCB-488FEECED662}" dt="2025-10-01T14:03:08.866" v="15231" actId="14100"/>
          <ac:picMkLst>
            <pc:docMk/>
            <pc:sldMk cId="1208504242" sldId="307"/>
            <ac:picMk id="23" creationId="{2192654C-F51A-B8C6-BE55-510CACABB7A4}"/>
          </ac:picMkLst>
        </pc:picChg>
        <pc:picChg chg="add mod">
          <ac:chgData name="Bradley DEYSEL" userId="eb652434-ba0d-4f6d-bc67-94b5b671a75a" providerId="ADAL" clId="{4582205B-D3F2-4DB7-BBCB-488FEECED662}" dt="2025-10-01T14:01:09.729" v="15208" actId="14100"/>
          <ac:picMkLst>
            <pc:docMk/>
            <pc:sldMk cId="1208504242" sldId="307"/>
            <ac:picMk id="24" creationId="{8B276188-855A-092D-9602-EAC1BF93A6CA}"/>
          </ac:picMkLst>
        </pc:picChg>
        <pc:picChg chg="add mod">
          <ac:chgData name="Bradley DEYSEL" userId="eb652434-ba0d-4f6d-bc67-94b5b671a75a" providerId="ADAL" clId="{4582205B-D3F2-4DB7-BBCB-488FEECED662}" dt="2025-10-01T14:00:54.428" v="15204" actId="14100"/>
          <ac:picMkLst>
            <pc:docMk/>
            <pc:sldMk cId="1208504242" sldId="307"/>
            <ac:picMk id="25" creationId="{D0CB9AE1-16E2-9F56-2E7C-2EEFE5BEEDC1}"/>
          </ac:picMkLst>
        </pc:picChg>
      </pc:sldChg>
      <pc:sldChg chg="addSp modSp add mod ord">
        <pc:chgData name="Bradley DEYSEL" userId="eb652434-ba0d-4f6d-bc67-94b5b671a75a" providerId="ADAL" clId="{4582205B-D3F2-4DB7-BBCB-488FEECED662}" dt="2025-10-15T11:06:06.094" v="18290"/>
        <pc:sldMkLst>
          <pc:docMk/>
          <pc:sldMk cId="563136642" sldId="308"/>
        </pc:sldMkLst>
        <pc:spChg chg="add mod">
          <ac:chgData name="Bradley DEYSEL" userId="eb652434-ba0d-4f6d-bc67-94b5b671a75a" providerId="ADAL" clId="{4582205B-D3F2-4DB7-BBCB-488FEECED662}" dt="2025-10-15T11:06:06.094" v="18290"/>
          <ac:spMkLst>
            <pc:docMk/>
            <pc:sldMk cId="563136642" sldId="308"/>
            <ac:spMk id="3" creationId="{D0FADF66-844E-DA68-C47D-9ACCFD1AE731}"/>
          </ac:spMkLst>
        </pc:spChg>
      </pc:sldChg>
      <pc:sldMasterChg chg="add addSldLayout">
        <pc:chgData name="Bradley DEYSEL" userId="eb652434-ba0d-4f6d-bc67-94b5b671a75a" providerId="ADAL" clId="{4582205B-D3F2-4DB7-BBCB-488FEECED662}" dt="2025-10-15T11:02:25.331" v="18200" actId="27028"/>
        <pc:sldMasterMkLst>
          <pc:docMk/>
          <pc:sldMasterMk cId="1474685676" sldId="2147483648"/>
        </pc:sldMasterMkLst>
        <pc:sldLayoutChg chg="add">
          <pc:chgData name="Bradley DEYSEL" userId="eb652434-ba0d-4f6d-bc67-94b5b671a75a" providerId="ADAL" clId="{4582205B-D3F2-4DB7-BBCB-488FEECED662}" dt="2025-10-15T11:02:25.331" v="18200" actId="27028"/>
          <pc:sldLayoutMkLst>
            <pc:docMk/>
            <pc:sldMasterMk cId="1474685676" sldId="2147483648"/>
            <pc:sldLayoutMk cId="62607141" sldId="2147483661"/>
          </pc:sldLayoutMkLst>
        </pc:sldLayoutChg>
      </pc:sldMasterChg>
    </pc:docChg>
  </pc:docChgLst>
  <pc:docChgLst>
    <pc:chgData name="Bradley DEYSEL" userId="eb652434-ba0d-4f6d-bc67-94b5b671a75a" providerId="ADAL" clId="{03370CF4-8EDA-4BB7-AAC0-9944519A1DA3}"/>
    <pc:docChg chg="custSel addSld modSld sldOrd modSection">
      <pc:chgData name="Bradley DEYSEL" userId="eb652434-ba0d-4f6d-bc67-94b5b671a75a" providerId="ADAL" clId="{03370CF4-8EDA-4BB7-AAC0-9944519A1DA3}" dt="2025-09-05T14:12:57.636" v="1927" actId="1076"/>
      <pc:docMkLst>
        <pc:docMk/>
      </pc:docMkLst>
      <pc:sldChg chg="addSp modSp mod modAnim">
        <pc:chgData name="Bradley DEYSEL" userId="eb652434-ba0d-4f6d-bc67-94b5b671a75a" providerId="ADAL" clId="{03370CF4-8EDA-4BB7-AAC0-9944519A1DA3}" dt="2025-09-05T13:22:50.487" v="1387"/>
        <pc:sldMkLst>
          <pc:docMk/>
          <pc:sldMk cId="144535696" sldId="259"/>
        </pc:sldMkLst>
      </pc:sldChg>
      <pc:sldChg chg="addSp modSp mod modAnim">
        <pc:chgData name="Bradley DEYSEL" userId="eb652434-ba0d-4f6d-bc67-94b5b671a75a" providerId="ADAL" clId="{03370CF4-8EDA-4BB7-AAC0-9944519A1DA3}" dt="2025-09-05T14:12:57.636" v="1927" actId="1076"/>
        <pc:sldMkLst>
          <pc:docMk/>
          <pc:sldMk cId="1675910266" sldId="260"/>
        </pc:sldMkLst>
      </pc:sldChg>
      <pc:sldChg chg="addSp modSp mod">
        <pc:chgData name="Bradley DEYSEL" userId="eb652434-ba0d-4f6d-bc67-94b5b671a75a" providerId="ADAL" clId="{03370CF4-8EDA-4BB7-AAC0-9944519A1DA3}" dt="2025-09-05T12:16:38.993" v="33" actId="1076"/>
        <pc:sldMkLst>
          <pc:docMk/>
          <pc:sldMk cId="2433912177" sldId="270"/>
        </pc:sldMkLst>
      </pc:sldChg>
      <pc:sldChg chg="addSp delSp modSp mod">
        <pc:chgData name="Bradley DEYSEL" userId="eb652434-ba0d-4f6d-bc67-94b5b671a75a" providerId="ADAL" clId="{03370CF4-8EDA-4BB7-AAC0-9944519A1DA3}" dt="2025-09-05T12:52:13.020" v="1054" actId="1076"/>
        <pc:sldMkLst>
          <pc:docMk/>
          <pc:sldMk cId="1432744459" sldId="290"/>
        </pc:sldMkLst>
      </pc:sldChg>
      <pc:sldChg chg="addSp modSp mod modAnim">
        <pc:chgData name="Bradley DEYSEL" userId="eb652434-ba0d-4f6d-bc67-94b5b671a75a" providerId="ADAL" clId="{03370CF4-8EDA-4BB7-AAC0-9944519A1DA3}" dt="2025-09-05T13:21:44.049" v="1386"/>
        <pc:sldMkLst>
          <pc:docMk/>
          <pc:sldMk cId="299848669" sldId="300"/>
        </pc:sldMkLst>
      </pc:sldChg>
      <pc:sldChg chg="addSp delSp modSp mod">
        <pc:chgData name="Bradley DEYSEL" userId="eb652434-ba0d-4f6d-bc67-94b5b671a75a" providerId="ADAL" clId="{03370CF4-8EDA-4BB7-AAC0-9944519A1DA3}" dt="2025-09-05T14:11:48.568" v="1924" actId="20577"/>
        <pc:sldMkLst>
          <pc:docMk/>
          <pc:sldMk cId="997782912" sldId="302"/>
        </pc:sldMkLst>
      </pc:sldChg>
      <pc:sldChg chg="modSp">
        <pc:chgData name="Bradley DEYSEL" userId="eb652434-ba0d-4f6d-bc67-94b5b671a75a" providerId="ADAL" clId="{03370CF4-8EDA-4BB7-AAC0-9944519A1DA3}" dt="2025-09-05T12:18:55.327" v="48"/>
        <pc:sldMkLst>
          <pc:docMk/>
          <pc:sldMk cId="2940940782" sldId="303"/>
        </pc:sldMkLst>
      </pc:sldChg>
      <pc:sldChg chg="addSp delSp modSp add mod ord">
        <pc:chgData name="Bradley DEYSEL" userId="eb652434-ba0d-4f6d-bc67-94b5b671a75a" providerId="ADAL" clId="{03370CF4-8EDA-4BB7-AAC0-9944519A1DA3}" dt="2025-09-05T12:48:17.720" v="1034" actId="1076"/>
        <pc:sldMkLst>
          <pc:docMk/>
          <pc:sldMk cId="2813009466"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17/10/2025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F2A6-4B09-E56A-5275-E0B2E15A4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B0720-DA91-4DA4-C64A-013F5529A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7854F-70FB-C23D-EC17-AF1E0B69D3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A497C4-B62C-FD27-E066-EAF8AB263A5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93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7769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78A9-C87E-9FE5-A01F-2098B6FC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9CC65-928B-545D-7CC8-CBE0F2CC3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05DB2-C796-583D-9252-5B2C240A4D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95886A-327F-4498-02AE-C613EAC8429B}"/>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27895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Elements 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7E8D-2315-D59D-970F-0A949A79C046}"/>
              </a:ext>
            </a:extLst>
          </p:cNvPr>
          <p:cNvSpPr>
            <a:spLocks noGrp="1"/>
          </p:cNvSpPr>
          <p:nvPr>
            <p:ph type="title"/>
          </p:nvPr>
        </p:nvSpPr>
        <p:spPr>
          <a:xfrm flipH="1">
            <a:off x="11940539" y="320675"/>
            <a:ext cx="62407" cy="1066165"/>
          </a:xfrm>
        </p:spPr>
        <p:txBody>
          <a:bodyPr>
            <a:normAutofit/>
          </a:bodyPr>
          <a:lstStyle>
            <a:lvl1pPr>
              <a:defRPr sz="6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7535A9-BDFC-00AE-9AB2-79DF389C14F0}"/>
              </a:ext>
            </a:extLst>
          </p:cNvPr>
          <p:cNvSpPr>
            <a:spLocks noGrp="1"/>
          </p:cNvSpPr>
          <p:nvPr>
            <p:ph idx="1"/>
          </p:nvPr>
        </p:nvSpPr>
        <p:spPr>
          <a:xfrm flipH="1">
            <a:off x="11940539" y="1627505"/>
            <a:ext cx="62407" cy="3935095"/>
          </a:xfrm>
        </p:spPr>
        <p:txBody>
          <a:bodyPr>
            <a:normAutofit/>
          </a:bodyPr>
          <a:lstStyle>
            <a:lvl1pPr>
              <a:defRPr sz="4000"/>
            </a:lvl1pPr>
            <a:lvl2pPr>
              <a:defRPr sz="3600">
                <a:solidFill>
                  <a:srgbClr val="8EBAE5"/>
                </a:solidFill>
              </a:defRPr>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GoldAccent">
            <a:extLst>
              <a:ext uri="{FF2B5EF4-FFF2-40B4-BE49-F238E27FC236}">
                <a16:creationId xmlns:a16="http://schemas.microsoft.com/office/drawing/2014/main" id="{4DEE6EA0-C4D1-720C-7208-9A6DF240DFE6}"/>
              </a:ext>
            </a:extLst>
          </p:cNvPr>
          <p:cNvSpPr/>
          <p:nvPr userDrawn="1"/>
        </p:nvSpPr>
        <p:spPr>
          <a:xfrm>
            <a:off x="0" y="6776518"/>
            <a:ext cx="12192000" cy="108000"/>
          </a:xfrm>
          <a:prstGeom prst="rect">
            <a:avLst/>
          </a:prstGeom>
          <a:solidFill>
            <a:srgbClr val="8E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SVLogo">
            <a:extLst>
              <a:ext uri="{FF2B5EF4-FFF2-40B4-BE49-F238E27FC236}">
                <a16:creationId xmlns:a16="http://schemas.microsoft.com/office/drawing/2014/main" id="{DBA132C9-A9CD-40E1-5859-7790EA54E113}"/>
              </a:ext>
            </a:extLst>
          </p:cNvPr>
          <p:cNvPicPr>
            <a:picLocks noChangeAspect="1"/>
          </p:cNvPicPr>
          <p:nvPr userDrawn="1"/>
        </p:nvPicPr>
        <p:blipFill>
          <a:blip r:embed="rId2">
            <a:extLst>
              <a:ext uri="{96DAC541-7B7A-43D3-8B79-37D633B846F1}">
                <asvg:svgBlip xmlns:asvg="http://schemas.microsoft.com/office/drawing/2016/SVG/main" r:embed="rId3"/>
              </a:ext>
            </a:extLst>
          </a:blip>
          <a:srcRect r="71010"/>
          <a:stretch/>
        </p:blipFill>
        <p:spPr>
          <a:xfrm>
            <a:off x="189054" y="90698"/>
            <a:ext cx="1368996" cy="1022876"/>
          </a:xfrm>
          <a:prstGeom prst="rect">
            <a:avLst/>
          </a:prstGeom>
        </p:spPr>
      </p:pic>
      <p:sp>
        <p:nvSpPr>
          <p:cNvPr id="5" name="TextBox 4">
            <a:extLst>
              <a:ext uri="{FF2B5EF4-FFF2-40B4-BE49-F238E27FC236}">
                <a16:creationId xmlns:a16="http://schemas.microsoft.com/office/drawing/2014/main" id="{75BEBC19-2637-EE7F-F9B6-6FDB6269C429}"/>
              </a:ext>
            </a:extLst>
          </p:cNvPr>
          <p:cNvSpPr txBox="1"/>
          <p:nvPr userDrawn="1"/>
        </p:nvSpPr>
        <p:spPr>
          <a:xfrm>
            <a:off x="1558050" y="159467"/>
            <a:ext cx="5544273" cy="584775"/>
          </a:xfrm>
          <a:prstGeom prst="rect">
            <a:avLst/>
          </a:prstGeom>
          <a:noFill/>
        </p:spPr>
        <p:txBody>
          <a:bodyPr wrap="square" rtlCol="0">
            <a:spAutoFit/>
          </a:bodyPr>
          <a:lstStyle/>
          <a:p>
            <a:r>
              <a:rPr lang="en-US" sz="3200">
                <a:solidFill>
                  <a:srgbClr val="8EBAE5"/>
                </a:solidFill>
                <a:latin typeface="Verdana" panose="020B0604030504040204" pitchFamily="34" charset="0"/>
                <a:ea typeface="Verdana" panose="020B0604030504040204" pitchFamily="34" charset="0"/>
              </a:rPr>
              <a:t>Student Council Update</a:t>
            </a:r>
          </a:p>
        </p:txBody>
      </p:sp>
    </p:spTree>
    <p:extLst>
      <p:ext uri="{BB962C8B-B14F-4D97-AF65-F5344CB8AC3E}">
        <p14:creationId xmlns:p14="http://schemas.microsoft.com/office/powerpoint/2010/main" val="6260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17/10/2025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17/10/2025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17/10/2025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17/10/2025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17/10/2025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9233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A0A45-BF8C-BA8B-A317-9D91D6B37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32E09D-E213-D040-1114-0EB4E9BD2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A487C-B692-74EF-65FC-ACA1AA5BF5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BBC19-1E29-4434-ABC3-82EB8B099DEF}" type="datetimeFigureOut">
              <a:rPr lang="en-GB" smtClean="0"/>
              <a:t>17/10/2025</a:t>
            </a:fld>
            <a:endParaRPr lang="en-GB"/>
          </a:p>
        </p:txBody>
      </p:sp>
      <p:sp>
        <p:nvSpPr>
          <p:cNvPr id="5" name="Footer Placeholder 4">
            <a:extLst>
              <a:ext uri="{FF2B5EF4-FFF2-40B4-BE49-F238E27FC236}">
                <a16:creationId xmlns:a16="http://schemas.microsoft.com/office/drawing/2014/main" id="{E4F1994A-230C-2D53-849E-1AD3AECF8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802BDF-F8E2-716E-8E92-C914E3EA4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856CAC-6FF3-434D-8FBB-F5862B84152C}" type="slidenum">
              <a:rPr lang="en-GB" smtClean="0"/>
              <a:t>‹#›</a:t>
            </a:fld>
            <a:endParaRPr lang="en-GB"/>
          </a:p>
        </p:txBody>
      </p:sp>
    </p:spTree>
    <p:extLst>
      <p:ext uri="{BB962C8B-B14F-4D97-AF65-F5344CB8AC3E}">
        <p14:creationId xmlns:p14="http://schemas.microsoft.com/office/powerpoint/2010/main" val="147468567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EBAE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FM6HxBVeRUc" TargetMode="External"/><Relationship Id="rId3" Type="http://schemas.openxmlformats.org/officeDocument/2006/relationships/image" Target="../media/image3.png"/><Relationship Id="rId7" Type="http://schemas.openxmlformats.org/officeDocument/2006/relationships/slide" Target="slide5.xml"/><Relationship Id="rId12" Type="http://schemas.openxmlformats.org/officeDocument/2006/relationships/hyperlink" Target="https://youtu.be/wUrklw8AEN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hyperlink" Target="https://youtu.be/tdndYtihdW4" TargetMode="External"/><Relationship Id="rId5" Type="http://schemas.openxmlformats.org/officeDocument/2006/relationships/image" Target="../media/image5.png"/><Relationship Id="rId10" Type="http://schemas.openxmlformats.org/officeDocument/2006/relationships/slide" Target="slide7.xml"/><Relationship Id="rId4" Type="http://schemas.openxmlformats.org/officeDocument/2006/relationships/image" Target="../media/image4.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ra2kaESEZAo" TargetMode="External"/><Relationship Id="rId13" Type="http://schemas.openxmlformats.org/officeDocument/2006/relationships/hyperlink" Target="https://www.merriam-webster.com/word-of-the-day"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hyperlink" Target="https://youtu.be/1UCRbsUqjX4" TargetMode="External"/><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slide" Target="slide2.xml"/><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A7A5AB-0056-2A05-CD35-4D2D34BF7FE1}"/>
              </a:ext>
            </a:extLst>
          </p:cNvPr>
          <p:cNvPicPr>
            <a:picLocks noChangeAspect="1"/>
          </p:cNvPicPr>
          <p:nvPr/>
        </p:nvPicPr>
        <p:blipFill>
          <a:blip r:embed="rId3"/>
          <a:stretch>
            <a:fillRect/>
          </a:stretch>
        </p:blipFill>
        <p:spPr>
          <a:xfrm>
            <a:off x="-1" y="0"/>
            <a:ext cx="12183383"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15423"/>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Hope</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3" y="473627"/>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963306"/>
            <a:ext cx="8706317" cy="460570"/>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Celebrating Success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206292" y="2778854"/>
            <a:ext cx="2642597"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75595" y="5701003"/>
            <a:ext cx="4413719" cy="1024075"/>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64585" y="1539842"/>
            <a:ext cx="6602580" cy="712789"/>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194279" y="5770972"/>
            <a:ext cx="6843773"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People becoming champions..</a:t>
            </a:r>
          </a:p>
          <a:p>
            <a:pPr algn="ctr"/>
            <a:r>
              <a:rPr lang="en-GB" sz="2800" b="1" dirty="0">
                <a:solidFill>
                  <a:srgbClr val="FFFF00"/>
                </a:solidFill>
                <a:hlinkClick r:id="rId8"/>
              </a:rPr>
              <a:t>https://youtu.be/FM6HxBVeRUc</a:t>
            </a:r>
            <a:endParaRPr lang="en-GB" sz="2800" b="1" dirty="0">
              <a:solidFill>
                <a:srgbClr val="FFFF00"/>
              </a:solidFill>
            </a:endParaRPr>
          </a:p>
        </p:txBody>
      </p:sp>
      <p:pic>
        <p:nvPicPr>
          <p:cNvPr id="4" name="Picture 3">
            <a:extLst>
              <a:ext uri="{FF2B5EF4-FFF2-40B4-BE49-F238E27FC236}">
                <a16:creationId xmlns:a16="http://schemas.microsoft.com/office/drawing/2014/main" id="{07753B2E-5E5B-8120-1FE9-77AB1056B423}"/>
              </a:ext>
            </a:extLst>
          </p:cNvPr>
          <p:cNvPicPr>
            <a:picLocks noChangeAspect="1"/>
          </p:cNvPicPr>
          <p:nvPr/>
        </p:nvPicPr>
        <p:blipFill>
          <a:blip r:embed="rId9"/>
          <a:srcRect t="22449" b="15020"/>
          <a:stretch>
            <a:fillRect/>
          </a:stretch>
        </p:blipFill>
        <p:spPr>
          <a:xfrm>
            <a:off x="7564932" y="1607122"/>
            <a:ext cx="4462483" cy="4464639"/>
          </a:xfrm>
          <a:prstGeom prst="roundRect">
            <a:avLst>
              <a:gd name="adj" fmla="val 16667"/>
            </a:avLst>
          </a:prstGeom>
          <a:ln w="38100">
            <a:solidFill>
              <a:srgbClr val="FFC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0" action="ppaction://hlinksldjump"/>
            <a:extLst>
              <a:ext uri="{FF2B5EF4-FFF2-40B4-BE49-F238E27FC236}">
                <a16:creationId xmlns:a16="http://schemas.microsoft.com/office/drawing/2014/main" id="{8422FA88-B0DB-E6C0-CF92-273010F3BB38}"/>
              </a:ext>
            </a:extLst>
          </p:cNvPr>
          <p:cNvSpPr txBox="1"/>
          <p:nvPr/>
        </p:nvSpPr>
        <p:spPr>
          <a:xfrm>
            <a:off x="8301594" y="4982223"/>
            <a:ext cx="3169961" cy="1546086"/>
          </a:xfrm>
          <a:prstGeom prst="cloud">
            <a:avLst/>
          </a:prstGeom>
          <a:ln w="38100">
            <a:solidFill>
              <a:srgbClr val="3399FF"/>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3399FF"/>
                </a:solidFill>
              </a:rPr>
              <a:t>Click for a prayer</a:t>
            </a:r>
            <a:endParaRPr lang="en-US" sz="3000" dirty="0">
              <a:solidFill>
                <a:srgbClr val="3399FF"/>
              </a:solidFill>
            </a:endParaRPr>
          </a:p>
        </p:txBody>
      </p:sp>
      <p:sp>
        <p:nvSpPr>
          <p:cNvPr id="14" name="Speech Bubble: Oval 13">
            <a:extLst>
              <a:ext uri="{FF2B5EF4-FFF2-40B4-BE49-F238E27FC236}">
                <a16:creationId xmlns:a16="http://schemas.microsoft.com/office/drawing/2014/main" id="{16C0FAF1-1708-18DC-4A3F-6ACDB3214B1A}"/>
              </a:ext>
            </a:extLst>
          </p:cNvPr>
          <p:cNvSpPr/>
          <p:nvPr/>
        </p:nvSpPr>
        <p:spPr>
          <a:xfrm>
            <a:off x="2926969" y="3792473"/>
            <a:ext cx="5292057" cy="1720656"/>
          </a:xfrm>
          <a:prstGeom prst="wedgeEllipseCallou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This week, our Hindu families are celebrating Diwali.</a:t>
            </a:r>
          </a:p>
          <a:p>
            <a:pPr algn="ctr"/>
            <a:r>
              <a:rPr lang="en-GB" sz="2000" dirty="0">
                <a:solidFill>
                  <a:schemeClr val="bg1"/>
                </a:solidFill>
              </a:rPr>
              <a:t>But what is Diwali?</a:t>
            </a:r>
          </a:p>
          <a:p>
            <a:pPr algn="ctr"/>
            <a:r>
              <a:rPr lang="en-GB" sz="2000" dirty="0">
                <a:solidFill>
                  <a:srgbClr val="FFFF00"/>
                </a:solidFill>
                <a:hlinkClick r:id="rId11">
                  <a:extLst>
                    <a:ext uri="{A12FA001-AC4F-418D-AE19-62706E023703}">
                      <ahyp:hlinkClr xmlns:ahyp="http://schemas.microsoft.com/office/drawing/2018/hyperlinkcolor" val="tx"/>
                    </a:ext>
                  </a:extLst>
                </a:hlinkClick>
              </a:rPr>
              <a:t>https://youtu.be/tdndYtihdW4</a:t>
            </a:r>
            <a:endParaRPr lang="en-GB" sz="2000" dirty="0">
              <a:solidFill>
                <a:srgbClr val="FFFF00"/>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108519" y="2382836"/>
            <a:ext cx="4928959" cy="1172068"/>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4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https://youtu.be/wUrklw8AENI</a:t>
            </a: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down)">
                                      <p:cBhvr>
                                        <p:cTn id="61" dur="580">
                                          <p:stCondLst>
                                            <p:cond delay="0"/>
                                          </p:stCondLst>
                                        </p:cTn>
                                        <p:tgtEl>
                                          <p:spTgt spid="4"/>
                                        </p:tgtEl>
                                      </p:cBhvr>
                                    </p:animEffect>
                                    <p:anim calcmode="lin" valueType="num">
                                      <p:cBhvr>
                                        <p:cTn id="6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gtEl>
                                      </p:cBhvr>
                                      <p:to x="100000" y="60000"/>
                                    </p:animScale>
                                    <p:animScale>
                                      <p:cBhvr>
                                        <p:cTn id="68" dur="166" decel="50000">
                                          <p:stCondLst>
                                            <p:cond delay="676"/>
                                          </p:stCondLst>
                                        </p:cTn>
                                        <p:tgtEl>
                                          <p:spTgt spid="4"/>
                                        </p:tgtEl>
                                      </p:cBhvr>
                                      <p:to x="100000" y="100000"/>
                                    </p:animScale>
                                    <p:animScale>
                                      <p:cBhvr>
                                        <p:cTn id="69" dur="26">
                                          <p:stCondLst>
                                            <p:cond delay="1312"/>
                                          </p:stCondLst>
                                        </p:cTn>
                                        <p:tgtEl>
                                          <p:spTgt spid="4"/>
                                        </p:tgtEl>
                                      </p:cBhvr>
                                      <p:to x="100000" y="80000"/>
                                    </p:animScale>
                                    <p:animScale>
                                      <p:cBhvr>
                                        <p:cTn id="70" dur="166" decel="50000">
                                          <p:stCondLst>
                                            <p:cond delay="1338"/>
                                          </p:stCondLst>
                                        </p:cTn>
                                        <p:tgtEl>
                                          <p:spTgt spid="4"/>
                                        </p:tgtEl>
                                      </p:cBhvr>
                                      <p:to x="100000" y="100000"/>
                                    </p:animScale>
                                    <p:animScale>
                                      <p:cBhvr>
                                        <p:cTn id="71" dur="26">
                                          <p:stCondLst>
                                            <p:cond delay="1642"/>
                                          </p:stCondLst>
                                        </p:cTn>
                                        <p:tgtEl>
                                          <p:spTgt spid="4"/>
                                        </p:tgtEl>
                                      </p:cBhvr>
                                      <p:to x="100000" y="90000"/>
                                    </p:animScale>
                                    <p:animScale>
                                      <p:cBhvr>
                                        <p:cTn id="72" dur="166" decel="50000">
                                          <p:stCondLst>
                                            <p:cond delay="1668"/>
                                          </p:stCondLst>
                                        </p:cTn>
                                        <p:tgtEl>
                                          <p:spTgt spid="4"/>
                                        </p:tgtEl>
                                      </p:cBhvr>
                                      <p:to x="100000" y="100000"/>
                                    </p:animScale>
                                    <p:animScale>
                                      <p:cBhvr>
                                        <p:cTn id="73" dur="26">
                                          <p:stCondLst>
                                            <p:cond delay="1808"/>
                                          </p:stCondLst>
                                        </p:cTn>
                                        <p:tgtEl>
                                          <p:spTgt spid="4"/>
                                        </p:tgtEl>
                                      </p:cBhvr>
                                      <p:to x="100000" y="95000"/>
                                    </p:animScale>
                                    <p:animScale>
                                      <p:cBhvr>
                                        <p:cTn id="74" dur="166" decel="50000">
                                          <p:stCondLst>
                                            <p:cond delay="1834"/>
                                          </p:stCondLst>
                                        </p:cTn>
                                        <p:tgtEl>
                                          <p:spTgt spid="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3" grpId="0" animBg="1"/>
      <p:bldP spid="1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E6636-4103-A4BB-48BE-0B34A8181FB2}"/>
              </a:ext>
            </a:extLst>
          </p:cNvPr>
          <p:cNvPicPr>
            <a:picLocks noChangeAspect="1"/>
          </p:cNvPicPr>
          <p:nvPr/>
        </p:nvPicPr>
        <p:blipFill>
          <a:blip r:embed="rId3"/>
          <a:stretch>
            <a:fillRect/>
          </a:stretch>
        </p:blipFill>
        <p:spPr>
          <a:xfrm>
            <a:off x="-5030"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3807" y="2988709"/>
            <a:ext cx="2708800"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0696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Hope</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2" y="466313"/>
            <a:ext cx="8714095"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a:t>
            </a:r>
            <a:r>
              <a:rPr lang="en-GB" sz="1900" b="1" dirty="0">
                <a:solidFill>
                  <a:srgbClr val="002060"/>
                </a:solidFill>
                <a:latin typeface="Lucida Calligraphy" panose="03010101010101010101" pitchFamily="66" charset="0"/>
              </a:rPr>
              <a:t>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947453"/>
            <a:ext cx="8714095" cy="406962"/>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Celebrating Success                               </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2" name="TextBox 1">
            <a:extLst>
              <a:ext uri="{FF2B5EF4-FFF2-40B4-BE49-F238E27FC236}">
                <a16:creationId xmlns:a16="http://schemas.microsoft.com/office/drawing/2014/main" id="{F4636E1E-3167-53C0-2E9D-4EFEF83700D1}"/>
              </a:ext>
            </a:extLst>
          </p:cNvPr>
          <p:cNvSpPr txBox="1"/>
          <p:nvPr/>
        </p:nvSpPr>
        <p:spPr>
          <a:xfrm>
            <a:off x="146367" y="5640408"/>
            <a:ext cx="7028872"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a:t>
            </a:r>
            <a:r>
              <a:rPr lang="en-GB" sz="2800" b="1" dirty="0">
                <a:solidFill>
                  <a:schemeClr val="bg1"/>
                </a:solidFill>
              </a:rPr>
              <a:t> People </a:t>
            </a:r>
            <a:r>
              <a:rPr lang="en-GB" sz="2800" b="1">
                <a:solidFill>
                  <a:schemeClr val="bg1"/>
                </a:solidFill>
              </a:rPr>
              <a:t>becoming champions 2…</a:t>
            </a:r>
            <a:endParaRPr lang="en-GB" sz="2800" b="1" dirty="0">
              <a:solidFill>
                <a:schemeClr val="bg1"/>
              </a:solidFill>
            </a:endParaRPr>
          </a:p>
          <a:p>
            <a:pPr algn="ctr"/>
            <a:r>
              <a:rPr lang="en-GB" sz="2800" b="1" dirty="0">
                <a:solidFill>
                  <a:srgbClr val="00B0F0"/>
                </a:solidFill>
                <a:hlinkClick r:id="rId8">
                  <a:extLst>
                    <a:ext uri="{A12FA001-AC4F-418D-AE19-62706E023703}">
                      <ahyp:hlinkClr xmlns:ahyp="http://schemas.microsoft.com/office/drawing/2018/hyperlinkcolor" val="tx"/>
                    </a:ext>
                  </a:extLst>
                </a:hlinkClick>
              </a:rPr>
              <a:t>https://youtu.be/ra2kaESEZAo</a:t>
            </a:r>
            <a:endParaRPr lang="en-GB" sz="2800" b="1" dirty="0">
              <a:solidFill>
                <a:srgbClr val="00B0F0"/>
              </a:solidFill>
            </a:endParaRPr>
          </a:p>
        </p:txBody>
      </p:sp>
      <p:sp>
        <p:nvSpPr>
          <p:cNvPr id="3" name="TextBox 2">
            <a:hlinkClick r:id="rId9" action="ppaction://hlinksldjump"/>
            <a:extLst>
              <a:ext uri="{FF2B5EF4-FFF2-40B4-BE49-F238E27FC236}">
                <a16:creationId xmlns:a16="http://schemas.microsoft.com/office/drawing/2014/main" id="{9F448480-4F0C-BC4B-BBC9-3B6399D4E3DE}"/>
              </a:ext>
            </a:extLst>
          </p:cNvPr>
          <p:cNvSpPr txBox="1"/>
          <p:nvPr/>
        </p:nvSpPr>
        <p:spPr>
          <a:xfrm>
            <a:off x="146367" y="1527399"/>
            <a:ext cx="6748955" cy="1255097"/>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6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https://youtu.be/1UCRbsUqjX4</a:t>
            </a:r>
            <a:endParaRPr lang="en-US" sz="26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5" name="Heart 4">
            <a:hlinkClick r:id="rId9" action="ppaction://hlinksldjump"/>
            <a:extLst>
              <a:ext uri="{FF2B5EF4-FFF2-40B4-BE49-F238E27FC236}">
                <a16:creationId xmlns:a16="http://schemas.microsoft.com/office/drawing/2014/main" id="{84BA6E9D-F408-5D34-D9B9-E2E91A940028}"/>
              </a:ext>
            </a:extLst>
          </p:cNvPr>
          <p:cNvSpPr/>
          <p:nvPr/>
        </p:nvSpPr>
        <p:spPr>
          <a:xfrm>
            <a:off x="2453095" y="2688877"/>
            <a:ext cx="2843410" cy="2932607"/>
          </a:xfrm>
          <a:prstGeom prst="hear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b="1" dirty="0">
                <a:latin typeface="ADLaM Display" panose="02010000000000000000" pitchFamily="2" charset="0"/>
                <a:ea typeface="ADLaM Display" panose="02010000000000000000" pitchFamily="2" charset="0"/>
                <a:cs typeface="ADLaM Display" panose="02010000000000000000" pitchFamily="2" charset="0"/>
              </a:rPr>
              <a:t>Click for info on Harvest</a:t>
            </a:r>
          </a:p>
        </p:txBody>
      </p:sp>
      <p:pic>
        <p:nvPicPr>
          <p:cNvPr id="7" name="Picture 6">
            <a:extLst>
              <a:ext uri="{FF2B5EF4-FFF2-40B4-BE49-F238E27FC236}">
                <a16:creationId xmlns:a16="http://schemas.microsoft.com/office/drawing/2014/main" id="{41647A5E-A80D-F21D-F5E3-F08295BD3E6D}"/>
              </a:ext>
            </a:extLst>
          </p:cNvPr>
          <p:cNvPicPr>
            <a:picLocks noChangeAspect="1"/>
          </p:cNvPicPr>
          <p:nvPr/>
        </p:nvPicPr>
        <p:blipFill>
          <a:blip r:embed="rId11"/>
          <a:srcRect l="18572" t="22345" r="10304" b="19924"/>
          <a:stretch>
            <a:fillRect/>
          </a:stretch>
        </p:blipFill>
        <p:spPr>
          <a:xfrm>
            <a:off x="7156443" y="1505009"/>
            <a:ext cx="4870528" cy="3338711"/>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2" action="ppaction://hlinksldjump"/>
            <a:extLst>
              <a:ext uri="{FF2B5EF4-FFF2-40B4-BE49-F238E27FC236}">
                <a16:creationId xmlns:a16="http://schemas.microsoft.com/office/drawing/2014/main" id="{3338FDFF-8508-81AA-A640-2603C135C885}"/>
              </a:ext>
            </a:extLst>
          </p:cNvPr>
          <p:cNvSpPr txBox="1"/>
          <p:nvPr/>
        </p:nvSpPr>
        <p:spPr>
          <a:xfrm>
            <a:off x="8745407" y="5263188"/>
            <a:ext cx="3008746" cy="1452384"/>
          </a:xfrm>
          <a:prstGeom prst="cloud">
            <a:avLst/>
          </a:prstGeom>
          <a:ln w="38100">
            <a:solidFill>
              <a:srgbClr val="3399FF"/>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3399FF"/>
                </a:solidFill>
              </a:rPr>
              <a:t>Click for a prayer</a:t>
            </a: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7025085" y="4302975"/>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hlinkClick r:id="rId14" action="ppaction://hlinksldjump"/>
            <a:extLst>
              <a:ext uri="{FF2B5EF4-FFF2-40B4-BE49-F238E27FC236}">
                <a16:creationId xmlns:a16="http://schemas.microsoft.com/office/drawing/2014/main" id="{9FEA41E5-7DC8-DC7E-D3A6-F0645E3CC9AB}"/>
              </a:ext>
            </a:extLst>
          </p:cNvPr>
          <p:cNvSpPr txBox="1"/>
          <p:nvPr/>
        </p:nvSpPr>
        <p:spPr>
          <a:xfrm>
            <a:off x="5019869" y="3058515"/>
            <a:ext cx="1875453" cy="1815882"/>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Click for info from Student Council</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checkerboard(across)">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900" decel="100000" fill="hold"/>
                                        <p:tgtEl>
                                          <p:spTgt spid="13"/>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3" grpId="0" animBg="1"/>
      <p:bldP spid="5" grpId="0" animBg="1"/>
      <p:bldP spid="13" grpId="0" animBg="1"/>
      <p:bldP spid="9"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DEF7A-4078-A246-67E5-25C86A573101}"/>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476736"/>
            <a:ext cx="2036240" cy="1268078"/>
          </a:xfrm>
          <a:prstGeom prst="rect">
            <a:avLst/>
          </a:prstGeom>
        </p:spPr>
      </p:pic>
      <p:pic>
        <p:nvPicPr>
          <p:cNvPr id="2" name="Picture 1">
            <a:extLst>
              <a:ext uri="{FF2B5EF4-FFF2-40B4-BE49-F238E27FC236}">
                <a16:creationId xmlns:a16="http://schemas.microsoft.com/office/drawing/2014/main" id="{A6EB086A-FB5F-D71D-2998-897059144E15}"/>
              </a:ext>
            </a:extLst>
          </p:cNvPr>
          <p:cNvPicPr>
            <a:picLocks noChangeAspect="1"/>
          </p:cNvPicPr>
          <p:nvPr/>
        </p:nvPicPr>
        <p:blipFill>
          <a:blip r:embed="rId7"/>
          <a:stretch>
            <a:fillRect/>
          </a:stretch>
        </p:blipFill>
        <p:spPr>
          <a:xfrm>
            <a:off x="114527" y="665472"/>
            <a:ext cx="5224468" cy="5865957"/>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B17699E2-DF46-2034-F941-3D2D723E9D6B}"/>
              </a:ext>
            </a:extLst>
          </p:cNvPr>
          <p:cNvSpPr/>
          <p:nvPr/>
        </p:nvSpPr>
        <p:spPr>
          <a:xfrm>
            <a:off x="4935894" y="1321381"/>
            <a:ext cx="7083103" cy="4771509"/>
          </a:xfrm>
          <a:prstGeom prst="roundRect">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 reminder that the book of Proverbs was written by King Solomon.  Solomon was the son of King David who wrote most of the Psalms.  God asked Solomon what he desired the most and while Solomon could have asked for anything – wealth, power, etc, he asked for wisdom (which ended up bringing him wealth and power).  God was pleased with Solomon’s choice and gave him wisdom beyond measure.  Solomon’s words are worth consideration.  As in this proverb, we can challenge one another to be better at what we do.  We keep each other accountable and push each other to be the best versions of ourselves.  That is when success is achieved!</a:t>
            </a:r>
          </a:p>
          <a:p>
            <a:pPr algn="ctr"/>
            <a:endParaRPr lang="en-GB" sz="2000" dirty="0">
              <a:solidFill>
                <a:srgbClr val="FFFF00"/>
              </a:solidFill>
            </a:endParaRPr>
          </a:p>
          <a:p>
            <a:pPr algn="ctr"/>
            <a:r>
              <a:rPr lang="en-GB" sz="2000" dirty="0">
                <a:solidFill>
                  <a:schemeClr val="tx1"/>
                </a:solidFill>
              </a:rPr>
              <a:t>Question of the day:</a:t>
            </a:r>
          </a:p>
          <a:p>
            <a:pPr algn="ctr"/>
            <a:r>
              <a:rPr lang="en-GB" sz="2000" dirty="0">
                <a:solidFill>
                  <a:schemeClr val="bg1"/>
                </a:solidFill>
              </a:rPr>
              <a:t>More money, more problems?  Do you agree?</a:t>
            </a:r>
          </a:p>
        </p:txBody>
      </p:sp>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9A0E63-2D2E-1375-47F6-495C79266F16}"/>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589922"/>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428792" y="1280328"/>
            <a:ext cx="5616387" cy="42340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This is an amazing promise from God.  This was Paul’s second letter to those people living in Corinth.  Just before he said this, he had been encouraging them to be generous in their giving.  God loves a generous heart and when people give, it pleases Him.</a:t>
            </a:r>
          </a:p>
          <a:p>
            <a:pPr algn="ctr"/>
            <a:endParaRPr lang="en-GB" sz="2000" dirty="0">
              <a:solidFill>
                <a:srgbClr val="FFFF00"/>
              </a:solidFill>
            </a:endParaRPr>
          </a:p>
          <a:p>
            <a:pPr algn="ctr"/>
            <a:r>
              <a:rPr lang="en-GB" sz="2000" dirty="0">
                <a:solidFill>
                  <a:schemeClr val="tx1"/>
                </a:solidFill>
              </a:rPr>
              <a:t>Question of the day:</a:t>
            </a:r>
          </a:p>
          <a:p>
            <a:pPr algn="ctr"/>
            <a:r>
              <a:rPr lang="en-GB" sz="2000" dirty="0">
                <a:solidFill>
                  <a:schemeClr val="bg1"/>
                </a:solidFill>
              </a:rPr>
              <a:t>If God says He wants to bless us but wants us to be generous with what we have been given.  What could you give today?  Time?  Advice?  Help with work?  Friendship?</a:t>
            </a:r>
          </a:p>
        </p:txBody>
      </p:sp>
      <p:pic>
        <p:nvPicPr>
          <p:cNvPr id="2" name="Picture 1">
            <a:extLst>
              <a:ext uri="{FF2B5EF4-FFF2-40B4-BE49-F238E27FC236}">
                <a16:creationId xmlns:a16="http://schemas.microsoft.com/office/drawing/2014/main" id="{C5AC5221-5E02-8CEA-728B-06618C004C01}"/>
              </a:ext>
            </a:extLst>
          </p:cNvPr>
          <p:cNvPicPr>
            <a:picLocks noChangeAspect="1"/>
          </p:cNvPicPr>
          <p:nvPr/>
        </p:nvPicPr>
        <p:blipFill>
          <a:blip r:embed="rId7"/>
          <a:stretch>
            <a:fillRect/>
          </a:stretch>
        </p:blipFill>
        <p:spPr>
          <a:xfrm>
            <a:off x="301842" y="458411"/>
            <a:ext cx="5982478" cy="5982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A7FD858-886E-5078-A715-BD27422F1930}"/>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222683" y="67798"/>
            <a:ext cx="7714476" cy="40386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name these sports personalities?</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361927"/>
            <a:ext cx="2036240" cy="1268078"/>
          </a:xfrm>
          <a:prstGeom prst="rect">
            <a:avLst/>
          </a:prstGeom>
        </p:spPr>
      </p:pic>
      <p:sp>
        <p:nvSpPr>
          <p:cNvPr id="3" name="Rectangle: Rounded Corners 2">
            <a:extLst>
              <a:ext uri="{FF2B5EF4-FFF2-40B4-BE49-F238E27FC236}">
                <a16:creationId xmlns:a16="http://schemas.microsoft.com/office/drawing/2014/main" id="{BB5C4E9A-C4C9-98E2-5881-3D981543850E}"/>
              </a:ext>
            </a:extLst>
          </p:cNvPr>
          <p:cNvSpPr/>
          <p:nvPr/>
        </p:nvSpPr>
        <p:spPr>
          <a:xfrm>
            <a:off x="5934994" y="5871059"/>
            <a:ext cx="2828378" cy="82004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Max Verstappen</a:t>
            </a:r>
          </a:p>
          <a:p>
            <a:pPr algn="ctr"/>
            <a:r>
              <a:rPr lang="en-GB" sz="2000" b="1" dirty="0">
                <a:solidFill>
                  <a:schemeClr val="tx1"/>
                </a:solidFill>
              </a:rPr>
              <a:t>Formula One</a:t>
            </a:r>
          </a:p>
        </p:txBody>
      </p:sp>
      <p:sp>
        <p:nvSpPr>
          <p:cNvPr id="5" name="Rectangle: Rounded Corners 4">
            <a:extLst>
              <a:ext uri="{FF2B5EF4-FFF2-40B4-BE49-F238E27FC236}">
                <a16:creationId xmlns:a16="http://schemas.microsoft.com/office/drawing/2014/main" id="{2DFA54BD-AC84-D998-7E74-E79CA8EC0439}"/>
              </a:ext>
            </a:extLst>
          </p:cNvPr>
          <p:cNvSpPr/>
          <p:nvPr/>
        </p:nvSpPr>
        <p:spPr>
          <a:xfrm>
            <a:off x="3041034" y="2799959"/>
            <a:ext cx="2657568" cy="7734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Femke Bol</a:t>
            </a:r>
          </a:p>
          <a:p>
            <a:pPr algn="ctr"/>
            <a:r>
              <a:rPr lang="en-GB" sz="2000" b="1" dirty="0">
                <a:solidFill>
                  <a:schemeClr val="tx1"/>
                </a:solidFill>
              </a:rPr>
              <a:t>Athletics</a:t>
            </a:r>
          </a:p>
        </p:txBody>
      </p:sp>
      <p:sp>
        <p:nvSpPr>
          <p:cNvPr id="6" name="Rectangle: Rounded Corners 5">
            <a:extLst>
              <a:ext uri="{FF2B5EF4-FFF2-40B4-BE49-F238E27FC236}">
                <a16:creationId xmlns:a16="http://schemas.microsoft.com/office/drawing/2014/main" id="{B59B9584-436D-A01B-C246-E488E16BA476}"/>
              </a:ext>
            </a:extLst>
          </p:cNvPr>
          <p:cNvSpPr/>
          <p:nvPr/>
        </p:nvSpPr>
        <p:spPr>
          <a:xfrm>
            <a:off x="5941838" y="2819751"/>
            <a:ext cx="2712466" cy="77728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Floyd Mayweather</a:t>
            </a:r>
          </a:p>
          <a:p>
            <a:pPr algn="ctr"/>
            <a:r>
              <a:rPr lang="en-GB" sz="2000" b="1" dirty="0">
                <a:solidFill>
                  <a:schemeClr val="tx1"/>
                </a:solidFill>
              </a:rPr>
              <a:t>Boxing</a:t>
            </a:r>
          </a:p>
        </p:txBody>
      </p:sp>
      <p:sp>
        <p:nvSpPr>
          <p:cNvPr id="8" name="Rectangle: Rounded Corners 7">
            <a:extLst>
              <a:ext uri="{FF2B5EF4-FFF2-40B4-BE49-F238E27FC236}">
                <a16:creationId xmlns:a16="http://schemas.microsoft.com/office/drawing/2014/main" id="{D0CA303B-6418-FA54-C881-8E06EE698383}"/>
              </a:ext>
            </a:extLst>
          </p:cNvPr>
          <p:cNvSpPr/>
          <p:nvPr/>
        </p:nvSpPr>
        <p:spPr>
          <a:xfrm>
            <a:off x="87422" y="2762283"/>
            <a:ext cx="2763402" cy="811113"/>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Noah Lyles</a:t>
            </a:r>
          </a:p>
          <a:p>
            <a:pPr algn="ctr"/>
            <a:r>
              <a:rPr lang="en-GB" sz="2000" b="1" dirty="0">
                <a:solidFill>
                  <a:schemeClr val="tx1"/>
                </a:solidFill>
              </a:rPr>
              <a:t>Athletics</a:t>
            </a:r>
          </a:p>
        </p:txBody>
      </p:sp>
      <p:sp>
        <p:nvSpPr>
          <p:cNvPr id="9" name="Rectangle: Rounded Corners 8">
            <a:extLst>
              <a:ext uri="{FF2B5EF4-FFF2-40B4-BE49-F238E27FC236}">
                <a16:creationId xmlns:a16="http://schemas.microsoft.com/office/drawing/2014/main" id="{2670F5EA-F329-9F84-E40D-3DFC5C53F554}"/>
              </a:ext>
            </a:extLst>
          </p:cNvPr>
          <p:cNvSpPr/>
          <p:nvPr/>
        </p:nvSpPr>
        <p:spPr>
          <a:xfrm>
            <a:off x="43074" y="5879994"/>
            <a:ext cx="2997959" cy="811113"/>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Sydney McLaughlin-</a:t>
            </a:r>
            <a:r>
              <a:rPr lang="en-GB" sz="1600" b="1" dirty="0" err="1">
                <a:solidFill>
                  <a:schemeClr val="tx1"/>
                </a:solidFill>
              </a:rPr>
              <a:t>Levrone</a:t>
            </a:r>
            <a:endParaRPr lang="en-GB" sz="1600" b="1" dirty="0">
              <a:solidFill>
                <a:schemeClr val="tx1"/>
              </a:solidFill>
            </a:endParaRPr>
          </a:p>
          <a:p>
            <a:pPr algn="ctr"/>
            <a:r>
              <a:rPr lang="en-GB" sz="1600" b="1" dirty="0">
                <a:solidFill>
                  <a:schemeClr val="tx1"/>
                </a:solidFill>
              </a:rPr>
              <a:t>Athletics</a:t>
            </a:r>
          </a:p>
        </p:txBody>
      </p:sp>
      <p:sp>
        <p:nvSpPr>
          <p:cNvPr id="11" name="Rectangle: Rounded Corners 10">
            <a:extLst>
              <a:ext uri="{FF2B5EF4-FFF2-40B4-BE49-F238E27FC236}">
                <a16:creationId xmlns:a16="http://schemas.microsoft.com/office/drawing/2014/main" id="{B0107358-60DF-0056-AAC8-3EF865BA7C31}"/>
              </a:ext>
            </a:extLst>
          </p:cNvPr>
          <p:cNvSpPr/>
          <p:nvPr/>
        </p:nvSpPr>
        <p:spPr>
          <a:xfrm>
            <a:off x="3204334" y="5871059"/>
            <a:ext cx="2567359" cy="820048"/>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Marc Guehi</a:t>
            </a:r>
          </a:p>
          <a:p>
            <a:pPr algn="ctr"/>
            <a:r>
              <a:rPr lang="en-GB" sz="2000" b="1" dirty="0">
                <a:solidFill>
                  <a:schemeClr val="tx1"/>
                </a:solidFill>
              </a:rPr>
              <a:t>Football</a:t>
            </a:r>
          </a:p>
        </p:txBody>
      </p:sp>
      <p:sp>
        <p:nvSpPr>
          <p:cNvPr id="12" name="Rectangle: Rounded Corners 11">
            <a:extLst>
              <a:ext uri="{FF2B5EF4-FFF2-40B4-BE49-F238E27FC236}">
                <a16:creationId xmlns:a16="http://schemas.microsoft.com/office/drawing/2014/main" id="{59D86E2D-82A1-CADA-677D-B66D6D239E5E}"/>
              </a:ext>
            </a:extLst>
          </p:cNvPr>
          <p:cNvSpPr/>
          <p:nvPr/>
        </p:nvSpPr>
        <p:spPr>
          <a:xfrm>
            <a:off x="9020389" y="4450528"/>
            <a:ext cx="2881728" cy="857646"/>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Rory McIlroy</a:t>
            </a:r>
          </a:p>
          <a:p>
            <a:pPr algn="ctr"/>
            <a:r>
              <a:rPr lang="en-GB" sz="2000" b="1" dirty="0">
                <a:solidFill>
                  <a:schemeClr val="tx1"/>
                </a:solidFill>
              </a:rPr>
              <a:t>Golf</a:t>
            </a:r>
          </a:p>
        </p:txBody>
      </p:sp>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8808722" y="1020747"/>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18" name="Picture 17">
            <a:extLst>
              <a:ext uri="{FF2B5EF4-FFF2-40B4-BE49-F238E27FC236}">
                <a16:creationId xmlns:a16="http://schemas.microsoft.com/office/drawing/2014/main" id="{F67CEB05-C288-A827-94B7-D6DC8DD2A8AF}"/>
              </a:ext>
            </a:extLst>
          </p:cNvPr>
          <p:cNvPicPr>
            <a:picLocks noChangeAspect="1"/>
          </p:cNvPicPr>
          <p:nvPr/>
        </p:nvPicPr>
        <p:blipFill>
          <a:blip r:embed="rId7"/>
          <a:srcRect l="14959"/>
          <a:stretch>
            <a:fillRect/>
          </a:stretch>
        </p:blipFill>
        <p:spPr>
          <a:xfrm>
            <a:off x="3187732" y="3678494"/>
            <a:ext cx="2510870" cy="202567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389180E1-0360-5894-8058-A43E38919BB4}"/>
              </a:ext>
            </a:extLst>
          </p:cNvPr>
          <p:cNvPicPr>
            <a:picLocks noChangeAspect="1"/>
          </p:cNvPicPr>
          <p:nvPr/>
        </p:nvPicPr>
        <p:blipFill>
          <a:blip r:embed="rId8"/>
          <a:stretch>
            <a:fillRect/>
          </a:stretch>
        </p:blipFill>
        <p:spPr>
          <a:xfrm>
            <a:off x="140338" y="3678494"/>
            <a:ext cx="2900696" cy="202195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8F182D34-D50C-A0E2-7147-7DF53036C1ED}"/>
              </a:ext>
            </a:extLst>
          </p:cNvPr>
          <p:cNvPicPr>
            <a:picLocks noChangeAspect="1"/>
          </p:cNvPicPr>
          <p:nvPr/>
        </p:nvPicPr>
        <p:blipFill>
          <a:blip r:embed="rId9"/>
          <a:srcRect l="10536" r="14540"/>
          <a:stretch>
            <a:fillRect/>
          </a:stretch>
        </p:blipFill>
        <p:spPr>
          <a:xfrm>
            <a:off x="8974820" y="2048545"/>
            <a:ext cx="2927297" cy="2319691"/>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6C83C6F5-CA0C-1DDB-C98C-5D4C4B589F1B}"/>
              </a:ext>
            </a:extLst>
          </p:cNvPr>
          <p:cNvPicPr>
            <a:picLocks noChangeAspect="1"/>
          </p:cNvPicPr>
          <p:nvPr/>
        </p:nvPicPr>
        <p:blipFill>
          <a:blip r:embed="rId10"/>
          <a:stretch>
            <a:fillRect/>
          </a:stretch>
        </p:blipFill>
        <p:spPr>
          <a:xfrm>
            <a:off x="5941838" y="586998"/>
            <a:ext cx="2712466" cy="2153853"/>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2192654C-F51A-B8C6-BE55-510CACABB7A4}"/>
              </a:ext>
            </a:extLst>
          </p:cNvPr>
          <p:cNvPicPr>
            <a:picLocks noChangeAspect="1"/>
          </p:cNvPicPr>
          <p:nvPr/>
        </p:nvPicPr>
        <p:blipFill>
          <a:blip r:embed="rId11"/>
          <a:srcRect l="14054" r="3007"/>
          <a:stretch>
            <a:fillRect/>
          </a:stretch>
        </p:blipFill>
        <p:spPr>
          <a:xfrm>
            <a:off x="5900350" y="3675932"/>
            <a:ext cx="2790121" cy="2024514"/>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8B276188-855A-092D-9602-EAC1BF93A6CA}"/>
              </a:ext>
            </a:extLst>
          </p:cNvPr>
          <p:cNvPicPr>
            <a:picLocks noChangeAspect="1"/>
          </p:cNvPicPr>
          <p:nvPr/>
        </p:nvPicPr>
        <p:blipFill>
          <a:blip r:embed="rId12"/>
          <a:srcRect r="13010"/>
          <a:stretch>
            <a:fillRect/>
          </a:stretch>
        </p:blipFill>
        <p:spPr>
          <a:xfrm>
            <a:off x="129075" y="594853"/>
            <a:ext cx="2657570" cy="206233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D0CB9AE1-16E2-9F56-2E7C-2EEFE5BEEDC1}"/>
              </a:ext>
            </a:extLst>
          </p:cNvPr>
          <p:cNvPicPr>
            <a:picLocks noChangeAspect="1"/>
          </p:cNvPicPr>
          <p:nvPr/>
        </p:nvPicPr>
        <p:blipFill>
          <a:blip r:embed="rId13"/>
          <a:srcRect l="12246" r="11887"/>
          <a:stretch>
            <a:fillRect/>
          </a:stretch>
        </p:blipFill>
        <p:spPr>
          <a:xfrm>
            <a:off x="3069463" y="594853"/>
            <a:ext cx="2629139" cy="2095956"/>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hlinkClick r:id="rId6" action="ppaction://hlinksldjump"/>
            <a:extLst>
              <a:ext uri="{FF2B5EF4-FFF2-40B4-BE49-F238E27FC236}">
                <a16:creationId xmlns:a16="http://schemas.microsoft.com/office/drawing/2014/main" id="{6D4C7327-E23A-3AE5-525B-FE2468F7EF38}"/>
              </a:ext>
            </a:extLst>
          </p:cNvPr>
          <p:cNvSpPr txBox="1"/>
          <p:nvPr/>
        </p:nvSpPr>
        <p:spPr>
          <a:xfrm>
            <a:off x="8794754" y="107458"/>
            <a:ext cx="1612905" cy="83099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for answers</a:t>
            </a:r>
          </a:p>
        </p:txBody>
      </p:sp>
    </p:spTree>
    <p:extLst>
      <p:ext uri="{BB962C8B-B14F-4D97-AF65-F5344CB8AC3E}">
        <p14:creationId xmlns:p14="http://schemas.microsoft.com/office/powerpoint/2010/main" val="12085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9387C-4349-86CB-C971-A98A22DE273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9250271-DF4D-C27D-EDDA-9984643E35C9}"/>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DE3B94B9-ADD4-F11F-461D-7D69F7652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132" y="526735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B5F66630-CD93-AF02-B5EB-AEF23455243C}"/>
              </a:ext>
            </a:extLst>
          </p:cNvPr>
          <p:cNvSpPr txBox="1"/>
          <p:nvPr/>
        </p:nvSpPr>
        <p:spPr>
          <a:xfrm>
            <a:off x="6436767" y="571795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1F95A989-24A9-0916-AB66-B7EE68C79B70}"/>
              </a:ext>
            </a:extLst>
          </p:cNvPr>
          <p:cNvSpPr txBox="1"/>
          <p:nvPr/>
        </p:nvSpPr>
        <p:spPr>
          <a:xfrm>
            <a:off x="1655104" y="114726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6CCD81E-4194-41DE-52CF-698B4555A0F3}"/>
              </a:ext>
            </a:extLst>
          </p:cNvPr>
          <p:cNvSpPr txBox="1"/>
          <p:nvPr/>
        </p:nvSpPr>
        <p:spPr>
          <a:xfrm>
            <a:off x="7555626" y="1154129"/>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A78A55AE-0EA6-7762-CEBD-3E632E0858A0}"/>
              </a:ext>
            </a:extLst>
          </p:cNvPr>
          <p:cNvSpPr txBox="1"/>
          <p:nvPr/>
        </p:nvSpPr>
        <p:spPr>
          <a:xfrm>
            <a:off x="7490645" y="2591984"/>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363566E6-EBE0-D1AA-9D6D-2511FCA8D420}"/>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7" name="Rectangle 6">
            <a:extLst>
              <a:ext uri="{FF2B5EF4-FFF2-40B4-BE49-F238E27FC236}">
                <a16:creationId xmlns:a16="http://schemas.microsoft.com/office/drawing/2014/main" id="{0DD534AE-03E2-9734-39A0-EFABAD19363C}"/>
              </a:ext>
            </a:extLst>
          </p:cNvPr>
          <p:cNvSpPr/>
          <p:nvPr/>
        </p:nvSpPr>
        <p:spPr>
          <a:xfrm>
            <a:off x="171612" y="159951"/>
            <a:ext cx="5447071" cy="61054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4DD2639E-7138-21D1-C5AB-9A7A40CBEA27}"/>
              </a:ext>
            </a:extLst>
          </p:cNvPr>
          <p:cNvPicPr>
            <a:picLocks noChangeAspect="1"/>
          </p:cNvPicPr>
          <p:nvPr/>
        </p:nvPicPr>
        <p:blipFill>
          <a:blip r:embed="rId7"/>
          <a:stretch>
            <a:fillRect/>
          </a:stretch>
        </p:blipFill>
        <p:spPr>
          <a:xfrm>
            <a:off x="320886" y="2422068"/>
            <a:ext cx="5155682" cy="3039383"/>
          </a:xfrm>
          <a:prstGeom prst="rect">
            <a:avLst/>
          </a:prstGeom>
        </p:spPr>
      </p:pic>
      <p:pic>
        <p:nvPicPr>
          <p:cNvPr id="5" name="Picture 4">
            <a:extLst>
              <a:ext uri="{FF2B5EF4-FFF2-40B4-BE49-F238E27FC236}">
                <a16:creationId xmlns:a16="http://schemas.microsoft.com/office/drawing/2014/main" id="{6D3ACD72-695D-8D27-E2C7-EE9446C495B4}"/>
              </a:ext>
            </a:extLst>
          </p:cNvPr>
          <p:cNvPicPr>
            <a:picLocks noChangeAspect="1"/>
          </p:cNvPicPr>
          <p:nvPr/>
        </p:nvPicPr>
        <p:blipFill>
          <a:blip r:embed="rId8"/>
          <a:stretch>
            <a:fillRect/>
          </a:stretch>
        </p:blipFill>
        <p:spPr>
          <a:xfrm>
            <a:off x="2288937" y="257854"/>
            <a:ext cx="2941575" cy="2095682"/>
          </a:xfrm>
          <a:prstGeom prst="rect">
            <a:avLst/>
          </a:prstGeom>
        </p:spPr>
      </p:pic>
      <p:pic>
        <p:nvPicPr>
          <p:cNvPr id="3" name="Picture 2">
            <a:extLst>
              <a:ext uri="{FF2B5EF4-FFF2-40B4-BE49-F238E27FC236}">
                <a16:creationId xmlns:a16="http://schemas.microsoft.com/office/drawing/2014/main" id="{74319EE7-EE74-8580-0A1A-ADB54DC0E519}"/>
              </a:ext>
            </a:extLst>
          </p:cNvPr>
          <p:cNvPicPr>
            <a:picLocks noChangeAspect="1"/>
          </p:cNvPicPr>
          <p:nvPr/>
        </p:nvPicPr>
        <p:blipFill>
          <a:blip r:embed="rId9"/>
          <a:stretch>
            <a:fillRect/>
          </a:stretch>
        </p:blipFill>
        <p:spPr>
          <a:xfrm>
            <a:off x="329699" y="248794"/>
            <a:ext cx="1810669" cy="1810669"/>
          </a:xfrm>
          <a:prstGeom prst="rect">
            <a:avLst/>
          </a:prstGeom>
        </p:spPr>
      </p:pic>
      <p:pic>
        <p:nvPicPr>
          <p:cNvPr id="8" name="Picture 7">
            <a:extLst>
              <a:ext uri="{FF2B5EF4-FFF2-40B4-BE49-F238E27FC236}">
                <a16:creationId xmlns:a16="http://schemas.microsoft.com/office/drawing/2014/main" id="{458271DF-BCFE-9AE8-ABEC-63755CE699B2}"/>
              </a:ext>
            </a:extLst>
          </p:cNvPr>
          <p:cNvPicPr>
            <a:picLocks noChangeAspect="1"/>
          </p:cNvPicPr>
          <p:nvPr/>
        </p:nvPicPr>
        <p:blipFill>
          <a:blip r:embed="rId10"/>
          <a:stretch>
            <a:fillRect/>
          </a:stretch>
        </p:blipFill>
        <p:spPr>
          <a:xfrm>
            <a:off x="4047494" y="5545363"/>
            <a:ext cx="1411294" cy="634709"/>
          </a:xfrm>
          <a:prstGeom prst="rect">
            <a:avLst/>
          </a:prstGeom>
        </p:spPr>
      </p:pic>
      <p:pic>
        <p:nvPicPr>
          <p:cNvPr id="9" name="Picture 8">
            <a:extLst>
              <a:ext uri="{FF2B5EF4-FFF2-40B4-BE49-F238E27FC236}">
                <a16:creationId xmlns:a16="http://schemas.microsoft.com/office/drawing/2014/main" id="{C791BCB7-982B-CDED-8914-9071AE35B17B}"/>
              </a:ext>
            </a:extLst>
          </p:cNvPr>
          <p:cNvPicPr>
            <a:picLocks noChangeAspect="1"/>
          </p:cNvPicPr>
          <p:nvPr/>
        </p:nvPicPr>
        <p:blipFill>
          <a:blip r:embed="rId11"/>
          <a:stretch>
            <a:fillRect/>
          </a:stretch>
        </p:blipFill>
        <p:spPr>
          <a:xfrm>
            <a:off x="1996940" y="5529983"/>
            <a:ext cx="1586788" cy="621211"/>
          </a:xfrm>
          <a:prstGeom prst="rect">
            <a:avLst/>
          </a:prstGeom>
        </p:spPr>
      </p:pic>
      <p:pic>
        <p:nvPicPr>
          <p:cNvPr id="11" name="Picture 10">
            <a:extLst>
              <a:ext uri="{FF2B5EF4-FFF2-40B4-BE49-F238E27FC236}">
                <a16:creationId xmlns:a16="http://schemas.microsoft.com/office/drawing/2014/main" id="{1FE9DFC7-2A91-6424-DDA3-366B6A95BA15}"/>
              </a:ext>
            </a:extLst>
          </p:cNvPr>
          <p:cNvPicPr>
            <a:picLocks noChangeAspect="1"/>
          </p:cNvPicPr>
          <p:nvPr/>
        </p:nvPicPr>
        <p:blipFill>
          <a:blip r:embed="rId12"/>
          <a:stretch>
            <a:fillRect/>
          </a:stretch>
        </p:blipFill>
        <p:spPr>
          <a:xfrm>
            <a:off x="329699" y="5545363"/>
            <a:ext cx="1136784" cy="605831"/>
          </a:xfrm>
          <a:prstGeom prst="rect">
            <a:avLst/>
          </a:prstGeom>
        </p:spPr>
      </p:pic>
      <p:sp>
        <p:nvSpPr>
          <p:cNvPr id="12" name="Speech Bubble: Rectangle with Corners Rounded 11">
            <a:extLst>
              <a:ext uri="{FF2B5EF4-FFF2-40B4-BE49-F238E27FC236}">
                <a16:creationId xmlns:a16="http://schemas.microsoft.com/office/drawing/2014/main" id="{FBD0D2B6-FBB8-7E98-36B2-5B48A371D542}"/>
              </a:ext>
            </a:extLst>
          </p:cNvPr>
          <p:cNvSpPr/>
          <p:nvPr/>
        </p:nvSpPr>
        <p:spPr>
          <a:xfrm>
            <a:off x="5790295" y="77615"/>
            <a:ext cx="6171127" cy="4910401"/>
          </a:xfrm>
          <a:prstGeom prst="wedgeRoundRectCallout">
            <a:avLst>
              <a:gd name="adj1" fmla="val -52799"/>
              <a:gd name="adj2" fmla="val 66938"/>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latin typeface="ADLaM Display" panose="02010000000000000000" pitchFamily="2" charset="0"/>
                <a:ea typeface="ADLaM Display" panose="02010000000000000000" pitchFamily="2" charset="0"/>
                <a:cs typeface="ADLaM Display" panose="02010000000000000000" pitchFamily="2" charset="0"/>
              </a:rPr>
              <a:t>This is a message from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Crawley Open House.  </a:t>
            </a:r>
            <a:r>
              <a:rPr lang="en-GB" sz="2200" dirty="0">
                <a:latin typeface="ADLaM Display" panose="02010000000000000000" pitchFamily="2" charset="0"/>
                <a:ea typeface="ADLaM Display" panose="02010000000000000000" pitchFamily="2" charset="0"/>
                <a:cs typeface="ADLaM Display" panose="02010000000000000000" pitchFamily="2" charset="0"/>
              </a:rPr>
              <a:t>They are looking for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donations</a:t>
            </a:r>
            <a:r>
              <a:rPr lang="en-GB" sz="2200" dirty="0">
                <a:latin typeface="ADLaM Display" panose="02010000000000000000" pitchFamily="2" charset="0"/>
                <a:ea typeface="ADLaM Display" panose="02010000000000000000" pitchFamily="2" charset="0"/>
                <a:cs typeface="ADLaM Display" panose="02010000000000000000" pitchFamily="2" charset="0"/>
              </a:rPr>
              <a:t> for the month of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Harvest (October)</a:t>
            </a:r>
            <a:r>
              <a:rPr lang="en-GB" sz="2200" dirty="0">
                <a:latin typeface="ADLaM Display" panose="02010000000000000000" pitchFamily="2" charset="0"/>
                <a:ea typeface="ADLaM Display" panose="02010000000000000000" pitchFamily="2" charset="0"/>
                <a:cs typeface="ADLaM Display" panose="02010000000000000000" pitchFamily="2" charset="0"/>
              </a:rPr>
              <a:t> and we as Holy Trinity always do what we can to assist.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On the left </a:t>
            </a:r>
            <a:r>
              <a:rPr lang="en-GB" sz="2200" dirty="0">
                <a:latin typeface="ADLaM Display" panose="02010000000000000000" pitchFamily="2" charset="0"/>
                <a:ea typeface="ADLaM Display" panose="02010000000000000000" pitchFamily="2" charset="0"/>
                <a:cs typeface="ADLaM Display" panose="02010000000000000000" pitchFamily="2" charset="0"/>
              </a:rPr>
              <a:t>is a list of items they require.  We are asking that you consider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buying something </a:t>
            </a:r>
            <a:r>
              <a:rPr lang="en-GB" sz="2200" dirty="0">
                <a:latin typeface="ADLaM Display" panose="02010000000000000000" pitchFamily="2" charset="0"/>
                <a:ea typeface="ADLaM Display" panose="02010000000000000000" pitchFamily="2" charset="0"/>
                <a:cs typeface="ADLaM Display" panose="02010000000000000000" pitchFamily="2" charset="0"/>
              </a:rPr>
              <a:t>on the list – or even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looking in your cupboards </a:t>
            </a:r>
            <a:r>
              <a:rPr lang="en-GB" sz="2200" dirty="0">
                <a:latin typeface="ADLaM Display" panose="02010000000000000000" pitchFamily="2" charset="0"/>
                <a:ea typeface="ADLaM Display" panose="02010000000000000000" pitchFamily="2" charset="0"/>
                <a:cs typeface="ADLaM Display" panose="02010000000000000000" pitchFamily="2" charset="0"/>
              </a:rPr>
              <a:t>for spare items. You can bring them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directly to the chapel </a:t>
            </a:r>
            <a:r>
              <a:rPr lang="en-GB" sz="2200" dirty="0">
                <a:latin typeface="ADLaM Display" panose="02010000000000000000" pitchFamily="2" charset="0"/>
                <a:ea typeface="ADLaM Display" panose="02010000000000000000" pitchFamily="2" charset="0"/>
                <a:cs typeface="ADLaM Display" panose="02010000000000000000" pitchFamily="2" charset="0"/>
              </a:rPr>
              <a:t>and then I will deliver them with the help of a small group of students the week after half term</a:t>
            </a:r>
          </a:p>
        </p:txBody>
      </p:sp>
      <p:sp>
        <p:nvSpPr>
          <p:cNvPr id="2" name="Thought Bubble: Cloud 1">
            <a:extLst>
              <a:ext uri="{FF2B5EF4-FFF2-40B4-BE49-F238E27FC236}">
                <a16:creationId xmlns:a16="http://schemas.microsoft.com/office/drawing/2014/main" id="{2DBB287F-0E8F-5810-746F-09E70785123B}"/>
              </a:ext>
            </a:extLst>
          </p:cNvPr>
          <p:cNvSpPr/>
          <p:nvPr/>
        </p:nvSpPr>
        <p:spPr>
          <a:xfrm>
            <a:off x="3421626" y="2437448"/>
            <a:ext cx="2037162" cy="189857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Start thinking about this now but we will only start collecting in October</a:t>
            </a:r>
          </a:p>
        </p:txBody>
      </p:sp>
    </p:spTree>
    <p:extLst>
      <p:ext uri="{BB962C8B-B14F-4D97-AF65-F5344CB8AC3E}">
        <p14:creationId xmlns:p14="http://schemas.microsoft.com/office/powerpoint/2010/main" val="281300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A66327-D0D7-4376-0AAA-BBC6F95D35CA}"/>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3" name="Rectangle: Rounded Corners 2">
            <a:extLst>
              <a:ext uri="{FF2B5EF4-FFF2-40B4-BE49-F238E27FC236}">
                <a16:creationId xmlns:a16="http://schemas.microsoft.com/office/drawing/2014/main" id="{3BB80164-8909-C639-1120-CEED64B6BC9F}"/>
              </a:ext>
            </a:extLst>
          </p:cNvPr>
          <p:cNvSpPr/>
          <p:nvPr/>
        </p:nvSpPr>
        <p:spPr>
          <a:xfrm>
            <a:off x="606490" y="209938"/>
            <a:ext cx="8901404" cy="643812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Almighty God</a:t>
            </a:r>
          </a:p>
          <a:p>
            <a:pPr algn="ctr"/>
            <a:endParaRPr lang="en-GB" sz="2800" dirty="0">
              <a:solidFill>
                <a:schemeClr val="tx1"/>
              </a:solidFill>
            </a:endParaRPr>
          </a:p>
          <a:p>
            <a:pPr algn="ctr"/>
            <a:r>
              <a:rPr lang="en-GB" sz="2800" dirty="0">
                <a:solidFill>
                  <a:schemeClr val="tx1"/>
                </a:solidFill>
              </a:rPr>
              <a:t>This week, as we celebrate our achievements, we pause and reflect on the different gifts and talents that You have given us.  You have made it such that each one of us has particular strengths and weaknesses – strengths to help those who are weaker, and weaknesses to remind us to rely on the strengths of others and on You.</a:t>
            </a:r>
          </a:p>
          <a:p>
            <a:pPr algn="ctr"/>
            <a:endParaRPr lang="en-GB" sz="2800" dirty="0">
              <a:solidFill>
                <a:schemeClr val="tx1"/>
              </a:solidFill>
            </a:endParaRPr>
          </a:p>
          <a:p>
            <a:pPr algn="ctr"/>
            <a:r>
              <a:rPr lang="en-GB" sz="2800" dirty="0">
                <a:solidFill>
                  <a:schemeClr val="tx1"/>
                </a:solidFill>
              </a:rPr>
              <a:t>Bless our words and actions today.  May they be helpful and uplifting.</a:t>
            </a:r>
          </a:p>
          <a:p>
            <a:pPr algn="ctr"/>
            <a:r>
              <a:rPr lang="en-GB" sz="2800" dirty="0">
                <a:solidFill>
                  <a:schemeClr val="tx1"/>
                </a:solidFill>
              </a:rPr>
              <a:t>Amen</a:t>
            </a:r>
          </a:p>
        </p:txBody>
      </p:sp>
    </p:spTree>
    <p:extLst>
      <p:ext uri="{BB962C8B-B14F-4D97-AF65-F5344CB8AC3E}">
        <p14:creationId xmlns:p14="http://schemas.microsoft.com/office/powerpoint/2010/main" val="143274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222C-7800-1852-B356-021CA8F2FD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B6519A-ABA1-582D-74E0-5CEEECBE184F}"/>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8166D8D-95A8-5C9E-5A95-C8234A374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F467367-8AEE-F14C-F7BE-0BABCA297619}"/>
              </a:ext>
            </a:extLst>
          </p:cNvPr>
          <p:cNvSpPr txBox="1"/>
          <p:nvPr/>
        </p:nvSpPr>
        <p:spPr>
          <a:xfrm>
            <a:off x="10119864" y="289850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6BC7E364-4F8F-8DF3-398E-29AE0C2C5B40}"/>
              </a:ext>
            </a:extLst>
          </p:cNvPr>
          <p:cNvSpPr txBox="1"/>
          <p:nvPr/>
        </p:nvSpPr>
        <p:spPr>
          <a:xfrm>
            <a:off x="1655104"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018E1D70-A89A-67B3-4C45-CA2855EEFE5F}"/>
              </a:ext>
            </a:extLst>
          </p:cNvPr>
          <p:cNvSpPr txBox="1"/>
          <p:nvPr/>
        </p:nvSpPr>
        <p:spPr>
          <a:xfrm>
            <a:off x="7555626"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9DBC3B99-8A8A-C9C3-9AA9-BA5ACF0ADAF3}"/>
              </a:ext>
            </a:extLst>
          </p:cNvPr>
          <p:cNvSpPr txBox="1"/>
          <p:nvPr/>
        </p:nvSpPr>
        <p:spPr>
          <a:xfrm>
            <a:off x="7490645"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4AF55D-F291-1FD7-F749-0F87AA00150C}"/>
              </a:ext>
            </a:extLst>
          </p:cNvPr>
          <p:cNvPicPr>
            <a:picLocks noChangeAspect="1"/>
          </p:cNvPicPr>
          <p:nvPr/>
        </p:nvPicPr>
        <p:blipFill>
          <a:blip r:embed="rId6"/>
          <a:stretch>
            <a:fillRect/>
          </a:stretch>
        </p:blipFill>
        <p:spPr>
          <a:xfrm>
            <a:off x="9925183" y="5589037"/>
            <a:ext cx="2036240" cy="1040968"/>
          </a:xfrm>
          <a:prstGeom prst="rect">
            <a:avLst/>
          </a:prstGeom>
        </p:spPr>
      </p:pic>
      <p:sp>
        <p:nvSpPr>
          <p:cNvPr id="5" name="Rectangle: Rounded Corners 4">
            <a:extLst>
              <a:ext uri="{FF2B5EF4-FFF2-40B4-BE49-F238E27FC236}">
                <a16:creationId xmlns:a16="http://schemas.microsoft.com/office/drawing/2014/main" id="{0D96ED73-8E88-E289-B147-4BB9D74EBD8D}"/>
              </a:ext>
            </a:extLst>
          </p:cNvPr>
          <p:cNvSpPr/>
          <p:nvPr/>
        </p:nvSpPr>
        <p:spPr>
          <a:xfrm>
            <a:off x="414865" y="467360"/>
            <a:ext cx="8981062" cy="60547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Loving God</a:t>
            </a:r>
          </a:p>
          <a:p>
            <a:pPr algn="ctr"/>
            <a:endParaRPr lang="en-GB" sz="2800" dirty="0"/>
          </a:p>
          <a:p>
            <a:pPr algn="ctr"/>
            <a:r>
              <a:rPr lang="en-GB" sz="2800" dirty="0"/>
              <a:t>As we celebrate with each other this week and recognise the achievements of so many of our school community, show us again how we can work together, using our different talents, to become the most effective body of people possible.</a:t>
            </a:r>
          </a:p>
          <a:p>
            <a:pPr algn="ctr"/>
            <a:endParaRPr lang="en-GB" sz="2800" dirty="0"/>
          </a:p>
          <a:p>
            <a:pPr algn="ctr"/>
            <a:r>
              <a:rPr lang="en-GB" sz="2800" dirty="0"/>
              <a:t>Remind us again today to build up and not tear down; to look for opportunities to help rather than hinder.</a:t>
            </a:r>
          </a:p>
          <a:p>
            <a:pPr algn="ctr"/>
            <a:endParaRPr lang="en-GB" sz="2800" dirty="0"/>
          </a:p>
          <a:p>
            <a:pPr algn="ctr"/>
            <a:r>
              <a:rPr lang="en-GB" sz="2800" dirty="0"/>
              <a:t>Amen</a:t>
            </a:r>
          </a:p>
        </p:txBody>
      </p:sp>
    </p:spTree>
    <p:extLst>
      <p:ext uri="{BB962C8B-B14F-4D97-AF65-F5344CB8AC3E}">
        <p14:creationId xmlns:p14="http://schemas.microsoft.com/office/powerpoint/2010/main" val="4134038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aphic 15">
            <a:extLst>
              <a:ext uri="{FF2B5EF4-FFF2-40B4-BE49-F238E27FC236}">
                <a16:creationId xmlns:a16="http://schemas.microsoft.com/office/drawing/2014/main" id="{93ACAF2E-89AD-1202-46A0-DF48B27F0125}"/>
              </a:ext>
            </a:extLst>
          </p:cNvPr>
          <p:cNvGrpSpPr/>
          <p:nvPr/>
        </p:nvGrpSpPr>
        <p:grpSpPr>
          <a:xfrm>
            <a:off x="8417694" y="233973"/>
            <a:ext cx="3544477" cy="6632887"/>
            <a:chOff x="8183337" y="233972"/>
            <a:chExt cx="3778835" cy="6889773"/>
          </a:xfrm>
          <a:solidFill>
            <a:srgbClr val="8EBAE5"/>
          </a:solidFill>
        </p:grpSpPr>
        <p:sp>
          <p:nvSpPr>
            <p:cNvPr id="20" name="Freeform: Shape 19">
              <a:extLst>
                <a:ext uri="{FF2B5EF4-FFF2-40B4-BE49-F238E27FC236}">
                  <a16:creationId xmlns:a16="http://schemas.microsoft.com/office/drawing/2014/main" id="{1DE6B182-6341-4689-B2FE-93B51F328075}"/>
                </a:ext>
              </a:extLst>
            </p:cNvPr>
            <p:cNvSpPr/>
            <p:nvPr/>
          </p:nvSpPr>
          <p:spPr>
            <a:xfrm>
              <a:off x="8183337" y="5467659"/>
              <a:ext cx="772144" cy="1656086"/>
            </a:xfrm>
            <a:custGeom>
              <a:avLst/>
              <a:gdLst>
                <a:gd name="connsiteX0" fmla="*/ 379010 w 772144"/>
                <a:gd name="connsiteY0" fmla="*/ 159 h 1656086"/>
                <a:gd name="connsiteX1" fmla="*/ 116531 w 772144"/>
                <a:gd name="connsiteY1" fmla="*/ 260602 h 1656086"/>
                <a:gd name="connsiteX2" fmla="*/ 116507 w 772144"/>
                <a:gd name="connsiteY2" fmla="*/ 260602 h 1656086"/>
                <a:gd name="connsiteX3" fmla="*/ 116531 w 772144"/>
                <a:gd name="connsiteY3" fmla="*/ 261204 h 1656086"/>
                <a:gd name="connsiteX4" fmla="*/ 116483 w 772144"/>
                <a:gd name="connsiteY4" fmla="*/ 262684 h 1656086"/>
                <a:gd name="connsiteX5" fmla="*/ 116556 w 772144"/>
                <a:gd name="connsiteY5" fmla="*/ 262684 h 1656086"/>
                <a:gd name="connsiteX6" fmla="*/ 379010 w 772144"/>
                <a:gd name="connsiteY6" fmla="*/ 523128 h 1656086"/>
                <a:gd name="connsiteX7" fmla="*/ 380586 w 772144"/>
                <a:gd name="connsiteY7" fmla="*/ 523128 h 1656086"/>
                <a:gd name="connsiteX8" fmla="*/ 643065 w 772144"/>
                <a:gd name="connsiteY8" fmla="*/ 262684 h 1656086"/>
                <a:gd name="connsiteX9" fmla="*/ 643113 w 772144"/>
                <a:gd name="connsiteY9" fmla="*/ 262684 h 1656086"/>
                <a:gd name="connsiteX10" fmla="*/ 643089 w 772144"/>
                <a:gd name="connsiteY10" fmla="*/ 261625 h 1656086"/>
                <a:gd name="connsiteX11" fmla="*/ 643113 w 772144"/>
                <a:gd name="connsiteY11" fmla="*/ 260602 h 1656086"/>
                <a:gd name="connsiteX12" fmla="*/ 643065 w 772144"/>
                <a:gd name="connsiteY12" fmla="*/ 260602 h 1656086"/>
                <a:gd name="connsiteX13" fmla="*/ 380586 w 772144"/>
                <a:gd name="connsiteY13" fmla="*/ 159 h 1656086"/>
                <a:gd name="connsiteX14" fmla="*/ 379010 w 772144"/>
                <a:gd name="connsiteY14" fmla="*/ 113615 h 1656086"/>
                <a:gd name="connsiteX15" fmla="*/ 380586 w 772144"/>
                <a:gd name="connsiteY15" fmla="*/ 113615 h 1656086"/>
                <a:gd name="connsiteX16" fmla="*/ 529620 w 772144"/>
                <a:gd name="connsiteY16" fmla="*/ 262034 h 1656086"/>
                <a:gd name="connsiteX17" fmla="*/ 380586 w 772144"/>
                <a:gd name="connsiteY17" fmla="*/ 409647 h 1656086"/>
                <a:gd name="connsiteX18" fmla="*/ 379010 w 772144"/>
                <a:gd name="connsiteY18" fmla="*/ 409647 h 1656086"/>
                <a:gd name="connsiteX19" fmla="*/ 229976 w 772144"/>
                <a:gd name="connsiteY19" fmla="*/ 261252 h 1656086"/>
                <a:gd name="connsiteX20" fmla="*/ 379010 w 772144"/>
                <a:gd name="connsiteY20" fmla="*/ 113615 h 1656086"/>
                <a:gd name="connsiteX21" fmla="*/ 216657 w 772144"/>
                <a:gd name="connsiteY21" fmla="*/ 613123 h 1656086"/>
                <a:gd name="connsiteX22" fmla="*/ -751 w 772144"/>
                <a:gd name="connsiteY22" fmla="*/ 830542 h 1656086"/>
                <a:gd name="connsiteX23" fmla="*/ -751 w 772144"/>
                <a:gd name="connsiteY23" fmla="*/ 1652456 h 1656086"/>
                <a:gd name="connsiteX24" fmla="*/ 112693 w 772144"/>
                <a:gd name="connsiteY24" fmla="*/ 1656246 h 1656086"/>
                <a:gd name="connsiteX25" fmla="*/ 112693 w 772144"/>
                <a:gd name="connsiteY25" fmla="*/ 830542 h 1656086"/>
                <a:gd name="connsiteX26" fmla="*/ 216777 w 772144"/>
                <a:gd name="connsiteY26" fmla="*/ 726459 h 1656086"/>
                <a:gd name="connsiteX27" fmla="*/ 218065 w 772144"/>
                <a:gd name="connsiteY27" fmla="*/ 726459 h 1656086"/>
                <a:gd name="connsiteX28" fmla="*/ 225957 w 772144"/>
                <a:gd name="connsiteY28" fmla="*/ 727265 h 1656086"/>
                <a:gd name="connsiteX29" fmla="*/ 553864 w 772144"/>
                <a:gd name="connsiteY29" fmla="*/ 727265 h 1656086"/>
                <a:gd name="connsiteX30" fmla="*/ 657948 w 772144"/>
                <a:gd name="connsiteY30" fmla="*/ 831336 h 1656086"/>
                <a:gd name="connsiteX31" fmla="*/ 657948 w 772144"/>
                <a:gd name="connsiteY31" fmla="*/ 1653262 h 1656086"/>
                <a:gd name="connsiteX32" fmla="*/ 771393 w 772144"/>
                <a:gd name="connsiteY32" fmla="*/ 1649448 h 1656086"/>
                <a:gd name="connsiteX33" fmla="*/ 771393 w 772144"/>
                <a:gd name="connsiteY33" fmla="*/ 831336 h 1656086"/>
                <a:gd name="connsiteX34" fmla="*/ 553984 w 772144"/>
                <a:gd name="connsiteY34" fmla="*/ 613929 h 1656086"/>
                <a:gd name="connsiteX35" fmla="*/ 349521 w 772144"/>
                <a:gd name="connsiteY35" fmla="*/ 613929 h 1656086"/>
                <a:gd name="connsiteX36" fmla="*/ 311405 w 772144"/>
                <a:gd name="connsiteY36" fmla="*/ 614326 h 1656086"/>
                <a:gd name="connsiteX37" fmla="*/ 246688 w 772144"/>
                <a:gd name="connsiteY37" fmla="*/ 613123 h 16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44" h="1656086">
                  <a:moveTo>
                    <a:pt x="379010" y="159"/>
                  </a:moveTo>
                  <a:cubicBezTo>
                    <a:pt x="234969" y="159"/>
                    <a:pt x="117662" y="116827"/>
                    <a:pt x="116531" y="260602"/>
                  </a:cubicBezTo>
                  <a:lnTo>
                    <a:pt x="116507" y="260602"/>
                  </a:lnTo>
                  <a:cubicBezTo>
                    <a:pt x="116507" y="260807"/>
                    <a:pt x="116531" y="261000"/>
                    <a:pt x="116531" y="261204"/>
                  </a:cubicBezTo>
                  <a:cubicBezTo>
                    <a:pt x="116531" y="261709"/>
                    <a:pt x="116483" y="262191"/>
                    <a:pt x="116483" y="262684"/>
                  </a:cubicBezTo>
                  <a:lnTo>
                    <a:pt x="116556" y="262684"/>
                  </a:lnTo>
                  <a:cubicBezTo>
                    <a:pt x="117686" y="406459"/>
                    <a:pt x="234969" y="523128"/>
                    <a:pt x="379010" y="523128"/>
                  </a:cubicBezTo>
                  <a:lnTo>
                    <a:pt x="380586" y="523128"/>
                  </a:lnTo>
                  <a:cubicBezTo>
                    <a:pt x="524627" y="523128"/>
                    <a:pt x="641934" y="406459"/>
                    <a:pt x="643065" y="262684"/>
                  </a:cubicBezTo>
                  <a:lnTo>
                    <a:pt x="643113" y="262684"/>
                  </a:lnTo>
                  <a:cubicBezTo>
                    <a:pt x="643113" y="262335"/>
                    <a:pt x="643089" y="261986"/>
                    <a:pt x="643089" y="261625"/>
                  </a:cubicBezTo>
                  <a:cubicBezTo>
                    <a:pt x="643101" y="261288"/>
                    <a:pt x="643113" y="260939"/>
                    <a:pt x="643113" y="260602"/>
                  </a:cubicBezTo>
                  <a:lnTo>
                    <a:pt x="643065" y="260602"/>
                  </a:lnTo>
                  <a:cubicBezTo>
                    <a:pt x="641934" y="116827"/>
                    <a:pt x="524627" y="159"/>
                    <a:pt x="380586" y="159"/>
                  </a:cubicBezTo>
                  <a:close/>
                  <a:moveTo>
                    <a:pt x="379010" y="113615"/>
                  </a:moveTo>
                  <a:lnTo>
                    <a:pt x="380586" y="113615"/>
                  </a:lnTo>
                  <a:cubicBezTo>
                    <a:pt x="462544" y="113615"/>
                    <a:pt x="529259" y="180161"/>
                    <a:pt x="529620" y="262034"/>
                  </a:cubicBezTo>
                  <a:cubicBezTo>
                    <a:pt x="528838" y="343547"/>
                    <a:pt x="462280" y="409647"/>
                    <a:pt x="380586" y="409647"/>
                  </a:cubicBezTo>
                  <a:lnTo>
                    <a:pt x="379010" y="409647"/>
                  </a:lnTo>
                  <a:cubicBezTo>
                    <a:pt x="297051" y="409647"/>
                    <a:pt x="230337" y="343126"/>
                    <a:pt x="229976" y="261252"/>
                  </a:cubicBezTo>
                  <a:cubicBezTo>
                    <a:pt x="230758" y="179740"/>
                    <a:pt x="297316" y="113615"/>
                    <a:pt x="379010" y="113615"/>
                  </a:cubicBezTo>
                  <a:close/>
                  <a:moveTo>
                    <a:pt x="216657" y="613123"/>
                  </a:moveTo>
                  <a:cubicBezTo>
                    <a:pt x="96824" y="613123"/>
                    <a:pt x="-751" y="710589"/>
                    <a:pt x="-751" y="830542"/>
                  </a:cubicBezTo>
                  <a:lnTo>
                    <a:pt x="-751" y="1652456"/>
                  </a:lnTo>
                  <a:lnTo>
                    <a:pt x="112693" y="1656246"/>
                  </a:lnTo>
                  <a:lnTo>
                    <a:pt x="112693" y="830542"/>
                  </a:lnTo>
                  <a:cubicBezTo>
                    <a:pt x="112693" y="773153"/>
                    <a:pt x="159388" y="726459"/>
                    <a:pt x="216777" y="726459"/>
                  </a:cubicBezTo>
                  <a:lnTo>
                    <a:pt x="218065" y="726459"/>
                  </a:lnTo>
                  <a:cubicBezTo>
                    <a:pt x="220796" y="726796"/>
                    <a:pt x="223695" y="727265"/>
                    <a:pt x="225957" y="727265"/>
                  </a:cubicBezTo>
                  <a:lnTo>
                    <a:pt x="553864" y="727265"/>
                  </a:lnTo>
                  <a:cubicBezTo>
                    <a:pt x="611254" y="727265"/>
                    <a:pt x="657948" y="773947"/>
                    <a:pt x="657948" y="831336"/>
                  </a:cubicBezTo>
                  <a:lnTo>
                    <a:pt x="657948" y="1653262"/>
                  </a:lnTo>
                  <a:lnTo>
                    <a:pt x="771393" y="1649448"/>
                  </a:lnTo>
                  <a:lnTo>
                    <a:pt x="771393" y="831336"/>
                  </a:lnTo>
                  <a:cubicBezTo>
                    <a:pt x="771393" y="711383"/>
                    <a:pt x="673817" y="613929"/>
                    <a:pt x="553984" y="613929"/>
                  </a:cubicBezTo>
                  <a:lnTo>
                    <a:pt x="349521" y="613929"/>
                  </a:lnTo>
                  <a:cubicBezTo>
                    <a:pt x="336093" y="613929"/>
                    <a:pt x="323473" y="614085"/>
                    <a:pt x="311405" y="614326"/>
                  </a:cubicBezTo>
                  <a:cubicBezTo>
                    <a:pt x="292227" y="613568"/>
                    <a:pt x="270835" y="613123"/>
                    <a:pt x="246688" y="613123"/>
                  </a:cubicBezTo>
                  <a:close/>
                </a:path>
              </a:pathLst>
            </a:custGeom>
            <a:solidFill>
              <a:srgbClr val="8EBAE5"/>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67F64D9-DD9C-8770-3337-DEFD09A5497D}"/>
                </a:ext>
              </a:extLst>
            </p:cNvPr>
            <p:cNvSpPr/>
            <p:nvPr/>
          </p:nvSpPr>
          <p:spPr>
            <a:xfrm>
              <a:off x="9180024" y="5444750"/>
              <a:ext cx="772168" cy="1656074"/>
            </a:xfrm>
            <a:custGeom>
              <a:avLst/>
              <a:gdLst>
                <a:gd name="connsiteX0" fmla="*/ 379034 w 772168"/>
                <a:gd name="connsiteY0" fmla="*/ 159 h 1656074"/>
                <a:gd name="connsiteX1" fmla="*/ 116556 w 772168"/>
                <a:gd name="connsiteY1" fmla="*/ 260591 h 1656074"/>
                <a:gd name="connsiteX2" fmla="*/ 116508 w 772168"/>
                <a:gd name="connsiteY2" fmla="*/ 260591 h 1656074"/>
                <a:gd name="connsiteX3" fmla="*/ 116531 w 772168"/>
                <a:gd name="connsiteY3" fmla="*/ 261601 h 1656074"/>
                <a:gd name="connsiteX4" fmla="*/ 116508 w 772168"/>
                <a:gd name="connsiteY4" fmla="*/ 262684 h 1656074"/>
                <a:gd name="connsiteX5" fmla="*/ 116556 w 772168"/>
                <a:gd name="connsiteY5" fmla="*/ 262684 h 1656074"/>
                <a:gd name="connsiteX6" fmla="*/ 379034 w 772168"/>
                <a:gd name="connsiteY6" fmla="*/ 523104 h 1656074"/>
                <a:gd name="connsiteX7" fmla="*/ 380586 w 772168"/>
                <a:gd name="connsiteY7" fmla="*/ 523104 h 1656074"/>
                <a:gd name="connsiteX8" fmla="*/ 643065 w 772168"/>
                <a:gd name="connsiteY8" fmla="*/ 262684 h 1656074"/>
                <a:gd name="connsiteX9" fmla="*/ 643113 w 772168"/>
                <a:gd name="connsiteY9" fmla="*/ 262684 h 1656074"/>
                <a:gd name="connsiteX10" fmla="*/ 643089 w 772168"/>
                <a:gd name="connsiteY10" fmla="*/ 261674 h 1656074"/>
                <a:gd name="connsiteX11" fmla="*/ 643113 w 772168"/>
                <a:gd name="connsiteY11" fmla="*/ 260591 h 1656074"/>
                <a:gd name="connsiteX12" fmla="*/ 643065 w 772168"/>
                <a:gd name="connsiteY12" fmla="*/ 260591 h 1656074"/>
                <a:gd name="connsiteX13" fmla="*/ 380586 w 772168"/>
                <a:gd name="connsiteY13" fmla="*/ 159 h 1656074"/>
                <a:gd name="connsiteX14" fmla="*/ 379034 w 772168"/>
                <a:gd name="connsiteY14" fmla="*/ 113603 h 1656074"/>
                <a:gd name="connsiteX15" fmla="*/ 380586 w 772168"/>
                <a:gd name="connsiteY15" fmla="*/ 113603 h 1656074"/>
                <a:gd name="connsiteX16" fmla="*/ 529644 w 772168"/>
                <a:gd name="connsiteY16" fmla="*/ 261625 h 1656074"/>
                <a:gd name="connsiteX17" fmla="*/ 380586 w 772168"/>
                <a:gd name="connsiteY17" fmla="*/ 409648 h 1656074"/>
                <a:gd name="connsiteX18" fmla="*/ 379034 w 772168"/>
                <a:gd name="connsiteY18" fmla="*/ 409648 h 1656074"/>
                <a:gd name="connsiteX19" fmla="*/ 229976 w 772168"/>
                <a:gd name="connsiteY19" fmla="*/ 261625 h 1656074"/>
                <a:gd name="connsiteX20" fmla="*/ 379034 w 772168"/>
                <a:gd name="connsiteY20" fmla="*/ 113603 h 1656074"/>
                <a:gd name="connsiteX21" fmla="*/ 216658 w 772168"/>
                <a:gd name="connsiteY21" fmla="*/ 613123 h 1656074"/>
                <a:gd name="connsiteX22" fmla="*/ -751 w 772168"/>
                <a:gd name="connsiteY22" fmla="*/ 830530 h 1656074"/>
                <a:gd name="connsiteX23" fmla="*/ -751 w 772168"/>
                <a:gd name="connsiteY23" fmla="*/ 1652456 h 1656074"/>
                <a:gd name="connsiteX24" fmla="*/ 112718 w 772168"/>
                <a:gd name="connsiteY24" fmla="*/ 1656234 h 1656074"/>
                <a:gd name="connsiteX25" fmla="*/ 112718 w 772168"/>
                <a:gd name="connsiteY25" fmla="*/ 830530 h 1656074"/>
                <a:gd name="connsiteX26" fmla="*/ 216778 w 772168"/>
                <a:gd name="connsiteY26" fmla="*/ 726459 h 1656074"/>
                <a:gd name="connsiteX27" fmla="*/ 218065 w 772168"/>
                <a:gd name="connsiteY27" fmla="*/ 726459 h 1656074"/>
                <a:gd name="connsiteX28" fmla="*/ 225958 w 772168"/>
                <a:gd name="connsiteY28" fmla="*/ 727253 h 1656074"/>
                <a:gd name="connsiteX29" fmla="*/ 553888 w 772168"/>
                <a:gd name="connsiteY29" fmla="*/ 727253 h 1656074"/>
                <a:gd name="connsiteX30" fmla="*/ 657972 w 772168"/>
                <a:gd name="connsiteY30" fmla="*/ 831337 h 1656074"/>
                <a:gd name="connsiteX31" fmla="*/ 657972 w 772168"/>
                <a:gd name="connsiteY31" fmla="*/ 1653250 h 1656074"/>
                <a:gd name="connsiteX32" fmla="*/ 771417 w 772168"/>
                <a:gd name="connsiteY32" fmla="*/ 1649448 h 1656074"/>
                <a:gd name="connsiteX33" fmla="*/ 771417 w 772168"/>
                <a:gd name="connsiteY33" fmla="*/ 831337 h 1656074"/>
                <a:gd name="connsiteX34" fmla="*/ 554008 w 772168"/>
                <a:gd name="connsiteY34" fmla="*/ 613917 h 1656074"/>
                <a:gd name="connsiteX35" fmla="*/ 349545 w 772168"/>
                <a:gd name="connsiteY35" fmla="*/ 613917 h 1656074"/>
                <a:gd name="connsiteX36" fmla="*/ 311430 w 772168"/>
                <a:gd name="connsiteY36" fmla="*/ 614326 h 1656074"/>
                <a:gd name="connsiteX37" fmla="*/ 246688 w 772168"/>
                <a:gd name="connsiteY37" fmla="*/ 613123 h 165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68" h="1656074">
                  <a:moveTo>
                    <a:pt x="379034" y="159"/>
                  </a:moveTo>
                  <a:cubicBezTo>
                    <a:pt x="234993" y="159"/>
                    <a:pt x="117686" y="116816"/>
                    <a:pt x="116556" y="260591"/>
                  </a:cubicBezTo>
                  <a:lnTo>
                    <a:pt x="116508" y="260591"/>
                  </a:lnTo>
                  <a:cubicBezTo>
                    <a:pt x="116508" y="260928"/>
                    <a:pt x="116531" y="261264"/>
                    <a:pt x="116531" y="261601"/>
                  </a:cubicBezTo>
                  <a:cubicBezTo>
                    <a:pt x="116520" y="261962"/>
                    <a:pt x="116508" y="262323"/>
                    <a:pt x="116508" y="262684"/>
                  </a:cubicBezTo>
                  <a:lnTo>
                    <a:pt x="116556" y="262684"/>
                  </a:lnTo>
                  <a:cubicBezTo>
                    <a:pt x="117686" y="406460"/>
                    <a:pt x="234993" y="523104"/>
                    <a:pt x="379034" y="523104"/>
                  </a:cubicBezTo>
                  <a:lnTo>
                    <a:pt x="380586" y="523104"/>
                  </a:lnTo>
                  <a:cubicBezTo>
                    <a:pt x="524627" y="523104"/>
                    <a:pt x="641934" y="406460"/>
                    <a:pt x="643065" y="262684"/>
                  </a:cubicBezTo>
                  <a:lnTo>
                    <a:pt x="643113" y="262684"/>
                  </a:lnTo>
                  <a:cubicBezTo>
                    <a:pt x="643113" y="262348"/>
                    <a:pt x="643089" y="262011"/>
                    <a:pt x="643089" y="261674"/>
                  </a:cubicBezTo>
                  <a:cubicBezTo>
                    <a:pt x="643089" y="261313"/>
                    <a:pt x="643113" y="260952"/>
                    <a:pt x="643113" y="260591"/>
                  </a:cubicBezTo>
                  <a:lnTo>
                    <a:pt x="643065" y="260591"/>
                  </a:lnTo>
                  <a:cubicBezTo>
                    <a:pt x="641934" y="116816"/>
                    <a:pt x="524627" y="159"/>
                    <a:pt x="380586" y="159"/>
                  </a:cubicBezTo>
                  <a:close/>
                  <a:moveTo>
                    <a:pt x="379034" y="113603"/>
                  </a:moveTo>
                  <a:lnTo>
                    <a:pt x="380586" y="113603"/>
                  </a:lnTo>
                  <a:cubicBezTo>
                    <a:pt x="462400" y="113603"/>
                    <a:pt x="529067" y="179944"/>
                    <a:pt x="529644" y="261625"/>
                  </a:cubicBezTo>
                  <a:cubicBezTo>
                    <a:pt x="529079" y="343331"/>
                    <a:pt x="462413" y="409648"/>
                    <a:pt x="380586" y="409648"/>
                  </a:cubicBezTo>
                  <a:lnTo>
                    <a:pt x="379034" y="409648"/>
                  </a:lnTo>
                  <a:cubicBezTo>
                    <a:pt x="297208" y="409648"/>
                    <a:pt x="230542" y="343331"/>
                    <a:pt x="229976" y="261625"/>
                  </a:cubicBezTo>
                  <a:cubicBezTo>
                    <a:pt x="230554" y="179944"/>
                    <a:pt x="297208" y="113603"/>
                    <a:pt x="379034" y="113603"/>
                  </a:cubicBezTo>
                  <a:close/>
                  <a:moveTo>
                    <a:pt x="216658" y="613123"/>
                  </a:moveTo>
                  <a:cubicBezTo>
                    <a:pt x="96824" y="613123"/>
                    <a:pt x="-751" y="710577"/>
                    <a:pt x="-751" y="830530"/>
                  </a:cubicBezTo>
                  <a:lnTo>
                    <a:pt x="-751" y="1652456"/>
                  </a:lnTo>
                  <a:lnTo>
                    <a:pt x="112718" y="1656234"/>
                  </a:lnTo>
                  <a:lnTo>
                    <a:pt x="112718" y="830530"/>
                  </a:lnTo>
                  <a:cubicBezTo>
                    <a:pt x="112718" y="773141"/>
                    <a:pt x="159388" y="726459"/>
                    <a:pt x="216778" y="726459"/>
                  </a:cubicBezTo>
                  <a:lnTo>
                    <a:pt x="218065" y="726459"/>
                  </a:lnTo>
                  <a:cubicBezTo>
                    <a:pt x="220796" y="726796"/>
                    <a:pt x="223696" y="727253"/>
                    <a:pt x="225958" y="727253"/>
                  </a:cubicBezTo>
                  <a:lnTo>
                    <a:pt x="553888" y="727253"/>
                  </a:lnTo>
                  <a:cubicBezTo>
                    <a:pt x="611278" y="727253"/>
                    <a:pt x="657972" y="773947"/>
                    <a:pt x="657972" y="831337"/>
                  </a:cubicBezTo>
                  <a:lnTo>
                    <a:pt x="657972" y="1653250"/>
                  </a:lnTo>
                  <a:lnTo>
                    <a:pt x="771417" y="1649448"/>
                  </a:lnTo>
                  <a:lnTo>
                    <a:pt x="771417" y="831337"/>
                  </a:lnTo>
                  <a:cubicBezTo>
                    <a:pt x="771417" y="711384"/>
                    <a:pt x="673842" y="613917"/>
                    <a:pt x="554008" y="613917"/>
                  </a:cubicBezTo>
                  <a:lnTo>
                    <a:pt x="349545" y="613917"/>
                  </a:lnTo>
                  <a:cubicBezTo>
                    <a:pt x="336118" y="613917"/>
                    <a:pt x="323497" y="614086"/>
                    <a:pt x="311430" y="614326"/>
                  </a:cubicBezTo>
                  <a:cubicBezTo>
                    <a:pt x="292252" y="613556"/>
                    <a:pt x="270835" y="613123"/>
                    <a:pt x="246688" y="613123"/>
                  </a:cubicBezTo>
                  <a:close/>
                </a:path>
              </a:pathLst>
            </a:custGeom>
            <a:solidFill>
              <a:srgbClr val="8EBAE5"/>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D07C4E9-018C-1C00-4929-4F845FC65B48}"/>
                </a:ext>
              </a:extLst>
            </p:cNvPr>
            <p:cNvSpPr/>
            <p:nvPr/>
          </p:nvSpPr>
          <p:spPr>
            <a:xfrm>
              <a:off x="10193316" y="5451440"/>
              <a:ext cx="772167" cy="1656110"/>
            </a:xfrm>
            <a:custGeom>
              <a:avLst/>
              <a:gdLst>
                <a:gd name="connsiteX0" fmla="*/ 379201 w 772167"/>
                <a:gd name="connsiteY0" fmla="*/ 158 h 1656110"/>
                <a:gd name="connsiteX1" fmla="*/ 116723 w 772167"/>
                <a:gd name="connsiteY1" fmla="*/ 260601 h 1656110"/>
                <a:gd name="connsiteX2" fmla="*/ 116674 w 772167"/>
                <a:gd name="connsiteY2" fmla="*/ 260601 h 1656110"/>
                <a:gd name="connsiteX3" fmla="*/ 116698 w 772167"/>
                <a:gd name="connsiteY3" fmla="*/ 261612 h 1656110"/>
                <a:gd name="connsiteX4" fmla="*/ 116674 w 772167"/>
                <a:gd name="connsiteY4" fmla="*/ 262683 h 1656110"/>
                <a:gd name="connsiteX5" fmla="*/ 116723 w 772167"/>
                <a:gd name="connsiteY5" fmla="*/ 262683 h 1656110"/>
                <a:gd name="connsiteX6" fmla="*/ 379201 w 772167"/>
                <a:gd name="connsiteY6" fmla="*/ 523126 h 1656110"/>
                <a:gd name="connsiteX7" fmla="*/ 643232 w 772167"/>
                <a:gd name="connsiteY7" fmla="*/ 262683 h 1656110"/>
                <a:gd name="connsiteX8" fmla="*/ 643280 w 772167"/>
                <a:gd name="connsiteY8" fmla="*/ 262683 h 1656110"/>
                <a:gd name="connsiteX9" fmla="*/ 643280 w 772167"/>
                <a:gd name="connsiteY9" fmla="*/ 260601 h 1656110"/>
                <a:gd name="connsiteX10" fmla="*/ 643232 w 772167"/>
                <a:gd name="connsiteY10" fmla="*/ 260601 h 1656110"/>
                <a:gd name="connsiteX11" fmla="*/ 380753 w 772167"/>
                <a:gd name="connsiteY11" fmla="*/ 158 h 1656110"/>
                <a:gd name="connsiteX12" fmla="*/ 379201 w 772167"/>
                <a:gd name="connsiteY12" fmla="*/ 113638 h 1656110"/>
                <a:gd name="connsiteX13" fmla="*/ 380753 w 772167"/>
                <a:gd name="connsiteY13" fmla="*/ 113638 h 1656110"/>
                <a:gd name="connsiteX14" fmla="*/ 529811 w 772167"/>
                <a:gd name="connsiteY14" fmla="*/ 261660 h 1656110"/>
                <a:gd name="connsiteX15" fmla="*/ 379201 w 772167"/>
                <a:gd name="connsiteY15" fmla="*/ 409670 h 1656110"/>
                <a:gd name="connsiteX16" fmla="*/ 230143 w 772167"/>
                <a:gd name="connsiteY16" fmla="*/ 261660 h 1656110"/>
                <a:gd name="connsiteX17" fmla="*/ 379201 w 772167"/>
                <a:gd name="connsiteY17" fmla="*/ 113638 h 1656110"/>
                <a:gd name="connsiteX18" fmla="*/ 216824 w 772167"/>
                <a:gd name="connsiteY18" fmla="*/ 613146 h 1656110"/>
                <a:gd name="connsiteX19" fmla="*/ -584 w 772167"/>
                <a:gd name="connsiteY19" fmla="*/ 830541 h 1656110"/>
                <a:gd name="connsiteX20" fmla="*/ -584 w 772167"/>
                <a:gd name="connsiteY20" fmla="*/ 1652455 h 1656110"/>
                <a:gd name="connsiteX21" fmla="*/ 112884 w 772167"/>
                <a:gd name="connsiteY21" fmla="*/ 1656268 h 1656110"/>
                <a:gd name="connsiteX22" fmla="*/ 112884 w 772167"/>
                <a:gd name="connsiteY22" fmla="*/ 830541 h 1656110"/>
                <a:gd name="connsiteX23" fmla="*/ 207777 w 772167"/>
                <a:gd name="connsiteY23" fmla="*/ 726951 h 1656110"/>
                <a:gd name="connsiteX24" fmla="*/ 554055 w 772167"/>
                <a:gd name="connsiteY24" fmla="*/ 727288 h 1656110"/>
                <a:gd name="connsiteX25" fmla="*/ 658139 w 772167"/>
                <a:gd name="connsiteY25" fmla="*/ 831359 h 1656110"/>
                <a:gd name="connsiteX26" fmla="*/ 658139 w 772167"/>
                <a:gd name="connsiteY26" fmla="*/ 1653261 h 1656110"/>
                <a:gd name="connsiteX27" fmla="*/ 771584 w 772167"/>
                <a:gd name="connsiteY27" fmla="*/ 1649471 h 1656110"/>
                <a:gd name="connsiteX28" fmla="*/ 771584 w 772167"/>
                <a:gd name="connsiteY28" fmla="*/ 831359 h 1656110"/>
                <a:gd name="connsiteX29" fmla="*/ 554175 w 772167"/>
                <a:gd name="connsiteY29" fmla="*/ 613952 h 1656110"/>
                <a:gd name="connsiteX30" fmla="*/ 216824 w 772167"/>
                <a:gd name="connsiteY30" fmla="*/ 613146 h 165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167" h="1656110">
                  <a:moveTo>
                    <a:pt x="379201" y="158"/>
                  </a:moveTo>
                  <a:cubicBezTo>
                    <a:pt x="235160" y="158"/>
                    <a:pt x="117853" y="116826"/>
                    <a:pt x="116723" y="260601"/>
                  </a:cubicBezTo>
                  <a:lnTo>
                    <a:pt x="116674" y="260601"/>
                  </a:lnTo>
                  <a:cubicBezTo>
                    <a:pt x="116674" y="260938"/>
                    <a:pt x="116698" y="261263"/>
                    <a:pt x="116698" y="261612"/>
                  </a:cubicBezTo>
                  <a:cubicBezTo>
                    <a:pt x="116698" y="261973"/>
                    <a:pt x="116674" y="262322"/>
                    <a:pt x="116674" y="262683"/>
                  </a:cubicBezTo>
                  <a:lnTo>
                    <a:pt x="116723" y="262683"/>
                  </a:lnTo>
                  <a:cubicBezTo>
                    <a:pt x="117853" y="406458"/>
                    <a:pt x="235160" y="523126"/>
                    <a:pt x="379201" y="523126"/>
                  </a:cubicBezTo>
                  <a:cubicBezTo>
                    <a:pt x="497699" y="523126"/>
                    <a:pt x="641909" y="431243"/>
                    <a:pt x="643232" y="262683"/>
                  </a:cubicBezTo>
                  <a:lnTo>
                    <a:pt x="643280" y="262683"/>
                  </a:lnTo>
                  <a:lnTo>
                    <a:pt x="643280" y="260601"/>
                  </a:lnTo>
                  <a:lnTo>
                    <a:pt x="643232" y="260601"/>
                  </a:lnTo>
                  <a:cubicBezTo>
                    <a:pt x="642101" y="116826"/>
                    <a:pt x="524794" y="158"/>
                    <a:pt x="380753" y="158"/>
                  </a:cubicBezTo>
                  <a:close/>
                  <a:moveTo>
                    <a:pt x="379201" y="113638"/>
                  </a:moveTo>
                  <a:lnTo>
                    <a:pt x="380753" y="113638"/>
                  </a:lnTo>
                  <a:cubicBezTo>
                    <a:pt x="462579" y="113638"/>
                    <a:pt x="529246" y="179955"/>
                    <a:pt x="529811" y="261660"/>
                  </a:cubicBezTo>
                  <a:cubicBezTo>
                    <a:pt x="529150" y="355914"/>
                    <a:pt x="449249" y="409670"/>
                    <a:pt x="379201" y="409670"/>
                  </a:cubicBezTo>
                  <a:cubicBezTo>
                    <a:pt x="297387" y="409670"/>
                    <a:pt x="230721" y="343341"/>
                    <a:pt x="230143" y="261660"/>
                  </a:cubicBezTo>
                  <a:cubicBezTo>
                    <a:pt x="230709" y="179955"/>
                    <a:pt x="297375" y="113638"/>
                    <a:pt x="379201" y="113638"/>
                  </a:cubicBezTo>
                  <a:close/>
                  <a:moveTo>
                    <a:pt x="216824" y="613146"/>
                  </a:moveTo>
                  <a:cubicBezTo>
                    <a:pt x="96991" y="613146"/>
                    <a:pt x="-584" y="710588"/>
                    <a:pt x="-584" y="830541"/>
                  </a:cubicBezTo>
                  <a:lnTo>
                    <a:pt x="-584" y="1652455"/>
                  </a:lnTo>
                  <a:lnTo>
                    <a:pt x="112884" y="1656268"/>
                  </a:lnTo>
                  <a:lnTo>
                    <a:pt x="112884" y="830541"/>
                  </a:lnTo>
                  <a:cubicBezTo>
                    <a:pt x="112884" y="776231"/>
                    <a:pt x="154670" y="731607"/>
                    <a:pt x="207777" y="726951"/>
                  </a:cubicBezTo>
                  <a:cubicBezTo>
                    <a:pt x="212709" y="727119"/>
                    <a:pt x="229397" y="727288"/>
                    <a:pt x="554055" y="727288"/>
                  </a:cubicBezTo>
                  <a:cubicBezTo>
                    <a:pt x="611445" y="727288"/>
                    <a:pt x="658139" y="773969"/>
                    <a:pt x="658139" y="831359"/>
                  </a:cubicBezTo>
                  <a:lnTo>
                    <a:pt x="658139" y="1653261"/>
                  </a:lnTo>
                  <a:lnTo>
                    <a:pt x="771584" y="1649471"/>
                  </a:lnTo>
                  <a:lnTo>
                    <a:pt x="771584" y="831359"/>
                  </a:lnTo>
                  <a:cubicBezTo>
                    <a:pt x="771584" y="711406"/>
                    <a:pt x="674008" y="613952"/>
                    <a:pt x="554175" y="613952"/>
                  </a:cubicBezTo>
                  <a:cubicBezTo>
                    <a:pt x="-81930" y="613952"/>
                    <a:pt x="480325" y="613146"/>
                    <a:pt x="216824" y="613146"/>
                  </a:cubicBezTo>
                  <a:close/>
                </a:path>
              </a:pathLst>
            </a:custGeom>
            <a:solidFill>
              <a:srgbClr val="8EBAE5"/>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52A707C-87FF-E20E-6DA4-67A3D58A2C25}"/>
                </a:ext>
              </a:extLst>
            </p:cNvPr>
            <p:cNvSpPr/>
            <p:nvPr/>
          </p:nvSpPr>
          <p:spPr>
            <a:xfrm>
              <a:off x="8258581" y="233972"/>
              <a:ext cx="3696107" cy="5224169"/>
            </a:xfrm>
            <a:custGeom>
              <a:avLst/>
              <a:gdLst>
                <a:gd name="connsiteX0" fmla="*/ 262093 w 3696107"/>
                <a:gd name="connsiteY0" fmla="*/ 146 h 5224169"/>
                <a:gd name="connsiteX1" fmla="*/ -434 w 3696107"/>
                <a:gd name="connsiteY1" fmla="*/ 262684 h 5224169"/>
                <a:gd name="connsiteX2" fmla="*/ -434 w 3696107"/>
                <a:gd name="connsiteY2" fmla="*/ 4258675 h 5224169"/>
                <a:gd name="connsiteX3" fmla="*/ 262093 w 3696107"/>
                <a:gd name="connsiteY3" fmla="*/ 4521188 h 5224169"/>
                <a:gd name="connsiteX4" fmla="*/ 1682963 w 3696107"/>
                <a:gd name="connsiteY4" fmla="*/ 4521188 h 5224169"/>
                <a:gd name="connsiteX5" fmla="*/ 1682963 w 3696107"/>
                <a:gd name="connsiteY5" fmla="*/ 5060977 h 5224169"/>
                <a:gd name="connsiteX6" fmla="*/ 1682686 w 3696107"/>
                <a:gd name="connsiteY6" fmla="*/ 5061254 h 5224169"/>
                <a:gd name="connsiteX7" fmla="*/ 1682939 w 3696107"/>
                <a:gd name="connsiteY7" fmla="*/ 5145005 h 5224169"/>
                <a:gd name="connsiteX8" fmla="*/ 1683830 w 3696107"/>
                <a:gd name="connsiteY8" fmla="*/ 5224316 h 5224169"/>
                <a:gd name="connsiteX9" fmla="*/ 1767015 w 3696107"/>
                <a:gd name="connsiteY9" fmla="*/ 5137377 h 5224169"/>
                <a:gd name="connsiteX10" fmla="*/ 2383207 w 3696107"/>
                <a:gd name="connsiteY10" fmla="*/ 4521188 h 5224169"/>
                <a:gd name="connsiteX11" fmla="*/ 3433146 w 3696107"/>
                <a:gd name="connsiteY11" fmla="*/ 4521188 h 5224169"/>
                <a:gd name="connsiteX12" fmla="*/ 3695673 w 3696107"/>
                <a:gd name="connsiteY12" fmla="*/ 4258675 h 5224169"/>
                <a:gd name="connsiteX13" fmla="*/ 3695673 w 3696107"/>
                <a:gd name="connsiteY13" fmla="*/ 262684 h 5224169"/>
                <a:gd name="connsiteX14" fmla="*/ 3433146 w 3696107"/>
                <a:gd name="connsiteY14" fmla="*/ 146 h 5224169"/>
                <a:gd name="connsiteX15" fmla="*/ 262093 w 3696107"/>
                <a:gd name="connsiteY15" fmla="*/ 113603 h 5224169"/>
                <a:gd name="connsiteX16" fmla="*/ 3433146 w 3696107"/>
                <a:gd name="connsiteY16" fmla="*/ 113603 h 5224169"/>
                <a:gd name="connsiteX17" fmla="*/ 3582228 w 3696107"/>
                <a:gd name="connsiteY17" fmla="*/ 262684 h 5224169"/>
                <a:gd name="connsiteX18" fmla="*/ 3582228 w 3696107"/>
                <a:gd name="connsiteY18" fmla="*/ 4258675 h 5224169"/>
                <a:gd name="connsiteX19" fmla="*/ 3433146 w 3696107"/>
                <a:gd name="connsiteY19" fmla="*/ 4407732 h 5224169"/>
                <a:gd name="connsiteX20" fmla="*/ 2325252 w 3696107"/>
                <a:gd name="connsiteY20" fmla="*/ 4420401 h 5224169"/>
                <a:gd name="connsiteX21" fmla="*/ 1796420 w 3696107"/>
                <a:gd name="connsiteY21" fmla="*/ 4947521 h 5224169"/>
                <a:gd name="connsiteX22" fmla="*/ 1796420 w 3696107"/>
                <a:gd name="connsiteY22" fmla="*/ 4521188 h 5224169"/>
                <a:gd name="connsiteX23" fmla="*/ 1801076 w 3696107"/>
                <a:gd name="connsiteY23" fmla="*/ 4521188 h 5224169"/>
                <a:gd name="connsiteX24" fmla="*/ 1796324 w 3696107"/>
                <a:gd name="connsiteY24" fmla="*/ 4516340 h 5224169"/>
                <a:gd name="connsiteX25" fmla="*/ 1796324 w 3696107"/>
                <a:gd name="connsiteY25" fmla="*/ 4407732 h 5224169"/>
                <a:gd name="connsiteX26" fmla="*/ 262093 w 3696107"/>
                <a:gd name="connsiteY26" fmla="*/ 4407732 h 5224169"/>
                <a:gd name="connsiteX27" fmla="*/ 113023 w 3696107"/>
                <a:gd name="connsiteY27" fmla="*/ 4258675 h 5224169"/>
                <a:gd name="connsiteX28" fmla="*/ 113023 w 3696107"/>
                <a:gd name="connsiteY28" fmla="*/ 262684 h 5224169"/>
                <a:gd name="connsiteX29" fmla="*/ 262093 w 3696107"/>
                <a:gd name="connsiteY29" fmla="*/ 113603 h 52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96107" h="5224169">
                  <a:moveTo>
                    <a:pt x="262093" y="146"/>
                  </a:moveTo>
                  <a:cubicBezTo>
                    <a:pt x="117355" y="146"/>
                    <a:pt x="-434" y="117946"/>
                    <a:pt x="-434" y="262684"/>
                  </a:cubicBezTo>
                  <a:lnTo>
                    <a:pt x="-434" y="4258675"/>
                  </a:lnTo>
                  <a:cubicBezTo>
                    <a:pt x="-434" y="4403413"/>
                    <a:pt x="117355" y="4521188"/>
                    <a:pt x="262093" y="4521188"/>
                  </a:cubicBezTo>
                  <a:lnTo>
                    <a:pt x="1682963" y="4521188"/>
                  </a:lnTo>
                  <a:lnTo>
                    <a:pt x="1682963" y="5060977"/>
                  </a:lnTo>
                  <a:lnTo>
                    <a:pt x="1682686" y="5061254"/>
                  </a:lnTo>
                  <a:lnTo>
                    <a:pt x="1682939" y="5145005"/>
                  </a:lnTo>
                  <a:lnTo>
                    <a:pt x="1683830" y="5224316"/>
                  </a:lnTo>
                  <a:lnTo>
                    <a:pt x="1767015" y="5137377"/>
                  </a:lnTo>
                  <a:lnTo>
                    <a:pt x="2383207" y="4521188"/>
                  </a:lnTo>
                  <a:lnTo>
                    <a:pt x="3433146" y="4521188"/>
                  </a:lnTo>
                  <a:cubicBezTo>
                    <a:pt x="3577729" y="4521188"/>
                    <a:pt x="3695673" y="4403256"/>
                    <a:pt x="3695673" y="4258675"/>
                  </a:cubicBezTo>
                  <a:lnTo>
                    <a:pt x="3695673" y="262684"/>
                  </a:lnTo>
                  <a:cubicBezTo>
                    <a:pt x="3695673" y="118102"/>
                    <a:pt x="3577729" y="146"/>
                    <a:pt x="3433146" y="146"/>
                  </a:cubicBezTo>
                  <a:close/>
                  <a:moveTo>
                    <a:pt x="262093" y="113603"/>
                  </a:moveTo>
                  <a:lnTo>
                    <a:pt x="3433146" y="113603"/>
                  </a:lnTo>
                  <a:cubicBezTo>
                    <a:pt x="3515225" y="113603"/>
                    <a:pt x="3582228" y="180593"/>
                    <a:pt x="3582228" y="262684"/>
                  </a:cubicBezTo>
                  <a:lnTo>
                    <a:pt x="3582228" y="4258675"/>
                  </a:lnTo>
                  <a:cubicBezTo>
                    <a:pt x="3582228" y="4340765"/>
                    <a:pt x="3515225" y="4406794"/>
                    <a:pt x="3433146" y="4407732"/>
                  </a:cubicBezTo>
                  <a:lnTo>
                    <a:pt x="2325252" y="4420401"/>
                  </a:lnTo>
                  <a:lnTo>
                    <a:pt x="1796420" y="4947521"/>
                  </a:lnTo>
                  <a:lnTo>
                    <a:pt x="1796420" y="4521188"/>
                  </a:lnTo>
                  <a:lnTo>
                    <a:pt x="1801076" y="4521188"/>
                  </a:lnTo>
                  <a:cubicBezTo>
                    <a:pt x="1798442" y="4521128"/>
                    <a:pt x="1796324" y="4518999"/>
                    <a:pt x="1796324" y="4516340"/>
                  </a:cubicBezTo>
                  <a:lnTo>
                    <a:pt x="1796324" y="4407732"/>
                  </a:lnTo>
                  <a:lnTo>
                    <a:pt x="262093" y="4407732"/>
                  </a:lnTo>
                  <a:cubicBezTo>
                    <a:pt x="179918" y="4407732"/>
                    <a:pt x="113023" y="4340849"/>
                    <a:pt x="113023" y="4258675"/>
                  </a:cubicBezTo>
                  <a:lnTo>
                    <a:pt x="113023" y="262684"/>
                  </a:lnTo>
                  <a:cubicBezTo>
                    <a:pt x="113023" y="180509"/>
                    <a:pt x="179918" y="113603"/>
                    <a:pt x="262093" y="113603"/>
                  </a:cubicBezTo>
                  <a:close/>
                </a:path>
              </a:pathLst>
            </a:custGeom>
            <a:solidFill>
              <a:srgbClr val="8EBAE5"/>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62799C6-892D-67AC-9215-78737C8D119D}"/>
                </a:ext>
              </a:extLst>
            </p:cNvPr>
            <p:cNvSpPr/>
            <p:nvPr/>
          </p:nvSpPr>
          <p:spPr>
            <a:xfrm>
              <a:off x="11190004" y="5428532"/>
              <a:ext cx="772168" cy="1656099"/>
            </a:xfrm>
            <a:custGeom>
              <a:avLst/>
              <a:gdLst>
                <a:gd name="connsiteX0" fmla="*/ 379201 w 772168"/>
                <a:gd name="connsiteY0" fmla="*/ 158 h 1656099"/>
                <a:gd name="connsiteX1" fmla="*/ 116723 w 772168"/>
                <a:gd name="connsiteY1" fmla="*/ 260590 h 1656099"/>
                <a:gd name="connsiteX2" fmla="*/ 116675 w 772168"/>
                <a:gd name="connsiteY2" fmla="*/ 260590 h 1656099"/>
                <a:gd name="connsiteX3" fmla="*/ 116698 w 772168"/>
                <a:gd name="connsiteY3" fmla="*/ 261600 h 1656099"/>
                <a:gd name="connsiteX4" fmla="*/ 116675 w 772168"/>
                <a:gd name="connsiteY4" fmla="*/ 262683 h 1656099"/>
                <a:gd name="connsiteX5" fmla="*/ 116723 w 772168"/>
                <a:gd name="connsiteY5" fmla="*/ 262683 h 1656099"/>
                <a:gd name="connsiteX6" fmla="*/ 379201 w 772168"/>
                <a:gd name="connsiteY6" fmla="*/ 523127 h 1656099"/>
                <a:gd name="connsiteX7" fmla="*/ 380754 w 772168"/>
                <a:gd name="connsiteY7" fmla="*/ 523127 h 1656099"/>
                <a:gd name="connsiteX8" fmla="*/ 643232 w 772168"/>
                <a:gd name="connsiteY8" fmla="*/ 262683 h 1656099"/>
                <a:gd name="connsiteX9" fmla="*/ 643281 w 772168"/>
                <a:gd name="connsiteY9" fmla="*/ 262683 h 1656099"/>
                <a:gd name="connsiteX10" fmla="*/ 643256 w 772168"/>
                <a:gd name="connsiteY10" fmla="*/ 261672 h 1656099"/>
                <a:gd name="connsiteX11" fmla="*/ 643281 w 772168"/>
                <a:gd name="connsiteY11" fmla="*/ 260590 h 1656099"/>
                <a:gd name="connsiteX12" fmla="*/ 643232 w 772168"/>
                <a:gd name="connsiteY12" fmla="*/ 260590 h 1656099"/>
                <a:gd name="connsiteX13" fmla="*/ 380754 w 772168"/>
                <a:gd name="connsiteY13" fmla="*/ 158 h 1656099"/>
                <a:gd name="connsiteX14" fmla="*/ 379201 w 772168"/>
                <a:gd name="connsiteY14" fmla="*/ 113614 h 1656099"/>
                <a:gd name="connsiteX15" fmla="*/ 380754 w 772168"/>
                <a:gd name="connsiteY15" fmla="*/ 113614 h 1656099"/>
                <a:gd name="connsiteX16" fmla="*/ 529811 w 772168"/>
                <a:gd name="connsiteY16" fmla="*/ 261648 h 1656099"/>
                <a:gd name="connsiteX17" fmla="*/ 380754 w 772168"/>
                <a:gd name="connsiteY17" fmla="*/ 409671 h 1656099"/>
                <a:gd name="connsiteX18" fmla="*/ 379201 w 772168"/>
                <a:gd name="connsiteY18" fmla="*/ 409671 h 1656099"/>
                <a:gd name="connsiteX19" fmla="*/ 230143 w 772168"/>
                <a:gd name="connsiteY19" fmla="*/ 261648 h 1656099"/>
                <a:gd name="connsiteX20" fmla="*/ 379201 w 772168"/>
                <a:gd name="connsiteY20" fmla="*/ 113614 h 1656099"/>
                <a:gd name="connsiteX21" fmla="*/ 216825 w 772168"/>
                <a:gd name="connsiteY21" fmla="*/ 613122 h 1656099"/>
                <a:gd name="connsiteX22" fmla="*/ -584 w 772168"/>
                <a:gd name="connsiteY22" fmla="*/ 830529 h 1656099"/>
                <a:gd name="connsiteX23" fmla="*/ -584 w 772168"/>
                <a:gd name="connsiteY23" fmla="*/ 1652455 h 1656099"/>
                <a:gd name="connsiteX24" fmla="*/ 112885 w 772168"/>
                <a:gd name="connsiteY24" fmla="*/ 1656257 h 1656099"/>
                <a:gd name="connsiteX25" fmla="*/ 112885 w 772168"/>
                <a:gd name="connsiteY25" fmla="*/ 830529 h 1656099"/>
                <a:gd name="connsiteX26" fmla="*/ 216945 w 772168"/>
                <a:gd name="connsiteY26" fmla="*/ 726482 h 1656099"/>
                <a:gd name="connsiteX27" fmla="*/ 218401 w 772168"/>
                <a:gd name="connsiteY27" fmla="*/ 726482 h 1656099"/>
                <a:gd name="connsiteX28" fmla="*/ 226125 w 772168"/>
                <a:gd name="connsiteY28" fmla="*/ 727276 h 1656099"/>
                <a:gd name="connsiteX29" fmla="*/ 554055 w 772168"/>
                <a:gd name="connsiteY29" fmla="*/ 727276 h 1656099"/>
                <a:gd name="connsiteX30" fmla="*/ 658139 w 772168"/>
                <a:gd name="connsiteY30" fmla="*/ 831335 h 1656099"/>
                <a:gd name="connsiteX31" fmla="*/ 658139 w 772168"/>
                <a:gd name="connsiteY31" fmla="*/ 1653249 h 1656099"/>
                <a:gd name="connsiteX32" fmla="*/ 771584 w 772168"/>
                <a:gd name="connsiteY32" fmla="*/ 1649471 h 1656099"/>
                <a:gd name="connsiteX33" fmla="*/ 771584 w 772168"/>
                <a:gd name="connsiteY33" fmla="*/ 831335 h 1656099"/>
                <a:gd name="connsiteX34" fmla="*/ 554175 w 772168"/>
                <a:gd name="connsiteY34" fmla="*/ 613940 h 1656099"/>
                <a:gd name="connsiteX35" fmla="*/ 349712 w 772168"/>
                <a:gd name="connsiteY35" fmla="*/ 613940 h 1656099"/>
                <a:gd name="connsiteX36" fmla="*/ 311260 w 772168"/>
                <a:gd name="connsiteY36" fmla="*/ 614325 h 1656099"/>
                <a:gd name="connsiteX37" fmla="*/ 246855 w 772168"/>
                <a:gd name="connsiteY37" fmla="*/ 613122 h 165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68" h="1656099">
                  <a:moveTo>
                    <a:pt x="379201" y="158"/>
                  </a:moveTo>
                  <a:cubicBezTo>
                    <a:pt x="235160" y="158"/>
                    <a:pt x="117853" y="116814"/>
                    <a:pt x="116723" y="260590"/>
                  </a:cubicBezTo>
                  <a:lnTo>
                    <a:pt x="116675" y="260590"/>
                  </a:lnTo>
                  <a:cubicBezTo>
                    <a:pt x="116675" y="260938"/>
                    <a:pt x="116698" y="261263"/>
                    <a:pt x="116698" y="261600"/>
                  </a:cubicBezTo>
                  <a:cubicBezTo>
                    <a:pt x="116687" y="261961"/>
                    <a:pt x="116675" y="262322"/>
                    <a:pt x="116675" y="262683"/>
                  </a:cubicBezTo>
                  <a:lnTo>
                    <a:pt x="116723" y="262683"/>
                  </a:lnTo>
                  <a:cubicBezTo>
                    <a:pt x="117853" y="406458"/>
                    <a:pt x="235160" y="523127"/>
                    <a:pt x="379201" y="523127"/>
                  </a:cubicBezTo>
                  <a:lnTo>
                    <a:pt x="380754" y="523127"/>
                  </a:lnTo>
                  <a:cubicBezTo>
                    <a:pt x="524794" y="523127"/>
                    <a:pt x="642101" y="406458"/>
                    <a:pt x="643232" y="262683"/>
                  </a:cubicBezTo>
                  <a:lnTo>
                    <a:pt x="643281" y="262683"/>
                  </a:lnTo>
                  <a:cubicBezTo>
                    <a:pt x="643281" y="262346"/>
                    <a:pt x="643256" y="262009"/>
                    <a:pt x="643256" y="261672"/>
                  </a:cubicBezTo>
                  <a:cubicBezTo>
                    <a:pt x="643256" y="261312"/>
                    <a:pt x="643281" y="260951"/>
                    <a:pt x="643281" y="260590"/>
                  </a:cubicBezTo>
                  <a:lnTo>
                    <a:pt x="643232" y="260590"/>
                  </a:lnTo>
                  <a:cubicBezTo>
                    <a:pt x="642101" y="116814"/>
                    <a:pt x="524794" y="158"/>
                    <a:pt x="380754" y="158"/>
                  </a:cubicBezTo>
                  <a:close/>
                  <a:moveTo>
                    <a:pt x="379201" y="113614"/>
                  </a:moveTo>
                  <a:lnTo>
                    <a:pt x="380754" y="113614"/>
                  </a:lnTo>
                  <a:cubicBezTo>
                    <a:pt x="462580" y="113614"/>
                    <a:pt x="529246" y="179955"/>
                    <a:pt x="529811" y="261648"/>
                  </a:cubicBezTo>
                  <a:cubicBezTo>
                    <a:pt x="529234" y="343342"/>
                    <a:pt x="462567" y="409671"/>
                    <a:pt x="380754" y="409671"/>
                  </a:cubicBezTo>
                  <a:lnTo>
                    <a:pt x="379201" y="409671"/>
                  </a:lnTo>
                  <a:cubicBezTo>
                    <a:pt x="297375" y="409671"/>
                    <a:pt x="230721" y="343342"/>
                    <a:pt x="230143" y="261648"/>
                  </a:cubicBezTo>
                  <a:cubicBezTo>
                    <a:pt x="230709" y="179955"/>
                    <a:pt x="297375" y="113614"/>
                    <a:pt x="379201" y="113614"/>
                  </a:cubicBezTo>
                  <a:close/>
                  <a:moveTo>
                    <a:pt x="216825" y="613122"/>
                  </a:moveTo>
                  <a:cubicBezTo>
                    <a:pt x="96991" y="613122"/>
                    <a:pt x="-584" y="710576"/>
                    <a:pt x="-584" y="830529"/>
                  </a:cubicBezTo>
                  <a:lnTo>
                    <a:pt x="-584" y="1652455"/>
                  </a:lnTo>
                  <a:lnTo>
                    <a:pt x="112885" y="1656257"/>
                  </a:lnTo>
                  <a:lnTo>
                    <a:pt x="112885" y="830529"/>
                  </a:lnTo>
                  <a:cubicBezTo>
                    <a:pt x="112885" y="773139"/>
                    <a:pt x="159555" y="726482"/>
                    <a:pt x="216945" y="726482"/>
                  </a:cubicBezTo>
                  <a:lnTo>
                    <a:pt x="218401" y="726482"/>
                  </a:lnTo>
                  <a:cubicBezTo>
                    <a:pt x="221060" y="726807"/>
                    <a:pt x="223911" y="727276"/>
                    <a:pt x="226125" y="727276"/>
                  </a:cubicBezTo>
                  <a:lnTo>
                    <a:pt x="554055" y="727276"/>
                  </a:lnTo>
                  <a:cubicBezTo>
                    <a:pt x="611445" y="727276"/>
                    <a:pt x="658139" y="773946"/>
                    <a:pt x="658139" y="831335"/>
                  </a:cubicBezTo>
                  <a:lnTo>
                    <a:pt x="658139" y="1653249"/>
                  </a:lnTo>
                  <a:lnTo>
                    <a:pt x="771584" y="1649471"/>
                  </a:lnTo>
                  <a:lnTo>
                    <a:pt x="771584" y="831335"/>
                  </a:lnTo>
                  <a:cubicBezTo>
                    <a:pt x="771584" y="711382"/>
                    <a:pt x="674009" y="613940"/>
                    <a:pt x="554175" y="613940"/>
                  </a:cubicBezTo>
                  <a:lnTo>
                    <a:pt x="349712" y="613940"/>
                  </a:lnTo>
                  <a:cubicBezTo>
                    <a:pt x="336165" y="613940"/>
                    <a:pt x="323436" y="614072"/>
                    <a:pt x="311260" y="614325"/>
                  </a:cubicBezTo>
                  <a:cubicBezTo>
                    <a:pt x="292166" y="613567"/>
                    <a:pt x="270870" y="613122"/>
                    <a:pt x="246855" y="613122"/>
                  </a:cubicBezTo>
                  <a:close/>
                </a:path>
              </a:pathLst>
            </a:custGeom>
            <a:solidFill>
              <a:srgbClr val="8EBAE5"/>
            </a:solidFill>
            <a:ln w="0" cap="flat">
              <a:noFill/>
              <a:prstDash val="solid"/>
              <a:miter/>
            </a:ln>
          </p:spPr>
          <p:txBody>
            <a:bodyPr rtlCol="0" anchor="ctr"/>
            <a:lstStyle/>
            <a:p>
              <a:endParaRPr lang="en-GB"/>
            </a:p>
          </p:txBody>
        </p:sp>
      </p:grpSp>
      <p:sp>
        <p:nvSpPr>
          <p:cNvPr id="17" name="Title 1">
            <a:extLst>
              <a:ext uri="{FF2B5EF4-FFF2-40B4-BE49-F238E27FC236}">
                <a16:creationId xmlns:a16="http://schemas.microsoft.com/office/drawing/2014/main" id="{57864B1D-71E8-03D4-8FB4-8FC34F7203F8}"/>
              </a:ext>
            </a:extLst>
          </p:cNvPr>
          <p:cNvSpPr>
            <a:spLocks noGrp="1"/>
          </p:cNvSpPr>
          <p:nvPr>
            <p:ph type="title"/>
          </p:nvPr>
        </p:nvSpPr>
        <p:spPr>
          <a:xfrm>
            <a:off x="1562482" y="699972"/>
            <a:ext cx="5312879" cy="416930"/>
          </a:xfrm>
        </p:spPr>
        <p:txBody>
          <a:bodyPr>
            <a:normAutofit fontScale="90000"/>
          </a:bodyPr>
          <a:lstStyle/>
          <a:p>
            <a:r>
              <a:rPr lang="en-US" sz="2800">
                <a:solidFill>
                  <a:srgbClr val="8EBAE5"/>
                </a:solidFill>
                <a:latin typeface="Verdana"/>
                <a:ea typeface="Verdana"/>
              </a:rPr>
              <a:t>Week 7 – W.B 13/10/25</a:t>
            </a:r>
            <a:endParaRPr lang="en-US"/>
          </a:p>
        </p:txBody>
      </p:sp>
      <p:sp>
        <p:nvSpPr>
          <p:cNvPr id="18" name="TextBox 17">
            <a:extLst>
              <a:ext uri="{FF2B5EF4-FFF2-40B4-BE49-F238E27FC236}">
                <a16:creationId xmlns:a16="http://schemas.microsoft.com/office/drawing/2014/main" id="{58F04EB5-0554-D005-6F9F-1E62B37C6F61}"/>
              </a:ext>
            </a:extLst>
          </p:cNvPr>
          <p:cNvSpPr txBox="1"/>
          <p:nvPr/>
        </p:nvSpPr>
        <p:spPr>
          <a:xfrm>
            <a:off x="706429" y="4969476"/>
            <a:ext cx="3973053" cy="1384995"/>
          </a:xfrm>
          <a:prstGeom prst="rect">
            <a:avLst/>
          </a:prstGeom>
          <a:noFill/>
        </p:spPr>
        <p:txBody>
          <a:bodyPr wrap="square" lIns="91440" tIns="45720" rIns="91440" bIns="45720" rtlCol="0" anchor="t">
            <a:spAutoFit/>
          </a:bodyPr>
          <a:lstStyle/>
          <a:p>
            <a:r>
              <a:rPr lang="en-US" sz="2800" dirty="0">
                <a:solidFill>
                  <a:schemeClr val="bg1"/>
                </a:solidFill>
              </a:rPr>
              <a:t>Any other topics you want discussed? Leave them in this survey</a:t>
            </a:r>
          </a:p>
        </p:txBody>
      </p:sp>
      <p:sp>
        <p:nvSpPr>
          <p:cNvPr id="28" name="TextBox 27">
            <a:extLst>
              <a:ext uri="{FF2B5EF4-FFF2-40B4-BE49-F238E27FC236}">
                <a16:creationId xmlns:a16="http://schemas.microsoft.com/office/drawing/2014/main" id="{48347D95-70B4-B8F6-6E7F-7F9D2712E1C6}"/>
              </a:ext>
            </a:extLst>
          </p:cNvPr>
          <p:cNvSpPr txBox="1"/>
          <p:nvPr/>
        </p:nvSpPr>
        <p:spPr>
          <a:xfrm>
            <a:off x="8625224" y="3483597"/>
            <a:ext cx="3136739" cy="923330"/>
          </a:xfrm>
          <a:prstGeom prst="rect">
            <a:avLst/>
          </a:prstGeom>
          <a:noFill/>
        </p:spPr>
        <p:txBody>
          <a:bodyPr wrap="square" lIns="91440" tIns="45720" rIns="91440" bIns="45720" rtlCol="0" anchor="t">
            <a:spAutoFit/>
          </a:bodyPr>
          <a:lstStyle/>
          <a:p>
            <a:r>
              <a:rPr lang="en-US" dirty="0">
                <a:solidFill>
                  <a:srgbClr val="8EBAE5"/>
                </a:solidFill>
              </a:rPr>
              <a:t>House system survey – Give your feedback here as we will discuss this next week!</a:t>
            </a:r>
          </a:p>
        </p:txBody>
      </p:sp>
      <p:sp>
        <p:nvSpPr>
          <p:cNvPr id="30" name="TextBox 29">
            <a:extLst>
              <a:ext uri="{FF2B5EF4-FFF2-40B4-BE49-F238E27FC236}">
                <a16:creationId xmlns:a16="http://schemas.microsoft.com/office/drawing/2014/main" id="{6DAA5B80-3D82-52C7-7769-015AC2B4826A}"/>
              </a:ext>
            </a:extLst>
          </p:cNvPr>
          <p:cNvSpPr txBox="1"/>
          <p:nvPr/>
        </p:nvSpPr>
        <p:spPr>
          <a:xfrm>
            <a:off x="198802" y="1183824"/>
            <a:ext cx="8252852" cy="3785652"/>
          </a:xfrm>
          <a:prstGeom prst="rect">
            <a:avLst/>
          </a:prstGeom>
          <a:noFill/>
        </p:spPr>
        <p:txBody>
          <a:bodyPr wrap="square" lIns="91440" tIns="45720" rIns="91440" bIns="45720" rtlCol="0" anchor="t">
            <a:spAutoFit/>
          </a:bodyPr>
          <a:lstStyle/>
          <a:p>
            <a:r>
              <a:rPr lang="en-GB" sz="1500" dirty="0">
                <a:solidFill>
                  <a:schemeClr val="bg1"/>
                </a:solidFill>
                <a:latin typeface="Verdana"/>
                <a:ea typeface="Verdana"/>
              </a:rPr>
              <a:t>On Monday 13</a:t>
            </a:r>
            <a:r>
              <a:rPr lang="en-GB" sz="1500" baseline="30000" dirty="0">
                <a:solidFill>
                  <a:schemeClr val="bg1"/>
                </a:solidFill>
                <a:latin typeface="Verdana"/>
                <a:ea typeface="Verdana"/>
              </a:rPr>
              <a:t>th</a:t>
            </a:r>
            <a:r>
              <a:rPr lang="en-GB" sz="1500" dirty="0">
                <a:solidFill>
                  <a:schemeClr val="bg1"/>
                </a:solidFill>
                <a:latin typeface="Verdana"/>
                <a:ea typeface="Verdana"/>
              </a:rPr>
              <a:t> of October, Student council met with SLT. We discussed:</a:t>
            </a:r>
            <a:endParaRPr lang="en-US" sz="1500" dirty="0">
              <a:solidFill>
                <a:schemeClr val="bg1"/>
              </a:solidFill>
            </a:endParaRPr>
          </a:p>
          <a:p>
            <a:pPr marL="285750" indent="-285750">
              <a:buFont typeface="Arial" panose="020B0604020202020204" pitchFamily="34" charset="0"/>
              <a:buChar char="•"/>
            </a:pPr>
            <a:br>
              <a:rPr lang="en-GB" sz="1500" dirty="0">
                <a:solidFill>
                  <a:schemeClr val="bg1"/>
                </a:solidFill>
                <a:latin typeface="Verdana"/>
                <a:ea typeface="Verdana"/>
              </a:rPr>
            </a:br>
            <a:r>
              <a:rPr lang="en-GB" sz="1500" dirty="0">
                <a:solidFill>
                  <a:schemeClr val="bg1"/>
                </a:solidFill>
                <a:latin typeface="Verdana"/>
                <a:ea typeface="Verdana"/>
              </a:rPr>
              <a:t>The House system</a:t>
            </a:r>
            <a:endParaRPr lang="en-GB" sz="1500" dirty="0">
              <a:solidFill>
                <a:schemeClr val="bg1"/>
              </a:solidFill>
              <a:latin typeface="Aptos" panose="02110004020202020204"/>
              <a:ea typeface="Verdana"/>
            </a:endParaRPr>
          </a:p>
          <a:p>
            <a:pPr marL="285750" indent="-285750">
              <a:buFont typeface="Arial" panose="020B0604020202020204" pitchFamily="34" charset="0"/>
              <a:buChar char="•"/>
            </a:pPr>
            <a:r>
              <a:rPr lang="en-GB" sz="1500" dirty="0">
                <a:solidFill>
                  <a:schemeClr val="bg1"/>
                </a:solidFill>
                <a:latin typeface="Verdana"/>
                <a:ea typeface="Verdana"/>
              </a:rPr>
              <a:t>Refectory Menu</a:t>
            </a:r>
          </a:p>
          <a:p>
            <a:endParaRPr lang="en-GB" sz="1500" b="1" u="sng" dirty="0">
              <a:solidFill>
                <a:schemeClr val="bg1"/>
              </a:solidFill>
              <a:latin typeface="Verdana"/>
              <a:ea typeface="Verdana"/>
            </a:endParaRPr>
          </a:p>
          <a:p>
            <a:r>
              <a:rPr lang="en-GB" sz="1500" b="1" u="sng" dirty="0">
                <a:solidFill>
                  <a:schemeClr val="bg1"/>
                </a:solidFill>
                <a:latin typeface="Verdana"/>
                <a:ea typeface="Verdana"/>
              </a:rPr>
              <a:t>This is what was talked about</a:t>
            </a:r>
          </a:p>
          <a:p>
            <a:pPr marL="285750" indent="-285750">
              <a:buFont typeface="Arial"/>
              <a:buChar char="•"/>
            </a:pPr>
            <a:r>
              <a:rPr lang="en-GB" sz="1500" dirty="0">
                <a:solidFill>
                  <a:schemeClr val="bg1"/>
                </a:solidFill>
                <a:latin typeface="Verdana"/>
                <a:ea typeface="Verdana"/>
              </a:rPr>
              <a:t>400+ students completed the trinity triple, but less than 100 completed the student council survey so we need to execute the surveys differently</a:t>
            </a:r>
          </a:p>
          <a:p>
            <a:pPr marL="285750" indent="-285750">
              <a:buFont typeface="Arial"/>
              <a:buChar char="•"/>
            </a:pPr>
            <a:r>
              <a:rPr lang="en-GB" sz="1500" dirty="0">
                <a:solidFill>
                  <a:schemeClr val="bg1"/>
                </a:solidFill>
                <a:latin typeface="Verdana"/>
                <a:ea typeface="Verdana"/>
              </a:rPr>
              <a:t>House trophies coming this week </a:t>
            </a:r>
          </a:p>
          <a:p>
            <a:pPr marL="285750" indent="-285750">
              <a:buFont typeface="Arial"/>
              <a:buChar char="•"/>
            </a:pPr>
            <a:r>
              <a:rPr lang="en-GB" sz="1500" dirty="0">
                <a:solidFill>
                  <a:schemeClr val="bg1"/>
                </a:solidFill>
                <a:latin typeface="Verdana"/>
                <a:ea typeface="Verdana"/>
              </a:rPr>
              <a:t>Talk to teachers who used to be here at the time of more inclusive house system</a:t>
            </a:r>
          </a:p>
          <a:p>
            <a:pPr marL="285750" indent="-285750">
              <a:buFont typeface="Arial"/>
              <a:buChar char="•"/>
            </a:pPr>
            <a:r>
              <a:rPr lang="en-GB" sz="1500" dirty="0">
                <a:solidFill>
                  <a:schemeClr val="bg1"/>
                </a:solidFill>
                <a:latin typeface="Verdana"/>
                <a:ea typeface="Verdana"/>
              </a:rPr>
              <a:t>Changed to a year system after change of house</a:t>
            </a:r>
          </a:p>
          <a:p>
            <a:pPr marL="285750" indent="-285750">
              <a:buFont typeface="Arial"/>
              <a:buChar char="•"/>
            </a:pPr>
            <a:r>
              <a:rPr lang="en-GB" sz="1500" dirty="0">
                <a:solidFill>
                  <a:schemeClr val="bg1"/>
                </a:solidFill>
                <a:latin typeface="Verdana"/>
                <a:ea typeface="Verdana"/>
              </a:rPr>
              <a:t>Vertical house assembly will be happening next half term led by Mr Cook</a:t>
            </a:r>
          </a:p>
          <a:p>
            <a:pPr marL="285750" indent="-285750">
              <a:buFont typeface="Arial"/>
              <a:buChar char="•"/>
            </a:pPr>
            <a:r>
              <a:rPr lang="en-GB" sz="1500" dirty="0">
                <a:solidFill>
                  <a:schemeClr val="bg1"/>
                </a:solidFill>
                <a:latin typeface="Verdana"/>
                <a:ea typeface="Verdana"/>
              </a:rPr>
              <a:t>House leadership - both students (head team) and teachers</a:t>
            </a:r>
          </a:p>
          <a:p>
            <a:pPr marL="285750" indent="-285750">
              <a:buFont typeface="Arial"/>
              <a:buChar char="•"/>
            </a:pPr>
            <a:r>
              <a:rPr lang="en-GB" sz="1500" dirty="0">
                <a:solidFill>
                  <a:schemeClr val="bg1"/>
                </a:solidFill>
                <a:latin typeface="Verdana"/>
                <a:ea typeface="Verdana"/>
              </a:rPr>
              <a:t>Add refectory slides to school newsletter</a:t>
            </a:r>
          </a:p>
          <a:p>
            <a:pPr marL="285750" indent="-285750">
              <a:buFont typeface="Arial"/>
              <a:buChar char="•"/>
            </a:pPr>
            <a:r>
              <a:rPr lang="en-GB" sz="1500" dirty="0">
                <a:solidFill>
                  <a:schemeClr val="bg1"/>
                </a:solidFill>
                <a:latin typeface="Verdana"/>
                <a:ea typeface="Verdana"/>
              </a:rPr>
              <a:t>In a few weeks time, student council can use the tv in refectory to advertise and promote what is happening in the school.</a:t>
            </a:r>
          </a:p>
        </p:txBody>
      </p:sp>
      <p:pic>
        <p:nvPicPr>
          <p:cNvPr id="2" name="Picture 1" descr="A qr code on a white background&#10;&#10;AI-generated content may be incorrect.">
            <a:extLst>
              <a:ext uri="{FF2B5EF4-FFF2-40B4-BE49-F238E27FC236}">
                <a16:creationId xmlns:a16="http://schemas.microsoft.com/office/drawing/2014/main" id="{B47BF1E8-9937-DED0-C1A6-62E323F6FC08}"/>
              </a:ext>
            </a:extLst>
          </p:cNvPr>
          <p:cNvPicPr>
            <a:picLocks noChangeAspect="1"/>
          </p:cNvPicPr>
          <p:nvPr/>
        </p:nvPicPr>
        <p:blipFill>
          <a:blip r:embed="rId2"/>
          <a:stretch>
            <a:fillRect/>
          </a:stretch>
        </p:blipFill>
        <p:spPr>
          <a:xfrm>
            <a:off x="5187109" y="4719209"/>
            <a:ext cx="1772414" cy="1781914"/>
          </a:xfrm>
          <a:prstGeom prst="rect">
            <a:avLst/>
          </a:prstGeom>
        </p:spPr>
      </p:pic>
      <p:pic>
        <p:nvPicPr>
          <p:cNvPr id="4" name="Picture 3" descr="QR code">
            <a:extLst>
              <a:ext uri="{FF2B5EF4-FFF2-40B4-BE49-F238E27FC236}">
                <a16:creationId xmlns:a16="http://schemas.microsoft.com/office/drawing/2014/main" id="{6B7758FF-8E94-3AF8-8906-D29EEB7E988F}"/>
              </a:ext>
            </a:extLst>
          </p:cNvPr>
          <p:cNvPicPr>
            <a:picLocks noChangeAspect="1"/>
          </p:cNvPicPr>
          <p:nvPr/>
        </p:nvPicPr>
        <p:blipFill>
          <a:blip r:embed="rId3"/>
          <a:stretch>
            <a:fillRect/>
          </a:stretch>
        </p:blipFill>
        <p:spPr>
          <a:xfrm>
            <a:off x="8709836" y="407580"/>
            <a:ext cx="3048000" cy="3021419"/>
          </a:xfrm>
          <a:prstGeom prst="rect">
            <a:avLst/>
          </a:prstGeom>
        </p:spPr>
      </p:pic>
      <p:sp>
        <p:nvSpPr>
          <p:cNvPr id="3" name="TextBox 2">
            <a:hlinkClick r:id="rId4" action="ppaction://hlinksldjump"/>
            <a:extLst>
              <a:ext uri="{FF2B5EF4-FFF2-40B4-BE49-F238E27FC236}">
                <a16:creationId xmlns:a16="http://schemas.microsoft.com/office/drawing/2014/main" id="{D0FADF66-844E-DA68-C47D-9ACCFD1AE731}"/>
              </a:ext>
            </a:extLst>
          </p:cNvPr>
          <p:cNvSpPr txBox="1"/>
          <p:nvPr/>
        </p:nvSpPr>
        <p:spPr>
          <a:xfrm>
            <a:off x="6911978" y="233973"/>
            <a:ext cx="1184988" cy="707886"/>
          </a:xfrm>
          <a:prstGeom prst="rect">
            <a:avLst/>
          </a:prstGeom>
          <a:ln>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Click to go back</a:t>
            </a:r>
          </a:p>
        </p:txBody>
      </p:sp>
    </p:spTree>
    <p:extLst>
      <p:ext uri="{BB962C8B-B14F-4D97-AF65-F5344CB8AC3E}">
        <p14:creationId xmlns:p14="http://schemas.microsoft.com/office/powerpoint/2010/main" val="563136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HTS Feb 2025 Isaac Hatt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9331</TotalTime>
  <Words>912</Words>
  <Application>Microsoft Office PowerPoint</Application>
  <PresentationFormat>Widescreen</PresentationFormat>
  <Paragraphs>96</Paragraphs>
  <Slides>9</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vt:i4>
      </vt:variant>
    </vt:vector>
  </HeadingPairs>
  <TitlesOfParts>
    <vt:vector size="23" baseType="lpstr">
      <vt:lpstr>Abadi</vt:lpstr>
      <vt:lpstr>ADLaM Display</vt:lpstr>
      <vt:lpstr>Aptos</vt:lpstr>
      <vt:lpstr>Aptos Display</vt:lpstr>
      <vt:lpstr>Aptos SemiBold</vt:lpstr>
      <vt:lpstr>Arial</vt:lpstr>
      <vt:lpstr>Baguet Script</vt:lpstr>
      <vt:lpstr>Calibri</vt:lpstr>
      <vt:lpstr>Lucida Calligraphy</vt:lpstr>
      <vt:lpstr>Trebuchet MS</vt:lpstr>
      <vt:lpstr>Verdana</vt:lpstr>
      <vt:lpstr>Wingdings 3</vt:lpstr>
      <vt:lpstr>Facet</vt:lpstr>
      <vt:lpstr>HTS Feb 2025 Isaac Hatton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7 – W.B 13/10/25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903</cp:revision>
  <cp:lastPrinted>2024-09-30T15:28:11Z</cp:lastPrinted>
  <dcterms:created xsi:type="dcterms:W3CDTF">2022-07-08T05:33:16Z</dcterms:created>
  <dcterms:modified xsi:type="dcterms:W3CDTF">2025-10-17T12:53:02Z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