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25" r:id="rId4"/>
    <p:sldMasterId id="2147483648" r:id="rId5"/>
  </p:sldMasterIdLst>
  <p:notesMasterIdLst>
    <p:notesMasterId r:id="rId18"/>
  </p:notesMasterIdLst>
  <p:sldIdLst>
    <p:sldId id="259" r:id="rId6"/>
    <p:sldId id="260" r:id="rId7"/>
    <p:sldId id="270" r:id="rId8"/>
    <p:sldId id="300" r:id="rId9"/>
    <p:sldId id="299" r:id="rId10"/>
    <p:sldId id="303" r:id="rId11"/>
    <p:sldId id="304" r:id="rId12"/>
    <p:sldId id="290" r:id="rId13"/>
    <p:sldId id="305" r:id="rId14"/>
    <p:sldId id="306" r:id="rId15"/>
    <p:sldId id="302" r:id="rId16"/>
    <p:sldId id="307"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DC0F07-6318-4C70-8766-911311D16806}">
          <p14:sldIdLst>
            <p14:sldId id="259"/>
            <p14:sldId id="260"/>
            <p14:sldId id="270"/>
            <p14:sldId id="300"/>
            <p14:sldId id="299"/>
            <p14:sldId id="303"/>
            <p14:sldId id="304"/>
            <p14:sldId id="290"/>
            <p14:sldId id="305"/>
            <p14:sldId id="306"/>
            <p14:sldId id="302"/>
            <p14:sldId id="3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D19CC2-6645-9BD9-B44F-198EBD641C23}" name="Bradley DEYSEL" initials="BD" userId="S::bdeysel@holytrinitycrawley.org.uk::eb652434-ba0d-4f6d-bc67-94b5b671a7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dley DEYSEL"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90FA1"/>
    <a:srgbClr val="3ABFC6"/>
    <a:srgbClr val="3BB5C5"/>
    <a:srgbClr val="3BAEC5"/>
    <a:srgbClr val="3AB9C6"/>
    <a:srgbClr val="2AC6D6"/>
    <a:srgbClr val="33CCCC"/>
    <a:srgbClr val="66CC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2" d="100"/>
          <a:sy n="82" d="100"/>
        </p:scale>
        <p:origin x="682" y="7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DEYSEL" userId="eb652434-ba0d-4f6d-bc67-94b5b671a75a" providerId="ADAL" clId="{6652EBAF-46D8-4C2E-A77F-D920B1C5B4EC}"/>
    <pc:docChg chg="undo custSel addSld delSld modSld modSection">
      <pc:chgData name="Bradley DEYSEL" userId="eb652434-ba0d-4f6d-bc67-94b5b671a75a" providerId="ADAL" clId="{6652EBAF-46D8-4C2E-A77F-D920B1C5B4EC}" dt="2025-07-21T14:05:16.713" v="1513" actId="20577"/>
      <pc:docMkLst>
        <pc:docMk/>
      </pc:docMkLst>
      <pc:sldChg chg="addSp delSp modSp mod delAnim">
        <pc:chgData name="Bradley DEYSEL" userId="eb652434-ba0d-4f6d-bc67-94b5b671a75a" providerId="ADAL" clId="{6652EBAF-46D8-4C2E-A77F-D920B1C5B4EC}" dt="2025-07-21T13:49:02.898" v="950" actId="1076"/>
        <pc:sldMkLst>
          <pc:docMk/>
          <pc:sldMk cId="144535696" sldId="259"/>
        </pc:sldMkLst>
      </pc:sldChg>
      <pc:sldChg chg="addSp delSp modSp mod delAnim modAnim">
        <pc:chgData name="Bradley DEYSEL" userId="eb652434-ba0d-4f6d-bc67-94b5b671a75a" providerId="ADAL" clId="{6652EBAF-46D8-4C2E-A77F-D920B1C5B4EC}" dt="2025-07-21T14:01:27.703" v="1064" actId="1076"/>
        <pc:sldMkLst>
          <pc:docMk/>
          <pc:sldMk cId="1675910266" sldId="260"/>
        </pc:sldMkLst>
      </pc:sldChg>
      <pc:sldChg chg="addSp delSp modSp mod">
        <pc:chgData name="Bradley DEYSEL" userId="eb652434-ba0d-4f6d-bc67-94b5b671a75a" providerId="ADAL" clId="{6652EBAF-46D8-4C2E-A77F-D920B1C5B4EC}" dt="2025-07-21T13:43:41.030" v="894" actId="255"/>
        <pc:sldMkLst>
          <pc:docMk/>
          <pc:sldMk cId="2433912177" sldId="270"/>
        </pc:sldMkLst>
      </pc:sldChg>
      <pc:sldChg chg="addSp delSp modSp mod">
        <pc:chgData name="Bradley DEYSEL" userId="eb652434-ba0d-4f6d-bc67-94b5b671a75a" providerId="ADAL" clId="{6652EBAF-46D8-4C2E-A77F-D920B1C5B4EC}" dt="2025-07-17T15:00:04.706" v="176"/>
        <pc:sldMkLst>
          <pc:docMk/>
          <pc:sldMk cId="1432744459" sldId="290"/>
        </pc:sldMkLst>
      </pc:sldChg>
      <pc:sldChg chg="del">
        <pc:chgData name="Bradley DEYSEL" userId="eb652434-ba0d-4f6d-bc67-94b5b671a75a" providerId="ADAL" clId="{6652EBAF-46D8-4C2E-A77F-D920B1C5B4EC}" dt="2025-07-17T14:53:15.134" v="106" actId="2696"/>
        <pc:sldMkLst>
          <pc:docMk/>
          <pc:sldMk cId="2380668819" sldId="297"/>
        </pc:sldMkLst>
      </pc:sldChg>
      <pc:sldChg chg="addSp delSp modSp mod">
        <pc:chgData name="Bradley DEYSEL" userId="eb652434-ba0d-4f6d-bc67-94b5b671a75a" providerId="ADAL" clId="{6652EBAF-46D8-4C2E-A77F-D920B1C5B4EC}" dt="2025-07-21T14:05:16.713" v="1513" actId="20577"/>
        <pc:sldMkLst>
          <pc:docMk/>
          <pc:sldMk cId="4243906468" sldId="299"/>
        </pc:sldMkLst>
      </pc:sldChg>
      <pc:sldChg chg="addSp delSp modSp mod">
        <pc:chgData name="Bradley DEYSEL" userId="eb652434-ba0d-4f6d-bc67-94b5b671a75a" providerId="ADAL" clId="{6652EBAF-46D8-4C2E-A77F-D920B1C5B4EC}" dt="2025-07-17T15:00:13.049" v="179"/>
        <pc:sldMkLst>
          <pc:docMk/>
          <pc:sldMk cId="299848669" sldId="300"/>
        </pc:sldMkLst>
      </pc:sldChg>
      <pc:sldChg chg="del">
        <pc:chgData name="Bradley DEYSEL" userId="eb652434-ba0d-4f6d-bc67-94b5b671a75a" providerId="ADAL" clId="{6652EBAF-46D8-4C2E-A77F-D920B1C5B4EC}" dt="2025-07-17T14:52:59.656" v="101" actId="2696"/>
        <pc:sldMkLst>
          <pc:docMk/>
          <pc:sldMk cId="2640571038" sldId="301"/>
        </pc:sldMkLst>
      </pc:sldChg>
      <pc:sldChg chg="addSp delSp modSp mod">
        <pc:chgData name="Bradley DEYSEL" userId="eb652434-ba0d-4f6d-bc67-94b5b671a75a" providerId="ADAL" clId="{6652EBAF-46D8-4C2E-A77F-D920B1C5B4EC}" dt="2025-07-17T15:00:26.630" v="182" actId="14100"/>
        <pc:sldMkLst>
          <pc:docMk/>
          <pc:sldMk cId="997782912" sldId="302"/>
        </pc:sldMkLst>
      </pc:sldChg>
      <pc:sldChg chg="addSp delSp modSp add mod">
        <pc:chgData name="Bradley DEYSEL" userId="eb652434-ba0d-4f6d-bc67-94b5b671a75a" providerId="ADAL" clId="{6652EBAF-46D8-4C2E-A77F-D920B1C5B4EC}" dt="2025-07-17T15:13:59.153" v="344" actId="1076"/>
        <pc:sldMkLst>
          <pc:docMk/>
          <pc:sldMk cId="2940940782" sldId="303"/>
        </pc:sldMkLst>
      </pc:sldChg>
    </pc:docChg>
  </pc:docChgLst>
  <pc:docChgLst>
    <pc:chgData name="Bradley DEYSEL" userId="eb652434-ba0d-4f6d-bc67-94b5b671a75a" providerId="ADAL" clId="{4582205B-D3F2-4DB7-BBCB-488FEECED662}"/>
    <pc:docChg chg="undo custSel addSld modSld sldOrd addMainMaster modSection">
      <pc:chgData name="Bradley DEYSEL" userId="eb652434-ba0d-4f6d-bc67-94b5b671a75a" providerId="ADAL" clId="{4582205B-D3F2-4DB7-BBCB-488FEECED662}" dt="2025-10-03T09:03:18.641" v="12133" actId="1076"/>
      <pc:docMkLst>
        <pc:docMk/>
      </pc:docMkLst>
      <pc:sldChg chg="addSp delSp modSp mod delAnim modAnim">
        <pc:chgData name="Bradley DEYSEL" userId="eb652434-ba0d-4f6d-bc67-94b5b671a75a" providerId="ADAL" clId="{4582205B-D3F2-4DB7-BBCB-488FEECED662}" dt="2025-10-01T09:09:05.741" v="11925" actId="207"/>
        <pc:sldMkLst>
          <pc:docMk/>
          <pc:sldMk cId="144535696" sldId="259"/>
        </pc:sldMkLst>
        <pc:spChg chg="add mod">
          <ac:chgData name="Bradley DEYSEL" userId="eb652434-ba0d-4f6d-bc67-94b5b671a75a" providerId="ADAL" clId="{4582205B-D3F2-4DB7-BBCB-488FEECED662}" dt="2025-10-01T09:09:05.741" v="11925" actId="207"/>
          <ac:spMkLst>
            <pc:docMk/>
            <pc:sldMk cId="144535696" sldId="259"/>
            <ac:spMk id="2" creationId="{62AC41F0-5B01-0162-1D1B-B0180CD3BDC8}"/>
          </ac:spMkLst>
        </pc:spChg>
        <pc:spChg chg="mod ord">
          <ac:chgData name="Bradley DEYSEL" userId="eb652434-ba0d-4f6d-bc67-94b5b671a75a" providerId="ADAL" clId="{4582205B-D3F2-4DB7-BBCB-488FEECED662}" dt="2025-10-01T07:24:56.456" v="11903" actId="1076"/>
          <ac:spMkLst>
            <pc:docMk/>
            <pc:sldMk cId="144535696" sldId="259"/>
            <ac:spMk id="3" creationId="{8422FA88-B0DB-E6C0-CF92-273010F3BB38}"/>
          </ac:spMkLst>
        </pc:spChg>
        <pc:spChg chg="add mod">
          <ac:chgData name="Bradley DEYSEL" userId="eb652434-ba0d-4f6d-bc67-94b5b671a75a" providerId="ADAL" clId="{4582205B-D3F2-4DB7-BBCB-488FEECED662}" dt="2025-10-01T07:24:25.283" v="11895" actId="14100"/>
          <ac:spMkLst>
            <pc:docMk/>
            <pc:sldMk cId="144535696" sldId="259"/>
            <ac:spMk id="5" creationId="{2D401B9A-8E07-9351-7673-6484018A88AB}"/>
          </ac:spMkLst>
        </pc:spChg>
        <pc:spChg chg="add mod">
          <ac:chgData name="Bradley DEYSEL" userId="eb652434-ba0d-4f6d-bc67-94b5b671a75a" providerId="ADAL" clId="{4582205B-D3F2-4DB7-BBCB-488FEECED662}" dt="2025-10-01T09:04:52.116" v="11921" actId="208"/>
          <ac:spMkLst>
            <pc:docMk/>
            <pc:sldMk cId="144535696" sldId="259"/>
            <ac:spMk id="6" creationId="{A29837AD-BA9A-25D2-DE35-8EB4977FD9CB}"/>
          </ac:spMkLst>
        </pc:spChg>
        <pc:spChg chg="mod">
          <ac:chgData name="Bradley DEYSEL" userId="eb652434-ba0d-4f6d-bc67-94b5b671a75a" providerId="ADAL" clId="{4582205B-D3F2-4DB7-BBCB-488FEECED662}" dt="2025-10-01T09:05:05.287" v="11923" actId="1076"/>
          <ac:spMkLst>
            <pc:docMk/>
            <pc:sldMk cId="144535696" sldId="259"/>
            <ac:spMk id="8" creationId="{9C534AD6-3C17-FB99-FD1F-42F056C33E46}"/>
          </ac:spMkLst>
        </pc:spChg>
        <pc:spChg chg="add mod">
          <ac:chgData name="Bradley DEYSEL" userId="eb652434-ba0d-4f6d-bc67-94b5b671a75a" providerId="ADAL" clId="{4582205B-D3F2-4DB7-BBCB-488FEECED662}" dt="2025-10-01T07:24:52.646" v="11902" actId="1076"/>
          <ac:spMkLst>
            <pc:docMk/>
            <pc:sldMk cId="144535696" sldId="259"/>
            <ac:spMk id="9" creationId="{6E81EC16-4899-BF9D-E5F4-5142C0A16CA5}"/>
          </ac:spMkLst>
        </pc:spChg>
        <pc:spChg chg="mod ord">
          <ac:chgData name="Bradley DEYSEL" userId="eb652434-ba0d-4f6d-bc67-94b5b671a75a" providerId="ADAL" clId="{4582205B-D3F2-4DB7-BBCB-488FEECED662}" dt="2025-09-18T13:03:07.377" v="11374" actId="1076"/>
          <ac:spMkLst>
            <pc:docMk/>
            <pc:sldMk cId="144535696" sldId="259"/>
            <ac:spMk id="13" creationId="{73045F38-A2B5-3B54-3340-C8BF6DD25123}"/>
          </ac:spMkLst>
        </pc:spChg>
        <pc:spChg chg="mod">
          <ac:chgData name="Bradley DEYSEL" userId="eb652434-ba0d-4f6d-bc67-94b5b671a75a" providerId="ADAL" clId="{4582205B-D3F2-4DB7-BBCB-488FEECED662}" dt="2025-09-18T13:03:21.812" v="11406" actId="20577"/>
          <ac:spMkLst>
            <pc:docMk/>
            <pc:sldMk cId="144535696" sldId="259"/>
            <ac:spMk id="18" creationId="{33652432-D9B4-EA27-DF1A-0C85550A3990}"/>
          </ac:spMkLst>
        </pc:spChg>
        <pc:grpChg chg="mod">
          <ac:chgData name="Bradley DEYSEL" userId="eb652434-ba0d-4f6d-bc67-94b5b671a75a" providerId="ADAL" clId="{4582205B-D3F2-4DB7-BBCB-488FEECED662}" dt="2025-09-26T10:57:46.863" v="11528" actId="14100"/>
          <ac:grpSpMkLst>
            <pc:docMk/>
            <pc:sldMk cId="144535696" sldId="259"/>
            <ac:grpSpMk id="7" creationId="{3BBE94F2-C5E9-C20C-589D-36DDC3CD7796}"/>
          </ac:grpSpMkLst>
        </pc:grpChg>
        <pc:picChg chg="add mod ord modCrop">
          <ac:chgData name="Bradley DEYSEL" userId="eb652434-ba0d-4f6d-bc67-94b5b671a75a" providerId="ADAL" clId="{4582205B-D3F2-4DB7-BBCB-488FEECED662}" dt="2025-10-01T09:05:01.979" v="11922" actId="1076"/>
          <ac:picMkLst>
            <pc:docMk/>
            <pc:sldMk cId="144535696" sldId="259"/>
            <ac:picMk id="14" creationId="{493D8E70-96D5-2C9F-F6F8-B38838BA82A7}"/>
          </ac:picMkLst>
        </pc:picChg>
      </pc:sldChg>
      <pc:sldChg chg="addSp delSp modSp mod delAnim modAnim">
        <pc:chgData name="Bradley DEYSEL" userId="eb652434-ba0d-4f6d-bc67-94b5b671a75a" providerId="ADAL" clId="{4582205B-D3F2-4DB7-BBCB-488FEECED662}" dt="2025-10-01T12:39:45.654" v="11947"/>
        <pc:sldMkLst>
          <pc:docMk/>
          <pc:sldMk cId="1675910266" sldId="260"/>
        </pc:sldMkLst>
        <pc:spChg chg="mod">
          <ac:chgData name="Bradley DEYSEL" userId="eb652434-ba0d-4f6d-bc67-94b5b671a75a" providerId="ADAL" clId="{4582205B-D3F2-4DB7-BBCB-488FEECED662}" dt="2025-09-18T13:09:34.921" v="11522" actId="1076"/>
          <ac:spMkLst>
            <pc:docMk/>
            <pc:sldMk cId="1675910266" sldId="260"/>
            <ac:spMk id="2" creationId="{F4636E1E-3167-53C0-2E9D-4EFEF83700D1}"/>
          </ac:spMkLst>
        </pc:spChg>
        <pc:spChg chg="mod ord">
          <ac:chgData name="Bradley DEYSEL" userId="eb652434-ba0d-4f6d-bc67-94b5b671a75a" providerId="ADAL" clId="{4582205B-D3F2-4DB7-BBCB-488FEECED662}" dt="2025-09-18T13:04:22.602" v="11438" actId="1076"/>
          <ac:spMkLst>
            <pc:docMk/>
            <pc:sldMk cId="1675910266" sldId="260"/>
            <ac:spMk id="3" creationId="{9F448480-4F0C-BC4B-BBC9-3B6399D4E3DE}"/>
          </ac:spMkLst>
        </pc:spChg>
        <pc:spChg chg="mod ord">
          <ac:chgData name="Bradley DEYSEL" userId="eb652434-ba0d-4f6d-bc67-94b5b671a75a" providerId="ADAL" clId="{4582205B-D3F2-4DB7-BBCB-488FEECED662}" dt="2025-10-01T12:39:18.589" v="11940" actId="1076"/>
          <ac:spMkLst>
            <pc:docMk/>
            <pc:sldMk cId="1675910266" sldId="260"/>
            <ac:spMk id="5" creationId="{84BA6E9D-F408-5D34-D9B9-E2E91A940028}"/>
          </ac:spMkLst>
        </pc:spChg>
        <pc:spChg chg="mod">
          <ac:chgData name="Bradley DEYSEL" userId="eb652434-ba0d-4f6d-bc67-94b5b671a75a" providerId="ADAL" clId="{4582205B-D3F2-4DB7-BBCB-488FEECED662}" dt="2025-10-01T12:38:53.104" v="11937" actId="1076"/>
          <ac:spMkLst>
            <pc:docMk/>
            <pc:sldMk cId="1675910266" sldId="260"/>
            <ac:spMk id="6" creationId="{F9CC3219-A1BF-2EBB-CA99-AA632926573C}"/>
          </ac:spMkLst>
        </pc:spChg>
        <pc:spChg chg="add mod">
          <ac:chgData name="Bradley DEYSEL" userId="eb652434-ba0d-4f6d-bc67-94b5b671a75a" providerId="ADAL" clId="{4582205B-D3F2-4DB7-BBCB-488FEECED662}" dt="2025-10-01T12:39:45.654" v="11947"/>
          <ac:spMkLst>
            <pc:docMk/>
            <pc:sldMk cId="1675910266" sldId="260"/>
            <ac:spMk id="8" creationId="{3414BDE3-9BB1-01C8-9D95-76D53DF29B4F}"/>
          </ac:spMkLst>
        </pc:spChg>
        <pc:spChg chg="mod ord">
          <ac:chgData name="Bradley DEYSEL" userId="eb652434-ba0d-4f6d-bc67-94b5b671a75a" providerId="ADAL" clId="{4582205B-D3F2-4DB7-BBCB-488FEECED662}" dt="2025-10-01T12:38:40.406" v="11934" actId="1076"/>
          <ac:spMkLst>
            <pc:docMk/>
            <pc:sldMk cId="1675910266" sldId="260"/>
            <ac:spMk id="13" creationId="{3338FDFF-8508-81AA-A640-2603C135C885}"/>
          </ac:spMkLst>
        </pc:spChg>
        <pc:spChg chg="mod">
          <ac:chgData name="Bradley DEYSEL" userId="eb652434-ba0d-4f6d-bc67-94b5b671a75a" providerId="ADAL" clId="{4582205B-D3F2-4DB7-BBCB-488FEECED662}" dt="2025-09-18T13:04:34.223" v="11468" actId="20577"/>
          <ac:spMkLst>
            <pc:docMk/>
            <pc:sldMk cId="1675910266" sldId="260"/>
            <ac:spMk id="44" creationId="{671D59B2-B9F4-C44E-44AD-96EA77F916BE}"/>
          </ac:spMkLst>
        </pc:spChg>
        <pc:picChg chg="add mod ord">
          <ac:chgData name="Bradley DEYSEL" userId="eb652434-ba0d-4f6d-bc67-94b5b671a75a" providerId="ADAL" clId="{4582205B-D3F2-4DB7-BBCB-488FEECED662}" dt="2025-09-18T13:09:05.047" v="11514" actId="1076"/>
          <ac:picMkLst>
            <pc:docMk/>
            <pc:sldMk cId="1675910266" sldId="260"/>
            <ac:picMk id="4" creationId="{A948C3CA-8BD9-B0D2-465E-E246F9352E93}"/>
          </ac:picMkLst>
        </pc:picChg>
        <pc:picChg chg="add mod">
          <ac:chgData name="Bradley DEYSEL" userId="eb652434-ba0d-4f6d-bc67-94b5b671a75a" providerId="ADAL" clId="{4582205B-D3F2-4DB7-BBCB-488FEECED662}" dt="2025-09-18T13:04:46.990" v="11470" actId="14100"/>
          <ac:picMkLst>
            <pc:docMk/>
            <pc:sldMk cId="1675910266" sldId="260"/>
            <ac:picMk id="7" creationId="{73D8DCA7-9355-3F7E-BC30-A09805E820B8}"/>
          </ac:picMkLst>
        </pc:picChg>
        <pc:picChg chg="mod">
          <ac:chgData name="Bradley DEYSEL" userId="eb652434-ba0d-4f6d-bc67-94b5b671a75a" providerId="ADAL" clId="{4582205B-D3F2-4DB7-BBCB-488FEECED662}" dt="2025-09-18T13:10:02.526" v="11526" actId="1076"/>
          <ac:picMkLst>
            <pc:docMk/>
            <pc:sldMk cId="1675910266" sldId="260"/>
            <ac:picMk id="1027" creationId="{845A182D-AFE5-EB9F-6800-1CB31AACEB59}"/>
          </ac:picMkLst>
        </pc:picChg>
      </pc:sldChg>
      <pc:sldChg chg="addSp delSp modSp mod">
        <pc:chgData name="Bradley DEYSEL" userId="eb652434-ba0d-4f6d-bc67-94b5b671a75a" providerId="ADAL" clId="{4582205B-D3F2-4DB7-BBCB-488FEECED662}" dt="2025-10-03T08:59:49.549" v="12050" actId="166"/>
        <pc:sldMkLst>
          <pc:docMk/>
          <pc:sldMk cId="2433912177" sldId="270"/>
        </pc:sldMkLst>
        <pc:spChg chg="mod ord">
          <ac:chgData name="Bradley DEYSEL" userId="eb652434-ba0d-4f6d-bc67-94b5b671a75a" providerId="ADAL" clId="{4582205B-D3F2-4DB7-BBCB-488FEECED662}" dt="2025-10-03T08:59:49.549" v="12050" actId="166"/>
          <ac:spMkLst>
            <pc:docMk/>
            <pc:sldMk cId="2433912177" sldId="270"/>
            <ac:spMk id="6" creationId="{B17699E2-DF46-2034-F941-3D2D723E9D6B}"/>
          </ac:spMkLst>
        </pc:spChg>
        <pc:picChg chg="add ord">
          <ac:chgData name="Bradley DEYSEL" userId="eb652434-ba0d-4f6d-bc67-94b5b671a75a" providerId="ADAL" clId="{4582205B-D3F2-4DB7-BBCB-488FEECED662}" dt="2025-09-15T12:29:36.530" v="9279" actId="167"/>
          <ac:picMkLst>
            <pc:docMk/>
            <pc:sldMk cId="2433912177" sldId="270"/>
            <ac:picMk id="4" creationId="{05C846F3-2E06-E309-1F3C-429CDCEC0B43}"/>
          </ac:picMkLst>
        </pc:picChg>
        <pc:picChg chg="add mod">
          <ac:chgData name="Bradley DEYSEL" userId="eb652434-ba0d-4f6d-bc67-94b5b671a75a" providerId="ADAL" clId="{4582205B-D3F2-4DB7-BBCB-488FEECED662}" dt="2025-09-15T12:43:40.757" v="9632" actId="1076"/>
          <ac:picMkLst>
            <pc:docMk/>
            <pc:sldMk cId="2433912177" sldId="270"/>
            <ac:picMk id="5" creationId="{3E31ACCC-C027-3BB5-A41F-D4E930262672}"/>
          </ac:picMkLst>
        </pc:picChg>
      </pc:sldChg>
      <pc:sldChg chg="addSp delSp modSp mod">
        <pc:chgData name="Bradley DEYSEL" userId="eb652434-ba0d-4f6d-bc67-94b5b671a75a" providerId="ADAL" clId="{4582205B-D3F2-4DB7-BBCB-488FEECED662}" dt="2025-09-15T13:13:20.173" v="10460" actId="20577"/>
        <pc:sldMkLst>
          <pc:docMk/>
          <pc:sldMk cId="1432744459" sldId="290"/>
        </pc:sldMkLst>
        <pc:spChg chg="add mod">
          <ac:chgData name="Bradley DEYSEL" userId="eb652434-ba0d-4f6d-bc67-94b5b671a75a" providerId="ADAL" clId="{4582205B-D3F2-4DB7-BBCB-488FEECED662}" dt="2025-09-15T13:13:20.173" v="10460" actId="20577"/>
          <ac:spMkLst>
            <pc:docMk/>
            <pc:sldMk cId="1432744459" sldId="290"/>
            <ac:spMk id="3" creationId="{3BB80164-8909-C639-1120-CEED64B6BC9F}"/>
          </ac:spMkLst>
        </pc:spChg>
        <pc:spChg chg="mod">
          <ac:chgData name="Bradley DEYSEL" userId="eb652434-ba0d-4f6d-bc67-94b5b671a75a" providerId="ADAL" clId="{4582205B-D3F2-4DB7-BBCB-488FEECED662}" dt="2025-09-08T13:46:39.553" v="1948" actId="1076"/>
          <ac:spMkLst>
            <pc:docMk/>
            <pc:sldMk cId="1432744459" sldId="290"/>
            <ac:spMk id="27" creationId="{9A97A9D5-31F6-4C59-0B6F-6B9C9808032F}"/>
          </ac:spMkLst>
        </pc:spChg>
        <pc:picChg chg="add ord">
          <ac:chgData name="Bradley DEYSEL" userId="eb652434-ba0d-4f6d-bc67-94b5b671a75a" providerId="ADAL" clId="{4582205B-D3F2-4DB7-BBCB-488FEECED662}" dt="2025-09-15T12:29:59.696" v="9287" actId="167"/>
          <ac:picMkLst>
            <pc:docMk/>
            <pc:sldMk cId="1432744459" sldId="290"/>
            <ac:picMk id="4" creationId="{393B9ACD-4CE4-EDA9-E7E1-2CFE765D928E}"/>
          </ac:picMkLst>
        </pc:picChg>
      </pc:sldChg>
      <pc:sldChg chg="addSp delSp modSp mod">
        <pc:chgData name="Bradley DEYSEL" userId="eb652434-ba0d-4f6d-bc67-94b5b671a75a" providerId="ADAL" clId="{4582205B-D3F2-4DB7-BBCB-488FEECED662}" dt="2025-09-29T13:52:42.139" v="11880" actId="5793"/>
        <pc:sldMkLst>
          <pc:docMk/>
          <pc:sldMk cId="4243906468" sldId="299"/>
        </pc:sldMkLst>
        <pc:spChg chg="mod ord">
          <ac:chgData name="Bradley DEYSEL" userId="eb652434-ba0d-4f6d-bc67-94b5b671a75a" providerId="ADAL" clId="{4582205B-D3F2-4DB7-BBCB-488FEECED662}" dt="2025-09-29T13:52:42.139" v="11880" actId="5793"/>
          <ac:spMkLst>
            <pc:docMk/>
            <pc:sldMk cId="4243906468" sldId="299"/>
            <ac:spMk id="3" creationId="{668E8CD5-05FB-0EDA-B158-ABA78B1EAF17}"/>
          </ac:spMkLst>
        </pc:spChg>
        <pc:picChg chg="add ord">
          <ac:chgData name="Bradley DEYSEL" userId="eb652434-ba0d-4f6d-bc67-94b5b671a75a" providerId="ADAL" clId="{4582205B-D3F2-4DB7-BBCB-488FEECED662}" dt="2025-09-15T12:29:41.556" v="9281" actId="167"/>
          <ac:picMkLst>
            <pc:docMk/>
            <pc:sldMk cId="4243906468" sldId="299"/>
            <ac:picMk id="5" creationId="{EAC02FB1-47A4-6EED-002A-0A7CDF3F5A11}"/>
          </ac:picMkLst>
        </pc:picChg>
        <pc:picChg chg="add mod modCrop">
          <ac:chgData name="Bradley DEYSEL" userId="eb652434-ba0d-4f6d-bc67-94b5b671a75a" providerId="ADAL" clId="{4582205B-D3F2-4DB7-BBCB-488FEECED662}" dt="2025-09-29T13:52:05.229" v="11867" actId="1076"/>
          <ac:picMkLst>
            <pc:docMk/>
            <pc:sldMk cId="4243906468" sldId="299"/>
            <ac:picMk id="6" creationId="{53FBEBD9-8EBC-09F9-B5F3-CDE74C06D879}"/>
          </ac:picMkLst>
        </pc:picChg>
        <pc:picChg chg="mod">
          <ac:chgData name="Bradley DEYSEL" userId="eb652434-ba0d-4f6d-bc67-94b5b671a75a" providerId="ADAL" clId="{4582205B-D3F2-4DB7-BBCB-488FEECED662}" dt="2025-09-29T13:52:12.934" v="11869" actId="14100"/>
          <ac:picMkLst>
            <pc:docMk/>
            <pc:sldMk cId="4243906468" sldId="299"/>
            <ac:picMk id="33" creationId="{3C6071EF-BFE2-99D0-C609-CAB8DC13E020}"/>
          </ac:picMkLst>
        </pc:picChg>
      </pc:sldChg>
      <pc:sldChg chg="addSp delSp modSp mod ord delAnim modAnim">
        <pc:chgData name="Bradley DEYSEL" userId="eb652434-ba0d-4f6d-bc67-94b5b671a75a" providerId="ADAL" clId="{4582205B-D3F2-4DB7-BBCB-488FEECED662}" dt="2025-10-03T09:03:18.641" v="12133" actId="1076"/>
        <pc:sldMkLst>
          <pc:docMk/>
          <pc:sldMk cId="299848669" sldId="300"/>
        </pc:sldMkLst>
        <pc:spChg chg="mod ord">
          <ac:chgData name="Bradley DEYSEL" userId="eb652434-ba0d-4f6d-bc67-94b5b671a75a" providerId="ADAL" clId="{4582205B-D3F2-4DB7-BBCB-488FEECED662}" dt="2025-10-03T09:03:18.641" v="12133" actId="1076"/>
          <ac:spMkLst>
            <pc:docMk/>
            <pc:sldMk cId="299848669" sldId="300"/>
            <ac:spMk id="10" creationId="{FE3A76B9-1EB6-AD83-603D-26C7A0B72A7F}"/>
          </ac:spMkLst>
        </pc:spChg>
        <pc:spChg chg="add mod">
          <ac:chgData name="Bradley DEYSEL" userId="eb652434-ba0d-4f6d-bc67-94b5b671a75a" providerId="ADAL" clId="{4582205B-D3F2-4DB7-BBCB-488FEECED662}" dt="2025-10-03T09:03:06.992" v="12132" actId="207"/>
          <ac:spMkLst>
            <pc:docMk/>
            <pc:sldMk cId="299848669" sldId="300"/>
            <ac:spMk id="23" creationId="{1483C069-A0F7-27E4-9B45-EE02DD67F50C}"/>
          </ac:spMkLst>
        </pc:spChg>
        <pc:picChg chg="add ord">
          <ac:chgData name="Bradley DEYSEL" userId="eb652434-ba0d-4f6d-bc67-94b5b671a75a" providerId="ADAL" clId="{4582205B-D3F2-4DB7-BBCB-488FEECED662}" dt="2025-09-15T12:30:10.982" v="9291" actId="167"/>
          <ac:picMkLst>
            <pc:docMk/>
            <pc:sldMk cId="299848669" sldId="300"/>
            <ac:picMk id="22" creationId="{FAC6B706-88FB-F0F0-393C-1BF66CCC7C70}"/>
          </ac:picMkLst>
        </pc:picChg>
        <pc:picChg chg="mod">
          <ac:chgData name="Bradley DEYSEL" userId="eb652434-ba0d-4f6d-bc67-94b5b671a75a" providerId="ADAL" clId="{4582205B-D3F2-4DB7-BBCB-488FEECED662}" dt="2025-09-11T11:27:30.854" v="7738" actId="1076"/>
          <ac:picMkLst>
            <pc:docMk/>
            <pc:sldMk cId="299848669" sldId="300"/>
            <ac:picMk id="1032" creationId="{FC587B03-7265-203C-1E5C-D4BFB3BFC539}"/>
          </ac:picMkLst>
        </pc:picChg>
      </pc:sldChg>
      <pc:sldChg chg="addSp delSp modSp mod">
        <pc:chgData name="Bradley DEYSEL" userId="eb652434-ba0d-4f6d-bc67-94b5b671a75a" providerId="ADAL" clId="{4582205B-D3F2-4DB7-BBCB-488FEECED662}" dt="2025-09-15T12:30:26.818" v="9295" actId="167"/>
        <pc:sldMkLst>
          <pc:docMk/>
          <pc:sldMk cId="997782912" sldId="302"/>
        </pc:sldMkLst>
        <pc:spChg chg="mod">
          <ac:chgData name="Bradley DEYSEL" userId="eb652434-ba0d-4f6d-bc67-94b5b671a75a" providerId="ADAL" clId="{4582205B-D3F2-4DB7-BBCB-488FEECED662}" dt="2025-09-11T15:47:14.143" v="8524" actId="1076"/>
          <ac:spMkLst>
            <pc:docMk/>
            <pc:sldMk cId="997782912" sldId="302"/>
            <ac:spMk id="10" creationId="{6665C0F3-4406-4FAD-2880-3010383CD08A}"/>
          </ac:spMkLst>
        </pc:spChg>
        <pc:picChg chg="add ord">
          <ac:chgData name="Bradley DEYSEL" userId="eb652434-ba0d-4f6d-bc67-94b5b671a75a" providerId="ADAL" clId="{4582205B-D3F2-4DB7-BBCB-488FEECED662}" dt="2025-09-15T12:30:26.818" v="9295" actId="167"/>
          <ac:picMkLst>
            <pc:docMk/>
            <pc:sldMk cId="997782912" sldId="302"/>
            <ac:picMk id="2" creationId="{33E21751-DF46-0422-872E-ADE2D831A14E}"/>
          </ac:picMkLst>
        </pc:picChg>
      </pc:sldChg>
      <pc:sldChg chg="addSp delSp modSp mod delAnim modAnim">
        <pc:chgData name="Bradley DEYSEL" userId="eb652434-ba0d-4f6d-bc67-94b5b671a75a" providerId="ADAL" clId="{4582205B-D3F2-4DB7-BBCB-488FEECED662}" dt="2025-10-03T08:57:31.628" v="11978" actId="1076"/>
        <pc:sldMkLst>
          <pc:docMk/>
          <pc:sldMk cId="2940940782" sldId="303"/>
        </pc:sldMkLst>
        <pc:spChg chg="add mod">
          <ac:chgData name="Bradley DEYSEL" userId="eb652434-ba0d-4f6d-bc67-94b5b671a75a" providerId="ADAL" clId="{4582205B-D3F2-4DB7-BBCB-488FEECED662}" dt="2025-09-17T11:29:12.571" v="11282" actId="14100"/>
          <ac:spMkLst>
            <pc:docMk/>
            <pc:sldMk cId="2940940782" sldId="303"/>
            <ac:spMk id="2" creationId="{7AE387D6-9814-7DC6-BE59-22F006D72185}"/>
          </ac:spMkLst>
        </pc:spChg>
        <pc:spChg chg="add mod">
          <ac:chgData name="Bradley DEYSEL" userId="eb652434-ba0d-4f6d-bc67-94b5b671a75a" providerId="ADAL" clId="{4582205B-D3F2-4DB7-BBCB-488FEECED662}" dt="2025-10-03T08:57:31.628" v="11978" actId="1076"/>
          <ac:spMkLst>
            <pc:docMk/>
            <pc:sldMk cId="2940940782" sldId="303"/>
            <ac:spMk id="3" creationId="{1E8EDB07-C4DB-630B-431D-85D334C5CD89}"/>
          </ac:spMkLst>
        </pc:spChg>
        <pc:spChg chg="add mod">
          <ac:chgData name="Bradley DEYSEL" userId="eb652434-ba0d-4f6d-bc67-94b5b671a75a" providerId="ADAL" clId="{4582205B-D3F2-4DB7-BBCB-488FEECED662}" dt="2025-09-17T11:17:46.339" v="11046" actId="1076"/>
          <ac:spMkLst>
            <pc:docMk/>
            <pc:sldMk cId="2940940782" sldId="303"/>
            <ac:spMk id="4" creationId="{F7A7A9BD-C07F-A28C-B8BD-04862124CFE2}"/>
          </ac:spMkLst>
        </pc:spChg>
        <pc:spChg chg="add mod">
          <ac:chgData name="Bradley DEYSEL" userId="eb652434-ba0d-4f6d-bc67-94b5b671a75a" providerId="ADAL" clId="{4582205B-D3F2-4DB7-BBCB-488FEECED662}" dt="2025-09-17T11:17:59.892" v="11049" actId="1076"/>
          <ac:spMkLst>
            <pc:docMk/>
            <pc:sldMk cId="2940940782" sldId="303"/>
            <ac:spMk id="5" creationId="{50369300-0759-4B7F-5AF2-75A1D1706870}"/>
          </ac:spMkLst>
        </pc:spChg>
        <pc:spChg chg="add mod">
          <ac:chgData name="Bradley DEYSEL" userId="eb652434-ba0d-4f6d-bc67-94b5b671a75a" providerId="ADAL" clId="{4582205B-D3F2-4DB7-BBCB-488FEECED662}" dt="2025-09-17T11:17:40.307" v="11045" actId="1076"/>
          <ac:spMkLst>
            <pc:docMk/>
            <pc:sldMk cId="2940940782" sldId="303"/>
            <ac:spMk id="6" creationId="{802F3639-3CA8-5074-B066-A20407B9E5F3}"/>
          </ac:spMkLst>
        </pc:spChg>
        <pc:spChg chg="add mod">
          <ac:chgData name="Bradley DEYSEL" userId="eb652434-ba0d-4f6d-bc67-94b5b671a75a" providerId="ADAL" clId="{4582205B-D3F2-4DB7-BBCB-488FEECED662}" dt="2025-09-17T11:17:53.132" v="11048" actId="1076"/>
          <ac:spMkLst>
            <pc:docMk/>
            <pc:sldMk cId="2940940782" sldId="303"/>
            <ac:spMk id="7" creationId="{091DF0E3-73D8-1E17-73C6-04823DB07CF0}"/>
          </ac:spMkLst>
        </pc:spChg>
        <pc:spChg chg="add mod">
          <ac:chgData name="Bradley DEYSEL" userId="eb652434-ba0d-4f6d-bc67-94b5b671a75a" providerId="ADAL" clId="{4582205B-D3F2-4DB7-BBCB-488FEECED662}" dt="2025-09-17T11:17:35.844" v="11044" actId="1076"/>
          <ac:spMkLst>
            <pc:docMk/>
            <pc:sldMk cId="2940940782" sldId="303"/>
            <ac:spMk id="8" creationId="{FADD2BC1-70A2-20F1-69A8-F1EA3CE2010D}"/>
          </ac:spMkLst>
        </pc:spChg>
        <pc:spChg chg="add mod">
          <ac:chgData name="Bradley DEYSEL" userId="eb652434-ba0d-4f6d-bc67-94b5b671a75a" providerId="ADAL" clId="{4582205B-D3F2-4DB7-BBCB-488FEECED662}" dt="2025-09-17T11:17:49.636" v="11047" actId="1076"/>
          <ac:spMkLst>
            <pc:docMk/>
            <pc:sldMk cId="2940940782" sldId="303"/>
            <ac:spMk id="9" creationId="{C3588097-BA35-CAE6-3D78-005B3C28A1C7}"/>
          </ac:spMkLst>
        </pc:spChg>
        <pc:spChg chg="mod">
          <ac:chgData name="Bradley DEYSEL" userId="eb652434-ba0d-4f6d-bc67-94b5b671a75a" providerId="ADAL" clId="{4582205B-D3F2-4DB7-BBCB-488FEECED662}" dt="2025-09-17T11:19:08.903" v="11076" actId="1076"/>
          <ac:spMkLst>
            <pc:docMk/>
            <pc:sldMk cId="2940940782" sldId="303"/>
            <ac:spMk id="10" creationId="{B88C24C4-88C5-4621-2C34-69193F08801F}"/>
          </ac:spMkLst>
        </pc:spChg>
        <pc:spChg chg="add mod">
          <ac:chgData name="Bradley DEYSEL" userId="eb652434-ba0d-4f6d-bc67-94b5b671a75a" providerId="ADAL" clId="{4582205B-D3F2-4DB7-BBCB-488FEECED662}" dt="2025-09-17T11:17:32.809" v="11043" actId="1076"/>
          <ac:spMkLst>
            <pc:docMk/>
            <pc:sldMk cId="2940940782" sldId="303"/>
            <ac:spMk id="12" creationId="{68BB30FD-30E7-4032-F837-67C68E7F0232}"/>
          </ac:spMkLst>
        </pc:spChg>
        <pc:spChg chg="add mod">
          <ac:chgData name="Bradley DEYSEL" userId="eb652434-ba0d-4f6d-bc67-94b5b671a75a" providerId="ADAL" clId="{4582205B-D3F2-4DB7-BBCB-488FEECED662}" dt="2025-09-17T11:17:29.459" v="11042" actId="1076"/>
          <ac:spMkLst>
            <pc:docMk/>
            <pc:sldMk cId="2940940782" sldId="303"/>
            <ac:spMk id="13" creationId="{D74D637D-3977-A570-D8DB-EE9185634350}"/>
          </ac:spMkLst>
        </pc:spChg>
        <pc:spChg chg="add mod">
          <ac:chgData name="Bradley DEYSEL" userId="eb652434-ba0d-4f6d-bc67-94b5b671a75a" providerId="ADAL" clId="{4582205B-D3F2-4DB7-BBCB-488FEECED662}" dt="2025-09-17T11:21:54.653" v="11173" actId="113"/>
          <ac:spMkLst>
            <pc:docMk/>
            <pc:sldMk cId="2940940782" sldId="303"/>
            <ac:spMk id="14" creationId="{34D4BE64-51DB-B74D-3150-E40473539C3E}"/>
          </ac:spMkLst>
        </pc:spChg>
        <pc:spChg chg="add mod">
          <ac:chgData name="Bradley DEYSEL" userId="eb652434-ba0d-4f6d-bc67-94b5b671a75a" providerId="ADAL" clId="{4582205B-D3F2-4DB7-BBCB-488FEECED662}" dt="2025-09-17T11:26:01.922" v="11207" actId="1076"/>
          <ac:spMkLst>
            <pc:docMk/>
            <pc:sldMk cId="2940940782" sldId="303"/>
            <ac:spMk id="15" creationId="{19E512F1-5213-3CE8-BBA7-EADE7C157715}"/>
          </ac:spMkLst>
        </pc:spChg>
        <pc:spChg chg="add mod">
          <ac:chgData name="Bradley DEYSEL" userId="eb652434-ba0d-4f6d-bc67-94b5b671a75a" providerId="ADAL" clId="{4582205B-D3F2-4DB7-BBCB-488FEECED662}" dt="2025-09-17T11:26:03.685" v="11208" actId="1076"/>
          <ac:spMkLst>
            <pc:docMk/>
            <pc:sldMk cId="2940940782" sldId="303"/>
            <ac:spMk id="16" creationId="{D1511A13-8F77-D877-4EB2-BD1FFBDDBFBF}"/>
          </ac:spMkLst>
        </pc:spChg>
        <pc:spChg chg="add mod">
          <ac:chgData name="Bradley DEYSEL" userId="eb652434-ba0d-4f6d-bc67-94b5b671a75a" providerId="ADAL" clId="{4582205B-D3F2-4DB7-BBCB-488FEECED662}" dt="2025-09-17T11:22:56.443" v="11206" actId="255"/>
          <ac:spMkLst>
            <pc:docMk/>
            <pc:sldMk cId="2940940782" sldId="303"/>
            <ac:spMk id="17" creationId="{4D293725-3E54-3496-D3E9-6EBA88E07DE4}"/>
          </ac:spMkLst>
        </pc:spChg>
        <pc:spChg chg="add mod">
          <ac:chgData name="Bradley DEYSEL" userId="eb652434-ba0d-4f6d-bc67-94b5b671a75a" providerId="ADAL" clId="{4582205B-D3F2-4DB7-BBCB-488FEECED662}" dt="2025-10-01T10:12:13.272" v="11926" actId="3626"/>
          <ac:spMkLst>
            <pc:docMk/>
            <pc:sldMk cId="2940940782" sldId="303"/>
            <ac:spMk id="18" creationId="{02FA330C-172B-97D0-D1F7-46EE03A1AF0F}"/>
          </ac:spMkLst>
        </pc:spChg>
        <pc:picChg chg="add mod ord">
          <ac:chgData name="Bradley DEYSEL" userId="eb652434-ba0d-4f6d-bc67-94b5b671a75a" providerId="ADAL" clId="{4582205B-D3F2-4DB7-BBCB-488FEECED662}" dt="2025-09-16T13:35:42.096" v="10834" actId="1076"/>
          <ac:picMkLst>
            <pc:docMk/>
            <pc:sldMk cId="2940940782" sldId="303"/>
            <ac:picMk id="11" creationId="{1B061735-F8D7-0F23-EC49-96DE5C1F4010}"/>
          </ac:picMkLst>
        </pc:picChg>
        <pc:picChg chg="mod">
          <ac:chgData name="Bradley DEYSEL" userId="eb652434-ba0d-4f6d-bc67-94b5b671a75a" providerId="ADAL" clId="{4582205B-D3F2-4DB7-BBCB-488FEECED662}" dt="2025-09-08T14:13:49.436" v="2598" actId="1076"/>
          <ac:picMkLst>
            <pc:docMk/>
            <pc:sldMk cId="2940940782" sldId="303"/>
            <ac:picMk id="33" creationId="{05981228-A84E-568A-1B0F-9A8CF94211D7}"/>
          </ac:picMkLst>
        </pc:picChg>
        <pc:picChg chg="mod">
          <ac:chgData name="Bradley DEYSEL" userId="eb652434-ba0d-4f6d-bc67-94b5b671a75a" providerId="ADAL" clId="{4582205B-D3F2-4DB7-BBCB-488FEECED662}" dt="2025-09-12T12:55:24.358" v="9060" actId="1076"/>
          <ac:picMkLst>
            <pc:docMk/>
            <pc:sldMk cId="2940940782" sldId="303"/>
            <ac:picMk id="1032" creationId="{98894135-8A96-B840-B830-D59BC2494451}"/>
          </ac:picMkLst>
        </pc:picChg>
      </pc:sldChg>
      <pc:sldChg chg="addSp delSp modSp mod">
        <pc:chgData name="Bradley DEYSEL" userId="eb652434-ba0d-4f6d-bc67-94b5b671a75a" providerId="ADAL" clId="{4582205B-D3F2-4DB7-BBCB-488FEECED662}" dt="2025-09-15T12:29:53.779" v="9285" actId="167"/>
        <pc:sldMkLst>
          <pc:docMk/>
          <pc:sldMk cId="2813009466" sldId="304"/>
        </pc:sldMkLst>
        <pc:spChg chg="add mod">
          <ac:chgData name="Bradley DEYSEL" userId="eb652434-ba0d-4f6d-bc67-94b5b671a75a" providerId="ADAL" clId="{4582205B-D3F2-4DB7-BBCB-488FEECED662}" dt="2025-09-08T09:17:22.886" v="199" actId="14100"/>
          <ac:spMkLst>
            <pc:docMk/>
            <pc:sldMk cId="2813009466" sldId="304"/>
            <ac:spMk id="2" creationId="{2DBB287F-0E8F-5810-746F-09E70785123B}"/>
          </ac:spMkLst>
        </pc:spChg>
        <pc:spChg chg="mod">
          <ac:chgData name="Bradley DEYSEL" userId="eb652434-ba0d-4f6d-bc67-94b5b671a75a" providerId="ADAL" clId="{4582205B-D3F2-4DB7-BBCB-488FEECED662}" dt="2025-09-08T09:15:39.121" v="109" actId="207"/>
          <ac:spMkLst>
            <pc:docMk/>
            <pc:sldMk cId="2813009466" sldId="304"/>
            <ac:spMk id="12" creationId="{FBD0D2B6-FBB8-7E98-36B2-5B48A371D542}"/>
          </ac:spMkLst>
        </pc:spChg>
        <pc:picChg chg="add ord">
          <ac:chgData name="Bradley DEYSEL" userId="eb652434-ba0d-4f6d-bc67-94b5b671a75a" providerId="ADAL" clId="{4582205B-D3F2-4DB7-BBCB-488FEECED662}" dt="2025-09-15T12:29:53.779" v="9285" actId="167"/>
          <ac:picMkLst>
            <pc:docMk/>
            <pc:sldMk cId="2813009466" sldId="304"/>
            <ac:picMk id="13" creationId="{F2759631-CB44-805F-BF76-A0EE4D9AB169}"/>
          </ac:picMkLst>
        </pc:picChg>
      </pc:sldChg>
      <pc:sldChg chg="addSp delSp modSp add mod">
        <pc:chgData name="Bradley DEYSEL" userId="eb652434-ba0d-4f6d-bc67-94b5b671a75a" providerId="ADAL" clId="{4582205B-D3F2-4DB7-BBCB-488FEECED662}" dt="2025-09-15T12:30:04.935" v="9289" actId="167"/>
        <pc:sldMkLst>
          <pc:docMk/>
          <pc:sldMk cId="2962272889" sldId="305"/>
        </pc:sldMkLst>
        <pc:spChg chg="add mod">
          <ac:chgData name="Bradley DEYSEL" userId="eb652434-ba0d-4f6d-bc67-94b5b671a75a" providerId="ADAL" clId="{4582205B-D3F2-4DB7-BBCB-488FEECED662}" dt="2025-09-08T09:46:05.965" v="1420" actId="6549"/>
          <ac:spMkLst>
            <pc:docMk/>
            <pc:sldMk cId="2962272889" sldId="305"/>
            <ac:spMk id="5" creationId="{F929A355-9C65-4E40-EA6D-39CED610EDF7}"/>
          </ac:spMkLst>
        </pc:spChg>
        <pc:spChg chg="mod">
          <ac:chgData name="Bradley DEYSEL" userId="eb652434-ba0d-4f6d-bc67-94b5b671a75a" providerId="ADAL" clId="{4582205B-D3F2-4DB7-BBCB-488FEECED662}" dt="2025-09-08T08:54:15.115" v="96"/>
          <ac:spMkLst>
            <pc:docMk/>
            <pc:sldMk cId="2962272889" sldId="305"/>
            <ac:spMk id="27" creationId="{AC16C478-BF4E-421B-6E21-C8170509D3D5}"/>
          </ac:spMkLst>
        </pc:spChg>
        <pc:picChg chg="add ord">
          <ac:chgData name="Bradley DEYSEL" userId="eb652434-ba0d-4f6d-bc67-94b5b671a75a" providerId="ADAL" clId="{4582205B-D3F2-4DB7-BBCB-488FEECED662}" dt="2025-09-15T12:30:04.935" v="9289" actId="167"/>
          <ac:picMkLst>
            <pc:docMk/>
            <pc:sldMk cId="2962272889" sldId="305"/>
            <ac:picMk id="3" creationId="{DEF0E080-FA25-6C8E-64F1-4A46A6FB9867}"/>
          </ac:picMkLst>
        </pc:picChg>
      </pc:sldChg>
      <pc:sldChg chg="addSp delSp modSp add mod ord">
        <pc:chgData name="Bradley DEYSEL" userId="eb652434-ba0d-4f6d-bc67-94b5b671a75a" providerId="ADAL" clId="{4582205B-D3F2-4DB7-BBCB-488FEECED662}" dt="2025-09-16T13:48:36.819" v="11022" actId="255"/>
        <pc:sldMkLst>
          <pc:docMk/>
          <pc:sldMk cId="4134038342" sldId="306"/>
        </pc:sldMkLst>
        <pc:spChg chg="mod">
          <ac:chgData name="Bradley DEYSEL" userId="eb652434-ba0d-4f6d-bc67-94b5b671a75a" providerId="ADAL" clId="{4582205B-D3F2-4DB7-BBCB-488FEECED662}" dt="2025-09-16T13:48:36.819" v="11022" actId="255"/>
          <ac:spMkLst>
            <pc:docMk/>
            <pc:sldMk cId="4134038342" sldId="306"/>
            <ac:spMk id="2" creationId="{060C9E61-4BD8-FFF5-20F7-7658F3F17289}"/>
          </ac:spMkLst>
        </pc:spChg>
        <pc:spChg chg="mod">
          <ac:chgData name="Bradley DEYSEL" userId="eb652434-ba0d-4f6d-bc67-94b5b671a75a" providerId="ADAL" clId="{4582205B-D3F2-4DB7-BBCB-488FEECED662}" dt="2025-09-16T13:48:09.418" v="11019"/>
          <ac:spMkLst>
            <pc:docMk/>
            <pc:sldMk cId="4134038342" sldId="306"/>
            <ac:spMk id="10" creationId="{FF467367-8AEE-F14C-F7BE-0BABCA297619}"/>
          </ac:spMkLst>
        </pc:spChg>
        <pc:picChg chg="add ord">
          <ac:chgData name="Bradley DEYSEL" userId="eb652434-ba0d-4f6d-bc67-94b5b671a75a" providerId="ADAL" clId="{4582205B-D3F2-4DB7-BBCB-488FEECED662}" dt="2025-09-15T12:30:21.248" v="9293" actId="167"/>
          <ac:picMkLst>
            <pc:docMk/>
            <pc:sldMk cId="4134038342" sldId="306"/>
            <ac:picMk id="4" creationId="{7FC01CD4-83B6-3AAD-8538-915D59FE5B34}"/>
          </ac:picMkLst>
        </pc:picChg>
      </pc:sldChg>
      <pc:sldChg chg="addSp modSp add mod ord">
        <pc:chgData name="Bradley DEYSEL" userId="eb652434-ba0d-4f6d-bc67-94b5b671a75a" providerId="ADAL" clId="{4582205B-D3F2-4DB7-BBCB-488FEECED662}" dt="2025-10-01T12:41:00.328" v="11976"/>
        <pc:sldMkLst>
          <pc:docMk/>
          <pc:sldMk cId="563136642" sldId="307"/>
        </pc:sldMkLst>
        <pc:spChg chg="add mod">
          <ac:chgData name="Bradley DEYSEL" userId="eb652434-ba0d-4f6d-bc67-94b5b671a75a" providerId="ADAL" clId="{4582205B-D3F2-4DB7-BBCB-488FEECED662}" dt="2025-10-01T12:41:00.328" v="11976"/>
          <ac:spMkLst>
            <pc:docMk/>
            <pc:sldMk cId="563136642" sldId="307"/>
            <ac:spMk id="3" creationId="{F91AB1C7-B338-149D-4A47-1B10698DD494}"/>
          </ac:spMkLst>
        </pc:spChg>
      </pc:sldChg>
      <pc:sldMasterChg chg="add addSldLayout">
        <pc:chgData name="Bradley DEYSEL" userId="eb652434-ba0d-4f6d-bc67-94b5b671a75a" providerId="ADAL" clId="{4582205B-D3F2-4DB7-BBCB-488FEECED662}" dt="2025-10-01T12:37:44.071" v="11927" actId="27028"/>
        <pc:sldMasterMkLst>
          <pc:docMk/>
          <pc:sldMasterMk cId="1474685676" sldId="2147483648"/>
        </pc:sldMasterMkLst>
        <pc:sldLayoutChg chg="add">
          <pc:chgData name="Bradley DEYSEL" userId="eb652434-ba0d-4f6d-bc67-94b5b671a75a" providerId="ADAL" clId="{4582205B-D3F2-4DB7-BBCB-488FEECED662}" dt="2025-10-01T12:37:44.071" v="11927" actId="27028"/>
          <pc:sldLayoutMkLst>
            <pc:docMk/>
            <pc:sldMasterMk cId="1474685676" sldId="2147483648"/>
            <pc:sldLayoutMk cId="62607141" sldId="2147483661"/>
          </pc:sldLayoutMkLst>
        </pc:sldLayoutChg>
      </pc:sldMasterChg>
    </pc:docChg>
  </pc:docChgLst>
  <pc:docChgLst>
    <pc:chgData name="Bradley DEYSEL" userId="eb652434-ba0d-4f6d-bc67-94b5b671a75a" providerId="ADAL" clId="{03370CF4-8EDA-4BB7-AAC0-9944519A1DA3}"/>
    <pc:docChg chg="custSel addSld modSld sldOrd modSection">
      <pc:chgData name="Bradley DEYSEL" userId="eb652434-ba0d-4f6d-bc67-94b5b671a75a" providerId="ADAL" clId="{03370CF4-8EDA-4BB7-AAC0-9944519A1DA3}" dt="2025-09-05T14:12:57.636" v="1927" actId="1076"/>
      <pc:docMkLst>
        <pc:docMk/>
      </pc:docMkLst>
      <pc:sldChg chg="addSp modSp mod modAnim">
        <pc:chgData name="Bradley DEYSEL" userId="eb652434-ba0d-4f6d-bc67-94b5b671a75a" providerId="ADAL" clId="{03370CF4-8EDA-4BB7-AAC0-9944519A1DA3}" dt="2025-09-05T13:22:50.487" v="1387"/>
        <pc:sldMkLst>
          <pc:docMk/>
          <pc:sldMk cId="144535696" sldId="259"/>
        </pc:sldMkLst>
        <pc:spChg chg="mod ord">
          <ac:chgData name="Bradley DEYSEL" userId="eb652434-ba0d-4f6d-bc67-94b5b671a75a" providerId="ADAL" clId="{03370CF4-8EDA-4BB7-AAC0-9944519A1DA3}" dt="2025-09-05T13:22:50.487" v="1387"/>
          <ac:spMkLst>
            <pc:docMk/>
            <pc:sldMk cId="144535696" sldId="259"/>
            <ac:spMk id="3" creationId="{8422FA88-B0DB-E6C0-CF92-273010F3BB38}"/>
          </ac:spMkLst>
        </pc:spChg>
        <pc:spChg chg="mod">
          <ac:chgData name="Bradley DEYSEL" userId="eb652434-ba0d-4f6d-bc67-94b5b671a75a" providerId="ADAL" clId="{03370CF4-8EDA-4BB7-AAC0-9944519A1DA3}" dt="2025-09-05T12:28:04.399" v="57" actId="1076"/>
          <ac:spMkLst>
            <pc:docMk/>
            <pc:sldMk cId="144535696" sldId="259"/>
            <ac:spMk id="8" creationId="{9C534AD6-3C17-FB99-FD1F-42F056C33E46}"/>
          </ac:spMkLst>
        </pc:spChg>
        <pc:spChg chg="mod">
          <ac:chgData name="Bradley DEYSEL" userId="eb652434-ba0d-4f6d-bc67-94b5b671a75a" providerId="ADAL" clId="{03370CF4-8EDA-4BB7-AAC0-9944519A1DA3}" dt="2025-09-05T13:09:27.023" v="1362"/>
          <ac:spMkLst>
            <pc:docMk/>
            <pc:sldMk cId="144535696" sldId="259"/>
            <ac:spMk id="13" creationId="{73045F38-A2B5-3B54-3340-C8BF6DD25123}"/>
          </ac:spMkLst>
        </pc:spChg>
        <pc:spChg chg="mod">
          <ac:chgData name="Bradley DEYSEL" userId="eb652434-ba0d-4f6d-bc67-94b5b671a75a" providerId="ADAL" clId="{03370CF4-8EDA-4BB7-AAC0-9944519A1DA3}" dt="2025-09-05T12:24:15.818" v="49" actId="1076"/>
          <ac:spMkLst>
            <pc:docMk/>
            <pc:sldMk cId="144535696" sldId="259"/>
            <ac:spMk id="18" creationId="{33652432-D9B4-EA27-DF1A-0C85550A3990}"/>
          </ac:spMkLst>
        </pc:spChg>
      </pc:sldChg>
      <pc:sldChg chg="addSp modSp mod modAnim">
        <pc:chgData name="Bradley DEYSEL" userId="eb652434-ba0d-4f6d-bc67-94b5b671a75a" providerId="ADAL" clId="{03370CF4-8EDA-4BB7-AAC0-9944519A1DA3}" dt="2025-09-05T14:12:57.636" v="1927" actId="1076"/>
        <pc:sldMkLst>
          <pc:docMk/>
          <pc:sldMk cId="1675910266" sldId="260"/>
        </pc:sldMkLst>
        <pc:spChg chg="mod">
          <ac:chgData name="Bradley DEYSEL" userId="eb652434-ba0d-4f6d-bc67-94b5b671a75a" providerId="ADAL" clId="{03370CF4-8EDA-4BB7-AAC0-9944519A1DA3}" dt="2025-09-05T12:30:00.596" v="114" actId="1076"/>
          <ac:spMkLst>
            <pc:docMk/>
            <pc:sldMk cId="1675910266" sldId="260"/>
            <ac:spMk id="2" creationId="{F4636E1E-3167-53C0-2E9D-4EFEF83700D1}"/>
          </ac:spMkLst>
        </pc:spChg>
        <pc:spChg chg="add mod">
          <ac:chgData name="Bradley DEYSEL" userId="eb652434-ba0d-4f6d-bc67-94b5b671a75a" providerId="ADAL" clId="{03370CF4-8EDA-4BB7-AAC0-9944519A1DA3}" dt="2025-09-05T14:12:46.483" v="1925" actId="255"/>
          <ac:spMkLst>
            <pc:docMk/>
            <pc:sldMk cId="1675910266" sldId="260"/>
            <ac:spMk id="5" creationId="{84BA6E9D-F408-5D34-D9B9-E2E91A940028}"/>
          </ac:spMkLst>
        </pc:spChg>
        <pc:spChg chg="mod">
          <ac:chgData name="Bradley DEYSEL" userId="eb652434-ba0d-4f6d-bc67-94b5b671a75a" providerId="ADAL" clId="{03370CF4-8EDA-4BB7-AAC0-9944519A1DA3}" dt="2025-09-05T14:12:54.673" v="1926" actId="1076"/>
          <ac:spMkLst>
            <pc:docMk/>
            <pc:sldMk cId="1675910266" sldId="260"/>
            <ac:spMk id="6" creationId="{F9CC3219-A1BF-2EBB-CA99-AA632926573C}"/>
          </ac:spMkLst>
        </pc:spChg>
      </pc:sldChg>
      <pc:sldChg chg="addSp modSp mod">
        <pc:chgData name="Bradley DEYSEL" userId="eb652434-ba0d-4f6d-bc67-94b5b671a75a" providerId="ADAL" clId="{03370CF4-8EDA-4BB7-AAC0-9944519A1DA3}" dt="2025-09-05T12:16:38.993" v="33" actId="1076"/>
        <pc:sldMkLst>
          <pc:docMk/>
          <pc:sldMk cId="2433912177" sldId="270"/>
        </pc:sldMkLst>
      </pc:sldChg>
      <pc:sldChg chg="addSp delSp modSp mod">
        <pc:chgData name="Bradley DEYSEL" userId="eb652434-ba0d-4f6d-bc67-94b5b671a75a" providerId="ADAL" clId="{03370CF4-8EDA-4BB7-AAC0-9944519A1DA3}" dt="2025-09-05T12:52:13.020" v="1054" actId="1076"/>
        <pc:sldMkLst>
          <pc:docMk/>
          <pc:sldMk cId="1432744459" sldId="290"/>
        </pc:sldMkLst>
        <pc:spChg chg="mod">
          <ac:chgData name="Bradley DEYSEL" userId="eb652434-ba0d-4f6d-bc67-94b5b671a75a" providerId="ADAL" clId="{03370CF4-8EDA-4BB7-AAC0-9944519A1DA3}" dt="2025-09-05T12:52:13.020" v="1054" actId="1076"/>
          <ac:spMkLst>
            <pc:docMk/>
            <pc:sldMk cId="1432744459" sldId="290"/>
            <ac:spMk id="27" creationId="{9A97A9D5-31F6-4C59-0B6F-6B9C9808032F}"/>
          </ac:spMkLst>
        </pc:spChg>
      </pc:sldChg>
      <pc:sldChg chg="addSp modSp mod modAnim">
        <pc:chgData name="Bradley DEYSEL" userId="eb652434-ba0d-4f6d-bc67-94b5b671a75a" providerId="ADAL" clId="{03370CF4-8EDA-4BB7-AAC0-9944519A1DA3}" dt="2025-09-05T13:21:44.049" v="1386"/>
        <pc:sldMkLst>
          <pc:docMk/>
          <pc:sldMk cId="299848669" sldId="300"/>
        </pc:sldMkLst>
        <pc:spChg chg="mod">
          <ac:chgData name="Bradley DEYSEL" userId="eb652434-ba0d-4f6d-bc67-94b5b671a75a" providerId="ADAL" clId="{03370CF4-8EDA-4BB7-AAC0-9944519A1DA3}" dt="2025-09-05T13:20:56.637" v="1363" actId="1076"/>
          <ac:spMkLst>
            <pc:docMk/>
            <pc:sldMk cId="299848669" sldId="300"/>
            <ac:spMk id="10" creationId="{FE3A76B9-1EB6-AD83-603D-26C7A0B72A7F}"/>
          </ac:spMkLst>
        </pc:spChg>
        <pc:spChg chg="mod">
          <ac:chgData name="Bradley DEYSEL" userId="eb652434-ba0d-4f6d-bc67-94b5b671a75a" providerId="ADAL" clId="{03370CF4-8EDA-4BB7-AAC0-9944519A1DA3}" dt="2025-09-05T12:57:50.907" v="1172" actId="1076"/>
          <ac:spMkLst>
            <pc:docMk/>
            <pc:sldMk cId="299848669" sldId="300"/>
            <ac:spMk id="14" creationId="{572F5E39-4C0C-9528-7CD0-48C44F8DBA26}"/>
          </ac:spMkLst>
        </pc:spChg>
        <pc:spChg chg="mod">
          <ac:chgData name="Bradley DEYSEL" userId="eb652434-ba0d-4f6d-bc67-94b5b671a75a" providerId="ADAL" clId="{03370CF4-8EDA-4BB7-AAC0-9944519A1DA3}" dt="2025-09-05T12:57:50.907" v="1172" actId="1076"/>
          <ac:spMkLst>
            <pc:docMk/>
            <pc:sldMk cId="299848669" sldId="300"/>
            <ac:spMk id="16" creationId="{86BB900B-873C-36EC-C873-B78F19A940D2}"/>
          </ac:spMkLst>
        </pc:spChg>
        <pc:spChg chg="mod">
          <ac:chgData name="Bradley DEYSEL" userId="eb652434-ba0d-4f6d-bc67-94b5b671a75a" providerId="ADAL" clId="{03370CF4-8EDA-4BB7-AAC0-9944519A1DA3}" dt="2025-09-05T12:57:50.907" v="1172" actId="1076"/>
          <ac:spMkLst>
            <pc:docMk/>
            <pc:sldMk cId="299848669" sldId="300"/>
            <ac:spMk id="27" creationId="{C0161A86-0690-EAA8-53D8-C2E2E6C725E6}"/>
          </ac:spMkLst>
        </pc:spChg>
      </pc:sldChg>
      <pc:sldChg chg="addSp delSp modSp mod">
        <pc:chgData name="Bradley DEYSEL" userId="eb652434-ba0d-4f6d-bc67-94b5b671a75a" providerId="ADAL" clId="{03370CF4-8EDA-4BB7-AAC0-9944519A1DA3}" dt="2025-09-05T14:11:48.568" v="1924" actId="20577"/>
        <pc:sldMkLst>
          <pc:docMk/>
          <pc:sldMk cId="997782912" sldId="302"/>
        </pc:sldMkLst>
        <pc:spChg chg="add del mod">
          <ac:chgData name="Bradley DEYSEL" userId="eb652434-ba0d-4f6d-bc67-94b5b671a75a" providerId="ADAL" clId="{03370CF4-8EDA-4BB7-AAC0-9944519A1DA3}" dt="2025-09-05T14:07:51.405" v="1408" actId="1076"/>
          <ac:spMkLst>
            <pc:docMk/>
            <pc:sldMk cId="997782912" sldId="302"/>
            <ac:spMk id="10" creationId="{6665C0F3-4406-4FAD-2880-3010383CD08A}"/>
          </ac:spMkLst>
        </pc:spChg>
        <pc:spChg chg="add del mod">
          <ac:chgData name="Bradley DEYSEL" userId="eb652434-ba0d-4f6d-bc67-94b5b671a75a" providerId="ADAL" clId="{03370CF4-8EDA-4BB7-AAC0-9944519A1DA3}" dt="2025-09-05T14:07:51.405" v="1408" actId="1076"/>
          <ac:spMkLst>
            <pc:docMk/>
            <pc:sldMk cId="997782912" sldId="302"/>
            <ac:spMk id="14" creationId="{7C4B07E5-7014-7F89-AF36-F28070E2A78F}"/>
          </ac:spMkLst>
        </pc:spChg>
        <pc:spChg chg="add del mod">
          <ac:chgData name="Bradley DEYSEL" userId="eb652434-ba0d-4f6d-bc67-94b5b671a75a" providerId="ADAL" clId="{03370CF4-8EDA-4BB7-AAC0-9944519A1DA3}" dt="2025-09-05T14:07:51.405" v="1408" actId="1076"/>
          <ac:spMkLst>
            <pc:docMk/>
            <pc:sldMk cId="997782912" sldId="302"/>
            <ac:spMk id="16" creationId="{650C3B60-7CA8-AA80-AF0F-8C00EC5CC568}"/>
          </ac:spMkLst>
        </pc:spChg>
        <pc:spChg chg="add del mod">
          <ac:chgData name="Bradley DEYSEL" userId="eb652434-ba0d-4f6d-bc67-94b5b671a75a" providerId="ADAL" clId="{03370CF4-8EDA-4BB7-AAC0-9944519A1DA3}" dt="2025-09-05T14:07:51.405" v="1408" actId="1076"/>
          <ac:spMkLst>
            <pc:docMk/>
            <pc:sldMk cId="997782912" sldId="302"/>
            <ac:spMk id="27" creationId="{ECC74DCF-D92D-F72F-9D2C-B1D4D7671CF0}"/>
          </ac:spMkLst>
        </pc:spChg>
        <pc:picChg chg="add del mod">
          <ac:chgData name="Bradley DEYSEL" userId="eb652434-ba0d-4f6d-bc67-94b5b671a75a" providerId="ADAL" clId="{03370CF4-8EDA-4BB7-AAC0-9944519A1DA3}" dt="2025-09-05T14:07:51.405" v="1408" actId="1076"/>
          <ac:picMkLst>
            <pc:docMk/>
            <pc:sldMk cId="997782912" sldId="302"/>
            <ac:picMk id="34" creationId="{D4A55641-1214-6090-276E-325B2ED22104}"/>
          </ac:picMkLst>
        </pc:picChg>
        <pc:picChg chg="add del mod">
          <ac:chgData name="Bradley DEYSEL" userId="eb652434-ba0d-4f6d-bc67-94b5b671a75a" providerId="ADAL" clId="{03370CF4-8EDA-4BB7-AAC0-9944519A1DA3}" dt="2025-09-05T14:07:51.405" v="1408" actId="1076"/>
          <ac:picMkLst>
            <pc:docMk/>
            <pc:sldMk cId="997782912" sldId="302"/>
            <ac:picMk id="1032" creationId="{397512F6-63E2-BF1B-7846-BC52D1D16975}"/>
          </ac:picMkLst>
        </pc:picChg>
      </pc:sldChg>
      <pc:sldChg chg="modSp">
        <pc:chgData name="Bradley DEYSEL" userId="eb652434-ba0d-4f6d-bc67-94b5b671a75a" providerId="ADAL" clId="{03370CF4-8EDA-4BB7-AAC0-9944519A1DA3}" dt="2025-09-05T12:18:55.327" v="48"/>
        <pc:sldMkLst>
          <pc:docMk/>
          <pc:sldMk cId="2940940782" sldId="303"/>
        </pc:sldMkLst>
        <pc:spChg chg="mod">
          <ac:chgData name="Bradley DEYSEL" userId="eb652434-ba0d-4f6d-bc67-94b5b671a75a" providerId="ADAL" clId="{03370CF4-8EDA-4BB7-AAC0-9944519A1DA3}" dt="2025-09-05T12:18:55.327" v="48"/>
          <ac:spMkLst>
            <pc:docMk/>
            <pc:sldMk cId="2940940782" sldId="303"/>
            <ac:spMk id="10" creationId="{B88C24C4-88C5-4621-2C34-69193F08801F}"/>
          </ac:spMkLst>
        </pc:spChg>
      </pc:sldChg>
      <pc:sldChg chg="addSp delSp modSp add mod ord">
        <pc:chgData name="Bradley DEYSEL" userId="eb652434-ba0d-4f6d-bc67-94b5b671a75a" providerId="ADAL" clId="{03370CF4-8EDA-4BB7-AAC0-9944519A1DA3}" dt="2025-09-05T12:48:17.720" v="1034" actId="1076"/>
        <pc:sldMkLst>
          <pc:docMk/>
          <pc:sldMk cId="2813009466" sldId="304"/>
        </pc:sldMkLst>
        <pc:spChg chg="add mod">
          <ac:chgData name="Bradley DEYSEL" userId="eb652434-ba0d-4f6d-bc67-94b5b671a75a" providerId="ADAL" clId="{03370CF4-8EDA-4BB7-AAC0-9944519A1DA3}" dt="2025-09-05T12:32:34.370" v="137" actId="1076"/>
          <ac:spMkLst>
            <pc:docMk/>
            <pc:sldMk cId="2813009466" sldId="304"/>
            <ac:spMk id="7" creationId="{0DD534AE-03E2-9734-39A0-EFABAD19363C}"/>
          </ac:spMkLst>
        </pc:spChg>
        <pc:spChg chg="mod">
          <ac:chgData name="Bradley DEYSEL" userId="eb652434-ba0d-4f6d-bc67-94b5b671a75a" providerId="ADAL" clId="{03370CF4-8EDA-4BB7-AAC0-9944519A1DA3}" dt="2025-09-05T12:46:23.627" v="810" actId="1076"/>
          <ac:spMkLst>
            <pc:docMk/>
            <pc:sldMk cId="2813009466" sldId="304"/>
            <ac:spMk id="10" creationId="{B5F66630-CD93-AF02-B5EB-AEF23455243C}"/>
          </ac:spMkLst>
        </pc:spChg>
        <pc:spChg chg="add mod">
          <ac:chgData name="Bradley DEYSEL" userId="eb652434-ba0d-4f6d-bc67-94b5b671a75a" providerId="ADAL" clId="{03370CF4-8EDA-4BB7-AAC0-9944519A1DA3}" dt="2025-09-05T12:48:08.057" v="1033" actId="14100"/>
          <ac:spMkLst>
            <pc:docMk/>
            <pc:sldMk cId="2813009466" sldId="304"/>
            <ac:spMk id="12" creationId="{FBD0D2B6-FBB8-7E98-36B2-5B48A371D542}"/>
          </ac:spMkLst>
        </pc:spChg>
        <pc:picChg chg="add mod ord">
          <ac:chgData name="Bradley DEYSEL" userId="eb652434-ba0d-4f6d-bc67-94b5b671a75a" providerId="ADAL" clId="{03370CF4-8EDA-4BB7-AAC0-9944519A1DA3}" dt="2025-09-05T12:33:43.353" v="153" actId="1076"/>
          <ac:picMkLst>
            <pc:docMk/>
            <pc:sldMk cId="2813009466" sldId="304"/>
            <ac:picMk id="3" creationId="{74319EE7-EE74-8580-0A1A-ADB54DC0E519}"/>
          </ac:picMkLst>
        </pc:picChg>
        <pc:picChg chg="add mod ord">
          <ac:chgData name="Bradley DEYSEL" userId="eb652434-ba0d-4f6d-bc67-94b5b671a75a" providerId="ADAL" clId="{03370CF4-8EDA-4BB7-AAC0-9944519A1DA3}" dt="2025-09-05T12:33:45.178" v="154" actId="1076"/>
          <ac:picMkLst>
            <pc:docMk/>
            <pc:sldMk cId="2813009466" sldId="304"/>
            <ac:picMk id="5" creationId="{6D3ACD72-695D-8D27-E2C7-EE9446C495B4}"/>
          </ac:picMkLst>
        </pc:picChg>
        <pc:picChg chg="add mod ord">
          <ac:chgData name="Bradley DEYSEL" userId="eb652434-ba0d-4f6d-bc67-94b5b671a75a" providerId="ADAL" clId="{03370CF4-8EDA-4BB7-AAC0-9944519A1DA3}" dt="2025-09-05T12:33:39.506" v="152" actId="14100"/>
          <ac:picMkLst>
            <pc:docMk/>
            <pc:sldMk cId="2813009466" sldId="304"/>
            <ac:picMk id="6" creationId="{4DD2639E-7138-21D1-C5AB-9A7A40CBEA27}"/>
          </ac:picMkLst>
        </pc:picChg>
        <pc:picChg chg="add mod">
          <ac:chgData name="Bradley DEYSEL" userId="eb652434-ba0d-4f6d-bc67-94b5b671a75a" providerId="ADAL" clId="{03370CF4-8EDA-4BB7-AAC0-9944519A1DA3}" dt="2025-09-05T12:39:19.674" v="623" actId="1076"/>
          <ac:picMkLst>
            <pc:docMk/>
            <pc:sldMk cId="2813009466" sldId="304"/>
            <ac:picMk id="8" creationId="{458271DF-BCFE-9AE8-ABEC-63755CE699B2}"/>
          </ac:picMkLst>
        </pc:picChg>
        <pc:picChg chg="add mod">
          <ac:chgData name="Bradley DEYSEL" userId="eb652434-ba0d-4f6d-bc67-94b5b671a75a" providerId="ADAL" clId="{03370CF4-8EDA-4BB7-AAC0-9944519A1DA3}" dt="2025-09-05T12:39:13.760" v="621" actId="1076"/>
          <ac:picMkLst>
            <pc:docMk/>
            <pc:sldMk cId="2813009466" sldId="304"/>
            <ac:picMk id="9" creationId="{C791BCB7-982B-CDED-8914-9071AE35B17B}"/>
          </ac:picMkLst>
        </pc:picChg>
        <pc:picChg chg="add mod">
          <ac:chgData name="Bradley DEYSEL" userId="eb652434-ba0d-4f6d-bc67-94b5b671a75a" providerId="ADAL" clId="{03370CF4-8EDA-4BB7-AAC0-9944519A1DA3}" dt="2025-09-05T12:39:15.825" v="622" actId="1076"/>
          <ac:picMkLst>
            <pc:docMk/>
            <pc:sldMk cId="2813009466" sldId="304"/>
            <ac:picMk id="11" creationId="{1FE9DFC7-2A91-6424-DDA3-366B6A95BA15}"/>
          </ac:picMkLst>
        </pc:picChg>
        <pc:picChg chg="mod">
          <ac:chgData name="Bradley DEYSEL" userId="eb652434-ba0d-4f6d-bc67-94b5b671a75a" providerId="ADAL" clId="{03370CF4-8EDA-4BB7-AAC0-9944519A1DA3}" dt="2025-09-05T12:48:17.720" v="1034" actId="1076"/>
          <ac:picMkLst>
            <pc:docMk/>
            <pc:sldMk cId="2813009466" sldId="304"/>
            <ac:picMk id="1032" creationId="{DE3B94B9-ADD4-F11F-461D-7D69F7652A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6122AC-A7CE-4997-83DD-BF7273D88653}" type="datetimeFigureOut">
              <a:rPr lang="en-GB" smtClean="0"/>
              <a:t>03/10/2025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17CF97-7BAA-4248-8F22-4D6A27E6F739}" type="slidenum">
              <a:rPr lang="en-GB" smtClean="0"/>
              <a:t>‹#›</a:t>
            </a:fld>
            <a:endParaRPr lang="en-GB"/>
          </a:p>
        </p:txBody>
      </p:sp>
    </p:spTree>
    <p:extLst>
      <p:ext uri="{BB962C8B-B14F-4D97-AF65-F5344CB8AC3E}">
        <p14:creationId xmlns:p14="http://schemas.microsoft.com/office/powerpoint/2010/main" val="40850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17CF97-7BAA-4248-8F22-4D6A27E6F739}" type="slidenum">
              <a:rPr lang="en-GB" smtClean="0"/>
              <a:t>1</a:t>
            </a:fld>
            <a:endParaRPr lang="en-GB"/>
          </a:p>
        </p:txBody>
      </p:sp>
    </p:spTree>
    <p:extLst>
      <p:ext uri="{BB962C8B-B14F-4D97-AF65-F5344CB8AC3E}">
        <p14:creationId xmlns:p14="http://schemas.microsoft.com/office/powerpoint/2010/main" val="388131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A78A9-C87E-9FE5-A01F-2098B6FC2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9CC65-928B-545D-7CC8-CBE0F2CC3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05DB2-C796-583D-9252-5B2C240A4D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95886A-327F-4498-02AE-C613EAC8429B}"/>
              </a:ext>
            </a:extLst>
          </p:cNvPr>
          <p:cNvSpPr>
            <a:spLocks noGrp="1"/>
          </p:cNvSpPr>
          <p:nvPr>
            <p:ph type="sldNum" sz="quarter" idx="5"/>
          </p:nvPr>
        </p:nvSpPr>
        <p:spPr/>
        <p:txBody>
          <a:bodyPr/>
          <a:lstStyle/>
          <a:p>
            <a:fld id="{2917CF97-7BAA-4248-8F22-4D6A27E6F739}" type="slidenum">
              <a:rPr lang="en-GB" smtClean="0"/>
              <a:t>10</a:t>
            </a:fld>
            <a:endParaRPr lang="en-GB"/>
          </a:p>
        </p:txBody>
      </p:sp>
    </p:spTree>
    <p:extLst>
      <p:ext uri="{BB962C8B-B14F-4D97-AF65-F5344CB8AC3E}">
        <p14:creationId xmlns:p14="http://schemas.microsoft.com/office/powerpoint/2010/main" val="278952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C0C77-EFD3-961B-CD33-89DCE9150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4CE42-FD81-8576-7D09-7F7483A60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C4B2B-E187-0D6A-0C6D-B06BA697535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B2275DB-70EE-2F3F-83B0-9FB198241127}"/>
              </a:ext>
            </a:extLst>
          </p:cNvPr>
          <p:cNvSpPr>
            <a:spLocks noGrp="1"/>
          </p:cNvSpPr>
          <p:nvPr>
            <p:ph type="sldNum" sz="quarter" idx="5"/>
          </p:nvPr>
        </p:nvSpPr>
        <p:spPr/>
        <p:txBody>
          <a:bodyPr/>
          <a:lstStyle/>
          <a:p>
            <a:fld id="{2917CF97-7BAA-4248-8F22-4D6A27E6F739}" type="slidenum">
              <a:rPr lang="en-GB" smtClean="0"/>
              <a:t>11</a:t>
            </a:fld>
            <a:endParaRPr lang="en-GB"/>
          </a:p>
        </p:txBody>
      </p:sp>
    </p:spTree>
    <p:extLst>
      <p:ext uri="{BB962C8B-B14F-4D97-AF65-F5344CB8AC3E}">
        <p14:creationId xmlns:p14="http://schemas.microsoft.com/office/powerpoint/2010/main" val="104408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2</a:t>
            </a:fld>
            <a:endParaRPr lang="en-GB"/>
          </a:p>
        </p:txBody>
      </p:sp>
    </p:spTree>
    <p:extLst>
      <p:ext uri="{BB962C8B-B14F-4D97-AF65-F5344CB8AC3E}">
        <p14:creationId xmlns:p14="http://schemas.microsoft.com/office/powerpoint/2010/main" val="346672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3</a:t>
            </a:fld>
            <a:endParaRPr lang="en-GB"/>
          </a:p>
        </p:txBody>
      </p:sp>
    </p:spTree>
    <p:extLst>
      <p:ext uri="{BB962C8B-B14F-4D97-AF65-F5344CB8AC3E}">
        <p14:creationId xmlns:p14="http://schemas.microsoft.com/office/powerpoint/2010/main" val="255776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4</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1CEB-5D3D-B7CE-A140-BA76DB711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14B7F-D9D2-0FF1-82E9-FA531D347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2F014-DB27-939D-5B32-7B1AE3B52C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376F8D-D03A-7974-D657-A57B66F36D46}"/>
              </a:ext>
            </a:extLst>
          </p:cNvPr>
          <p:cNvSpPr>
            <a:spLocks noGrp="1"/>
          </p:cNvSpPr>
          <p:nvPr>
            <p:ph type="sldNum" sz="quarter" idx="5"/>
          </p:nvPr>
        </p:nvSpPr>
        <p:spPr/>
        <p:txBody>
          <a:bodyPr/>
          <a:lstStyle/>
          <a:p>
            <a:fld id="{2917CF97-7BAA-4248-8F22-4D6A27E6F739}" type="slidenum">
              <a:rPr lang="en-GB" smtClean="0"/>
              <a:t>5</a:t>
            </a:fld>
            <a:endParaRPr lang="en-GB"/>
          </a:p>
        </p:txBody>
      </p:sp>
    </p:spTree>
    <p:extLst>
      <p:ext uri="{BB962C8B-B14F-4D97-AF65-F5344CB8AC3E}">
        <p14:creationId xmlns:p14="http://schemas.microsoft.com/office/powerpoint/2010/main" val="348472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349CF-1753-F87B-A00E-74065B348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8DEF5-44DF-F0E8-9E8E-D0F53BAC6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B59E3-0610-5715-DB10-57A135D940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06549C-5888-98CD-E032-020010E04E3A}"/>
              </a:ext>
            </a:extLst>
          </p:cNvPr>
          <p:cNvSpPr>
            <a:spLocks noGrp="1"/>
          </p:cNvSpPr>
          <p:nvPr>
            <p:ph type="sldNum" sz="quarter" idx="5"/>
          </p:nvPr>
        </p:nvSpPr>
        <p:spPr/>
        <p:txBody>
          <a:bodyPr/>
          <a:lstStyle/>
          <a:p>
            <a:fld id="{2917CF97-7BAA-4248-8F22-4D6A27E6F739}" type="slidenum">
              <a:rPr lang="en-GB" smtClean="0"/>
              <a:t>6</a:t>
            </a:fld>
            <a:endParaRPr lang="en-GB"/>
          </a:p>
        </p:txBody>
      </p:sp>
    </p:spTree>
    <p:extLst>
      <p:ext uri="{BB962C8B-B14F-4D97-AF65-F5344CB8AC3E}">
        <p14:creationId xmlns:p14="http://schemas.microsoft.com/office/powerpoint/2010/main" val="204581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F2A6-4B09-E56A-5275-E0B2E15A4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B0720-DA91-4DA4-C64A-013F5529A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7854F-70FB-C23D-EC17-AF1E0B69D3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A497C4-B62C-FD27-E066-EAF8AB263A5A}"/>
              </a:ext>
            </a:extLst>
          </p:cNvPr>
          <p:cNvSpPr>
            <a:spLocks noGrp="1"/>
          </p:cNvSpPr>
          <p:nvPr>
            <p:ph type="sldNum" sz="quarter" idx="5"/>
          </p:nvPr>
        </p:nvSpPr>
        <p:spPr/>
        <p:txBody>
          <a:bodyPr/>
          <a:lstStyle/>
          <a:p>
            <a:fld id="{2917CF97-7BAA-4248-8F22-4D6A27E6F739}" type="slidenum">
              <a:rPr lang="en-GB" smtClean="0"/>
              <a:t>7</a:t>
            </a:fld>
            <a:endParaRPr lang="en-GB"/>
          </a:p>
        </p:txBody>
      </p:sp>
    </p:spTree>
    <p:extLst>
      <p:ext uri="{BB962C8B-B14F-4D97-AF65-F5344CB8AC3E}">
        <p14:creationId xmlns:p14="http://schemas.microsoft.com/office/powerpoint/2010/main" val="29321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29FB0-5F1F-59C9-3039-1E1BD6833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BB159-1329-FC60-CD46-49A450EB9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E0245-1251-0BB9-EF41-C556F63355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C6AB4F1-B54F-2DDA-31B0-D17970D660A7}"/>
              </a:ext>
            </a:extLst>
          </p:cNvPr>
          <p:cNvSpPr>
            <a:spLocks noGrp="1"/>
          </p:cNvSpPr>
          <p:nvPr>
            <p:ph type="sldNum" sz="quarter" idx="5"/>
          </p:nvPr>
        </p:nvSpPr>
        <p:spPr/>
        <p:txBody>
          <a:bodyPr/>
          <a:lstStyle/>
          <a:p>
            <a:fld id="{2917CF97-7BAA-4248-8F22-4D6A27E6F739}" type="slidenum">
              <a:rPr lang="en-GB" smtClean="0"/>
              <a:t>8</a:t>
            </a:fld>
            <a:endParaRPr lang="en-GB"/>
          </a:p>
        </p:txBody>
      </p:sp>
    </p:spTree>
    <p:extLst>
      <p:ext uri="{BB962C8B-B14F-4D97-AF65-F5344CB8AC3E}">
        <p14:creationId xmlns:p14="http://schemas.microsoft.com/office/powerpoint/2010/main" val="177699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8ECC-A928-D64A-E63A-D6BB43E3A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CCFC5-B64A-E277-2995-414144624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2FC67-24FC-0831-FB45-0E16309FE53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344DE9-8FE3-2A4A-C1BD-EEC8A5D2A3C9}"/>
              </a:ext>
            </a:extLst>
          </p:cNvPr>
          <p:cNvSpPr>
            <a:spLocks noGrp="1"/>
          </p:cNvSpPr>
          <p:nvPr>
            <p:ph type="sldNum" sz="quarter" idx="5"/>
          </p:nvPr>
        </p:nvSpPr>
        <p:spPr/>
        <p:txBody>
          <a:bodyPr/>
          <a:lstStyle/>
          <a:p>
            <a:fld id="{2917CF97-7BAA-4248-8F22-4D6A27E6F739}" type="slidenum">
              <a:rPr lang="en-GB" smtClean="0"/>
              <a:t>9</a:t>
            </a:fld>
            <a:endParaRPr lang="en-GB"/>
          </a:p>
        </p:txBody>
      </p:sp>
    </p:spTree>
    <p:extLst>
      <p:ext uri="{BB962C8B-B14F-4D97-AF65-F5344CB8AC3E}">
        <p14:creationId xmlns:p14="http://schemas.microsoft.com/office/powerpoint/2010/main" val="121828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26238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9634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84381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56832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04146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57290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7123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407643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Elements 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7E8D-2315-D59D-970F-0A949A79C046}"/>
              </a:ext>
            </a:extLst>
          </p:cNvPr>
          <p:cNvSpPr>
            <a:spLocks noGrp="1"/>
          </p:cNvSpPr>
          <p:nvPr>
            <p:ph type="title"/>
          </p:nvPr>
        </p:nvSpPr>
        <p:spPr>
          <a:xfrm flipH="1">
            <a:off x="11940539" y="320675"/>
            <a:ext cx="62407" cy="1066165"/>
          </a:xfrm>
        </p:spPr>
        <p:txBody>
          <a:bodyPr>
            <a:normAutofit/>
          </a:bodyPr>
          <a:lstStyle>
            <a:lvl1pPr>
              <a:defRPr sz="6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7535A9-BDFC-00AE-9AB2-79DF389C14F0}"/>
              </a:ext>
            </a:extLst>
          </p:cNvPr>
          <p:cNvSpPr>
            <a:spLocks noGrp="1"/>
          </p:cNvSpPr>
          <p:nvPr>
            <p:ph idx="1"/>
          </p:nvPr>
        </p:nvSpPr>
        <p:spPr>
          <a:xfrm flipH="1">
            <a:off x="11940539" y="1627505"/>
            <a:ext cx="62407" cy="3935095"/>
          </a:xfrm>
        </p:spPr>
        <p:txBody>
          <a:bodyPr>
            <a:normAutofit/>
          </a:bodyPr>
          <a:lstStyle>
            <a:lvl1pPr>
              <a:defRPr sz="4000"/>
            </a:lvl1pPr>
            <a:lvl2pPr>
              <a:defRPr sz="3600">
                <a:solidFill>
                  <a:srgbClr val="8EBAE5"/>
                </a:solidFill>
              </a:defRPr>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GoldAccent">
            <a:extLst>
              <a:ext uri="{FF2B5EF4-FFF2-40B4-BE49-F238E27FC236}">
                <a16:creationId xmlns:a16="http://schemas.microsoft.com/office/drawing/2014/main" id="{4DEE6EA0-C4D1-720C-7208-9A6DF240DFE6}"/>
              </a:ext>
            </a:extLst>
          </p:cNvPr>
          <p:cNvSpPr/>
          <p:nvPr userDrawn="1"/>
        </p:nvSpPr>
        <p:spPr>
          <a:xfrm>
            <a:off x="0" y="6776518"/>
            <a:ext cx="12192000" cy="108000"/>
          </a:xfrm>
          <a:prstGeom prst="rect">
            <a:avLst/>
          </a:prstGeom>
          <a:solidFill>
            <a:srgbClr val="8E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SVLogo">
            <a:extLst>
              <a:ext uri="{FF2B5EF4-FFF2-40B4-BE49-F238E27FC236}">
                <a16:creationId xmlns:a16="http://schemas.microsoft.com/office/drawing/2014/main" id="{DBA132C9-A9CD-40E1-5859-7790EA54E113}"/>
              </a:ext>
            </a:extLst>
          </p:cNvPr>
          <p:cNvPicPr>
            <a:picLocks noChangeAspect="1"/>
          </p:cNvPicPr>
          <p:nvPr userDrawn="1"/>
        </p:nvPicPr>
        <p:blipFill>
          <a:blip r:embed="rId2">
            <a:extLst>
              <a:ext uri="{96DAC541-7B7A-43D3-8B79-37D633B846F1}">
                <asvg:svgBlip xmlns:asvg="http://schemas.microsoft.com/office/drawing/2016/SVG/main" r:embed="rId3"/>
              </a:ext>
            </a:extLst>
          </a:blip>
          <a:srcRect r="71010"/>
          <a:stretch/>
        </p:blipFill>
        <p:spPr>
          <a:xfrm>
            <a:off x="189054" y="90698"/>
            <a:ext cx="1368996" cy="1022876"/>
          </a:xfrm>
          <a:prstGeom prst="rect">
            <a:avLst/>
          </a:prstGeom>
        </p:spPr>
      </p:pic>
      <p:sp>
        <p:nvSpPr>
          <p:cNvPr id="5" name="TextBox 4">
            <a:extLst>
              <a:ext uri="{FF2B5EF4-FFF2-40B4-BE49-F238E27FC236}">
                <a16:creationId xmlns:a16="http://schemas.microsoft.com/office/drawing/2014/main" id="{75BEBC19-2637-EE7F-F9B6-6FDB6269C429}"/>
              </a:ext>
            </a:extLst>
          </p:cNvPr>
          <p:cNvSpPr txBox="1"/>
          <p:nvPr userDrawn="1"/>
        </p:nvSpPr>
        <p:spPr>
          <a:xfrm>
            <a:off x="1558050" y="159467"/>
            <a:ext cx="5544273" cy="584775"/>
          </a:xfrm>
          <a:prstGeom prst="rect">
            <a:avLst/>
          </a:prstGeom>
          <a:noFill/>
        </p:spPr>
        <p:txBody>
          <a:bodyPr wrap="square" rtlCol="0">
            <a:spAutoFit/>
          </a:bodyPr>
          <a:lstStyle/>
          <a:p>
            <a:r>
              <a:rPr lang="en-US" sz="3200">
                <a:solidFill>
                  <a:srgbClr val="8EBAE5"/>
                </a:solidFill>
                <a:latin typeface="Verdana" panose="020B0604030504040204" pitchFamily="34" charset="0"/>
                <a:ea typeface="Verdana" panose="020B0604030504040204" pitchFamily="34" charset="0"/>
              </a:rPr>
              <a:t>Student Council Update</a:t>
            </a:r>
          </a:p>
        </p:txBody>
      </p:sp>
    </p:spTree>
    <p:extLst>
      <p:ext uri="{BB962C8B-B14F-4D97-AF65-F5344CB8AC3E}">
        <p14:creationId xmlns:p14="http://schemas.microsoft.com/office/powerpoint/2010/main" val="62607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53751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6542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41FA5-6617-46D7-9EB7-B62344BD408E}" type="datetimeFigureOut">
              <a:rPr lang="en-GB" smtClean="0"/>
              <a:t>03/10/2025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70863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41FA5-6617-46D7-9EB7-B62344BD408E}" type="datetimeFigureOut">
              <a:rPr lang="en-GB" smtClean="0"/>
              <a:t>03/10/2025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22007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A841FA5-6617-46D7-9EB7-B62344BD408E}" type="datetimeFigureOut">
              <a:rPr lang="en-GB" smtClean="0"/>
              <a:t>03/10/2025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3040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41FA5-6617-46D7-9EB7-B62344BD408E}" type="datetimeFigureOut">
              <a:rPr lang="en-GB" smtClean="0"/>
              <a:t>03/10/2025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04441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03/10/2025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13051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03/10/2025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64395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41FA5-6617-46D7-9EB7-B62344BD408E}" type="datetimeFigureOut">
              <a:rPr lang="en-GB" smtClean="0"/>
              <a:t>03/10/2025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4285898219"/>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 id="2147485138" r:id="rId13"/>
    <p:sldLayoutId id="2147485139" r:id="rId14"/>
    <p:sldLayoutId id="2147485140" r:id="rId15"/>
    <p:sldLayoutId id="214748514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9233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A0A45-BF8C-BA8B-A317-9D91D6B37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32E09D-E213-D040-1114-0EB4E9BD2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CA487C-B692-74EF-65FC-ACA1AA5BF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5BBC19-1E29-4434-ABC3-82EB8B099DEF}" type="datetimeFigureOut">
              <a:rPr lang="en-GB" smtClean="0"/>
              <a:t>03/10/2025</a:t>
            </a:fld>
            <a:endParaRPr lang="en-GB"/>
          </a:p>
        </p:txBody>
      </p:sp>
      <p:sp>
        <p:nvSpPr>
          <p:cNvPr id="5" name="Footer Placeholder 4">
            <a:extLst>
              <a:ext uri="{FF2B5EF4-FFF2-40B4-BE49-F238E27FC236}">
                <a16:creationId xmlns:a16="http://schemas.microsoft.com/office/drawing/2014/main" id="{E4F1994A-230C-2D53-849E-1AD3AECF8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7802BDF-F8E2-716E-8E92-C914E3EA4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856CAC-6FF3-434D-8FBB-F5862B84152C}" type="slidenum">
              <a:rPr lang="en-GB" smtClean="0"/>
              <a:t>‹#›</a:t>
            </a:fld>
            <a:endParaRPr lang="en-GB"/>
          </a:p>
        </p:txBody>
      </p:sp>
    </p:spTree>
    <p:extLst>
      <p:ext uri="{BB962C8B-B14F-4D97-AF65-F5344CB8AC3E}">
        <p14:creationId xmlns:p14="http://schemas.microsoft.com/office/powerpoint/2010/main" val="1474685676"/>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8EBAE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png"/><Relationship Id="rId7" Type="http://schemas.openxmlformats.org/officeDocument/2006/relationships/hyperlink" Target="https://www.mentalhealth.org.uk/explore-mental-health/stories" TargetMode="External"/><Relationship Id="rId12" Type="http://schemas.openxmlformats.org/officeDocument/2006/relationships/hyperlink" Target="https://youtu.be/TB1H5ULKG5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hyperlink" Target="https://youtu.be/-OAjfrhuwRk" TargetMode="External"/><Relationship Id="rId5" Type="http://schemas.openxmlformats.org/officeDocument/2006/relationships/image" Target="../media/image5.png"/><Relationship Id="rId10" Type="http://schemas.openxmlformats.org/officeDocument/2006/relationships/hyperlink" Target="https://www.merriam-webster.com/word-of-the-day" TargetMode="External"/><Relationship Id="rId4" Type="http://schemas.openxmlformats.org/officeDocument/2006/relationships/image" Target="../media/image4.jpeg"/><Relationship Id="rId9" Type="http://schemas.openxmlformats.org/officeDocument/2006/relationships/slide" Target="slide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hyperlink" Target="https://youtu.be/UDFYP_JmLsU" TargetMode="External"/><Relationship Id="rId13" Type="http://schemas.openxmlformats.org/officeDocument/2006/relationships/slide" Target="slide7.xml"/><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hyperlink" Target="https://youtu.be/rieP8q72jW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6.xml"/><Relationship Id="rId5" Type="http://schemas.openxmlformats.org/officeDocument/2006/relationships/image" Target="../media/image7.jpeg"/><Relationship Id="rId10" Type="http://schemas.openxmlformats.org/officeDocument/2006/relationships/slide" Target="slide10.xm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youtu.be/l3QxT-w3WM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slide" Target="slide2.xml"/><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93D8E70-96D5-2C9F-F6F8-B38838BA82A7}"/>
              </a:ext>
            </a:extLst>
          </p:cNvPr>
          <p:cNvPicPr>
            <a:picLocks noChangeAspect="1"/>
          </p:cNvPicPr>
          <p:nvPr/>
        </p:nvPicPr>
        <p:blipFill>
          <a:blip r:embed="rId3"/>
          <a:srcRect r="19684"/>
          <a:stretch>
            <a:fillRect/>
          </a:stretch>
        </p:blipFill>
        <p:spPr>
          <a:xfrm>
            <a:off x="0" y="18022"/>
            <a:ext cx="12183383" cy="6839978"/>
          </a:xfrm>
          <a:prstGeom prst="rect">
            <a:avLst/>
          </a:prstGeom>
        </p:spPr>
      </p:pic>
      <p:pic>
        <p:nvPicPr>
          <p:cNvPr id="1038" name="Picture 14" descr="day-1-1">
            <a:extLst>
              <a:ext uri="{FF2B5EF4-FFF2-40B4-BE49-F238E27FC236}">
                <a16:creationId xmlns:a16="http://schemas.microsoft.com/office/drawing/2014/main" id="{354155A9-0D03-49BB-8F63-AB4CA996C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 y="19359"/>
            <a:ext cx="1168387" cy="1312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3489" y="11896"/>
            <a:ext cx="1455728" cy="1312754"/>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B84F166B-2995-3A3C-555D-1617C7F89036}"/>
              </a:ext>
            </a:extLst>
          </p:cNvPr>
          <p:cNvSpPr/>
          <p:nvPr/>
        </p:nvSpPr>
        <p:spPr>
          <a:xfrm>
            <a:off x="1699765" y="33952"/>
            <a:ext cx="8706317" cy="627232"/>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p>
          <a:p>
            <a:pPr algn="ctr"/>
            <a:r>
              <a:rPr lang="en-GB" sz="1900" b="1" dirty="0">
                <a:solidFill>
                  <a:schemeClr val="bg1"/>
                </a:solidFill>
                <a:latin typeface="Lucida Calligraphy" panose="03010101010101010101" pitchFamily="66" charset="0"/>
              </a:rPr>
              <a:t>School Mission Statement: Deeply Christian; Open to All</a:t>
            </a:r>
          </a:p>
        </p:txBody>
      </p:sp>
      <p:sp>
        <p:nvSpPr>
          <p:cNvPr id="17" name="Rectangle: Rounded Corners 16">
            <a:extLst>
              <a:ext uri="{FF2B5EF4-FFF2-40B4-BE49-F238E27FC236}">
                <a16:creationId xmlns:a16="http://schemas.microsoft.com/office/drawing/2014/main" id="{57BD8A17-5EAE-60F2-2A55-78F46AED1A48}"/>
              </a:ext>
            </a:extLst>
          </p:cNvPr>
          <p:cNvSpPr/>
          <p:nvPr/>
        </p:nvSpPr>
        <p:spPr>
          <a:xfrm>
            <a:off x="1699764" y="686553"/>
            <a:ext cx="8706317" cy="441585"/>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Equality and Diversity theme for this half term: </a:t>
            </a:r>
            <a:r>
              <a:rPr lang="en-GB" sz="1900" b="1" dirty="0">
                <a:solidFill>
                  <a:srgbClr val="7030A0"/>
                </a:solidFill>
                <a:latin typeface="Lucida Calligraphy" panose="03010101010101010101" pitchFamily="66" charset="0"/>
              </a:rPr>
              <a:t>Inclusion </a:t>
            </a:r>
          </a:p>
        </p:txBody>
      </p:sp>
      <p:sp>
        <p:nvSpPr>
          <p:cNvPr id="18" name="Rectangle: Rounded Corners 17">
            <a:extLst>
              <a:ext uri="{FF2B5EF4-FFF2-40B4-BE49-F238E27FC236}">
                <a16:creationId xmlns:a16="http://schemas.microsoft.com/office/drawing/2014/main" id="{33652432-D9B4-EA27-DF1A-0C85550A3990}"/>
              </a:ext>
            </a:extLst>
          </p:cNvPr>
          <p:cNvSpPr/>
          <p:nvPr/>
        </p:nvSpPr>
        <p:spPr>
          <a:xfrm>
            <a:off x="1699763" y="1166546"/>
            <a:ext cx="8706317" cy="687308"/>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themes for this week: </a:t>
            </a:r>
            <a:r>
              <a:rPr lang="en-GB" sz="1900" b="1" dirty="0">
                <a:solidFill>
                  <a:srgbClr val="FFFF00"/>
                </a:solidFill>
                <a:latin typeface="Lucida Calligraphy" panose="03010101010101010101" pitchFamily="66" charset="0"/>
              </a:rPr>
              <a:t>Healthy body, healthy mind</a:t>
            </a:r>
          </a:p>
          <a:p>
            <a:pPr algn="ctr"/>
            <a:r>
              <a:rPr lang="en-GB" sz="1900" b="1" dirty="0">
                <a:solidFill>
                  <a:srgbClr val="FFFF00"/>
                </a:solidFill>
                <a:latin typeface="Lucida Calligraphy" panose="03010101010101010101" pitchFamily="66" charset="0"/>
              </a:rPr>
              <a:t>                              Black History Month </a:t>
            </a:r>
          </a:p>
        </p:txBody>
      </p:sp>
      <p:sp>
        <p:nvSpPr>
          <p:cNvPr id="8" name="TextBox 7">
            <a:hlinkClick r:id="rId6" action="ppaction://hlinksldjump"/>
            <a:extLst>
              <a:ext uri="{FF2B5EF4-FFF2-40B4-BE49-F238E27FC236}">
                <a16:creationId xmlns:a16="http://schemas.microsoft.com/office/drawing/2014/main" id="{9C534AD6-3C17-FB99-FD1F-42F056C33E46}"/>
              </a:ext>
            </a:extLst>
          </p:cNvPr>
          <p:cNvSpPr txBox="1"/>
          <p:nvPr/>
        </p:nvSpPr>
        <p:spPr>
          <a:xfrm>
            <a:off x="217055" y="2702109"/>
            <a:ext cx="2642597" cy="2331184"/>
          </a:xfrm>
          <a:prstGeom prst="horizontalScroll">
            <a:avLst/>
          </a:prstGeom>
          <a:solidFill>
            <a:srgbClr val="FFFF00"/>
          </a:solidFill>
          <a:ln w="28575">
            <a:solidFill>
              <a:srgbClr val="C00000"/>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grpSp>
        <p:nvGrpSpPr>
          <p:cNvPr id="7" name="Graphic 5">
            <a:extLst>
              <a:ext uri="{FF2B5EF4-FFF2-40B4-BE49-F238E27FC236}">
                <a16:creationId xmlns:a16="http://schemas.microsoft.com/office/drawing/2014/main" id="{3BBE94F2-C5E9-C20C-589D-36DDC3CD7796}"/>
              </a:ext>
            </a:extLst>
          </p:cNvPr>
          <p:cNvGrpSpPr/>
          <p:nvPr/>
        </p:nvGrpSpPr>
        <p:grpSpPr>
          <a:xfrm>
            <a:off x="9964353" y="5556335"/>
            <a:ext cx="4442112" cy="1238520"/>
            <a:chOff x="10780741" y="5310484"/>
            <a:chExt cx="5567519" cy="1238520"/>
          </a:xfrm>
          <a:solidFill>
            <a:schemeClr val="tx1"/>
          </a:solidFill>
        </p:grpSpPr>
        <p:sp>
          <p:nvSpPr>
            <p:cNvPr id="10" name="Freeform: Shape 9">
              <a:extLst>
                <a:ext uri="{FF2B5EF4-FFF2-40B4-BE49-F238E27FC236}">
                  <a16:creationId xmlns:a16="http://schemas.microsoft.com/office/drawing/2014/main" id="{5AC4BB43-22BB-327D-0F98-0384ECBF2E84}"/>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12" name="Freeform: Shape 11">
              <a:extLst>
                <a:ext uri="{FF2B5EF4-FFF2-40B4-BE49-F238E27FC236}">
                  <a16:creationId xmlns:a16="http://schemas.microsoft.com/office/drawing/2014/main" id="{6861F7FF-ED20-0595-6AA3-7A81FC417CF9}"/>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15" name="Freeform: Shape 14">
              <a:extLst>
                <a:ext uri="{FF2B5EF4-FFF2-40B4-BE49-F238E27FC236}">
                  <a16:creationId xmlns:a16="http://schemas.microsoft.com/office/drawing/2014/main" id="{61E213E1-A65F-EDDB-F483-CFF5AE123919}"/>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19" name="Freeform: Shape 18">
              <a:extLst>
                <a:ext uri="{FF2B5EF4-FFF2-40B4-BE49-F238E27FC236}">
                  <a16:creationId xmlns:a16="http://schemas.microsoft.com/office/drawing/2014/main" id="{D92D2B76-580B-84A0-D7FC-057C997E93C9}"/>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0" name="Freeform: Shape 19">
              <a:extLst>
                <a:ext uri="{FF2B5EF4-FFF2-40B4-BE49-F238E27FC236}">
                  <a16:creationId xmlns:a16="http://schemas.microsoft.com/office/drawing/2014/main" id="{EDA85D8A-4607-2CB9-66A3-E4C007143A34}"/>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1" name="Freeform: Shape 20">
              <a:extLst>
                <a:ext uri="{FF2B5EF4-FFF2-40B4-BE49-F238E27FC236}">
                  <a16:creationId xmlns:a16="http://schemas.microsoft.com/office/drawing/2014/main" id="{BA5C9806-AB5D-52B1-30CC-72DD95361915}"/>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2" name="Freeform: Shape 21">
              <a:extLst>
                <a:ext uri="{FF2B5EF4-FFF2-40B4-BE49-F238E27FC236}">
                  <a16:creationId xmlns:a16="http://schemas.microsoft.com/office/drawing/2014/main" id="{18B65B79-EB90-D544-FA17-48593348A26B}"/>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3" name="Freeform: Shape 22">
              <a:extLst>
                <a:ext uri="{FF2B5EF4-FFF2-40B4-BE49-F238E27FC236}">
                  <a16:creationId xmlns:a16="http://schemas.microsoft.com/office/drawing/2014/main" id="{A5DEA936-C16C-D7F2-6439-13E9967FB30A}"/>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4" name="Freeform: Shape 23">
              <a:extLst>
                <a:ext uri="{FF2B5EF4-FFF2-40B4-BE49-F238E27FC236}">
                  <a16:creationId xmlns:a16="http://schemas.microsoft.com/office/drawing/2014/main" id="{967CE89E-24C9-8746-9ADD-081D3CA54495}"/>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5" name="Freeform: Shape 24">
              <a:extLst>
                <a:ext uri="{FF2B5EF4-FFF2-40B4-BE49-F238E27FC236}">
                  <a16:creationId xmlns:a16="http://schemas.microsoft.com/office/drawing/2014/main" id="{C6DDF3BF-A885-EC5B-4C85-0889F24EFA91}"/>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6" name="Freeform: Shape 25">
              <a:extLst>
                <a:ext uri="{FF2B5EF4-FFF2-40B4-BE49-F238E27FC236}">
                  <a16:creationId xmlns:a16="http://schemas.microsoft.com/office/drawing/2014/main" id="{158A6D16-631C-99BB-05D3-69D304185E1D}"/>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7" name="Freeform: Shape 26">
              <a:extLst>
                <a:ext uri="{FF2B5EF4-FFF2-40B4-BE49-F238E27FC236}">
                  <a16:creationId xmlns:a16="http://schemas.microsoft.com/office/drawing/2014/main" id="{08584850-D9FE-0705-64CA-2B72EB1CA325}"/>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8" name="Freeform: Shape 27">
              <a:extLst>
                <a:ext uri="{FF2B5EF4-FFF2-40B4-BE49-F238E27FC236}">
                  <a16:creationId xmlns:a16="http://schemas.microsoft.com/office/drawing/2014/main" id="{97AB79A5-665B-4896-963F-64A900BA7F8A}"/>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9" name="Freeform: Shape 28">
              <a:extLst>
                <a:ext uri="{FF2B5EF4-FFF2-40B4-BE49-F238E27FC236}">
                  <a16:creationId xmlns:a16="http://schemas.microsoft.com/office/drawing/2014/main" id="{4872340C-37BD-1132-614B-90376D47B20B}"/>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0" name="Freeform: Shape 29">
              <a:extLst>
                <a:ext uri="{FF2B5EF4-FFF2-40B4-BE49-F238E27FC236}">
                  <a16:creationId xmlns:a16="http://schemas.microsoft.com/office/drawing/2014/main" id="{980D70C9-204C-5DBF-A3A4-9316FE890A64}"/>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1" name="Freeform: Shape 30">
              <a:extLst>
                <a:ext uri="{FF2B5EF4-FFF2-40B4-BE49-F238E27FC236}">
                  <a16:creationId xmlns:a16="http://schemas.microsoft.com/office/drawing/2014/main" id="{CBDC9752-D36A-A346-D2C1-89A4554CB623}"/>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2" name="Freeform: Shape 31">
              <a:extLst>
                <a:ext uri="{FF2B5EF4-FFF2-40B4-BE49-F238E27FC236}">
                  <a16:creationId xmlns:a16="http://schemas.microsoft.com/office/drawing/2014/main" id="{A1D9157E-EFA4-2A09-2E6C-297FE7F7D58C}"/>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solidFill>
                  <a:srgbClr val="FFFF00"/>
                </a:solidFill>
              </a:endParaRPr>
            </a:p>
          </p:txBody>
        </p:sp>
        <p:sp>
          <p:nvSpPr>
            <p:cNvPr id="33" name="Freeform: Shape 32">
              <a:extLst>
                <a:ext uri="{FF2B5EF4-FFF2-40B4-BE49-F238E27FC236}">
                  <a16:creationId xmlns:a16="http://schemas.microsoft.com/office/drawing/2014/main" id="{A347A7D1-1ABB-2A3E-CBD0-6D8FE29016EB}"/>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4" name="Freeform: Shape 33">
              <a:extLst>
                <a:ext uri="{FF2B5EF4-FFF2-40B4-BE49-F238E27FC236}">
                  <a16:creationId xmlns:a16="http://schemas.microsoft.com/office/drawing/2014/main" id="{874DB7C2-A1BF-6096-FBEB-6ACC2359204E}"/>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5" name="Freeform: Shape 34">
              <a:extLst>
                <a:ext uri="{FF2B5EF4-FFF2-40B4-BE49-F238E27FC236}">
                  <a16:creationId xmlns:a16="http://schemas.microsoft.com/office/drawing/2014/main" id="{63E200C6-E4D1-7B35-1BE8-67B2D7DDF6E8}"/>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6" name="Freeform: Shape 35">
              <a:extLst>
                <a:ext uri="{FF2B5EF4-FFF2-40B4-BE49-F238E27FC236}">
                  <a16:creationId xmlns:a16="http://schemas.microsoft.com/office/drawing/2014/main" id="{2011F1E9-4675-B868-3EA2-2B1E670BF2AA}"/>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7" name="Freeform: Shape 36">
              <a:extLst>
                <a:ext uri="{FF2B5EF4-FFF2-40B4-BE49-F238E27FC236}">
                  <a16:creationId xmlns:a16="http://schemas.microsoft.com/office/drawing/2014/main" id="{A9FDDEC4-90F9-EFDA-3FF6-497E76CCA339}"/>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8" name="Freeform: Shape 37">
              <a:extLst>
                <a:ext uri="{FF2B5EF4-FFF2-40B4-BE49-F238E27FC236}">
                  <a16:creationId xmlns:a16="http://schemas.microsoft.com/office/drawing/2014/main" id="{1BAA7A2C-CF24-114E-48A4-CD956799D528}"/>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9" name="Freeform: Shape 38">
              <a:extLst>
                <a:ext uri="{FF2B5EF4-FFF2-40B4-BE49-F238E27FC236}">
                  <a16:creationId xmlns:a16="http://schemas.microsoft.com/office/drawing/2014/main" id="{409DF061-6852-5271-930E-83B7264B6842}"/>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grpSp>
      <p:sp>
        <p:nvSpPr>
          <p:cNvPr id="6" name="TextBox 5">
            <a:extLst>
              <a:ext uri="{FF2B5EF4-FFF2-40B4-BE49-F238E27FC236}">
                <a16:creationId xmlns:a16="http://schemas.microsoft.com/office/drawing/2014/main" id="{A29837AD-BA9A-25D2-DE35-8EB4977FD9CB}"/>
              </a:ext>
            </a:extLst>
          </p:cNvPr>
          <p:cNvSpPr txBox="1"/>
          <p:nvPr/>
        </p:nvSpPr>
        <p:spPr>
          <a:xfrm>
            <a:off x="7939486" y="2060932"/>
            <a:ext cx="4127722" cy="1569660"/>
          </a:xfrm>
          <a:prstGeom prst="rect">
            <a:avLst/>
          </a:prstGeom>
          <a:solidFill>
            <a:schemeClr val="tx1"/>
          </a:solid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400" b="1" dirty="0">
                <a:solidFill>
                  <a:schemeClr val="bg1"/>
                </a:solidFill>
              </a:rPr>
              <a:t>Read:</a:t>
            </a:r>
          </a:p>
          <a:p>
            <a:pPr algn="ctr"/>
            <a:r>
              <a:rPr lang="en-GB" sz="2400" b="1" dirty="0">
                <a:solidFill>
                  <a:schemeClr val="bg1"/>
                </a:solidFill>
                <a:hlinkClick r:id="rId7">
                  <a:extLst>
                    <a:ext uri="{A12FA001-AC4F-418D-AE19-62706E023703}">
                      <ahyp:hlinkClr xmlns:ahyp="http://schemas.microsoft.com/office/drawing/2018/hyperlinkcolor" val="tx"/>
                    </a:ext>
                  </a:extLst>
                </a:hlinkClick>
              </a:rPr>
              <a:t>https://www.mentalhealth.org.uk/explore-mental-health/stories</a:t>
            </a:r>
            <a:endParaRPr lang="en-GB" sz="2400" b="1" dirty="0">
              <a:solidFill>
                <a:schemeClr val="bg1"/>
              </a:solidFill>
            </a:endParaRPr>
          </a:p>
        </p:txBody>
      </p:sp>
      <p:sp>
        <p:nvSpPr>
          <p:cNvPr id="13" name="Flowchart: Terminator 12">
            <a:hlinkClick r:id="rId8" action="ppaction://hlinksldjump"/>
            <a:extLst>
              <a:ext uri="{FF2B5EF4-FFF2-40B4-BE49-F238E27FC236}">
                <a16:creationId xmlns:a16="http://schemas.microsoft.com/office/drawing/2014/main" id="{73045F38-A2B5-3B54-3340-C8BF6DD25123}"/>
              </a:ext>
            </a:extLst>
          </p:cNvPr>
          <p:cNvSpPr/>
          <p:nvPr/>
        </p:nvSpPr>
        <p:spPr>
          <a:xfrm>
            <a:off x="124792" y="1908048"/>
            <a:ext cx="6602580" cy="712789"/>
          </a:xfrm>
          <a:prstGeom prst="flowChartTerminator">
            <a:avLst/>
          </a:prstGeom>
          <a:solidFill>
            <a:srgbClr val="FF000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Abadi" panose="020F0502020204030204" pitchFamily="34" charset="0"/>
                <a:ea typeface="ADLaM Display" panose="02010000000000000000" pitchFamily="2" charset="0"/>
                <a:cs typeface="ADLaM Display" panose="02010000000000000000" pitchFamily="2" charset="0"/>
              </a:rPr>
              <a:t>Click for the challenge of the day</a:t>
            </a:r>
          </a:p>
        </p:txBody>
      </p:sp>
      <p:sp>
        <p:nvSpPr>
          <p:cNvPr id="3" name="TextBox 2">
            <a:hlinkClick r:id="rId9" action="ppaction://hlinksldjump"/>
            <a:extLst>
              <a:ext uri="{FF2B5EF4-FFF2-40B4-BE49-F238E27FC236}">
                <a16:creationId xmlns:a16="http://schemas.microsoft.com/office/drawing/2014/main" id="{8422FA88-B0DB-E6C0-CF92-273010F3BB38}"/>
              </a:ext>
            </a:extLst>
          </p:cNvPr>
          <p:cNvSpPr txBox="1"/>
          <p:nvPr/>
        </p:nvSpPr>
        <p:spPr>
          <a:xfrm>
            <a:off x="8869256" y="3777330"/>
            <a:ext cx="3169961" cy="1546086"/>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solidFill>
                  <a:srgbClr val="0070C0"/>
                </a:solidFill>
              </a:rPr>
              <a:t>Click for a prayer</a:t>
            </a:r>
            <a:endParaRPr lang="en-US" sz="3000" dirty="0">
              <a:solidFill>
                <a:srgbClr val="0070C0"/>
              </a:solidFill>
            </a:endParaRPr>
          </a:p>
        </p:txBody>
      </p:sp>
      <p:sp>
        <p:nvSpPr>
          <p:cNvPr id="9" name="Speech Bubble: Rectangle with Corners Rounded 8">
            <a:extLst>
              <a:ext uri="{FF2B5EF4-FFF2-40B4-BE49-F238E27FC236}">
                <a16:creationId xmlns:a16="http://schemas.microsoft.com/office/drawing/2014/main" id="{6E81EC16-4899-BF9D-E5F4-5142C0A16CA5}"/>
              </a:ext>
            </a:extLst>
          </p:cNvPr>
          <p:cNvSpPr/>
          <p:nvPr/>
        </p:nvSpPr>
        <p:spPr>
          <a:xfrm>
            <a:off x="6135915" y="5292104"/>
            <a:ext cx="3000488" cy="960213"/>
          </a:xfrm>
          <a:prstGeom prst="wedgeRoundRectCallout">
            <a:avLst/>
          </a:prstGeom>
          <a:solidFill>
            <a:srgbClr val="00B0F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10">
                  <a:extLst>
                    <a:ext uri="{A12FA001-AC4F-418D-AE19-62706E023703}">
                      <ahyp:hlinkClr xmlns:ahyp="http://schemas.microsoft.com/office/drawing/2018/hyperlinkcolor" val="tx"/>
                    </a:ext>
                  </a:extLst>
                </a:hlinkClick>
              </a:rPr>
              <a:t>Word of the Day:</a:t>
            </a:r>
          </a:p>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10">
                  <a:extLst>
                    <a:ext uri="{A12FA001-AC4F-418D-AE19-62706E023703}">
                      <ahyp:hlinkClr xmlns:ahyp="http://schemas.microsoft.com/office/drawing/2018/hyperlinkcolor" val="tx"/>
                    </a:ext>
                  </a:extLst>
                </a:hlinkClick>
              </a:rPr>
              <a:t> Merriam-Webster</a:t>
            </a:r>
            <a:endPar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2D401B9A-8E07-9351-7673-6484018A88AB}"/>
              </a:ext>
            </a:extLst>
          </p:cNvPr>
          <p:cNvSpPr txBox="1"/>
          <p:nvPr/>
        </p:nvSpPr>
        <p:spPr>
          <a:xfrm>
            <a:off x="217055" y="5165956"/>
            <a:ext cx="5763868" cy="1384995"/>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a:t>
            </a:r>
          </a:p>
          <a:p>
            <a:pPr algn="ctr"/>
            <a:r>
              <a:rPr lang="en-GB" sz="2800" b="1" dirty="0">
                <a:solidFill>
                  <a:srgbClr val="FFFF00"/>
                </a:solidFill>
              </a:rPr>
              <a:t>Looking after your mental health</a:t>
            </a:r>
          </a:p>
          <a:p>
            <a:pPr algn="ctr"/>
            <a:r>
              <a:rPr lang="en-GB" sz="2800" b="1" dirty="0">
                <a:solidFill>
                  <a:schemeClr val="bg1"/>
                </a:solidFill>
                <a:hlinkClick r:id="rId11">
                  <a:extLst>
                    <a:ext uri="{A12FA001-AC4F-418D-AE19-62706E023703}">
                      <ahyp:hlinkClr xmlns:ahyp="http://schemas.microsoft.com/office/drawing/2018/hyperlinkcolor" val="tx"/>
                    </a:ext>
                  </a:extLst>
                </a:hlinkClick>
              </a:rPr>
              <a:t>https://youtu.be/-OAjfrhuwRk</a:t>
            </a:r>
            <a:endParaRPr lang="en-GB" sz="2800" b="1" dirty="0">
              <a:solidFill>
                <a:schemeClr val="bg1"/>
              </a:solidFill>
            </a:endParaRPr>
          </a:p>
        </p:txBody>
      </p:sp>
      <p:sp>
        <p:nvSpPr>
          <p:cNvPr id="2" name="Speech Bubble: Rectangle with Corners Rounded 1">
            <a:extLst>
              <a:ext uri="{FF2B5EF4-FFF2-40B4-BE49-F238E27FC236}">
                <a16:creationId xmlns:a16="http://schemas.microsoft.com/office/drawing/2014/main" id="{62AC41F0-5B01-0162-1D1B-B0180CD3BDC8}"/>
              </a:ext>
            </a:extLst>
          </p:cNvPr>
          <p:cNvSpPr/>
          <p:nvPr/>
        </p:nvSpPr>
        <p:spPr>
          <a:xfrm>
            <a:off x="3005504" y="3113630"/>
            <a:ext cx="5015011" cy="1421087"/>
          </a:xfrm>
          <a:prstGeom prst="wedgeRoundRectCallout">
            <a:avLst>
              <a:gd name="adj1" fmla="val -20054"/>
              <a:gd name="adj2" fmla="val 85183"/>
              <a:gd name="adj3" fmla="val 16667"/>
            </a:avLst>
          </a:prstGeom>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Careers – Guess my job!</a:t>
            </a:r>
          </a:p>
          <a:p>
            <a:pPr algn="ctr"/>
            <a:r>
              <a:rPr lang="en-GB"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hlinkClick r:id="rId12">
                  <a:extLst>
                    <a:ext uri="{A12FA001-AC4F-418D-AE19-62706E023703}">
                      <ahyp:hlinkClr xmlns:ahyp="http://schemas.microsoft.com/office/drawing/2018/hyperlinkcolor" val="tx"/>
                    </a:ext>
                  </a:extLst>
                </a:hlinkClick>
              </a:rPr>
              <a:t>https://youtu.be/TB1H5ULKG5U</a:t>
            </a:r>
            <a:endParaRPr lang="en-GB" sz="24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4453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checkerboard(across)">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8" grpId="0" animBg="1"/>
      <p:bldP spid="6" grpId="0" animBg="1"/>
      <p:bldP spid="13" grpId="0" animBg="1"/>
      <p:bldP spid="3" grpId="0" animBg="1"/>
      <p:bldP spid="9" grpId="0" animBg="1"/>
      <p:bldP spid="5"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0222C-7800-1852-B356-021CA8F2FD1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FC01CD4-83B6-3AAD-8538-915D59FE5B34}"/>
              </a:ext>
            </a:extLst>
          </p:cNvPr>
          <p:cNvPicPr>
            <a:picLocks noChangeAspect="1"/>
          </p:cNvPicPr>
          <p:nvPr/>
        </p:nvPicPr>
        <p:blipFill>
          <a:blip r:embed="rId3"/>
          <a:stretch>
            <a:fillRect/>
          </a:stretch>
        </p:blipFill>
        <p:spPr>
          <a:xfrm>
            <a:off x="2520" y="8847"/>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B8166D8D-95A8-5C9E-5A95-C8234A374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4421"/>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FF467367-8AEE-F14C-F7BE-0BABCA297619}"/>
              </a:ext>
            </a:extLst>
          </p:cNvPr>
          <p:cNvSpPr txBox="1"/>
          <p:nvPr/>
        </p:nvSpPr>
        <p:spPr>
          <a:xfrm>
            <a:off x="10119864" y="2898504"/>
            <a:ext cx="176292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to go back</a:t>
            </a:r>
          </a:p>
        </p:txBody>
      </p:sp>
      <p:sp>
        <p:nvSpPr>
          <p:cNvPr id="14" name="TextBox 13">
            <a:extLst>
              <a:ext uri="{FF2B5EF4-FFF2-40B4-BE49-F238E27FC236}">
                <a16:creationId xmlns:a16="http://schemas.microsoft.com/office/drawing/2014/main" id="{6BC7E364-4F8F-8DF3-398E-29AE0C2C5B40}"/>
              </a:ext>
            </a:extLst>
          </p:cNvPr>
          <p:cNvSpPr txBox="1"/>
          <p:nvPr/>
        </p:nvSpPr>
        <p:spPr>
          <a:xfrm>
            <a:off x="1655104"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018E1D70-A89A-67B3-4C45-CA2855EEFE5F}"/>
              </a:ext>
            </a:extLst>
          </p:cNvPr>
          <p:cNvSpPr txBox="1"/>
          <p:nvPr/>
        </p:nvSpPr>
        <p:spPr>
          <a:xfrm>
            <a:off x="7555626"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9DBC3B99-8A8A-C9C3-9AA9-BA5ACF0ADAF3}"/>
              </a:ext>
            </a:extLst>
          </p:cNvPr>
          <p:cNvSpPr txBox="1"/>
          <p:nvPr/>
        </p:nvSpPr>
        <p:spPr>
          <a:xfrm>
            <a:off x="7490645" y="2595410"/>
            <a:ext cx="560438" cy="1015663"/>
          </a:xfrm>
          <a:prstGeom prst="rect">
            <a:avLst/>
          </a:prstGeom>
          <a:noFill/>
        </p:spPr>
        <p:txBody>
          <a:bodyPr wrap="square" rtlCol="0">
            <a:spAutoFit/>
          </a:bodyPr>
          <a:lstStyle/>
          <a:p>
            <a:endParaRPr lang="en-GB" sz="6000" dirty="0">
              <a:solidFill>
                <a:srgbClr val="FFFF00"/>
              </a:solidFill>
            </a:endParaRPr>
          </a:p>
        </p:txBody>
      </p:sp>
      <p:sp>
        <p:nvSpPr>
          <p:cNvPr id="2" name="Rectangle: Rounded Corners 1">
            <a:extLst>
              <a:ext uri="{FF2B5EF4-FFF2-40B4-BE49-F238E27FC236}">
                <a16:creationId xmlns:a16="http://schemas.microsoft.com/office/drawing/2014/main" id="{060C9E61-4BD8-FFF5-20F7-7658F3F17289}"/>
              </a:ext>
            </a:extLst>
          </p:cNvPr>
          <p:cNvSpPr/>
          <p:nvPr/>
        </p:nvSpPr>
        <p:spPr>
          <a:xfrm>
            <a:off x="47922" y="125361"/>
            <a:ext cx="9762734" cy="6607278"/>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500" b="1" dirty="0">
                <a:latin typeface="ADLaM Display" panose="02010000000000000000" pitchFamily="2" charset="0"/>
                <a:ea typeface="ADLaM Display" panose="02010000000000000000" pitchFamily="2" charset="0"/>
                <a:cs typeface="ADLaM Display" panose="02010000000000000000" pitchFamily="2" charset="0"/>
              </a:rPr>
              <a:t>God of peace</a:t>
            </a:r>
          </a:p>
          <a:p>
            <a:pPr algn="ctr"/>
            <a:endParaRPr lang="en-GB" sz="3500" b="1" dirty="0">
              <a:latin typeface="ADLaM Display" panose="02010000000000000000" pitchFamily="2" charset="0"/>
              <a:ea typeface="ADLaM Display" panose="02010000000000000000" pitchFamily="2" charset="0"/>
              <a:cs typeface="ADLaM Display" panose="02010000000000000000" pitchFamily="2" charset="0"/>
            </a:endParaRPr>
          </a:p>
          <a:p>
            <a:pPr algn="ctr"/>
            <a:r>
              <a:rPr lang="en-GB" sz="3500" b="1" dirty="0">
                <a:latin typeface="ADLaM Display" panose="02010000000000000000" pitchFamily="2" charset="0"/>
                <a:ea typeface="ADLaM Display" panose="02010000000000000000" pitchFamily="2" charset="0"/>
                <a:cs typeface="ADLaM Display" panose="02010000000000000000" pitchFamily="2" charset="0"/>
              </a:rPr>
              <a:t>Help us to know that we are not alone—that struggling does not make us weak.</a:t>
            </a:r>
          </a:p>
          <a:p>
            <a:pPr algn="ctr"/>
            <a:r>
              <a:rPr lang="en-GB" sz="3500" b="1" dirty="0">
                <a:latin typeface="ADLaM Display" panose="02010000000000000000" pitchFamily="2" charset="0"/>
                <a:ea typeface="ADLaM Display" panose="02010000000000000000" pitchFamily="2" charset="0"/>
                <a:cs typeface="ADLaM Display" panose="02010000000000000000" pitchFamily="2" charset="0"/>
              </a:rPr>
              <a:t>Give us the courage to ask for help and the grace to accept it.</a:t>
            </a:r>
          </a:p>
          <a:p>
            <a:pPr algn="ctr"/>
            <a:r>
              <a:rPr lang="en-GB" sz="3500" b="1" dirty="0">
                <a:latin typeface="ADLaM Display" panose="02010000000000000000" pitchFamily="2" charset="0"/>
                <a:ea typeface="ADLaM Display" panose="02010000000000000000" pitchFamily="2" charset="0"/>
                <a:cs typeface="ADLaM Display" panose="02010000000000000000" pitchFamily="2" charset="0"/>
              </a:rPr>
              <a:t>Restore what has been broken.</a:t>
            </a:r>
          </a:p>
          <a:p>
            <a:pPr algn="ctr"/>
            <a:r>
              <a:rPr lang="en-GB" sz="3500" b="1" dirty="0">
                <a:latin typeface="ADLaM Display" panose="02010000000000000000" pitchFamily="2" charset="0"/>
                <a:ea typeface="ADLaM Display" panose="02010000000000000000" pitchFamily="2" charset="0"/>
                <a:cs typeface="ADLaM Display" panose="02010000000000000000" pitchFamily="2" charset="0"/>
              </a:rPr>
              <a:t>Strengthen what is still whole.</a:t>
            </a:r>
          </a:p>
          <a:p>
            <a:pPr algn="ctr"/>
            <a:r>
              <a:rPr lang="en-GB" sz="3500" b="1" dirty="0">
                <a:latin typeface="ADLaM Display" panose="02010000000000000000" pitchFamily="2" charset="0"/>
                <a:ea typeface="ADLaM Display" panose="02010000000000000000" pitchFamily="2" charset="0"/>
                <a:cs typeface="ADLaM Display" panose="02010000000000000000" pitchFamily="2" charset="0"/>
              </a:rPr>
              <a:t>Renew hope each day and wrap us in your love.</a:t>
            </a:r>
          </a:p>
          <a:p>
            <a:pPr algn="ctr"/>
            <a:endParaRPr lang="en-GB" sz="3500" b="1" dirty="0">
              <a:latin typeface="ADLaM Display" panose="02010000000000000000" pitchFamily="2" charset="0"/>
              <a:ea typeface="ADLaM Display" panose="02010000000000000000" pitchFamily="2" charset="0"/>
              <a:cs typeface="ADLaM Display" panose="02010000000000000000" pitchFamily="2" charset="0"/>
            </a:endParaRPr>
          </a:p>
          <a:p>
            <a:pPr algn="ctr"/>
            <a:r>
              <a:rPr lang="en-GB" sz="3500" b="1" dirty="0">
                <a:latin typeface="ADLaM Display" panose="02010000000000000000" pitchFamily="2" charset="0"/>
                <a:ea typeface="ADLaM Display" panose="02010000000000000000" pitchFamily="2" charset="0"/>
                <a:cs typeface="ADLaM Display" panose="02010000000000000000" pitchFamily="2" charset="0"/>
              </a:rPr>
              <a:t>Amen</a:t>
            </a:r>
          </a:p>
        </p:txBody>
      </p:sp>
      <p:pic>
        <p:nvPicPr>
          <p:cNvPr id="34" name="Picture 33">
            <a:extLst>
              <a:ext uri="{FF2B5EF4-FFF2-40B4-BE49-F238E27FC236}">
                <a16:creationId xmlns:a16="http://schemas.microsoft.com/office/drawing/2014/main" id="{A74AF55D-F291-1FD7-F749-0F87AA00150C}"/>
              </a:ext>
            </a:extLst>
          </p:cNvPr>
          <p:cNvPicPr>
            <a:picLocks noChangeAspect="1"/>
          </p:cNvPicPr>
          <p:nvPr/>
        </p:nvPicPr>
        <p:blipFill>
          <a:blip r:embed="rId6"/>
          <a:stretch>
            <a:fillRect/>
          </a:stretch>
        </p:blipFill>
        <p:spPr>
          <a:xfrm>
            <a:off x="9925183" y="5361927"/>
            <a:ext cx="2036240" cy="1268078"/>
          </a:xfrm>
          <a:prstGeom prst="rect">
            <a:avLst/>
          </a:prstGeom>
        </p:spPr>
      </p:pic>
    </p:spTree>
    <p:extLst>
      <p:ext uri="{BB962C8B-B14F-4D97-AF65-F5344CB8AC3E}">
        <p14:creationId xmlns:p14="http://schemas.microsoft.com/office/powerpoint/2010/main" val="413403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BD482-DB42-1DB6-6E40-26EE616A256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3E21751-DF46-0422-872E-ADE2D831A14E}"/>
              </a:ext>
            </a:extLst>
          </p:cNvPr>
          <p:cNvPicPr>
            <a:picLocks noChangeAspect="1"/>
          </p:cNvPicPr>
          <p:nvPr/>
        </p:nvPicPr>
        <p:blipFill>
          <a:blip r:embed="rId3"/>
          <a:stretch>
            <a:fillRect/>
          </a:stretch>
        </p:blipFill>
        <p:spPr>
          <a:xfrm>
            <a:off x="2520" y="8847"/>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397512F6-63E2-BF1B-7846-BC52D1D16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4421"/>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6665C0F3-4406-4FAD-2880-3010383CD08A}"/>
              </a:ext>
            </a:extLst>
          </p:cNvPr>
          <p:cNvSpPr txBox="1"/>
          <p:nvPr/>
        </p:nvSpPr>
        <p:spPr>
          <a:xfrm>
            <a:off x="9677397" y="3134019"/>
            <a:ext cx="176292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to go back</a:t>
            </a:r>
          </a:p>
        </p:txBody>
      </p:sp>
      <p:sp>
        <p:nvSpPr>
          <p:cNvPr id="14" name="TextBox 13">
            <a:extLst>
              <a:ext uri="{FF2B5EF4-FFF2-40B4-BE49-F238E27FC236}">
                <a16:creationId xmlns:a16="http://schemas.microsoft.com/office/drawing/2014/main" id="{7C4B07E5-7014-7F89-AF36-F28070E2A78F}"/>
              </a:ext>
            </a:extLst>
          </p:cNvPr>
          <p:cNvSpPr txBox="1"/>
          <p:nvPr/>
        </p:nvSpPr>
        <p:spPr>
          <a:xfrm>
            <a:off x="1655104"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650C3B60-7CA8-AA80-AF0F-8C00EC5CC568}"/>
              </a:ext>
            </a:extLst>
          </p:cNvPr>
          <p:cNvSpPr txBox="1"/>
          <p:nvPr/>
        </p:nvSpPr>
        <p:spPr>
          <a:xfrm>
            <a:off x="7555626"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ECC74DCF-D92D-F72F-9D2C-B1D4D7671CF0}"/>
              </a:ext>
            </a:extLst>
          </p:cNvPr>
          <p:cNvSpPr txBox="1"/>
          <p:nvPr/>
        </p:nvSpPr>
        <p:spPr>
          <a:xfrm>
            <a:off x="7490645"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D4A55641-1214-6090-276E-325B2ED22104}"/>
              </a:ext>
            </a:extLst>
          </p:cNvPr>
          <p:cNvPicPr>
            <a:picLocks noChangeAspect="1"/>
          </p:cNvPicPr>
          <p:nvPr/>
        </p:nvPicPr>
        <p:blipFill>
          <a:blip r:embed="rId6"/>
          <a:stretch>
            <a:fillRect/>
          </a:stretch>
        </p:blipFill>
        <p:spPr>
          <a:xfrm>
            <a:off x="9925183" y="5361927"/>
            <a:ext cx="2036240" cy="1268078"/>
          </a:xfrm>
          <a:prstGeom prst="rect">
            <a:avLst/>
          </a:prstGeom>
        </p:spPr>
      </p:pic>
    </p:spTree>
    <p:extLst>
      <p:ext uri="{BB962C8B-B14F-4D97-AF65-F5344CB8AC3E}">
        <p14:creationId xmlns:p14="http://schemas.microsoft.com/office/powerpoint/2010/main" val="99778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C5D2B49-BC71-FAE8-89EF-33FC10DC389D}"/>
              </a:ext>
            </a:extLst>
          </p:cNvPr>
          <p:cNvSpPr txBox="1"/>
          <p:nvPr/>
        </p:nvSpPr>
        <p:spPr>
          <a:xfrm>
            <a:off x="240079" y="4836201"/>
            <a:ext cx="4085309" cy="523220"/>
          </a:xfrm>
          <a:prstGeom prst="rect">
            <a:avLst/>
          </a:prstGeom>
          <a:noFill/>
        </p:spPr>
        <p:txBody>
          <a:bodyPr wrap="square" rtlCol="0">
            <a:spAutoFit/>
          </a:bodyPr>
          <a:lstStyle/>
          <a:p>
            <a:r>
              <a:rPr lang="en-US" sz="2800">
                <a:solidFill>
                  <a:schemeClr val="bg1"/>
                </a:solidFill>
              </a:rPr>
              <a:t>Student Council said…</a:t>
            </a:r>
            <a:endParaRPr lang="en-GB" sz="2800">
              <a:solidFill>
                <a:schemeClr val="bg1"/>
              </a:solidFill>
            </a:endParaRPr>
          </a:p>
        </p:txBody>
      </p:sp>
      <p:pic>
        <p:nvPicPr>
          <p:cNvPr id="13" name="Graphic 12">
            <a:extLst>
              <a:ext uri="{FF2B5EF4-FFF2-40B4-BE49-F238E27FC236}">
                <a16:creationId xmlns:a16="http://schemas.microsoft.com/office/drawing/2014/main" id="{6A19E60E-A1B1-2F79-F11C-28A7E0549A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170" y="5354116"/>
            <a:ext cx="3728500" cy="1403630"/>
          </a:xfrm>
          <a:prstGeom prst="rect">
            <a:avLst/>
          </a:prstGeom>
        </p:spPr>
      </p:pic>
      <p:sp>
        <p:nvSpPr>
          <p:cNvPr id="14" name="TextBox 13">
            <a:extLst>
              <a:ext uri="{FF2B5EF4-FFF2-40B4-BE49-F238E27FC236}">
                <a16:creationId xmlns:a16="http://schemas.microsoft.com/office/drawing/2014/main" id="{5B8FFDBC-3344-D831-F425-A15FCEBE17D3}"/>
              </a:ext>
            </a:extLst>
          </p:cNvPr>
          <p:cNvSpPr txBox="1"/>
          <p:nvPr/>
        </p:nvSpPr>
        <p:spPr>
          <a:xfrm>
            <a:off x="1382893" y="5355602"/>
            <a:ext cx="2764455" cy="1200329"/>
          </a:xfrm>
          <a:prstGeom prst="rect">
            <a:avLst/>
          </a:prstGeom>
          <a:noFill/>
        </p:spPr>
        <p:txBody>
          <a:bodyPr wrap="square" lIns="91440" tIns="45720" rIns="91440" bIns="45720" rtlCol="0" anchor="t">
            <a:spAutoFit/>
          </a:bodyPr>
          <a:lstStyle/>
          <a:p>
            <a:r>
              <a:rPr lang="en-US" dirty="0">
                <a:solidFill>
                  <a:schemeClr val="bg1"/>
                </a:solidFill>
                <a:latin typeface="Verdana"/>
                <a:ea typeface="Verdana"/>
              </a:rPr>
              <a:t>We are meeting with SLT to share your voice on Monday 13th October</a:t>
            </a:r>
            <a:endParaRPr lang="en-US" dirty="0">
              <a:solidFill>
                <a:schemeClr val="bg1"/>
              </a:solidFill>
              <a:latin typeface="Verdana" panose="020B0604030504040204" pitchFamily="34" charset="0"/>
              <a:ea typeface="Verdana" panose="020B0604030504040204" pitchFamily="34" charset="0"/>
            </a:endParaRPr>
          </a:p>
        </p:txBody>
      </p:sp>
      <p:grpSp>
        <p:nvGrpSpPr>
          <p:cNvPr id="19" name="Graphic 15">
            <a:extLst>
              <a:ext uri="{FF2B5EF4-FFF2-40B4-BE49-F238E27FC236}">
                <a16:creationId xmlns:a16="http://schemas.microsoft.com/office/drawing/2014/main" id="{93ACAF2E-89AD-1202-46A0-DF48B27F0125}"/>
              </a:ext>
            </a:extLst>
          </p:cNvPr>
          <p:cNvGrpSpPr/>
          <p:nvPr/>
        </p:nvGrpSpPr>
        <p:grpSpPr>
          <a:xfrm>
            <a:off x="8417694" y="233973"/>
            <a:ext cx="3544477" cy="6632887"/>
            <a:chOff x="8183337" y="233972"/>
            <a:chExt cx="3778835" cy="6889773"/>
          </a:xfrm>
          <a:solidFill>
            <a:srgbClr val="8EBAE5"/>
          </a:solidFill>
        </p:grpSpPr>
        <p:sp>
          <p:nvSpPr>
            <p:cNvPr id="20" name="Freeform: Shape 19">
              <a:extLst>
                <a:ext uri="{FF2B5EF4-FFF2-40B4-BE49-F238E27FC236}">
                  <a16:creationId xmlns:a16="http://schemas.microsoft.com/office/drawing/2014/main" id="{1DE6B182-6341-4689-B2FE-93B51F328075}"/>
                </a:ext>
              </a:extLst>
            </p:cNvPr>
            <p:cNvSpPr/>
            <p:nvPr/>
          </p:nvSpPr>
          <p:spPr>
            <a:xfrm>
              <a:off x="8183337" y="5467659"/>
              <a:ext cx="772144" cy="1656086"/>
            </a:xfrm>
            <a:custGeom>
              <a:avLst/>
              <a:gdLst>
                <a:gd name="connsiteX0" fmla="*/ 379010 w 772144"/>
                <a:gd name="connsiteY0" fmla="*/ 159 h 1656086"/>
                <a:gd name="connsiteX1" fmla="*/ 116531 w 772144"/>
                <a:gd name="connsiteY1" fmla="*/ 260602 h 1656086"/>
                <a:gd name="connsiteX2" fmla="*/ 116507 w 772144"/>
                <a:gd name="connsiteY2" fmla="*/ 260602 h 1656086"/>
                <a:gd name="connsiteX3" fmla="*/ 116531 w 772144"/>
                <a:gd name="connsiteY3" fmla="*/ 261204 h 1656086"/>
                <a:gd name="connsiteX4" fmla="*/ 116483 w 772144"/>
                <a:gd name="connsiteY4" fmla="*/ 262684 h 1656086"/>
                <a:gd name="connsiteX5" fmla="*/ 116556 w 772144"/>
                <a:gd name="connsiteY5" fmla="*/ 262684 h 1656086"/>
                <a:gd name="connsiteX6" fmla="*/ 379010 w 772144"/>
                <a:gd name="connsiteY6" fmla="*/ 523128 h 1656086"/>
                <a:gd name="connsiteX7" fmla="*/ 380586 w 772144"/>
                <a:gd name="connsiteY7" fmla="*/ 523128 h 1656086"/>
                <a:gd name="connsiteX8" fmla="*/ 643065 w 772144"/>
                <a:gd name="connsiteY8" fmla="*/ 262684 h 1656086"/>
                <a:gd name="connsiteX9" fmla="*/ 643113 w 772144"/>
                <a:gd name="connsiteY9" fmla="*/ 262684 h 1656086"/>
                <a:gd name="connsiteX10" fmla="*/ 643089 w 772144"/>
                <a:gd name="connsiteY10" fmla="*/ 261625 h 1656086"/>
                <a:gd name="connsiteX11" fmla="*/ 643113 w 772144"/>
                <a:gd name="connsiteY11" fmla="*/ 260602 h 1656086"/>
                <a:gd name="connsiteX12" fmla="*/ 643065 w 772144"/>
                <a:gd name="connsiteY12" fmla="*/ 260602 h 1656086"/>
                <a:gd name="connsiteX13" fmla="*/ 380586 w 772144"/>
                <a:gd name="connsiteY13" fmla="*/ 159 h 1656086"/>
                <a:gd name="connsiteX14" fmla="*/ 379010 w 772144"/>
                <a:gd name="connsiteY14" fmla="*/ 113615 h 1656086"/>
                <a:gd name="connsiteX15" fmla="*/ 380586 w 772144"/>
                <a:gd name="connsiteY15" fmla="*/ 113615 h 1656086"/>
                <a:gd name="connsiteX16" fmla="*/ 529620 w 772144"/>
                <a:gd name="connsiteY16" fmla="*/ 262034 h 1656086"/>
                <a:gd name="connsiteX17" fmla="*/ 380586 w 772144"/>
                <a:gd name="connsiteY17" fmla="*/ 409647 h 1656086"/>
                <a:gd name="connsiteX18" fmla="*/ 379010 w 772144"/>
                <a:gd name="connsiteY18" fmla="*/ 409647 h 1656086"/>
                <a:gd name="connsiteX19" fmla="*/ 229976 w 772144"/>
                <a:gd name="connsiteY19" fmla="*/ 261252 h 1656086"/>
                <a:gd name="connsiteX20" fmla="*/ 379010 w 772144"/>
                <a:gd name="connsiteY20" fmla="*/ 113615 h 1656086"/>
                <a:gd name="connsiteX21" fmla="*/ 216657 w 772144"/>
                <a:gd name="connsiteY21" fmla="*/ 613123 h 1656086"/>
                <a:gd name="connsiteX22" fmla="*/ -751 w 772144"/>
                <a:gd name="connsiteY22" fmla="*/ 830542 h 1656086"/>
                <a:gd name="connsiteX23" fmla="*/ -751 w 772144"/>
                <a:gd name="connsiteY23" fmla="*/ 1652456 h 1656086"/>
                <a:gd name="connsiteX24" fmla="*/ 112693 w 772144"/>
                <a:gd name="connsiteY24" fmla="*/ 1656246 h 1656086"/>
                <a:gd name="connsiteX25" fmla="*/ 112693 w 772144"/>
                <a:gd name="connsiteY25" fmla="*/ 830542 h 1656086"/>
                <a:gd name="connsiteX26" fmla="*/ 216777 w 772144"/>
                <a:gd name="connsiteY26" fmla="*/ 726459 h 1656086"/>
                <a:gd name="connsiteX27" fmla="*/ 218065 w 772144"/>
                <a:gd name="connsiteY27" fmla="*/ 726459 h 1656086"/>
                <a:gd name="connsiteX28" fmla="*/ 225957 w 772144"/>
                <a:gd name="connsiteY28" fmla="*/ 727265 h 1656086"/>
                <a:gd name="connsiteX29" fmla="*/ 553864 w 772144"/>
                <a:gd name="connsiteY29" fmla="*/ 727265 h 1656086"/>
                <a:gd name="connsiteX30" fmla="*/ 657948 w 772144"/>
                <a:gd name="connsiteY30" fmla="*/ 831336 h 1656086"/>
                <a:gd name="connsiteX31" fmla="*/ 657948 w 772144"/>
                <a:gd name="connsiteY31" fmla="*/ 1653262 h 1656086"/>
                <a:gd name="connsiteX32" fmla="*/ 771393 w 772144"/>
                <a:gd name="connsiteY32" fmla="*/ 1649448 h 1656086"/>
                <a:gd name="connsiteX33" fmla="*/ 771393 w 772144"/>
                <a:gd name="connsiteY33" fmla="*/ 831336 h 1656086"/>
                <a:gd name="connsiteX34" fmla="*/ 553984 w 772144"/>
                <a:gd name="connsiteY34" fmla="*/ 613929 h 1656086"/>
                <a:gd name="connsiteX35" fmla="*/ 349521 w 772144"/>
                <a:gd name="connsiteY35" fmla="*/ 613929 h 1656086"/>
                <a:gd name="connsiteX36" fmla="*/ 311405 w 772144"/>
                <a:gd name="connsiteY36" fmla="*/ 614326 h 1656086"/>
                <a:gd name="connsiteX37" fmla="*/ 246688 w 772144"/>
                <a:gd name="connsiteY37" fmla="*/ 613123 h 16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2144" h="1656086">
                  <a:moveTo>
                    <a:pt x="379010" y="159"/>
                  </a:moveTo>
                  <a:cubicBezTo>
                    <a:pt x="234969" y="159"/>
                    <a:pt x="117662" y="116827"/>
                    <a:pt x="116531" y="260602"/>
                  </a:cubicBezTo>
                  <a:lnTo>
                    <a:pt x="116507" y="260602"/>
                  </a:lnTo>
                  <a:cubicBezTo>
                    <a:pt x="116507" y="260807"/>
                    <a:pt x="116531" y="261000"/>
                    <a:pt x="116531" y="261204"/>
                  </a:cubicBezTo>
                  <a:cubicBezTo>
                    <a:pt x="116531" y="261709"/>
                    <a:pt x="116483" y="262191"/>
                    <a:pt x="116483" y="262684"/>
                  </a:cubicBezTo>
                  <a:lnTo>
                    <a:pt x="116556" y="262684"/>
                  </a:lnTo>
                  <a:cubicBezTo>
                    <a:pt x="117686" y="406459"/>
                    <a:pt x="234969" y="523128"/>
                    <a:pt x="379010" y="523128"/>
                  </a:cubicBezTo>
                  <a:lnTo>
                    <a:pt x="380586" y="523128"/>
                  </a:lnTo>
                  <a:cubicBezTo>
                    <a:pt x="524627" y="523128"/>
                    <a:pt x="641934" y="406459"/>
                    <a:pt x="643065" y="262684"/>
                  </a:cubicBezTo>
                  <a:lnTo>
                    <a:pt x="643113" y="262684"/>
                  </a:lnTo>
                  <a:cubicBezTo>
                    <a:pt x="643113" y="262335"/>
                    <a:pt x="643089" y="261986"/>
                    <a:pt x="643089" y="261625"/>
                  </a:cubicBezTo>
                  <a:cubicBezTo>
                    <a:pt x="643101" y="261288"/>
                    <a:pt x="643113" y="260939"/>
                    <a:pt x="643113" y="260602"/>
                  </a:cubicBezTo>
                  <a:lnTo>
                    <a:pt x="643065" y="260602"/>
                  </a:lnTo>
                  <a:cubicBezTo>
                    <a:pt x="641934" y="116827"/>
                    <a:pt x="524627" y="159"/>
                    <a:pt x="380586" y="159"/>
                  </a:cubicBezTo>
                  <a:close/>
                  <a:moveTo>
                    <a:pt x="379010" y="113615"/>
                  </a:moveTo>
                  <a:lnTo>
                    <a:pt x="380586" y="113615"/>
                  </a:lnTo>
                  <a:cubicBezTo>
                    <a:pt x="462544" y="113615"/>
                    <a:pt x="529259" y="180161"/>
                    <a:pt x="529620" y="262034"/>
                  </a:cubicBezTo>
                  <a:cubicBezTo>
                    <a:pt x="528838" y="343547"/>
                    <a:pt x="462280" y="409647"/>
                    <a:pt x="380586" y="409647"/>
                  </a:cubicBezTo>
                  <a:lnTo>
                    <a:pt x="379010" y="409647"/>
                  </a:lnTo>
                  <a:cubicBezTo>
                    <a:pt x="297051" y="409647"/>
                    <a:pt x="230337" y="343126"/>
                    <a:pt x="229976" y="261252"/>
                  </a:cubicBezTo>
                  <a:cubicBezTo>
                    <a:pt x="230758" y="179740"/>
                    <a:pt x="297316" y="113615"/>
                    <a:pt x="379010" y="113615"/>
                  </a:cubicBezTo>
                  <a:close/>
                  <a:moveTo>
                    <a:pt x="216657" y="613123"/>
                  </a:moveTo>
                  <a:cubicBezTo>
                    <a:pt x="96824" y="613123"/>
                    <a:pt x="-751" y="710589"/>
                    <a:pt x="-751" y="830542"/>
                  </a:cubicBezTo>
                  <a:lnTo>
                    <a:pt x="-751" y="1652456"/>
                  </a:lnTo>
                  <a:lnTo>
                    <a:pt x="112693" y="1656246"/>
                  </a:lnTo>
                  <a:lnTo>
                    <a:pt x="112693" y="830542"/>
                  </a:lnTo>
                  <a:cubicBezTo>
                    <a:pt x="112693" y="773153"/>
                    <a:pt x="159388" y="726459"/>
                    <a:pt x="216777" y="726459"/>
                  </a:cubicBezTo>
                  <a:lnTo>
                    <a:pt x="218065" y="726459"/>
                  </a:lnTo>
                  <a:cubicBezTo>
                    <a:pt x="220796" y="726796"/>
                    <a:pt x="223695" y="727265"/>
                    <a:pt x="225957" y="727265"/>
                  </a:cubicBezTo>
                  <a:lnTo>
                    <a:pt x="553864" y="727265"/>
                  </a:lnTo>
                  <a:cubicBezTo>
                    <a:pt x="611254" y="727265"/>
                    <a:pt x="657948" y="773947"/>
                    <a:pt x="657948" y="831336"/>
                  </a:cubicBezTo>
                  <a:lnTo>
                    <a:pt x="657948" y="1653262"/>
                  </a:lnTo>
                  <a:lnTo>
                    <a:pt x="771393" y="1649448"/>
                  </a:lnTo>
                  <a:lnTo>
                    <a:pt x="771393" y="831336"/>
                  </a:lnTo>
                  <a:cubicBezTo>
                    <a:pt x="771393" y="711383"/>
                    <a:pt x="673817" y="613929"/>
                    <a:pt x="553984" y="613929"/>
                  </a:cubicBezTo>
                  <a:lnTo>
                    <a:pt x="349521" y="613929"/>
                  </a:lnTo>
                  <a:cubicBezTo>
                    <a:pt x="336093" y="613929"/>
                    <a:pt x="323473" y="614085"/>
                    <a:pt x="311405" y="614326"/>
                  </a:cubicBezTo>
                  <a:cubicBezTo>
                    <a:pt x="292227" y="613568"/>
                    <a:pt x="270835" y="613123"/>
                    <a:pt x="246688" y="613123"/>
                  </a:cubicBezTo>
                  <a:close/>
                </a:path>
              </a:pathLst>
            </a:custGeom>
            <a:solidFill>
              <a:srgbClr val="8EBAE5"/>
            </a:solidFill>
            <a:ln w="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67F64D9-DD9C-8770-3337-DEFD09A5497D}"/>
                </a:ext>
              </a:extLst>
            </p:cNvPr>
            <p:cNvSpPr/>
            <p:nvPr/>
          </p:nvSpPr>
          <p:spPr>
            <a:xfrm>
              <a:off x="9180024" y="5444750"/>
              <a:ext cx="772168" cy="1656074"/>
            </a:xfrm>
            <a:custGeom>
              <a:avLst/>
              <a:gdLst>
                <a:gd name="connsiteX0" fmla="*/ 379034 w 772168"/>
                <a:gd name="connsiteY0" fmla="*/ 159 h 1656074"/>
                <a:gd name="connsiteX1" fmla="*/ 116556 w 772168"/>
                <a:gd name="connsiteY1" fmla="*/ 260591 h 1656074"/>
                <a:gd name="connsiteX2" fmla="*/ 116508 w 772168"/>
                <a:gd name="connsiteY2" fmla="*/ 260591 h 1656074"/>
                <a:gd name="connsiteX3" fmla="*/ 116531 w 772168"/>
                <a:gd name="connsiteY3" fmla="*/ 261601 h 1656074"/>
                <a:gd name="connsiteX4" fmla="*/ 116508 w 772168"/>
                <a:gd name="connsiteY4" fmla="*/ 262684 h 1656074"/>
                <a:gd name="connsiteX5" fmla="*/ 116556 w 772168"/>
                <a:gd name="connsiteY5" fmla="*/ 262684 h 1656074"/>
                <a:gd name="connsiteX6" fmla="*/ 379034 w 772168"/>
                <a:gd name="connsiteY6" fmla="*/ 523104 h 1656074"/>
                <a:gd name="connsiteX7" fmla="*/ 380586 w 772168"/>
                <a:gd name="connsiteY7" fmla="*/ 523104 h 1656074"/>
                <a:gd name="connsiteX8" fmla="*/ 643065 w 772168"/>
                <a:gd name="connsiteY8" fmla="*/ 262684 h 1656074"/>
                <a:gd name="connsiteX9" fmla="*/ 643113 w 772168"/>
                <a:gd name="connsiteY9" fmla="*/ 262684 h 1656074"/>
                <a:gd name="connsiteX10" fmla="*/ 643089 w 772168"/>
                <a:gd name="connsiteY10" fmla="*/ 261674 h 1656074"/>
                <a:gd name="connsiteX11" fmla="*/ 643113 w 772168"/>
                <a:gd name="connsiteY11" fmla="*/ 260591 h 1656074"/>
                <a:gd name="connsiteX12" fmla="*/ 643065 w 772168"/>
                <a:gd name="connsiteY12" fmla="*/ 260591 h 1656074"/>
                <a:gd name="connsiteX13" fmla="*/ 380586 w 772168"/>
                <a:gd name="connsiteY13" fmla="*/ 159 h 1656074"/>
                <a:gd name="connsiteX14" fmla="*/ 379034 w 772168"/>
                <a:gd name="connsiteY14" fmla="*/ 113603 h 1656074"/>
                <a:gd name="connsiteX15" fmla="*/ 380586 w 772168"/>
                <a:gd name="connsiteY15" fmla="*/ 113603 h 1656074"/>
                <a:gd name="connsiteX16" fmla="*/ 529644 w 772168"/>
                <a:gd name="connsiteY16" fmla="*/ 261625 h 1656074"/>
                <a:gd name="connsiteX17" fmla="*/ 380586 w 772168"/>
                <a:gd name="connsiteY17" fmla="*/ 409648 h 1656074"/>
                <a:gd name="connsiteX18" fmla="*/ 379034 w 772168"/>
                <a:gd name="connsiteY18" fmla="*/ 409648 h 1656074"/>
                <a:gd name="connsiteX19" fmla="*/ 229976 w 772168"/>
                <a:gd name="connsiteY19" fmla="*/ 261625 h 1656074"/>
                <a:gd name="connsiteX20" fmla="*/ 379034 w 772168"/>
                <a:gd name="connsiteY20" fmla="*/ 113603 h 1656074"/>
                <a:gd name="connsiteX21" fmla="*/ 216658 w 772168"/>
                <a:gd name="connsiteY21" fmla="*/ 613123 h 1656074"/>
                <a:gd name="connsiteX22" fmla="*/ -751 w 772168"/>
                <a:gd name="connsiteY22" fmla="*/ 830530 h 1656074"/>
                <a:gd name="connsiteX23" fmla="*/ -751 w 772168"/>
                <a:gd name="connsiteY23" fmla="*/ 1652456 h 1656074"/>
                <a:gd name="connsiteX24" fmla="*/ 112718 w 772168"/>
                <a:gd name="connsiteY24" fmla="*/ 1656234 h 1656074"/>
                <a:gd name="connsiteX25" fmla="*/ 112718 w 772168"/>
                <a:gd name="connsiteY25" fmla="*/ 830530 h 1656074"/>
                <a:gd name="connsiteX26" fmla="*/ 216778 w 772168"/>
                <a:gd name="connsiteY26" fmla="*/ 726459 h 1656074"/>
                <a:gd name="connsiteX27" fmla="*/ 218065 w 772168"/>
                <a:gd name="connsiteY27" fmla="*/ 726459 h 1656074"/>
                <a:gd name="connsiteX28" fmla="*/ 225958 w 772168"/>
                <a:gd name="connsiteY28" fmla="*/ 727253 h 1656074"/>
                <a:gd name="connsiteX29" fmla="*/ 553888 w 772168"/>
                <a:gd name="connsiteY29" fmla="*/ 727253 h 1656074"/>
                <a:gd name="connsiteX30" fmla="*/ 657972 w 772168"/>
                <a:gd name="connsiteY30" fmla="*/ 831337 h 1656074"/>
                <a:gd name="connsiteX31" fmla="*/ 657972 w 772168"/>
                <a:gd name="connsiteY31" fmla="*/ 1653250 h 1656074"/>
                <a:gd name="connsiteX32" fmla="*/ 771417 w 772168"/>
                <a:gd name="connsiteY32" fmla="*/ 1649448 h 1656074"/>
                <a:gd name="connsiteX33" fmla="*/ 771417 w 772168"/>
                <a:gd name="connsiteY33" fmla="*/ 831337 h 1656074"/>
                <a:gd name="connsiteX34" fmla="*/ 554008 w 772168"/>
                <a:gd name="connsiteY34" fmla="*/ 613917 h 1656074"/>
                <a:gd name="connsiteX35" fmla="*/ 349545 w 772168"/>
                <a:gd name="connsiteY35" fmla="*/ 613917 h 1656074"/>
                <a:gd name="connsiteX36" fmla="*/ 311430 w 772168"/>
                <a:gd name="connsiteY36" fmla="*/ 614326 h 1656074"/>
                <a:gd name="connsiteX37" fmla="*/ 246688 w 772168"/>
                <a:gd name="connsiteY37" fmla="*/ 613123 h 165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2168" h="1656074">
                  <a:moveTo>
                    <a:pt x="379034" y="159"/>
                  </a:moveTo>
                  <a:cubicBezTo>
                    <a:pt x="234993" y="159"/>
                    <a:pt x="117686" y="116816"/>
                    <a:pt x="116556" y="260591"/>
                  </a:cubicBezTo>
                  <a:lnTo>
                    <a:pt x="116508" y="260591"/>
                  </a:lnTo>
                  <a:cubicBezTo>
                    <a:pt x="116508" y="260928"/>
                    <a:pt x="116531" y="261264"/>
                    <a:pt x="116531" y="261601"/>
                  </a:cubicBezTo>
                  <a:cubicBezTo>
                    <a:pt x="116520" y="261962"/>
                    <a:pt x="116508" y="262323"/>
                    <a:pt x="116508" y="262684"/>
                  </a:cubicBezTo>
                  <a:lnTo>
                    <a:pt x="116556" y="262684"/>
                  </a:lnTo>
                  <a:cubicBezTo>
                    <a:pt x="117686" y="406460"/>
                    <a:pt x="234993" y="523104"/>
                    <a:pt x="379034" y="523104"/>
                  </a:cubicBezTo>
                  <a:lnTo>
                    <a:pt x="380586" y="523104"/>
                  </a:lnTo>
                  <a:cubicBezTo>
                    <a:pt x="524627" y="523104"/>
                    <a:pt x="641934" y="406460"/>
                    <a:pt x="643065" y="262684"/>
                  </a:cubicBezTo>
                  <a:lnTo>
                    <a:pt x="643113" y="262684"/>
                  </a:lnTo>
                  <a:cubicBezTo>
                    <a:pt x="643113" y="262348"/>
                    <a:pt x="643089" y="262011"/>
                    <a:pt x="643089" y="261674"/>
                  </a:cubicBezTo>
                  <a:cubicBezTo>
                    <a:pt x="643089" y="261313"/>
                    <a:pt x="643113" y="260952"/>
                    <a:pt x="643113" y="260591"/>
                  </a:cubicBezTo>
                  <a:lnTo>
                    <a:pt x="643065" y="260591"/>
                  </a:lnTo>
                  <a:cubicBezTo>
                    <a:pt x="641934" y="116816"/>
                    <a:pt x="524627" y="159"/>
                    <a:pt x="380586" y="159"/>
                  </a:cubicBezTo>
                  <a:close/>
                  <a:moveTo>
                    <a:pt x="379034" y="113603"/>
                  </a:moveTo>
                  <a:lnTo>
                    <a:pt x="380586" y="113603"/>
                  </a:lnTo>
                  <a:cubicBezTo>
                    <a:pt x="462400" y="113603"/>
                    <a:pt x="529067" y="179944"/>
                    <a:pt x="529644" y="261625"/>
                  </a:cubicBezTo>
                  <a:cubicBezTo>
                    <a:pt x="529079" y="343331"/>
                    <a:pt x="462413" y="409648"/>
                    <a:pt x="380586" y="409648"/>
                  </a:cubicBezTo>
                  <a:lnTo>
                    <a:pt x="379034" y="409648"/>
                  </a:lnTo>
                  <a:cubicBezTo>
                    <a:pt x="297208" y="409648"/>
                    <a:pt x="230542" y="343331"/>
                    <a:pt x="229976" y="261625"/>
                  </a:cubicBezTo>
                  <a:cubicBezTo>
                    <a:pt x="230554" y="179944"/>
                    <a:pt x="297208" y="113603"/>
                    <a:pt x="379034" y="113603"/>
                  </a:cubicBezTo>
                  <a:close/>
                  <a:moveTo>
                    <a:pt x="216658" y="613123"/>
                  </a:moveTo>
                  <a:cubicBezTo>
                    <a:pt x="96824" y="613123"/>
                    <a:pt x="-751" y="710577"/>
                    <a:pt x="-751" y="830530"/>
                  </a:cubicBezTo>
                  <a:lnTo>
                    <a:pt x="-751" y="1652456"/>
                  </a:lnTo>
                  <a:lnTo>
                    <a:pt x="112718" y="1656234"/>
                  </a:lnTo>
                  <a:lnTo>
                    <a:pt x="112718" y="830530"/>
                  </a:lnTo>
                  <a:cubicBezTo>
                    <a:pt x="112718" y="773141"/>
                    <a:pt x="159388" y="726459"/>
                    <a:pt x="216778" y="726459"/>
                  </a:cubicBezTo>
                  <a:lnTo>
                    <a:pt x="218065" y="726459"/>
                  </a:lnTo>
                  <a:cubicBezTo>
                    <a:pt x="220796" y="726796"/>
                    <a:pt x="223696" y="727253"/>
                    <a:pt x="225958" y="727253"/>
                  </a:cubicBezTo>
                  <a:lnTo>
                    <a:pt x="553888" y="727253"/>
                  </a:lnTo>
                  <a:cubicBezTo>
                    <a:pt x="611278" y="727253"/>
                    <a:pt x="657972" y="773947"/>
                    <a:pt x="657972" y="831337"/>
                  </a:cubicBezTo>
                  <a:lnTo>
                    <a:pt x="657972" y="1653250"/>
                  </a:lnTo>
                  <a:lnTo>
                    <a:pt x="771417" y="1649448"/>
                  </a:lnTo>
                  <a:lnTo>
                    <a:pt x="771417" y="831337"/>
                  </a:lnTo>
                  <a:cubicBezTo>
                    <a:pt x="771417" y="711384"/>
                    <a:pt x="673842" y="613917"/>
                    <a:pt x="554008" y="613917"/>
                  </a:cubicBezTo>
                  <a:lnTo>
                    <a:pt x="349545" y="613917"/>
                  </a:lnTo>
                  <a:cubicBezTo>
                    <a:pt x="336118" y="613917"/>
                    <a:pt x="323497" y="614086"/>
                    <a:pt x="311430" y="614326"/>
                  </a:cubicBezTo>
                  <a:cubicBezTo>
                    <a:pt x="292252" y="613556"/>
                    <a:pt x="270835" y="613123"/>
                    <a:pt x="246688" y="613123"/>
                  </a:cubicBezTo>
                  <a:close/>
                </a:path>
              </a:pathLst>
            </a:custGeom>
            <a:solidFill>
              <a:srgbClr val="8EBAE5"/>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D07C4E9-018C-1C00-4929-4F845FC65B48}"/>
                </a:ext>
              </a:extLst>
            </p:cNvPr>
            <p:cNvSpPr/>
            <p:nvPr/>
          </p:nvSpPr>
          <p:spPr>
            <a:xfrm>
              <a:off x="10193316" y="5451440"/>
              <a:ext cx="772167" cy="1656110"/>
            </a:xfrm>
            <a:custGeom>
              <a:avLst/>
              <a:gdLst>
                <a:gd name="connsiteX0" fmla="*/ 379201 w 772167"/>
                <a:gd name="connsiteY0" fmla="*/ 158 h 1656110"/>
                <a:gd name="connsiteX1" fmla="*/ 116723 w 772167"/>
                <a:gd name="connsiteY1" fmla="*/ 260601 h 1656110"/>
                <a:gd name="connsiteX2" fmla="*/ 116674 w 772167"/>
                <a:gd name="connsiteY2" fmla="*/ 260601 h 1656110"/>
                <a:gd name="connsiteX3" fmla="*/ 116698 w 772167"/>
                <a:gd name="connsiteY3" fmla="*/ 261612 h 1656110"/>
                <a:gd name="connsiteX4" fmla="*/ 116674 w 772167"/>
                <a:gd name="connsiteY4" fmla="*/ 262683 h 1656110"/>
                <a:gd name="connsiteX5" fmla="*/ 116723 w 772167"/>
                <a:gd name="connsiteY5" fmla="*/ 262683 h 1656110"/>
                <a:gd name="connsiteX6" fmla="*/ 379201 w 772167"/>
                <a:gd name="connsiteY6" fmla="*/ 523126 h 1656110"/>
                <a:gd name="connsiteX7" fmla="*/ 643232 w 772167"/>
                <a:gd name="connsiteY7" fmla="*/ 262683 h 1656110"/>
                <a:gd name="connsiteX8" fmla="*/ 643280 w 772167"/>
                <a:gd name="connsiteY8" fmla="*/ 262683 h 1656110"/>
                <a:gd name="connsiteX9" fmla="*/ 643280 w 772167"/>
                <a:gd name="connsiteY9" fmla="*/ 260601 h 1656110"/>
                <a:gd name="connsiteX10" fmla="*/ 643232 w 772167"/>
                <a:gd name="connsiteY10" fmla="*/ 260601 h 1656110"/>
                <a:gd name="connsiteX11" fmla="*/ 380753 w 772167"/>
                <a:gd name="connsiteY11" fmla="*/ 158 h 1656110"/>
                <a:gd name="connsiteX12" fmla="*/ 379201 w 772167"/>
                <a:gd name="connsiteY12" fmla="*/ 113638 h 1656110"/>
                <a:gd name="connsiteX13" fmla="*/ 380753 w 772167"/>
                <a:gd name="connsiteY13" fmla="*/ 113638 h 1656110"/>
                <a:gd name="connsiteX14" fmla="*/ 529811 w 772167"/>
                <a:gd name="connsiteY14" fmla="*/ 261660 h 1656110"/>
                <a:gd name="connsiteX15" fmla="*/ 379201 w 772167"/>
                <a:gd name="connsiteY15" fmla="*/ 409670 h 1656110"/>
                <a:gd name="connsiteX16" fmla="*/ 230143 w 772167"/>
                <a:gd name="connsiteY16" fmla="*/ 261660 h 1656110"/>
                <a:gd name="connsiteX17" fmla="*/ 379201 w 772167"/>
                <a:gd name="connsiteY17" fmla="*/ 113638 h 1656110"/>
                <a:gd name="connsiteX18" fmla="*/ 216824 w 772167"/>
                <a:gd name="connsiteY18" fmla="*/ 613146 h 1656110"/>
                <a:gd name="connsiteX19" fmla="*/ -584 w 772167"/>
                <a:gd name="connsiteY19" fmla="*/ 830541 h 1656110"/>
                <a:gd name="connsiteX20" fmla="*/ -584 w 772167"/>
                <a:gd name="connsiteY20" fmla="*/ 1652455 h 1656110"/>
                <a:gd name="connsiteX21" fmla="*/ 112884 w 772167"/>
                <a:gd name="connsiteY21" fmla="*/ 1656268 h 1656110"/>
                <a:gd name="connsiteX22" fmla="*/ 112884 w 772167"/>
                <a:gd name="connsiteY22" fmla="*/ 830541 h 1656110"/>
                <a:gd name="connsiteX23" fmla="*/ 207777 w 772167"/>
                <a:gd name="connsiteY23" fmla="*/ 726951 h 1656110"/>
                <a:gd name="connsiteX24" fmla="*/ 554055 w 772167"/>
                <a:gd name="connsiteY24" fmla="*/ 727288 h 1656110"/>
                <a:gd name="connsiteX25" fmla="*/ 658139 w 772167"/>
                <a:gd name="connsiteY25" fmla="*/ 831359 h 1656110"/>
                <a:gd name="connsiteX26" fmla="*/ 658139 w 772167"/>
                <a:gd name="connsiteY26" fmla="*/ 1653261 h 1656110"/>
                <a:gd name="connsiteX27" fmla="*/ 771584 w 772167"/>
                <a:gd name="connsiteY27" fmla="*/ 1649471 h 1656110"/>
                <a:gd name="connsiteX28" fmla="*/ 771584 w 772167"/>
                <a:gd name="connsiteY28" fmla="*/ 831359 h 1656110"/>
                <a:gd name="connsiteX29" fmla="*/ 554175 w 772167"/>
                <a:gd name="connsiteY29" fmla="*/ 613952 h 1656110"/>
                <a:gd name="connsiteX30" fmla="*/ 216824 w 772167"/>
                <a:gd name="connsiteY30" fmla="*/ 613146 h 165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167" h="1656110">
                  <a:moveTo>
                    <a:pt x="379201" y="158"/>
                  </a:moveTo>
                  <a:cubicBezTo>
                    <a:pt x="235160" y="158"/>
                    <a:pt x="117853" y="116826"/>
                    <a:pt x="116723" y="260601"/>
                  </a:cubicBezTo>
                  <a:lnTo>
                    <a:pt x="116674" y="260601"/>
                  </a:lnTo>
                  <a:cubicBezTo>
                    <a:pt x="116674" y="260938"/>
                    <a:pt x="116698" y="261263"/>
                    <a:pt x="116698" y="261612"/>
                  </a:cubicBezTo>
                  <a:cubicBezTo>
                    <a:pt x="116698" y="261973"/>
                    <a:pt x="116674" y="262322"/>
                    <a:pt x="116674" y="262683"/>
                  </a:cubicBezTo>
                  <a:lnTo>
                    <a:pt x="116723" y="262683"/>
                  </a:lnTo>
                  <a:cubicBezTo>
                    <a:pt x="117853" y="406458"/>
                    <a:pt x="235160" y="523126"/>
                    <a:pt x="379201" y="523126"/>
                  </a:cubicBezTo>
                  <a:cubicBezTo>
                    <a:pt x="497699" y="523126"/>
                    <a:pt x="641909" y="431243"/>
                    <a:pt x="643232" y="262683"/>
                  </a:cubicBezTo>
                  <a:lnTo>
                    <a:pt x="643280" y="262683"/>
                  </a:lnTo>
                  <a:lnTo>
                    <a:pt x="643280" y="260601"/>
                  </a:lnTo>
                  <a:lnTo>
                    <a:pt x="643232" y="260601"/>
                  </a:lnTo>
                  <a:cubicBezTo>
                    <a:pt x="642101" y="116826"/>
                    <a:pt x="524794" y="158"/>
                    <a:pt x="380753" y="158"/>
                  </a:cubicBezTo>
                  <a:close/>
                  <a:moveTo>
                    <a:pt x="379201" y="113638"/>
                  </a:moveTo>
                  <a:lnTo>
                    <a:pt x="380753" y="113638"/>
                  </a:lnTo>
                  <a:cubicBezTo>
                    <a:pt x="462579" y="113638"/>
                    <a:pt x="529246" y="179955"/>
                    <a:pt x="529811" y="261660"/>
                  </a:cubicBezTo>
                  <a:cubicBezTo>
                    <a:pt x="529150" y="355914"/>
                    <a:pt x="449249" y="409670"/>
                    <a:pt x="379201" y="409670"/>
                  </a:cubicBezTo>
                  <a:cubicBezTo>
                    <a:pt x="297387" y="409670"/>
                    <a:pt x="230721" y="343341"/>
                    <a:pt x="230143" y="261660"/>
                  </a:cubicBezTo>
                  <a:cubicBezTo>
                    <a:pt x="230709" y="179955"/>
                    <a:pt x="297375" y="113638"/>
                    <a:pt x="379201" y="113638"/>
                  </a:cubicBezTo>
                  <a:close/>
                  <a:moveTo>
                    <a:pt x="216824" y="613146"/>
                  </a:moveTo>
                  <a:cubicBezTo>
                    <a:pt x="96991" y="613146"/>
                    <a:pt x="-584" y="710588"/>
                    <a:pt x="-584" y="830541"/>
                  </a:cubicBezTo>
                  <a:lnTo>
                    <a:pt x="-584" y="1652455"/>
                  </a:lnTo>
                  <a:lnTo>
                    <a:pt x="112884" y="1656268"/>
                  </a:lnTo>
                  <a:lnTo>
                    <a:pt x="112884" y="830541"/>
                  </a:lnTo>
                  <a:cubicBezTo>
                    <a:pt x="112884" y="776231"/>
                    <a:pt x="154670" y="731607"/>
                    <a:pt x="207777" y="726951"/>
                  </a:cubicBezTo>
                  <a:cubicBezTo>
                    <a:pt x="212709" y="727119"/>
                    <a:pt x="229397" y="727288"/>
                    <a:pt x="554055" y="727288"/>
                  </a:cubicBezTo>
                  <a:cubicBezTo>
                    <a:pt x="611445" y="727288"/>
                    <a:pt x="658139" y="773969"/>
                    <a:pt x="658139" y="831359"/>
                  </a:cubicBezTo>
                  <a:lnTo>
                    <a:pt x="658139" y="1653261"/>
                  </a:lnTo>
                  <a:lnTo>
                    <a:pt x="771584" y="1649471"/>
                  </a:lnTo>
                  <a:lnTo>
                    <a:pt x="771584" y="831359"/>
                  </a:lnTo>
                  <a:cubicBezTo>
                    <a:pt x="771584" y="711406"/>
                    <a:pt x="674008" y="613952"/>
                    <a:pt x="554175" y="613952"/>
                  </a:cubicBezTo>
                  <a:cubicBezTo>
                    <a:pt x="-81930" y="613952"/>
                    <a:pt x="480325" y="613146"/>
                    <a:pt x="216824" y="613146"/>
                  </a:cubicBezTo>
                  <a:close/>
                </a:path>
              </a:pathLst>
            </a:custGeom>
            <a:solidFill>
              <a:srgbClr val="8EBAE5"/>
            </a:solidFill>
            <a:ln w="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E52A707C-87FF-E20E-6DA4-67A3D58A2C25}"/>
                </a:ext>
              </a:extLst>
            </p:cNvPr>
            <p:cNvSpPr/>
            <p:nvPr/>
          </p:nvSpPr>
          <p:spPr>
            <a:xfrm>
              <a:off x="8258581" y="233972"/>
              <a:ext cx="3696107" cy="5224169"/>
            </a:xfrm>
            <a:custGeom>
              <a:avLst/>
              <a:gdLst>
                <a:gd name="connsiteX0" fmla="*/ 262093 w 3696107"/>
                <a:gd name="connsiteY0" fmla="*/ 146 h 5224169"/>
                <a:gd name="connsiteX1" fmla="*/ -434 w 3696107"/>
                <a:gd name="connsiteY1" fmla="*/ 262684 h 5224169"/>
                <a:gd name="connsiteX2" fmla="*/ -434 w 3696107"/>
                <a:gd name="connsiteY2" fmla="*/ 4258675 h 5224169"/>
                <a:gd name="connsiteX3" fmla="*/ 262093 w 3696107"/>
                <a:gd name="connsiteY3" fmla="*/ 4521188 h 5224169"/>
                <a:gd name="connsiteX4" fmla="*/ 1682963 w 3696107"/>
                <a:gd name="connsiteY4" fmla="*/ 4521188 h 5224169"/>
                <a:gd name="connsiteX5" fmla="*/ 1682963 w 3696107"/>
                <a:gd name="connsiteY5" fmla="*/ 5060977 h 5224169"/>
                <a:gd name="connsiteX6" fmla="*/ 1682686 w 3696107"/>
                <a:gd name="connsiteY6" fmla="*/ 5061254 h 5224169"/>
                <a:gd name="connsiteX7" fmla="*/ 1682939 w 3696107"/>
                <a:gd name="connsiteY7" fmla="*/ 5145005 h 5224169"/>
                <a:gd name="connsiteX8" fmla="*/ 1683830 w 3696107"/>
                <a:gd name="connsiteY8" fmla="*/ 5224316 h 5224169"/>
                <a:gd name="connsiteX9" fmla="*/ 1767015 w 3696107"/>
                <a:gd name="connsiteY9" fmla="*/ 5137377 h 5224169"/>
                <a:gd name="connsiteX10" fmla="*/ 2383207 w 3696107"/>
                <a:gd name="connsiteY10" fmla="*/ 4521188 h 5224169"/>
                <a:gd name="connsiteX11" fmla="*/ 3433146 w 3696107"/>
                <a:gd name="connsiteY11" fmla="*/ 4521188 h 5224169"/>
                <a:gd name="connsiteX12" fmla="*/ 3695673 w 3696107"/>
                <a:gd name="connsiteY12" fmla="*/ 4258675 h 5224169"/>
                <a:gd name="connsiteX13" fmla="*/ 3695673 w 3696107"/>
                <a:gd name="connsiteY13" fmla="*/ 262684 h 5224169"/>
                <a:gd name="connsiteX14" fmla="*/ 3433146 w 3696107"/>
                <a:gd name="connsiteY14" fmla="*/ 146 h 5224169"/>
                <a:gd name="connsiteX15" fmla="*/ 262093 w 3696107"/>
                <a:gd name="connsiteY15" fmla="*/ 113603 h 5224169"/>
                <a:gd name="connsiteX16" fmla="*/ 3433146 w 3696107"/>
                <a:gd name="connsiteY16" fmla="*/ 113603 h 5224169"/>
                <a:gd name="connsiteX17" fmla="*/ 3582228 w 3696107"/>
                <a:gd name="connsiteY17" fmla="*/ 262684 h 5224169"/>
                <a:gd name="connsiteX18" fmla="*/ 3582228 w 3696107"/>
                <a:gd name="connsiteY18" fmla="*/ 4258675 h 5224169"/>
                <a:gd name="connsiteX19" fmla="*/ 3433146 w 3696107"/>
                <a:gd name="connsiteY19" fmla="*/ 4407732 h 5224169"/>
                <a:gd name="connsiteX20" fmla="*/ 2325252 w 3696107"/>
                <a:gd name="connsiteY20" fmla="*/ 4420401 h 5224169"/>
                <a:gd name="connsiteX21" fmla="*/ 1796420 w 3696107"/>
                <a:gd name="connsiteY21" fmla="*/ 4947521 h 5224169"/>
                <a:gd name="connsiteX22" fmla="*/ 1796420 w 3696107"/>
                <a:gd name="connsiteY22" fmla="*/ 4521188 h 5224169"/>
                <a:gd name="connsiteX23" fmla="*/ 1801076 w 3696107"/>
                <a:gd name="connsiteY23" fmla="*/ 4521188 h 5224169"/>
                <a:gd name="connsiteX24" fmla="*/ 1796324 w 3696107"/>
                <a:gd name="connsiteY24" fmla="*/ 4516340 h 5224169"/>
                <a:gd name="connsiteX25" fmla="*/ 1796324 w 3696107"/>
                <a:gd name="connsiteY25" fmla="*/ 4407732 h 5224169"/>
                <a:gd name="connsiteX26" fmla="*/ 262093 w 3696107"/>
                <a:gd name="connsiteY26" fmla="*/ 4407732 h 5224169"/>
                <a:gd name="connsiteX27" fmla="*/ 113023 w 3696107"/>
                <a:gd name="connsiteY27" fmla="*/ 4258675 h 5224169"/>
                <a:gd name="connsiteX28" fmla="*/ 113023 w 3696107"/>
                <a:gd name="connsiteY28" fmla="*/ 262684 h 5224169"/>
                <a:gd name="connsiteX29" fmla="*/ 262093 w 3696107"/>
                <a:gd name="connsiteY29" fmla="*/ 113603 h 522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96107" h="5224169">
                  <a:moveTo>
                    <a:pt x="262093" y="146"/>
                  </a:moveTo>
                  <a:cubicBezTo>
                    <a:pt x="117355" y="146"/>
                    <a:pt x="-434" y="117946"/>
                    <a:pt x="-434" y="262684"/>
                  </a:cubicBezTo>
                  <a:lnTo>
                    <a:pt x="-434" y="4258675"/>
                  </a:lnTo>
                  <a:cubicBezTo>
                    <a:pt x="-434" y="4403413"/>
                    <a:pt x="117355" y="4521188"/>
                    <a:pt x="262093" y="4521188"/>
                  </a:cubicBezTo>
                  <a:lnTo>
                    <a:pt x="1682963" y="4521188"/>
                  </a:lnTo>
                  <a:lnTo>
                    <a:pt x="1682963" y="5060977"/>
                  </a:lnTo>
                  <a:lnTo>
                    <a:pt x="1682686" y="5061254"/>
                  </a:lnTo>
                  <a:lnTo>
                    <a:pt x="1682939" y="5145005"/>
                  </a:lnTo>
                  <a:lnTo>
                    <a:pt x="1683830" y="5224316"/>
                  </a:lnTo>
                  <a:lnTo>
                    <a:pt x="1767015" y="5137377"/>
                  </a:lnTo>
                  <a:lnTo>
                    <a:pt x="2383207" y="4521188"/>
                  </a:lnTo>
                  <a:lnTo>
                    <a:pt x="3433146" y="4521188"/>
                  </a:lnTo>
                  <a:cubicBezTo>
                    <a:pt x="3577729" y="4521188"/>
                    <a:pt x="3695673" y="4403256"/>
                    <a:pt x="3695673" y="4258675"/>
                  </a:cubicBezTo>
                  <a:lnTo>
                    <a:pt x="3695673" y="262684"/>
                  </a:lnTo>
                  <a:cubicBezTo>
                    <a:pt x="3695673" y="118102"/>
                    <a:pt x="3577729" y="146"/>
                    <a:pt x="3433146" y="146"/>
                  </a:cubicBezTo>
                  <a:close/>
                  <a:moveTo>
                    <a:pt x="262093" y="113603"/>
                  </a:moveTo>
                  <a:lnTo>
                    <a:pt x="3433146" y="113603"/>
                  </a:lnTo>
                  <a:cubicBezTo>
                    <a:pt x="3515225" y="113603"/>
                    <a:pt x="3582228" y="180593"/>
                    <a:pt x="3582228" y="262684"/>
                  </a:cubicBezTo>
                  <a:lnTo>
                    <a:pt x="3582228" y="4258675"/>
                  </a:lnTo>
                  <a:cubicBezTo>
                    <a:pt x="3582228" y="4340765"/>
                    <a:pt x="3515225" y="4406794"/>
                    <a:pt x="3433146" y="4407732"/>
                  </a:cubicBezTo>
                  <a:lnTo>
                    <a:pt x="2325252" y="4420401"/>
                  </a:lnTo>
                  <a:lnTo>
                    <a:pt x="1796420" y="4947521"/>
                  </a:lnTo>
                  <a:lnTo>
                    <a:pt x="1796420" y="4521188"/>
                  </a:lnTo>
                  <a:lnTo>
                    <a:pt x="1801076" y="4521188"/>
                  </a:lnTo>
                  <a:cubicBezTo>
                    <a:pt x="1798442" y="4521128"/>
                    <a:pt x="1796324" y="4518999"/>
                    <a:pt x="1796324" y="4516340"/>
                  </a:cubicBezTo>
                  <a:lnTo>
                    <a:pt x="1796324" y="4407732"/>
                  </a:lnTo>
                  <a:lnTo>
                    <a:pt x="262093" y="4407732"/>
                  </a:lnTo>
                  <a:cubicBezTo>
                    <a:pt x="179918" y="4407732"/>
                    <a:pt x="113023" y="4340849"/>
                    <a:pt x="113023" y="4258675"/>
                  </a:cubicBezTo>
                  <a:lnTo>
                    <a:pt x="113023" y="262684"/>
                  </a:lnTo>
                  <a:cubicBezTo>
                    <a:pt x="113023" y="180509"/>
                    <a:pt x="179918" y="113603"/>
                    <a:pt x="262093" y="113603"/>
                  </a:cubicBezTo>
                  <a:close/>
                </a:path>
              </a:pathLst>
            </a:custGeom>
            <a:solidFill>
              <a:srgbClr val="8EBAE5"/>
            </a:solidFill>
            <a:ln w="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62799C6-892D-67AC-9215-78737C8D119D}"/>
                </a:ext>
              </a:extLst>
            </p:cNvPr>
            <p:cNvSpPr/>
            <p:nvPr/>
          </p:nvSpPr>
          <p:spPr>
            <a:xfrm>
              <a:off x="11190004" y="5428532"/>
              <a:ext cx="772168" cy="1656099"/>
            </a:xfrm>
            <a:custGeom>
              <a:avLst/>
              <a:gdLst>
                <a:gd name="connsiteX0" fmla="*/ 379201 w 772168"/>
                <a:gd name="connsiteY0" fmla="*/ 158 h 1656099"/>
                <a:gd name="connsiteX1" fmla="*/ 116723 w 772168"/>
                <a:gd name="connsiteY1" fmla="*/ 260590 h 1656099"/>
                <a:gd name="connsiteX2" fmla="*/ 116675 w 772168"/>
                <a:gd name="connsiteY2" fmla="*/ 260590 h 1656099"/>
                <a:gd name="connsiteX3" fmla="*/ 116698 w 772168"/>
                <a:gd name="connsiteY3" fmla="*/ 261600 h 1656099"/>
                <a:gd name="connsiteX4" fmla="*/ 116675 w 772168"/>
                <a:gd name="connsiteY4" fmla="*/ 262683 h 1656099"/>
                <a:gd name="connsiteX5" fmla="*/ 116723 w 772168"/>
                <a:gd name="connsiteY5" fmla="*/ 262683 h 1656099"/>
                <a:gd name="connsiteX6" fmla="*/ 379201 w 772168"/>
                <a:gd name="connsiteY6" fmla="*/ 523127 h 1656099"/>
                <a:gd name="connsiteX7" fmla="*/ 380754 w 772168"/>
                <a:gd name="connsiteY7" fmla="*/ 523127 h 1656099"/>
                <a:gd name="connsiteX8" fmla="*/ 643232 w 772168"/>
                <a:gd name="connsiteY8" fmla="*/ 262683 h 1656099"/>
                <a:gd name="connsiteX9" fmla="*/ 643281 w 772168"/>
                <a:gd name="connsiteY9" fmla="*/ 262683 h 1656099"/>
                <a:gd name="connsiteX10" fmla="*/ 643256 w 772168"/>
                <a:gd name="connsiteY10" fmla="*/ 261672 h 1656099"/>
                <a:gd name="connsiteX11" fmla="*/ 643281 w 772168"/>
                <a:gd name="connsiteY11" fmla="*/ 260590 h 1656099"/>
                <a:gd name="connsiteX12" fmla="*/ 643232 w 772168"/>
                <a:gd name="connsiteY12" fmla="*/ 260590 h 1656099"/>
                <a:gd name="connsiteX13" fmla="*/ 380754 w 772168"/>
                <a:gd name="connsiteY13" fmla="*/ 158 h 1656099"/>
                <a:gd name="connsiteX14" fmla="*/ 379201 w 772168"/>
                <a:gd name="connsiteY14" fmla="*/ 113614 h 1656099"/>
                <a:gd name="connsiteX15" fmla="*/ 380754 w 772168"/>
                <a:gd name="connsiteY15" fmla="*/ 113614 h 1656099"/>
                <a:gd name="connsiteX16" fmla="*/ 529811 w 772168"/>
                <a:gd name="connsiteY16" fmla="*/ 261648 h 1656099"/>
                <a:gd name="connsiteX17" fmla="*/ 380754 w 772168"/>
                <a:gd name="connsiteY17" fmla="*/ 409671 h 1656099"/>
                <a:gd name="connsiteX18" fmla="*/ 379201 w 772168"/>
                <a:gd name="connsiteY18" fmla="*/ 409671 h 1656099"/>
                <a:gd name="connsiteX19" fmla="*/ 230143 w 772168"/>
                <a:gd name="connsiteY19" fmla="*/ 261648 h 1656099"/>
                <a:gd name="connsiteX20" fmla="*/ 379201 w 772168"/>
                <a:gd name="connsiteY20" fmla="*/ 113614 h 1656099"/>
                <a:gd name="connsiteX21" fmla="*/ 216825 w 772168"/>
                <a:gd name="connsiteY21" fmla="*/ 613122 h 1656099"/>
                <a:gd name="connsiteX22" fmla="*/ -584 w 772168"/>
                <a:gd name="connsiteY22" fmla="*/ 830529 h 1656099"/>
                <a:gd name="connsiteX23" fmla="*/ -584 w 772168"/>
                <a:gd name="connsiteY23" fmla="*/ 1652455 h 1656099"/>
                <a:gd name="connsiteX24" fmla="*/ 112885 w 772168"/>
                <a:gd name="connsiteY24" fmla="*/ 1656257 h 1656099"/>
                <a:gd name="connsiteX25" fmla="*/ 112885 w 772168"/>
                <a:gd name="connsiteY25" fmla="*/ 830529 h 1656099"/>
                <a:gd name="connsiteX26" fmla="*/ 216945 w 772168"/>
                <a:gd name="connsiteY26" fmla="*/ 726482 h 1656099"/>
                <a:gd name="connsiteX27" fmla="*/ 218401 w 772168"/>
                <a:gd name="connsiteY27" fmla="*/ 726482 h 1656099"/>
                <a:gd name="connsiteX28" fmla="*/ 226125 w 772168"/>
                <a:gd name="connsiteY28" fmla="*/ 727276 h 1656099"/>
                <a:gd name="connsiteX29" fmla="*/ 554055 w 772168"/>
                <a:gd name="connsiteY29" fmla="*/ 727276 h 1656099"/>
                <a:gd name="connsiteX30" fmla="*/ 658139 w 772168"/>
                <a:gd name="connsiteY30" fmla="*/ 831335 h 1656099"/>
                <a:gd name="connsiteX31" fmla="*/ 658139 w 772168"/>
                <a:gd name="connsiteY31" fmla="*/ 1653249 h 1656099"/>
                <a:gd name="connsiteX32" fmla="*/ 771584 w 772168"/>
                <a:gd name="connsiteY32" fmla="*/ 1649471 h 1656099"/>
                <a:gd name="connsiteX33" fmla="*/ 771584 w 772168"/>
                <a:gd name="connsiteY33" fmla="*/ 831335 h 1656099"/>
                <a:gd name="connsiteX34" fmla="*/ 554175 w 772168"/>
                <a:gd name="connsiteY34" fmla="*/ 613940 h 1656099"/>
                <a:gd name="connsiteX35" fmla="*/ 349712 w 772168"/>
                <a:gd name="connsiteY35" fmla="*/ 613940 h 1656099"/>
                <a:gd name="connsiteX36" fmla="*/ 311260 w 772168"/>
                <a:gd name="connsiteY36" fmla="*/ 614325 h 1656099"/>
                <a:gd name="connsiteX37" fmla="*/ 246855 w 772168"/>
                <a:gd name="connsiteY37" fmla="*/ 613122 h 165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2168" h="1656099">
                  <a:moveTo>
                    <a:pt x="379201" y="158"/>
                  </a:moveTo>
                  <a:cubicBezTo>
                    <a:pt x="235160" y="158"/>
                    <a:pt x="117853" y="116814"/>
                    <a:pt x="116723" y="260590"/>
                  </a:cubicBezTo>
                  <a:lnTo>
                    <a:pt x="116675" y="260590"/>
                  </a:lnTo>
                  <a:cubicBezTo>
                    <a:pt x="116675" y="260938"/>
                    <a:pt x="116698" y="261263"/>
                    <a:pt x="116698" y="261600"/>
                  </a:cubicBezTo>
                  <a:cubicBezTo>
                    <a:pt x="116687" y="261961"/>
                    <a:pt x="116675" y="262322"/>
                    <a:pt x="116675" y="262683"/>
                  </a:cubicBezTo>
                  <a:lnTo>
                    <a:pt x="116723" y="262683"/>
                  </a:lnTo>
                  <a:cubicBezTo>
                    <a:pt x="117853" y="406458"/>
                    <a:pt x="235160" y="523127"/>
                    <a:pt x="379201" y="523127"/>
                  </a:cubicBezTo>
                  <a:lnTo>
                    <a:pt x="380754" y="523127"/>
                  </a:lnTo>
                  <a:cubicBezTo>
                    <a:pt x="524794" y="523127"/>
                    <a:pt x="642101" y="406458"/>
                    <a:pt x="643232" y="262683"/>
                  </a:cubicBezTo>
                  <a:lnTo>
                    <a:pt x="643281" y="262683"/>
                  </a:lnTo>
                  <a:cubicBezTo>
                    <a:pt x="643281" y="262346"/>
                    <a:pt x="643256" y="262009"/>
                    <a:pt x="643256" y="261672"/>
                  </a:cubicBezTo>
                  <a:cubicBezTo>
                    <a:pt x="643256" y="261312"/>
                    <a:pt x="643281" y="260951"/>
                    <a:pt x="643281" y="260590"/>
                  </a:cubicBezTo>
                  <a:lnTo>
                    <a:pt x="643232" y="260590"/>
                  </a:lnTo>
                  <a:cubicBezTo>
                    <a:pt x="642101" y="116814"/>
                    <a:pt x="524794" y="158"/>
                    <a:pt x="380754" y="158"/>
                  </a:cubicBezTo>
                  <a:close/>
                  <a:moveTo>
                    <a:pt x="379201" y="113614"/>
                  </a:moveTo>
                  <a:lnTo>
                    <a:pt x="380754" y="113614"/>
                  </a:lnTo>
                  <a:cubicBezTo>
                    <a:pt x="462580" y="113614"/>
                    <a:pt x="529246" y="179955"/>
                    <a:pt x="529811" y="261648"/>
                  </a:cubicBezTo>
                  <a:cubicBezTo>
                    <a:pt x="529234" y="343342"/>
                    <a:pt x="462567" y="409671"/>
                    <a:pt x="380754" y="409671"/>
                  </a:cubicBezTo>
                  <a:lnTo>
                    <a:pt x="379201" y="409671"/>
                  </a:lnTo>
                  <a:cubicBezTo>
                    <a:pt x="297375" y="409671"/>
                    <a:pt x="230721" y="343342"/>
                    <a:pt x="230143" y="261648"/>
                  </a:cubicBezTo>
                  <a:cubicBezTo>
                    <a:pt x="230709" y="179955"/>
                    <a:pt x="297375" y="113614"/>
                    <a:pt x="379201" y="113614"/>
                  </a:cubicBezTo>
                  <a:close/>
                  <a:moveTo>
                    <a:pt x="216825" y="613122"/>
                  </a:moveTo>
                  <a:cubicBezTo>
                    <a:pt x="96991" y="613122"/>
                    <a:pt x="-584" y="710576"/>
                    <a:pt x="-584" y="830529"/>
                  </a:cubicBezTo>
                  <a:lnTo>
                    <a:pt x="-584" y="1652455"/>
                  </a:lnTo>
                  <a:lnTo>
                    <a:pt x="112885" y="1656257"/>
                  </a:lnTo>
                  <a:lnTo>
                    <a:pt x="112885" y="830529"/>
                  </a:lnTo>
                  <a:cubicBezTo>
                    <a:pt x="112885" y="773139"/>
                    <a:pt x="159555" y="726482"/>
                    <a:pt x="216945" y="726482"/>
                  </a:cubicBezTo>
                  <a:lnTo>
                    <a:pt x="218401" y="726482"/>
                  </a:lnTo>
                  <a:cubicBezTo>
                    <a:pt x="221060" y="726807"/>
                    <a:pt x="223911" y="727276"/>
                    <a:pt x="226125" y="727276"/>
                  </a:cubicBezTo>
                  <a:lnTo>
                    <a:pt x="554055" y="727276"/>
                  </a:lnTo>
                  <a:cubicBezTo>
                    <a:pt x="611445" y="727276"/>
                    <a:pt x="658139" y="773946"/>
                    <a:pt x="658139" y="831335"/>
                  </a:cubicBezTo>
                  <a:lnTo>
                    <a:pt x="658139" y="1653249"/>
                  </a:lnTo>
                  <a:lnTo>
                    <a:pt x="771584" y="1649471"/>
                  </a:lnTo>
                  <a:lnTo>
                    <a:pt x="771584" y="831335"/>
                  </a:lnTo>
                  <a:cubicBezTo>
                    <a:pt x="771584" y="711382"/>
                    <a:pt x="674009" y="613940"/>
                    <a:pt x="554175" y="613940"/>
                  </a:cubicBezTo>
                  <a:lnTo>
                    <a:pt x="349712" y="613940"/>
                  </a:lnTo>
                  <a:cubicBezTo>
                    <a:pt x="336165" y="613940"/>
                    <a:pt x="323436" y="614072"/>
                    <a:pt x="311260" y="614325"/>
                  </a:cubicBezTo>
                  <a:cubicBezTo>
                    <a:pt x="292166" y="613567"/>
                    <a:pt x="270870" y="613122"/>
                    <a:pt x="246855" y="613122"/>
                  </a:cubicBezTo>
                  <a:close/>
                </a:path>
              </a:pathLst>
            </a:custGeom>
            <a:solidFill>
              <a:srgbClr val="8EBAE5"/>
            </a:solidFill>
            <a:ln w="0" cap="flat">
              <a:noFill/>
              <a:prstDash val="solid"/>
              <a:miter/>
            </a:ln>
          </p:spPr>
          <p:txBody>
            <a:bodyPr rtlCol="0" anchor="ctr"/>
            <a:lstStyle/>
            <a:p>
              <a:endParaRPr lang="en-GB"/>
            </a:p>
          </p:txBody>
        </p:sp>
      </p:grpSp>
      <p:sp>
        <p:nvSpPr>
          <p:cNvPr id="17" name="Title 1">
            <a:extLst>
              <a:ext uri="{FF2B5EF4-FFF2-40B4-BE49-F238E27FC236}">
                <a16:creationId xmlns:a16="http://schemas.microsoft.com/office/drawing/2014/main" id="{57864B1D-71E8-03D4-8FB4-8FC34F7203F8}"/>
              </a:ext>
            </a:extLst>
          </p:cNvPr>
          <p:cNvSpPr>
            <a:spLocks noGrp="1"/>
          </p:cNvSpPr>
          <p:nvPr>
            <p:ph type="title"/>
          </p:nvPr>
        </p:nvSpPr>
        <p:spPr>
          <a:xfrm>
            <a:off x="1562482" y="699972"/>
            <a:ext cx="5312879" cy="416930"/>
          </a:xfrm>
        </p:spPr>
        <p:txBody>
          <a:bodyPr>
            <a:normAutofit fontScale="90000"/>
          </a:bodyPr>
          <a:lstStyle/>
          <a:p>
            <a:r>
              <a:rPr lang="en-US" sz="2800" dirty="0">
                <a:solidFill>
                  <a:srgbClr val="8EBAE5"/>
                </a:solidFill>
                <a:latin typeface="Verdana"/>
                <a:ea typeface="Verdana"/>
              </a:rPr>
              <a:t>Week 5 – W.B 29/09/25</a:t>
            </a:r>
            <a:endParaRPr lang="en-US" dirty="0"/>
          </a:p>
        </p:txBody>
      </p:sp>
      <p:sp>
        <p:nvSpPr>
          <p:cNvPr id="18" name="TextBox 17">
            <a:extLst>
              <a:ext uri="{FF2B5EF4-FFF2-40B4-BE49-F238E27FC236}">
                <a16:creationId xmlns:a16="http://schemas.microsoft.com/office/drawing/2014/main" id="{58F04EB5-0554-D005-6F9F-1E62B37C6F61}"/>
              </a:ext>
            </a:extLst>
          </p:cNvPr>
          <p:cNvSpPr txBox="1"/>
          <p:nvPr/>
        </p:nvSpPr>
        <p:spPr>
          <a:xfrm>
            <a:off x="4430031" y="5186241"/>
            <a:ext cx="1832355" cy="1077218"/>
          </a:xfrm>
          <a:prstGeom prst="rect">
            <a:avLst/>
          </a:prstGeom>
          <a:noFill/>
        </p:spPr>
        <p:txBody>
          <a:bodyPr wrap="square" lIns="91440" tIns="45720" rIns="91440" bIns="45720" rtlCol="0" anchor="t">
            <a:spAutoFit/>
          </a:bodyPr>
          <a:lstStyle/>
          <a:p>
            <a:r>
              <a:rPr lang="en-US" sz="1600" dirty="0">
                <a:solidFill>
                  <a:schemeClr val="bg1"/>
                </a:solidFill>
              </a:rPr>
              <a:t>Any other topics you want discussed? Leave them in this survey</a:t>
            </a:r>
          </a:p>
        </p:txBody>
      </p:sp>
      <p:sp>
        <p:nvSpPr>
          <p:cNvPr id="28" name="TextBox 27">
            <a:extLst>
              <a:ext uri="{FF2B5EF4-FFF2-40B4-BE49-F238E27FC236}">
                <a16:creationId xmlns:a16="http://schemas.microsoft.com/office/drawing/2014/main" id="{48347D95-70B4-B8F6-6E7F-7F9D2712E1C6}"/>
              </a:ext>
            </a:extLst>
          </p:cNvPr>
          <p:cNvSpPr txBox="1"/>
          <p:nvPr/>
        </p:nvSpPr>
        <p:spPr>
          <a:xfrm>
            <a:off x="8625224" y="3483597"/>
            <a:ext cx="3136739" cy="923330"/>
          </a:xfrm>
          <a:prstGeom prst="rect">
            <a:avLst/>
          </a:prstGeom>
          <a:noFill/>
        </p:spPr>
        <p:txBody>
          <a:bodyPr wrap="square" lIns="91440" tIns="45720" rIns="91440" bIns="45720" rtlCol="0" anchor="t">
            <a:spAutoFit/>
          </a:bodyPr>
          <a:lstStyle/>
          <a:p>
            <a:r>
              <a:rPr lang="en-US" dirty="0">
                <a:solidFill>
                  <a:srgbClr val="8EBAE5"/>
                </a:solidFill>
              </a:rPr>
              <a:t>House system survey – Give your feedback here as we will discuss this next week!</a:t>
            </a:r>
          </a:p>
        </p:txBody>
      </p:sp>
      <p:sp>
        <p:nvSpPr>
          <p:cNvPr id="30" name="TextBox 29">
            <a:extLst>
              <a:ext uri="{FF2B5EF4-FFF2-40B4-BE49-F238E27FC236}">
                <a16:creationId xmlns:a16="http://schemas.microsoft.com/office/drawing/2014/main" id="{6DAA5B80-3D82-52C7-7769-015AC2B4826A}"/>
              </a:ext>
            </a:extLst>
          </p:cNvPr>
          <p:cNvSpPr txBox="1"/>
          <p:nvPr/>
        </p:nvSpPr>
        <p:spPr>
          <a:xfrm>
            <a:off x="198802" y="1183824"/>
            <a:ext cx="8252852" cy="3754874"/>
          </a:xfrm>
          <a:prstGeom prst="rect">
            <a:avLst/>
          </a:prstGeom>
          <a:noFill/>
        </p:spPr>
        <p:txBody>
          <a:bodyPr wrap="square" lIns="91440" tIns="45720" rIns="91440" bIns="45720" rtlCol="0" anchor="t">
            <a:spAutoFit/>
          </a:bodyPr>
          <a:lstStyle/>
          <a:p>
            <a:r>
              <a:rPr lang="en-GB" sz="1700" dirty="0">
                <a:solidFill>
                  <a:schemeClr val="bg1"/>
                </a:solidFill>
                <a:latin typeface="Verdana"/>
                <a:ea typeface="Verdana"/>
              </a:rPr>
              <a:t>Last Friday in student council we looked at different ideas for the refectory. We fed back some ideas to refectory staff using survey data and student council voices on Tuesday 30th September.</a:t>
            </a:r>
            <a:br>
              <a:rPr lang="en-GB" sz="1700" dirty="0">
                <a:solidFill>
                  <a:schemeClr val="bg1"/>
                </a:solidFill>
                <a:latin typeface="Verdana"/>
                <a:ea typeface="Verdana"/>
              </a:rPr>
            </a:br>
            <a:r>
              <a:rPr lang="en-GB" sz="1700" dirty="0">
                <a:solidFill>
                  <a:schemeClr val="bg1"/>
                </a:solidFill>
                <a:latin typeface="Verdana"/>
                <a:ea typeface="Verdana"/>
              </a:rPr>
              <a:t> </a:t>
            </a:r>
          </a:p>
          <a:p>
            <a:r>
              <a:rPr lang="en-GB" sz="1700" b="1" u="sng" dirty="0">
                <a:solidFill>
                  <a:schemeClr val="bg1"/>
                </a:solidFill>
                <a:latin typeface="Verdana"/>
                <a:ea typeface="Verdana"/>
              </a:rPr>
              <a:t>This is what we asked for:</a:t>
            </a:r>
          </a:p>
          <a:p>
            <a:pPr marL="285750" indent="-285750">
              <a:buFont typeface="Arial"/>
              <a:buChar char="•"/>
            </a:pPr>
            <a:r>
              <a:rPr lang="en-GB" sz="1700" dirty="0">
                <a:solidFill>
                  <a:schemeClr val="bg1"/>
                </a:solidFill>
                <a:latin typeface="Verdana"/>
                <a:ea typeface="Verdana"/>
              </a:rPr>
              <a:t>Adding various chicken dishes to the menu (Wraps and other dishes)</a:t>
            </a:r>
          </a:p>
          <a:p>
            <a:pPr marL="285750" indent="-285750">
              <a:buFont typeface="Arial"/>
              <a:buChar char="•"/>
            </a:pPr>
            <a:r>
              <a:rPr lang="en-GB" sz="1700" dirty="0">
                <a:solidFill>
                  <a:schemeClr val="bg1"/>
                </a:solidFill>
                <a:latin typeface="Verdana"/>
                <a:ea typeface="Verdana"/>
              </a:rPr>
              <a:t>More sauces and condiment options</a:t>
            </a:r>
          </a:p>
          <a:p>
            <a:pPr marL="285750" indent="-285750">
              <a:buFont typeface="Arial"/>
              <a:buChar char="•"/>
            </a:pPr>
            <a:r>
              <a:rPr lang="en-GB" sz="1700" dirty="0">
                <a:solidFill>
                  <a:schemeClr val="bg1"/>
                </a:solidFill>
                <a:latin typeface="Verdana"/>
                <a:ea typeface="Verdana"/>
              </a:rPr>
              <a:t>Warm cookies available more often, not just on Friday's</a:t>
            </a:r>
          </a:p>
          <a:p>
            <a:pPr marL="285750" indent="-285750">
              <a:buFont typeface="Arial"/>
              <a:buChar char="•"/>
            </a:pPr>
            <a:r>
              <a:rPr lang="en-GB" sz="1700" dirty="0">
                <a:solidFill>
                  <a:schemeClr val="bg1"/>
                </a:solidFill>
                <a:latin typeface="Verdana"/>
                <a:ea typeface="Verdana"/>
              </a:rPr>
              <a:t>Curly fries and more variety of cultural dishes</a:t>
            </a:r>
          </a:p>
          <a:p>
            <a:pPr marL="285750" indent="-285750">
              <a:buFont typeface="Arial"/>
              <a:buChar char="•"/>
            </a:pPr>
            <a:r>
              <a:rPr lang="en-GB" sz="1700" dirty="0">
                <a:solidFill>
                  <a:schemeClr val="bg1"/>
                </a:solidFill>
                <a:latin typeface="Verdana"/>
                <a:ea typeface="Verdana"/>
              </a:rPr>
              <a:t>Adding wider varieties of options to burgers e.g. cheese, sauces</a:t>
            </a:r>
          </a:p>
          <a:p>
            <a:pPr marL="285750" indent="-285750">
              <a:buFont typeface="Arial"/>
              <a:buChar char="•"/>
            </a:pPr>
            <a:r>
              <a:rPr lang="en-GB" sz="1700" dirty="0">
                <a:solidFill>
                  <a:schemeClr val="bg1"/>
                </a:solidFill>
                <a:latin typeface="Verdana"/>
                <a:ea typeface="Verdana"/>
              </a:rPr>
              <a:t>Possibility of making small, medium and large options for food at different prices</a:t>
            </a:r>
          </a:p>
          <a:p>
            <a:pPr marL="285750" indent="-285750">
              <a:buFont typeface="Arial"/>
              <a:buChar char="•"/>
            </a:pPr>
            <a:r>
              <a:rPr lang="en-GB" sz="1700" dirty="0">
                <a:solidFill>
                  <a:schemeClr val="bg1"/>
                </a:solidFill>
                <a:latin typeface="Verdana"/>
                <a:ea typeface="Verdana"/>
              </a:rPr>
              <a:t>Changes to the pizza offered (New pizza provider will be used starting next week)</a:t>
            </a:r>
          </a:p>
        </p:txBody>
      </p:sp>
      <p:pic>
        <p:nvPicPr>
          <p:cNvPr id="2" name="Picture 1" descr="A qr code on a white background&#10;&#10;AI-generated content may be incorrect.">
            <a:extLst>
              <a:ext uri="{FF2B5EF4-FFF2-40B4-BE49-F238E27FC236}">
                <a16:creationId xmlns:a16="http://schemas.microsoft.com/office/drawing/2014/main" id="{B47BF1E8-9937-DED0-C1A6-62E323F6FC08}"/>
              </a:ext>
            </a:extLst>
          </p:cNvPr>
          <p:cNvPicPr>
            <a:picLocks noChangeAspect="1"/>
          </p:cNvPicPr>
          <p:nvPr/>
        </p:nvPicPr>
        <p:blipFill>
          <a:blip r:embed="rId4"/>
          <a:stretch>
            <a:fillRect/>
          </a:stretch>
        </p:blipFill>
        <p:spPr>
          <a:xfrm>
            <a:off x="6266803" y="4914248"/>
            <a:ext cx="1772414" cy="1781914"/>
          </a:xfrm>
          <a:prstGeom prst="rect">
            <a:avLst/>
          </a:prstGeom>
        </p:spPr>
      </p:pic>
      <p:pic>
        <p:nvPicPr>
          <p:cNvPr id="4" name="Picture 3" descr="QR code">
            <a:extLst>
              <a:ext uri="{FF2B5EF4-FFF2-40B4-BE49-F238E27FC236}">
                <a16:creationId xmlns:a16="http://schemas.microsoft.com/office/drawing/2014/main" id="{6B7758FF-8E94-3AF8-8906-D29EEB7E988F}"/>
              </a:ext>
            </a:extLst>
          </p:cNvPr>
          <p:cNvPicPr>
            <a:picLocks noChangeAspect="1"/>
          </p:cNvPicPr>
          <p:nvPr/>
        </p:nvPicPr>
        <p:blipFill>
          <a:blip r:embed="rId5"/>
          <a:stretch>
            <a:fillRect/>
          </a:stretch>
        </p:blipFill>
        <p:spPr>
          <a:xfrm>
            <a:off x="8709836" y="407580"/>
            <a:ext cx="3048000" cy="3021419"/>
          </a:xfrm>
          <a:prstGeom prst="rect">
            <a:avLst/>
          </a:prstGeom>
        </p:spPr>
      </p:pic>
      <p:sp>
        <p:nvSpPr>
          <p:cNvPr id="3" name="TextBox 2">
            <a:hlinkClick r:id="rId6" action="ppaction://hlinksldjump"/>
            <a:extLst>
              <a:ext uri="{FF2B5EF4-FFF2-40B4-BE49-F238E27FC236}">
                <a16:creationId xmlns:a16="http://schemas.microsoft.com/office/drawing/2014/main" id="{F91AB1C7-B338-149D-4A47-1B10698DD494}"/>
              </a:ext>
            </a:extLst>
          </p:cNvPr>
          <p:cNvSpPr txBox="1"/>
          <p:nvPr/>
        </p:nvSpPr>
        <p:spPr>
          <a:xfrm>
            <a:off x="6875361" y="284473"/>
            <a:ext cx="1314606" cy="830997"/>
          </a:xfrm>
          <a:prstGeom prst="rect">
            <a:avLst/>
          </a:prstGeom>
          <a:ln w="38100">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ysClr val="windowText" lastClr="000000"/>
                </a:solidFill>
              </a:rPr>
              <a:t>Click to go back</a:t>
            </a:r>
          </a:p>
        </p:txBody>
      </p:sp>
    </p:spTree>
    <p:extLst>
      <p:ext uri="{BB962C8B-B14F-4D97-AF65-F5344CB8AC3E}">
        <p14:creationId xmlns:p14="http://schemas.microsoft.com/office/powerpoint/2010/main" val="563136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48C3CA-8BD9-B0D2-465E-E246F9352E93}"/>
              </a:ext>
            </a:extLst>
          </p:cNvPr>
          <p:cNvPicPr>
            <a:picLocks noChangeAspect="1"/>
          </p:cNvPicPr>
          <p:nvPr/>
        </p:nvPicPr>
        <p:blipFill>
          <a:blip r:embed="rId3"/>
          <a:stretch>
            <a:fillRect/>
          </a:stretch>
        </p:blipFill>
        <p:spPr>
          <a:xfrm>
            <a:off x="2520" y="33952"/>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Music-Marketing-Tips-Day-2">
            <a:extLst>
              <a:ext uri="{FF2B5EF4-FFF2-40B4-BE49-F238E27FC236}">
                <a16:creationId xmlns:a16="http://schemas.microsoft.com/office/drawing/2014/main" id="{A3E9EBCF-A45C-4F7F-99A0-A130068AF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 y="0"/>
            <a:ext cx="1237838" cy="1400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6" action="ppaction://hlinksldjump"/>
            <a:extLst>
              <a:ext uri="{FF2B5EF4-FFF2-40B4-BE49-F238E27FC236}">
                <a16:creationId xmlns:a16="http://schemas.microsoft.com/office/drawing/2014/main" id="{F9CC3219-A1BF-2EBB-CA99-AA632926573C}"/>
              </a:ext>
            </a:extLst>
          </p:cNvPr>
          <p:cNvSpPr txBox="1"/>
          <p:nvPr/>
        </p:nvSpPr>
        <p:spPr>
          <a:xfrm>
            <a:off x="81666" y="3247264"/>
            <a:ext cx="2671293" cy="2144554"/>
          </a:xfrm>
          <a:prstGeom prst="verticalScroll">
            <a:avLst/>
          </a:prstGeom>
          <a:solidFill>
            <a:srgbClr val="FFFF00"/>
          </a:solidFill>
          <a:ln>
            <a:solidFill>
              <a:srgbClr val="990099"/>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sp>
        <p:nvSpPr>
          <p:cNvPr id="42" name="Rectangle: Rounded Corners 41">
            <a:extLst>
              <a:ext uri="{FF2B5EF4-FFF2-40B4-BE49-F238E27FC236}">
                <a16:creationId xmlns:a16="http://schemas.microsoft.com/office/drawing/2014/main" id="{754DB508-4E2C-608B-6AD3-9F78586DAECF}"/>
              </a:ext>
            </a:extLst>
          </p:cNvPr>
          <p:cNvSpPr/>
          <p:nvPr/>
        </p:nvSpPr>
        <p:spPr>
          <a:xfrm>
            <a:off x="1699765" y="33952"/>
            <a:ext cx="8714095" cy="627232"/>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p>
          <a:p>
            <a:pPr algn="ctr"/>
            <a:r>
              <a:rPr lang="en-GB" sz="1900" b="1" dirty="0">
                <a:solidFill>
                  <a:schemeClr val="bg1"/>
                </a:solidFill>
                <a:latin typeface="Lucida Calligraphy" panose="03010101010101010101" pitchFamily="66" charset="0"/>
              </a:rPr>
              <a:t>School Mission Statement: Deeply Christian; Open to All</a:t>
            </a:r>
          </a:p>
        </p:txBody>
      </p:sp>
      <p:sp>
        <p:nvSpPr>
          <p:cNvPr id="43" name="Rectangle: Rounded Corners 42">
            <a:extLst>
              <a:ext uri="{FF2B5EF4-FFF2-40B4-BE49-F238E27FC236}">
                <a16:creationId xmlns:a16="http://schemas.microsoft.com/office/drawing/2014/main" id="{5905E635-A618-1E64-0C3E-B7DC71686C9A}"/>
              </a:ext>
            </a:extLst>
          </p:cNvPr>
          <p:cNvSpPr/>
          <p:nvPr/>
        </p:nvSpPr>
        <p:spPr>
          <a:xfrm>
            <a:off x="1699764" y="691710"/>
            <a:ext cx="8714095" cy="441585"/>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Equality and Diversity theme for this half term: </a:t>
            </a:r>
            <a:r>
              <a:rPr lang="en-GB" sz="1900" b="1" dirty="0">
                <a:solidFill>
                  <a:srgbClr val="7030A0"/>
                </a:solidFill>
                <a:latin typeface="Lucida Calligraphy" panose="03010101010101010101" pitchFamily="66" charset="0"/>
              </a:rPr>
              <a:t>Inclusion</a:t>
            </a:r>
            <a:r>
              <a:rPr lang="en-GB" sz="1900" b="1" dirty="0">
                <a:solidFill>
                  <a:srgbClr val="002060"/>
                </a:solidFill>
                <a:latin typeface="Lucida Calligraphy" panose="03010101010101010101" pitchFamily="66" charset="0"/>
              </a:rPr>
              <a:t> </a:t>
            </a:r>
          </a:p>
        </p:txBody>
      </p:sp>
      <p:sp>
        <p:nvSpPr>
          <p:cNvPr id="44" name="Rectangle: Rounded Corners 43">
            <a:extLst>
              <a:ext uri="{FF2B5EF4-FFF2-40B4-BE49-F238E27FC236}">
                <a16:creationId xmlns:a16="http://schemas.microsoft.com/office/drawing/2014/main" id="{671D59B2-B9F4-C44E-44AD-96EA77F916BE}"/>
              </a:ext>
            </a:extLst>
          </p:cNvPr>
          <p:cNvSpPr/>
          <p:nvPr/>
        </p:nvSpPr>
        <p:spPr>
          <a:xfrm>
            <a:off x="1699763" y="1160233"/>
            <a:ext cx="8714095" cy="646048"/>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Healthy body, healthy mind</a:t>
            </a:r>
          </a:p>
          <a:p>
            <a:pPr algn="ctr"/>
            <a:r>
              <a:rPr lang="en-GB" sz="1900" b="1" dirty="0">
                <a:solidFill>
                  <a:srgbClr val="FFFF00"/>
                </a:solidFill>
                <a:latin typeface="Lucida Calligraphy" panose="03010101010101010101" pitchFamily="66" charset="0"/>
              </a:rPr>
              <a:t>                            Black History Month</a:t>
            </a:r>
          </a:p>
        </p:txBody>
      </p:sp>
      <p:pic>
        <p:nvPicPr>
          <p:cNvPr id="1027" name="Picture 1026">
            <a:extLst>
              <a:ext uri="{FF2B5EF4-FFF2-40B4-BE49-F238E27FC236}">
                <a16:creationId xmlns:a16="http://schemas.microsoft.com/office/drawing/2014/main" id="{845A182D-AFE5-EB9F-6800-1CB31AACEB59}"/>
              </a:ext>
            </a:extLst>
          </p:cNvPr>
          <p:cNvPicPr>
            <a:picLocks noChangeAspect="1"/>
          </p:cNvPicPr>
          <p:nvPr/>
        </p:nvPicPr>
        <p:blipFill>
          <a:blip r:embed="rId7"/>
          <a:stretch>
            <a:fillRect/>
          </a:stretch>
        </p:blipFill>
        <p:spPr>
          <a:xfrm>
            <a:off x="9990731" y="5643948"/>
            <a:ext cx="2036240" cy="1044683"/>
          </a:xfrm>
          <a:prstGeom prst="rect">
            <a:avLst/>
          </a:prstGeom>
        </p:spPr>
      </p:pic>
      <p:sp>
        <p:nvSpPr>
          <p:cNvPr id="2" name="TextBox 1">
            <a:extLst>
              <a:ext uri="{FF2B5EF4-FFF2-40B4-BE49-F238E27FC236}">
                <a16:creationId xmlns:a16="http://schemas.microsoft.com/office/drawing/2014/main" id="{F4636E1E-3167-53C0-2E9D-4EFEF83700D1}"/>
              </a:ext>
            </a:extLst>
          </p:cNvPr>
          <p:cNvSpPr txBox="1"/>
          <p:nvPr/>
        </p:nvSpPr>
        <p:spPr>
          <a:xfrm>
            <a:off x="165029" y="5581896"/>
            <a:ext cx="8236607" cy="954107"/>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An inspirational message from Dr Gaines</a:t>
            </a:r>
          </a:p>
          <a:p>
            <a:pPr algn="ctr"/>
            <a:r>
              <a:rPr lang="en-GB" sz="2800" b="1" dirty="0">
                <a:solidFill>
                  <a:srgbClr val="FFFF00"/>
                </a:solidFill>
                <a:hlinkClick r:id="rId8"/>
              </a:rPr>
              <a:t>https://youtu.be/UDFYP_JmLsU</a:t>
            </a:r>
            <a:endParaRPr lang="en-GB" sz="2800" b="1" dirty="0">
              <a:solidFill>
                <a:srgbClr val="FFFF00"/>
              </a:solidFill>
            </a:endParaRPr>
          </a:p>
        </p:txBody>
      </p:sp>
      <p:pic>
        <p:nvPicPr>
          <p:cNvPr id="7" name="Picture 6">
            <a:extLst>
              <a:ext uri="{FF2B5EF4-FFF2-40B4-BE49-F238E27FC236}">
                <a16:creationId xmlns:a16="http://schemas.microsoft.com/office/drawing/2014/main" id="{73D8DCA7-9355-3F7E-BC30-A09805E820B8}"/>
              </a:ext>
            </a:extLst>
          </p:cNvPr>
          <p:cNvPicPr>
            <a:picLocks noChangeAspect="1"/>
          </p:cNvPicPr>
          <p:nvPr/>
        </p:nvPicPr>
        <p:blipFill>
          <a:blip r:embed="rId9"/>
          <a:stretch>
            <a:fillRect/>
          </a:stretch>
        </p:blipFill>
        <p:spPr>
          <a:xfrm>
            <a:off x="8397284" y="1918177"/>
            <a:ext cx="3680190" cy="3680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hlinkClick r:id="rId10" action="ppaction://hlinksldjump"/>
            <a:extLst>
              <a:ext uri="{FF2B5EF4-FFF2-40B4-BE49-F238E27FC236}">
                <a16:creationId xmlns:a16="http://schemas.microsoft.com/office/drawing/2014/main" id="{3338FDFF-8508-81AA-A640-2603C135C885}"/>
              </a:ext>
            </a:extLst>
          </p:cNvPr>
          <p:cNvSpPr txBox="1"/>
          <p:nvPr/>
        </p:nvSpPr>
        <p:spPr>
          <a:xfrm>
            <a:off x="9031823" y="5242541"/>
            <a:ext cx="3008746" cy="1452384"/>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70C0"/>
                </a:solidFill>
              </a:rPr>
              <a:t>Click for a prayer</a:t>
            </a:r>
          </a:p>
        </p:txBody>
      </p:sp>
      <p:sp>
        <p:nvSpPr>
          <p:cNvPr id="3" name="TextBox 2">
            <a:hlinkClick r:id="rId11" action="ppaction://hlinksldjump"/>
            <a:extLst>
              <a:ext uri="{FF2B5EF4-FFF2-40B4-BE49-F238E27FC236}">
                <a16:creationId xmlns:a16="http://schemas.microsoft.com/office/drawing/2014/main" id="{9F448480-4F0C-BC4B-BBC9-3B6399D4E3DE}"/>
              </a:ext>
            </a:extLst>
          </p:cNvPr>
          <p:cNvSpPr txBox="1"/>
          <p:nvPr/>
        </p:nvSpPr>
        <p:spPr>
          <a:xfrm>
            <a:off x="160677" y="1852975"/>
            <a:ext cx="8031601" cy="1255097"/>
          </a:xfrm>
          <a:prstGeom prst="flowChartTerminator">
            <a:avLst/>
          </a:prstGeom>
          <a:ln>
            <a:solidFill>
              <a:srgbClr val="FFFF00"/>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dirty="0">
                <a:solidFill>
                  <a:srgbClr val="FFFF00"/>
                </a:solidFill>
                <a:latin typeface="Aptos SemiBold" panose="020F0502020204030204" pitchFamily="34" charset="0"/>
                <a:ea typeface="ADLaM Display" panose="02010000000000000000" pitchFamily="2" charset="0"/>
                <a:cs typeface="ADLaM Display" panose="02010000000000000000" pitchFamily="2" charset="0"/>
              </a:rPr>
              <a:t>Click below for the challenge of the day</a:t>
            </a:r>
          </a:p>
          <a:p>
            <a:pPr algn="ctr"/>
            <a:r>
              <a:rPr lang="en-US" sz="2600" dirty="0">
                <a:solidFill>
                  <a:srgbClr val="FFFF00"/>
                </a:solidFill>
                <a:latin typeface="Aptos SemiBold" panose="020F0502020204030204" pitchFamily="34" charset="0"/>
                <a:ea typeface="ADLaM Display" panose="02010000000000000000" pitchFamily="2" charset="0"/>
                <a:cs typeface="ADLaM Display" panose="02010000000000000000" pitchFamily="2" charset="0"/>
                <a:hlinkClick r:id="rId12">
                  <a:extLst>
                    <a:ext uri="{A12FA001-AC4F-418D-AE19-62706E023703}">
                      <ahyp:hlinkClr xmlns:ahyp="http://schemas.microsoft.com/office/drawing/2018/hyperlinkcolor" val="tx"/>
                    </a:ext>
                  </a:extLst>
                </a:hlinkClick>
              </a:rPr>
              <a:t>https://youtu.be/rieP8q72jWE</a:t>
            </a:r>
            <a:endParaRPr lang="en-US" sz="2600" dirty="0">
              <a:solidFill>
                <a:srgbClr val="FFFF00"/>
              </a:solidFill>
              <a:latin typeface="Aptos SemiBold" panose="020F0502020204030204" pitchFamily="34" charset="0"/>
              <a:ea typeface="ADLaM Display" panose="02010000000000000000" pitchFamily="2" charset="0"/>
              <a:cs typeface="ADLaM Display" panose="02010000000000000000" pitchFamily="2" charset="0"/>
            </a:endParaRPr>
          </a:p>
        </p:txBody>
      </p:sp>
      <p:sp>
        <p:nvSpPr>
          <p:cNvPr id="5" name="Heart 4">
            <a:hlinkClick r:id="rId13" action="ppaction://hlinksldjump"/>
            <a:extLst>
              <a:ext uri="{FF2B5EF4-FFF2-40B4-BE49-F238E27FC236}">
                <a16:creationId xmlns:a16="http://schemas.microsoft.com/office/drawing/2014/main" id="{84BA6E9D-F408-5D34-D9B9-E2E91A940028}"/>
              </a:ext>
            </a:extLst>
          </p:cNvPr>
          <p:cNvSpPr/>
          <p:nvPr/>
        </p:nvSpPr>
        <p:spPr>
          <a:xfrm>
            <a:off x="5765879" y="2912397"/>
            <a:ext cx="2843410" cy="2585806"/>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700" b="1" dirty="0">
                <a:latin typeface="ADLaM Display" panose="02010000000000000000" pitchFamily="2" charset="0"/>
                <a:ea typeface="ADLaM Display" panose="02010000000000000000" pitchFamily="2" charset="0"/>
                <a:cs typeface="ADLaM Display" panose="02010000000000000000" pitchFamily="2" charset="0"/>
              </a:rPr>
              <a:t>Click for info on Harvest</a:t>
            </a:r>
          </a:p>
        </p:txBody>
      </p:sp>
      <p:sp>
        <p:nvSpPr>
          <p:cNvPr id="8" name="Speech Bubble: Rectangle with Corners Rounded 7">
            <a:hlinkClick r:id="rId14" action="ppaction://hlinksldjump"/>
            <a:extLst>
              <a:ext uri="{FF2B5EF4-FFF2-40B4-BE49-F238E27FC236}">
                <a16:creationId xmlns:a16="http://schemas.microsoft.com/office/drawing/2014/main" id="{3414BDE3-9BB1-01C8-9D95-76D53DF29B4F}"/>
              </a:ext>
            </a:extLst>
          </p:cNvPr>
          <p:cNvSpPr/>
          <p:nvPr/>
        </p:nvSpPr>
        <p:spPr>
          <a:xfrm>
            <a:off x="2588781" y="3625304"/>
            <a:ext cx="3389102" cy="1632857"/>
          </a:xfrm>
          <a:prstGeom prst="wedgeRoundRectCallout">
            <a:avLst/>
          </a:prstGeom>
          <a:solidFill>
            <a:schemeClr val="tx1">
              <a:lumMod val="95000"/>
              <a:lumOff val="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Click for some info on Student Council</a:t>
            </a:r>
          </a:p>
        </p:txBody>
      </p:sp>
    </p:spTree>
    <p:extLst>
      <p:ext uri="{BB962C8B-B14F-4D97-AF65-F5344CB8AC3E}">
        <p14:creationId xmlns:p14="http://schemas.microsoft.com/office/powerpoint/2010/main" val="16759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80">
                                          <p:stCondLst>
                                            <p:cond delay="0"/>
                                          </p:stCondLst>
                                        </p:cTn>
                                        <p:tgtEl>
                                          <p:spTgt spid="7"/>
                                        </p:tgtEl>
                                      </p:cBhvr>
                                    </p:animEffect>
                                    <p:anim calcmode="lin" valueType="num">
                                      <p:cBhvr>
                                        <p:cTn id="6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5" dur="26">
                                          <p:stCondLst>
                                            <p:cond delay="650"/>
                                          </p:stCondLst>
                                        </p:cTn>
                                        <p:tgtEl>
                                          <p:spTgt spid="7"/>
                                        </p:tgtEl>
                                      </p:cBhvr>
                                      <p:to x="100000" y="60000"/>
                                    </p:animScale>
                                    <p:animScale>
                                      <p:cBhvr>
                                        <p:cTn id="66" dur="166" decel="50000">
                                          <p:stCondLst>
                                            <p:cond delay="676"/>
                                          </p:stCondLst>
                                        </p:cTn>
                                        <p:tgtEl>
                                          <p:spTgt spid="7"/>
                                        </p:tgtEl>
                                      </p:cBhvr>
                                      <p:to x="100000" y="100000"/>
                                    </p:animScale>
                                    <p:animScale>
                                      <p:cBhvr>
                                        <p:cTn id="67" dur="26">
                                          <p:stCondLst>
                                            <p:cond delay="1312"/>
                                          </p:stCondLst>
                                        </p:cTn>
                                        <p:tgtEl>
                                          <p:spTgt spid="7"/>
                                        </p:tgtEl>
                                      </p:cBhvr>
                                      <p:to x="100000" y="80000"/>
                                    </p:animScale>
                                    <p:animScale>
                                      <p:cBhvr>
                                        <p:cTn id="68" dur="166" decel="50000">
                                          <p:stCondLst>
                                            <p:cond delay="1338"/>
                                          </p:stCondLst>
                                        </p:cTn>
                                        <p:tgtEl>
                                          <p:spTgt spid="7"/>
                                        </p:tgtEl>
                                      </p:cBhvr>
                                      <p:to x="100000" y="100000"/>
                                    </p:animScale>
                                    <p:animScale>
                                      <p:cBhvr>
                                        <p:cTn id="69" dur="26">
                                          <p:stCondLst>
                                            <p:cond delay="1642"/>
                                          </p:stCondLst>
                                        </p:cTn>
                                        <p:tgtEl>
                                          <p:spTgt spid="7"/>
                                        </p:tgtEl>
                                      </p:cBhvr>
                                      <p:to x="100000" y="90000"/>
                                    </p:animScale>
                                    <p:animScale>
                                      <p:cBhvr>
                                        <p:cTn id="70" dur="166" decel="50000">
                                          <p:stCondLst>
                                            <p:cond delay="1668"/>
                                          </p:stCondLst>
                                        </p:cTn>
                                        <p:tgtEl>
                                          <p:spTgt spid="7"/>
                                        </p:tgtEl>
                                      </p:cBhvr>
                                      <p:to x="100000" y="100000"/>
                                    </p:animScale>
                                    <p:animScale>
                                      <p:cBhvr>
                                        <p:cTn id="71" dur="26">
                                          <p:stCondLst>
                                            <p:cond delay="1808"/>
                                          </p:stCondLst>
                                        </p:cTn>
                                        <p:tgtEl>
                                          <p:spTgt spid="7"/>
                                        </p:tgtEl>
                                      </p:cBhvr>
                                      <p:to x="100000" y="95000"/>
                                    </p:animScale>
                                    <p:animScale>
                                      <p:cBhvr>
                                        <p:cTn id="72" dur="166" decel="50000">
                                          <p:stCondLst>
                                            <p:cond delay="1834"/>
                                          </p:stCondLst>
                                        </p:cTn>
                                        <p:tgtEl>
                                          <p:spTgt spid="7"/>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900" decel="100000" fill="hold"/>
                                        <p:tgtEl>
                                          <p:spTgt spid="13"/>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animBg="1"/>
      <p:bldP spid="44" grpId="0" animBg="1"/>
      <p:bldP spid="2" grpId="0" animBg="1"/>
      <p:bldP spid="13" grpId="0" animBg="1"/>
      <p:bldP spid="3" grpId="0" animBg="1"/>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846F3-2E06-E309-1F3C-429CDCEC0B43}"/>
              </a:ext>
            </a:extLst>
          </p:cNvPr>
          <p:cNvPicPr>
            <a:picLocks noChangeAspect="1"/>
          </p:cNvPicPr>
          <p:nvPr/>
        </p:nvPicPr>
        <p:blipFill>
          <a:blip r:embed="rId3"/>
          <a:stretch>
            <a:fillRect/>
          </a:stretch>
        </p:blipFill>
        <p:spPr>
          <a:xfrm>
            <a:off x="2520" y="8847"/>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E5D9A191-F16B-4EA9-BFBB-107EC652BF44}"/>
              </a:ext>
            </a:extLst>
          </p:cNvPr>
          <p:cNvSpPr txBox="1"/>
          <p:nvPr/>
        </p:nvSpPr>
        <p:spPr>
          <a:xfrm>
            <a:off x="8862494" y="257046"/>
            <a:ext cx="11957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b="1" dirty="0"/>
              <a:t>Click to go back</a:t>
            </a:r>
          </a:p>
        </p:txBody>
      </p:sp>
      <p:pic>
        <p:nvPicPr>
          <p:cNvPr id="32" name="Picture 31">
            <a:extLst>
              <a:ext uri="{FF2B5EF4-FFF2-40B4-BE49-F238E27FC236}">
                <a16:creationId xmlns:a16="http://schemas.microsoft.com/office/drawing/2014/main" id="{B14035E1-DF97-4C47-B901-97F6388E0983}"/>
              </a:ext>
            </a:extLst>
          </p:cNvPr>
          <p:cNvPicPr>
            <a:picLocks noChangeAspect="1"/>
          </p:cNvPicPr>
          <p:nvPr/>
        </p:nvPicPr>
        <p:blipFill>
          <a:blip r:embed="rId6"/>
          <a:stretch>
            <a:fillRect/>
          </a:stretch>
        </p:blipFill>
        <p:spPr>
          <a:xfrm>
            <a:off x="9846525" y="5476736"/>
            <a:ext cx="2036240" cy="1268078"/>
          </a:xfrm>
          <a:prstGeom prst="rect">
            <a:avLst/>
          </a:prstGeom>
        </p:spPr>
      </p:pic>
      <p:pic>
        <p:nvPicPr>
          <p:cNvPr id="5" name="Picture 4">
            <a:extLst>
              <a:ext uri="{FF2B5EF4-FFF2-40B4-BE49-F238E27FC236}">
                <a16:creationId xmlns:a16="http://schemas.microsoft.com/office/drawing/2014/main" id="{3E31ACCC-C027-3BB5-A41F-D4E930262672}"/>
              </a:ext>
            </a:extLst>
          </p:cNvPr>
          <p:cNvPicPr>
            <a:picLocks noChangeAspect="1"/>
          </p:cNvPicPr>
          <p:nvPr/>
        </p:nvPicPr>
        <p:blipFill>
          <a:blip r:embed="rId7"/>
          <a:stretch>
            <a:fillRect/>
          </a:stretch>
        </p:blipFill>
        <p:spPr>
          <a:xfrm>
            <a:off x="499441" y="517071"/>
            <a:ext cx="5786765" cy="58238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Rounded Corners 5">
            <a:extLst>
              <a:ext uri="{FF2B5EF4-FFF2-40B4-BE49-F238E27FC236}">
                <a16:creationId xmlns:a16="http://schemas.microsoft.com/office/drawing/2014/main" id="{B17699E2-DF46-2034-F941-3D2D723E9D6B}"/>
              </a:ext>
            </a:extLst>
          </p:cNvPr>
          <p:cNvSpPr/>
          <p:nvPr/>
        </p:nvSpPr>
        <p:spPr>
          <a:xfrm>
            <a:off x="6215029" y="1321381"/>
            <a:ext cx="5786765" cy="41553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00"/>
                </a:solidFill>
              </a:rPr>
              <a:t>God loves us.  And because He loves us, He is always FOR us and never against us.  In this verse, Isaiah tells us that God is talking to the nation of Israel who are exiled in Babylon (click </a:t>
            </a:r>
            <a:r>
              <a:rPr lang="en-GB" sz="2400" dirty="0">
                <a:solidFill>
                  <a:schemeClr val="tx1"/>
                </a:solidFill>
                <a:hlinkClick r:id="rId8" action="ppaction://hlinksldjump">
                  <a:extLst>
                    <a:ext uri="{A12FA001-AC4F-418D-AE19-62706E023703}">
                      <ahyp:hlinkClr xmlns:ahyp="http://schemas.microsoft.com/office/drawing/2018/hyperlinkcolor" val="tx"/>
                    </a:ext>
                  </a:extLst>
                </a:hlinkClick>
              </a:rPr>
              <a:t>here</a:t>
            </a:r>
            <a:r>
              <a:rPr lang="en-GB" sz="2400" dirty="0">
                <a:solidFill>
                  <a:srgbClr val="FFFF00"/>
                </a:solidFill>
              </a:rPr>
              <a:t> for more info)</a:t>
            </a:r>
          </a:p>
          <a:p>
            <a:pPr algn="ctr"/>
            <a:endParaRPr lang="en-GB" sz="2400" dirty="0">
              <a:solidFill>
                <a:srgbClr val="FFFF00"/>
              </a:solidFill>
            </a:endParaRPr>
          </a:p>
          <a:p>
            <a:pPr algn="ctr"/>
            <a:r>
              <a:rPr lang="en-GB" sz="2400" dirty="0">
                <a:solidFill>
                  <a:srgbClr val="FFFF00"/>
                </a:solidFill>
              </a:rPr>
              <a:t>God is telling His people that although they have been displaced from their land, He continues to be with them</a:t>
            </a:r>
          </a:p>
        </p:txBody>
      </p:sp>
    </p:spTree>
    <p:extLst>
      <p:ext uri="{BB962C8B-B14F-4D97-AF65-F5344CB8AC3E}">
        <p14:creationId xmlns:p14="http://schemas.microsoft.com/office/powerpoint/2010/main" val="243391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FAC6B706-88FB-F0F0-393C-1BF66CCC7C70}"/>
              </a:ext>
            </a:extLst>
          </p:cNvPr>
          <p:cNvPicPr>
            <a:picLocks noChangeAspect="1"/>
          </p:cNvPicPr>
          <p:nvPr/>
        </p:nvPicPr>
        <p:blipFill>
          <a:blip r:embed="rId3"/>
          <a:stretch>
            <a:fillRect/>
          </a:stretch>
        </p:blipFill>
        <p:spPr>
          <a:xfrm>
            <a:off x="2520" y="8847"/>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72F5E39-4C0C-9528-7CD0-48C44F8DBA26}"/>
              </a:ext>
            </a:extLst>
          </p:cNvPr>
          <p:cNvSpPr txBox="1"/>
          <p:nvPr/>
        </p:nvSpPr>
        <p:spPr>
          <a:xfrm>
            <a:off x="1546949"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86BB900B-873C-36EC-C873-B78F19A940D2}"/>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817028" y="5361927"/>
            <a:ext cx="2036240" cy="1268078"/>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9654800" y="3013500"/>
            <a:ext cx="161290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23" name="Rectangle 22">
            <a:extLst>
              <a:ext uri="{FF2B5EF4-FFF2-40B4-BE49-F238E27FC236}">
                <a16:creationId xmlns:a16="http://schemas.microsoft.com/office/drawing/2014/main" id="{1483C069-A0F7-27E4-9B45-EE02DD67F50C}"/>
              </a:ext>
            </a:extLst>
          </p:cNvPr>
          <p:cNvSpPr/>
          <p:nvPr/>
        </p:nvSpPr>
        <p:spPr>
          <a:xfrm>
            <a:off x="494522" y="559836"/>
            <a:ext cx="8179841" cy="58689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It was the great and terrible (King) Nebuchadnezzar II who rebuilt Babylon.  Ruling from 605 to 562 B.C., Nebuchadnezzar extended the Babylonian empire across Egypt, Syria and the Kingdom of Judah, where he seized Jerusalem in 597 B.C.E., capturing tens of thousands of Israelites and dragging them off to Babylon as forced labourers where the Bible tells us they were in exile (barred from their own country) by its rivers (Hence the song: The Rivers of Babylon, written in 1970 by ‘The </a:t>
            </a:r>
            <a:r>
              <a:rPr lang="en-GB" sz="2400" dirty="0" err="1">
                <a:solidFill>
                  <a:srgbClr val="FFFF00"/>
                </a:solidFill>
                <a:latin typeface="ADLaM Display" panose="02010000000000000000" pitchFamily="2" charset="0"/>
                <a:ea typeface="ADLaM Display" panose="02010000000000000000" pitchFamily="2" charset="0"/>
                <a:cs typeface="ADLaM Display" panose="02010000000000000000" pitchFamily="2" charset="0"/>
              </a:rPr>
              <a:t>Melodians</a:t>
            </a:r>
            <a:r>
              <a:rPr lang="en-GB" sz="2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 and re-popularised by the group ‘Boney M’)</a:t>
            </a:r>
          </a:p>
          <a:p>
            <a:pPr algn="just"/>
            <a:endParaRPr lang="en-GB" sz="2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endParaRPr>
          </a:p>
          <a:p>
            <a:pPr algn="just"/>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Rivers of Babylon</a:t>
            </a:r>
          </a:p>
          <a:p>
            <a:pPr algn="just"/>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7">
                  <a:extLst>
                    <a:ext uri="{A12FA001-AC4F-418D-AE19-62706E023703}">
                      <ahyp:hlinkClr xmlns:ahyp="http://schemas.microsoft.com/office/drawing/2018/hyperlinkcolor" val="tx"/>
                    </a:ext>
                  </a:extLst>
                </a:hlinkClick>
              </a:rPr>
              <a:t>https://youtu.be/l3QxT-w3WMo</a:t>
            </a:r>
            <a:endPar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9984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38A00-65C2-EDC8-7C39-44B93D26EA4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AC02FB1-47A4-6EED-002A-0A7CDF3F5A11}"/>
              </a:ext>
            </a:extLst>
          </p:cNvPr>
          <p:cNvPicPr>
            <a:picLocks noChangeAspect="1"/>
          </p:cNvPicPr>
          <p:nvPr/>
        </p:nvPicPr>
        <p:blipFill>
          <a:blip r:embed="rId3"/>
          <a:stretch>
            <a:fillRect/>
          </a:stretch>
        </p:blipFill>
        <p:spPr>
          <a:xfrm>
            <a:off x="2520" y="8847"/>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149578-9166-1D60-A876-DEF05FF61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C06DE2ED-27EE-FEDD-4023-D2BED29F6CB7}"/>
              </a:ext>
            </a:extLst>
          </p:cNvPr>
          <p:cNvSpPr txBox="1"/>
          <p:nvPr/>
        </p:nvSpPr>
        <p:spPr>
          <a:xfrm>
            <a:off x="8471926" y="164713"/>
            <a:ext cx="151861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Click to go back</a:t>
            </a:r>
          </a:p>
        </p:txBody>
      </p:sp>
      <p:pic>
        <p:nvPicPr>
          <p:cNvPr id="33" name="Picture 32">
            <a:extLst>
              <a:ext uri="{FF2B5EF4-FFF2-40B4-BE49-F238E27FC236}">
                <a16:creationId xmlns:a16="http://schemas.microsoft.com/office/drawing/2014/main" id="{3C6071EF-BFE2-99D0-C609-CAB8DC13E020}"/>
              </a:ext>
            </a:extLst>
          </p:cNvPr>
          <p:cNvPicPr>
            <a:picLocks noChangeAspect="1"/>
          </p:cNvPicPr>
          <p:nvPr/>
        </p:nvPicPr>
        <p:blipFill>
          <a:blip r:embed="rId6"/>
          <a:stretch>
            <a:fillRect/>
          </a:stretch>
        </p:blipFill>
        <p:spPr>
          <a:xfrm>
            <a:off x="10114383" y="5645019"/>
            <a:ext cx="1847039" cy="981559"/>
          </a:xfrm>
          <a:prstGeom prst="rect">
            <a:avLst/>
          </a:prstGeom>
        </p:spPr>
      </p:pic>
      <p:pic>
        <p:nvPicPr>
          <p:cNvPr id="6" name="Picture 5">
            <a:extLst>
              <a:ext uri="{FF2B5EF4-FFF2-40B4-BE49-F238E27FC236}">
                <a16:creationId xmlns:a16="http://schemas.microsoft.com/office/drawing/2014/main" id="{53FBEBD9-8EBC-09F9-B5F3-CDE74C06D879}"/>
              </a:ext>
            </a:extLst>
          </p:cNvPr>
          <p:cNvPicPr>
            <a:picLocks noChangeAspect="1"/>
          </p:cNvPicPr>
          <p:nvPr/>
        </p:nvPicPr>
        <p:blipFill>
          <a:blip r:embed="rId7"/>
          <a:srcRect b="5170"/>
          <a:stretch>
            <a:fillRect/>
          </a:stretch>
        </p:blipFill>
        <p:spPr>
          <a:xfrm>
            <a:off x="395730" y="1214123"/>
            <a:ext cx="6103585" cy="4748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Rounded Corners 2">
            <a:extLst>
              <a:ext uri="{FF2B5EF4-FFF2-40B4-BE49-F238E27FC236}">
                <a16:creationId xmlns:a16="http://schemas.microsoft.com/office/drawing/2014/main" id="{668E8CD5-05FB-0EDA-B158-ABA78B1EAF17}"/>
              </a:ext>
            </a:extLst>
          </p:cNvPr>
          <p:cNvSpPr/>
          <p:nvPr/>
        </p:nvSpPr>
        <p:spPr>
          <a:xfrm>
            <a:off x="6354147" y="1477247"/>
            <a:ext cx="5723327" cy="40558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In this Psalm, King David asks God to search his heart.  God already knows him, but David wants God to show him if there is any anxiety or offensive way that shouldn’t be in his mind.  He wants God to help him deal with his worries and show him a better way of doing life.</a:t>
            </a:r>
          </a:p>
          <a:p>
            <a:pPr algn="ctr"/>
            <a:endParaRPr lang="en-GB" dirty="0">
              <a:solidFill>
                <a:srgbClr val="FFFF00"/>
              </a:solidFill>
            </a:endParaRPr>
          </a:p>
          <a:p>
            <a:pPr algn="ctr"/>
            <a:r>
              <a:rPr lang="en-GB" dirty="0">
                <a:solidFill>
                  <a:schemeClr val="bg1"/>
                </a:solidFill>
              </a:rPr>
              <a:t>Question of the day:</a:t>
            </a:r>
          </a:p>
          <a:p>
            <a:pPr algn="ctr"/>
            <a:r>
              <a:rPr lang="en-GB" dirty="0">
                <a:solidFill>
                  <a:schemeClr val="tx1"/>
                </a:solidFill>
              </a:rPr>
              <a:t>Is there an ‘offensive way’ in your life that you need to check?  Are you quick with negative words or only see the bad in someone?  Perhaps ask God and people who know you to point these out so you can make </a:t>
            </a:r>
            <a:r>
              <a:rPr lang="en-GB">
                <a:solidFill>
                  <a:schemeClr val="tx1"/>
                </a:solidFill>
              </a:rPr>
              <a:t>a change…</a:t>
            </a:r>
            <a:endParaRPr lang="en-GB" dirty="0">
              <a:solidFill>
                <a:schemeClr val="tx1"/>
              </a:solidFill>
            </a:endParaRPr>
          </a:p>
        </p:txBody>
      </p:sp>
    </p:spTree>
    <p:extLst>
      <p:ext uri="{BB962C8B-B14F-4D97-AF65-F5344CB8AC3E}">
        <p14:creationId xmlns:p14="http://schemas.microsoft.com/office/powerpoint/2010/main" val="424390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3206D-AEDE-0170-5A67-5907C14D3AC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B061735-F8D7-0F23-EC49-96DE5C1F4010}"/>
              </a:ext>
            </a:extLst>
          </p:cNvPr>
          <p:cNvPicPr>
            <a:picLocks noChangeAspect="1"/>
          </p:cNvPicPr>
          <p:nvPr/>
        </p:nvPicPr>
        <p:blipFill>
          <a:blip r:embed="rId3"/>
          <a:stretch>
            <a:fillRect/>
          </a:stretch>
        </p:blipFill>
        <p:spPr>
          <a:xfrm>
            <a:off x="0" y="0"/>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98894135-8A96-B840-B830-D59BC2494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0"/>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B88C24C4-88C5-4621-2C34-69193F08801F}"/>
              </a:ext>
            </a:extLst>
          </p:cNvPr>
          <p:cNvSpPr txBox="1"/>
          <p:nvPr/>
        </p:nvSpPr>
        <p:spPr>
          <a:xfrm>
            <a:off x="10513719" y="4010594"/>
            <a:ext cx="151861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Click to go back</a:t>
            </a:r>
          </a:p>
        </p:txBody>
      </p:sp>
      <p:pic>
        <p:nvPicPr>
          <p:cNvPr id="33" name="Picture 32">
            <a:extLst>
              <a:ext uri="{FF2B5EF4-FFF2-40B4-BE49-F238E27FC236}">
                <a16:creationId xmlns:a16="http://schemas.microsoft.com/office/drawing/2014/main" id="{05981228-A84E-568A-1B0F-9A8CF94211D7}"/>
              </a:ext>
            </a:extLst>
          </p:cNvPr>
          <p:cNvPicPr>
            <a:picLocks noChangeAspect="1"/>
          </p:cNvPicPr>
          <p:nvPr/>
        </p:nvPicPr>
        <p:blipFill>
          <a:blip r:embed="rId6"/>
          <a:stretch>
            <a:fillRect/>
          </a:stretch>
        </p:blipFill>
        <p:spPr>
          <a:xfrm>
            <a:off x="9925183" y="5359526"/>
            <a:ext cx="2036240" cy="1268078"/>
          </a:xfrm>
          <a:prstGeom prst="rect">
            <a:avLst/>
          </a:prstGeom>
        </p:spPr>
      </p:pic>
      <p:sp>
        <p:nvSpPr>
          <p:cNvPr id="2" name="Rectangle: Rounded Corners 1">
            <a:extLst>
              <a:ext uri="{FF2B5EF4-FFF2-40B4-BE49-F238E27FC236}">
                <a16:creationId xmlns:a16="http://schemas.microsoft.com/office/drawing/2014/main" id="{7AE387D6-9814-7DC6-BE59-22F006D72185}"/>
              </a:ext>
            </a:extLst>
          </p:cNvPr>
          <p:cNvSpPr/>
          <p:nvPr/>
        </p:nvSpPr>
        <p:spPr>
          <a:xfrm>
            <a:off x="597159" y="177807"/>
            <a:ext cx="9244303" cy="110322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Can you name the following parts of the body from their anagrams?</a:t>
            </a:r>
          </a:p>
        </p:txBody>
      </p:sp>
      <p:sp>
        <p:nvSpPr>
          <p:cNvPr id="3" name="TextBox 2">
            <a:extLst>
              <a:ext uri="{FF2B5EF4-FFF2-40B4-BE49-F238E27FC236}">
                <a16:creationId xmlns:a16="http://schemas.microsoft.com/office/drawing/2014/main" id="{1E8EDB07-C4DB-630B-431D-85D334C5CD89}"/>
              </a:ext>
            </a:extLst>
          </p:cNvPr>
          <p:cNvSpPr txBox="1"/>
          <p:nvPr/>
        </p:nvSpPr>
        <p:spPr>
          <a:xfrm>
            <a:off x="4831352" y="1350146"/>
            <a:ext cx="161936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for answers</a:t>
            </a:r>
          </a:p>
        </p:txBody>
      </p:sp>
      <p:sp>
        <p:nvSpPr>
          <p:cNvPr id="4" name="Rectangle: Rounded Corners 3">
            <a:extLst>
              <a:ext uri="{FF2B5EF4-FFF2-40B4-BE49-F238E27FC236}">
                <a16:creationId xmlns:a16="http://schemas.microsoft.com/office/drawing/2014/main" id="{F7A7A9BD-C07F-A28C-B8BD-04862124CFE2}"/>
              </a:ext>
            </a:extLst>
          </p:cNvPr>
          <p:cNvSpPr/>
          <p:nvPr/>
        </p:nvSpPr>
        <p:spPr>
          <a:xfrm>
            <a:off x="4214682" y="5413873"/>
            <a:ext cx="2773947" cy="9266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phalanges</a:t>
            </a:r>
          </a:p>
        </p:txBody>
      </p:sp>
      <p:sp>
        <p:nvSpPr>
          <p:cNvPr id="5" name="Rectangle: Rounded Corners 4">
            <a:extLst>
              <a:ext uri="{FF2B5EF4-FFF2-40B4-BE49-F238E27FC236}">
                <a16:creationId xmlns:a16="http://schemas.microsoft.com/office/drawing/2014/main" id="{50369300-0759-4B7F-5AF2-75A1D1706870}"/>
              </a:ext>
            </a:extLst>
          </p:cNvPr>
          <p:cNvSpPr/>
          <p:nvPr/>
        </p:nvSpPr>
        <p:spPr>
          <a:xfrm>
            <a:off x="4214681" y="2363305"/>
            <a:ext cx="2773946" cy="9313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ligaments</a:t>
            </a:r>
          </a:p>
        </p:txBody>
      </p:sp>
      <p:sp>
        <p:nvSpPr>
          <p:cNvPr id="6" name="Rectangle: Rounded Corners 5">
            <a:extLst>
              <a:ext uri="{FF2B5EF4-FFF2-40B4-BE49-F238E27FC236}">
                <a16:creationId xmlns:a16="http://schemas.microsoft.com/office/drawing/2014/main" id="{802F3639-3CA8-5074-B066-A20407B9E5F3}"/>
              </a:ext>
            </a:extLst>
          </p:cNvPr>
          <p:cNvSpPr/>
          <p:nvPr/>
        </p:nvSpPr>
        <p:spPr>
          <a:xfrm>
            <a:off x="525524" y="2343247"/>
            <a:ext cx="3374086" cy="954108"/>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angel mist</a:t>
            </a:r>
          </a:p>
        </p:txBody>
      </p:sp>
      <p:sp>
        <p:nvSpPr>
          <p:cNvPr id="7" name="Rectangle: Rounded Corners 6">
            <a:extLst>
              <a:ext uri="{FF2B5EF4-FFF2-40B4-BE49-F238E27FC236}">
                <a16:creationId xmlns:a16="http://schemas.microsoft.com/office/drawing/2014/main" id="{091DF0E3-73D8-1E17-73C6-04823DB07CF0}"/>
              </a:ext>
            </a:extLst>
          </p:cNvPr>
          <p:cNvSpPr/>
          <p:nvPr/>
        </p:nvSpPr>
        <p:spPr>
          <a:xfrm>
            <a:off x="4214680" y="3385456"/>
            <a:ext cx="2773947" cy="9154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ventricle</a:t>
            </a:r>
          </a:p>
        </p:txBody>
      </p:sp>
      <p:sp>
        <p:nvSpPr>
          <p:cNvPr id="8" name="Rectangle: Rounded Corners 7">
            <a:extLst>
              <a:ext uri="{FF2B5EF4-FFF2-40B4-BE49-F238E27FC236}">
                <a16:creationId xmlns:a16="http://schemas.microsoft.com/office/drawing/2014/main" id="{FADD2BC1-70A2-20F1-69A8-F1EA3CE2010D}"/>
              </a:ext>
            </a:extLst>
          </p:cNvPr>
          <p:cNvSpPr/>
          <p:nvPr/>
        </p:nvSpPr>
        <p:spPr>
          <a:xfrm>
            <a:off x="525524" y="3387970"/>
            <a:ext cx="3346680" cy="91548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clever tin</a:t>
            </a:r>
          </a:p>
        </p:txBody>
      </p:sp>
      <p:sp>
        <p:nvSpPr>
          <p:cNvPr id="9" name="Rectangle: Rounded Corners 8">
            <a:extLst>
              <a:ext uri="{FF2B5EF4-FFF2-40B4-BE49-F238E27FC236}">
                <a16:creationId xmlns:a16="http://schemas.microsoft.com/office/drawing/2014/main" id="{C3588097-BA35-CAE6-3D78-005B3C28A1C7}"/>
              </a:ext>
            </a:extLst>
          </p:cNvPr>
          <p:cNvSpPr/>
          <p:nvPr/>
        </p:nvSpPr>
        <p:spPr>
          <a:xfrm>
            <a:off x="4214681" y="4394065"/>
            <a:ext cx="2773947" cy="9266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metatarsal</a:t>
            </a:r>
          </a:p>
        </p:txBody>
      </p:sp>
      <p:sp>
        <p:nvSpPr>
          <p:cNvPr id="12" name="Rectangle: Rounded Corners 11">
            <a:extLst>
              <a:ext uri="{FF2B5EF4-FFF2-40B4-BE49-F238E27FC236}">
                <a16:creationId xmlns:a16="http://schemas.microsoft.com/office/drawing/2014/main" id="{68BB30FD-30E7-4032-F837-67C68E7F0232}"/>
              </a:ext>
            </a:extLst>
          </p:cNvPr>
          <p:cNvSpPr/>
          <p:nvPr/>
        </p:nvSpPr>
        <p:spPr>
          <a:xfrm>
            <a:off x="525524" y="4394065"/>
            <a:ext cx="3346680" cy="91548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altars meat</a:t>
            </a:r>
          </a:p>
        </p:txBody>
      </p:sp>
      <p:sp>
        <p:nvSpPr>
          <p:cNvPr id="13" name="Rectangle: Rounded Corners 12">
            <a:extLst>
              <a:ext uri="{FF2B5EF4-FFF2-40B4-BE49-F238E27FC236}">
                <a16:creationId xmlns:a16="http://schemas.microsoft.com/office/drawing/2014/main" id="{D74D637D-3977-A570-D8DB-EE9185634350}"/>
              </a:ext>
            </a:extLst>
          </p:cNvPr>
          <p:cNvSpPr/>
          <p:nvPr/>
        </p:nvSpPr>
        <p:spPr>
          <a:xfrm>
            <a:off x="525524" y="5400160"/>
            <a:ext cx="3346680" cy="954107"/>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heap slang</a:t>
            </a:r>
          </a:p>
        </p:txBody>
      </p:sp>
      <p:sp>
        <p:nvSpPr>
          <p:cNvPr id="14" name="Rectangle: Rounded Corners 13">
            <a:extLst>
              <a:ext uri="{FF2B5EF4-FFF2-40B4-BE49-F238E27FC236}">
                <a16:creationId xmlns:a16="http://schemas.microsoft.com/office/drawing/2014/main" id="{34D4BE64-51DB-B74D-3150-E40473539C3E}"/>
              </a:ext>
            </a:extLst>
          </p:cNvPr>
          <p:cNvSpPr/>
          <p:nvPr/>
        </p:nvSpPr>
        <p:spPr>
          <a:xfrm>
            <a:off x="7277878" y="2363305"/>
            <a:ext cx="2563584" cy="93136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To do with muscles and bones</a:t>
            </a:r>
          </a:p>
        </p:txBody>
      </p:sp>
      <p:sp>
        <p:nvSpPr>
          <p:cNvPr id="15" name="Rectangle: Rounded Corners 14">
            <a:extLst>
              <a:ext uri="{FF2B5EF4-FFF2-40B4-BE49-F238E27FC236}">
                <a16:creationId xmlns:a16="http://schemas.microsoft.com/office/drawing/2014/main" id="{19E512F1-5213-3CE8-BBA7-EADE7C157715}"/>
              </a:ext>
            </a:extLst>
          </p:cNvPr>
          <p:cNvSpPr/>
          <p:nvPr/>
        </p:nvSpPr>
        <p:spPr>
          <a:xfrm>
            <a:off x="7299783" y="3353723"/>
            <a:ext cx="2563584" cy="93136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To do with the heart</a:t>
            </a:r>
          </a:p>
        </p:txBody>
      </p:sp>
      <p:sp>
        <p:nvSpPr>
          <p:cNvPr id="16" name="Rectangle: Rounded Corners 15">
            <a:extLst>
              <a:ext uri="{FF2B5EF4-FFF2-40B4-BE49-F238E27FC236}">
                <a16:creationId xmlns:a16="http://schemas.microsoft.com/office/drawing/2014/main" id="{D1511A13-8F77-D877-4EB2-BD1FFBDDBFBF}"/>
              </a:ext>
            </a:extLst>
          </p:cNvPr>
          <p:cNvSpPr/>
          <p:nvPr/>
        </p:nvSpPr>
        <p:spPr>
          <a:xfrm>
            <a:off x="7277878" y="4376941"/>
            <a:ext cx="2563584" cy="93136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 do with your feet</a:t>
            </a:r>
          </a:p>
        </p:txBody>
      </p:sp>
      <p:sp>
        <p:nvSpPr>
          <p:cNvPr id="17" name="Rectangle: Rounded Corners 16">
            <a:extLst>
              <a:ext uri="{FF2B5EF4-FFF2-40B4-BE49-F238E27FC236}">
                <a16:creationId xmlns:a16="http://schemas.microsoft.com/office/drawing/2014/main" id="{4D293725-3E54-3496-D3E9-6EBA88E07DE4}"/>
              </a:ext>
            </a:extLst>
          </p:cNvPr>
          <p:cNvSpPr/>
          <p:nvPr/>
        </p:nvSpPr>
        <p:spPr>
          <a:xfrm>
            <a:off x="7299783" y="5400160"/>
            <a:ext cx="2563584" cy="93136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To do with your toes</a:t>
            </a:r>
          </a:p>
        </p:txBody>
      </p:sp>
      <p:sp>
        <p:nvSpPr>
          <p:cNvPr id="18" name="TextBox 17">
            <a:extLst>
              <a:ext uri="{FF2B5EF4-FFF2-40B4-BE49-F238E27FC236}">
                <a16:creationId xmlns:a16="http://schemas.microsoft.com/office/drawing/2014/main" id="{02FA330C-172B-97D0-D1F7-46EE03A1AF0F}"/>
              </a:ext>
            </a:extLst>
          </p:cNvPr>
          <p:cNvSpPr txBox="1"/>
          <p:nvPr/>
        </p:nvSpPr>
        <p:spPr>
          <a:xfrm>
            <a:off x="7771891" y="1350146"/>
            <a:ext cx="161936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for a hint</a:t>
            </a:r>
          </a:p>
        </p:txBody>
      </p:sp>
    </p:spTree>
    <p:extLst>
      <p:ext uri="{BB962C8B-B14F-4D97-AF65-F5344CB8AC3E}">
        <p14:creationId xmlns:p14="http://schemas.microsoft.com/office/powerpoint/2010/main" val="294094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387C-4349-86CB-C971-A98A22DE273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F2759631-CB44-805F-BF76-A0EE4D9AB169}"/>
              </a:ext>
            </a:extLst>
          </p:cNvPr>
          <p:cNvPicPr>
            <a:picLocks noChangeAspect="1"/>
          </p:cNvPicPr>
          <p:nvPr/>
        </p:nvPicPr>
        <p:blipFill>
          <a:blip r:embed="rId3"/>
          <a:stretch>
            <a:fillRect/>
          </a:stretch>
        </p:blipFill>
        <p:spPr>
          <a:xfrm>
            <a:off x="2520" y="8847"/>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DE3B94B9-ADD4-F11F-461D-7D69F7652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132" y="5267351"/>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B5F66630-CD93-AF02-B5EB-AEF23455243C}"/>
              </a:ext>
            </a:extLst>
          </p:cNvPr>
          <p:cNvSpPr txBox="1"/>
          <p:nvPr/>
        </p:nvSpPr>
        <p:spPr>
          <a:xfrm>
            <a:off x="6436767" y="5717957"/>
            <a:ext cx="176292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to go back</a:t>
            </a:r>
          </a:p>
        </p:txBody>
      </p:sp>
      <p:sp>
        <p:nvSpPr>
          <p:cNvPr id="14" name="TextBox 13">
            <a:extLst>
              <a:ext uri="{FF2B5EF4-FFF2-40B4-BE49-F238E27FC236}">
                <a16:creationId xmlns:a16="http://schemas.microsoft.com/office/drawing/2014/main" id="{1F95A989-24A9-0916-AB66-B7EE68C79B70}"/>
              </a:ext>
            </a:extLst>
          </p:cNvPr>
          <p:cNvSpPr txBox="1"/>
          <p:nvPr/>
        </p:nvSpPr>
        <p:spPr>
          <a:xfrm>
            <a:off x="1655104" y="1147263"/>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46CCD81E-4194-41DE-52CF-698B4555A0F3}"/>
              </a:ext>
            </a:extLst>
          </p:cNvPr>
          <p:cNvSpPr txBox="1"/>
          <p:nvPr/>
        </p:nvSpPr>
        <p:spPr>
          <a:xfrm>
            <a:off x="7555626" y="1154129"/>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A78A55AE-0EA6-7762-CEBD-3E632E0858A0}"/>
              </a:ext>
            </a:extLst>
          </p:cNvPr>
          <p:cNvSpPr txBox="1"/>
          <p:nvPr/>
        </p:nvSpPr>
        <p:spPr>
          <a:xfrm>
            <a:off x="7490645" y="2591984"/>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363566E6-EBE0-D1AA-9D6D-2511FCA8D420}"/>
              </a:ext>
            </a:extLst>
          </p:cNvPr>
          <p:cNvPicPr>
            <a:picLocks noChangeAspect="1"/>
          </p:cNvPicPr>
          <p:nvPr/>
        </p:nvPicPr>
        <p:blipFill>
          <a:blip r:embed="rId6"/>
          <a:stretch>
            <a:fillRect/>
          </a:stretch>
        </p:blipFill>
        <p:spPr>
          <a:xfrm>
            <a:off x="9925183" y="5358501"/>
            <a:ext cx="2036240" cy="1268078"/>
          </a:xfrm>
          <a:prstGeom prst="rect">
            <a:avLst/>
          </a:prstGeom>
        </p:spPr>
      </p:pic>
      <p:sp>
        <p:nvSpPr>
          <p:cNvPr id="7" name="Rectangle 6">
            <a:extLst>
              <a:ext uri="{FF2B5EF4-FFF2-40B4-BE49-F238E27FC236}">
                <a16:creationId xmlns:a16="http://schemas.microsoft.com/office/drawing/2014/main" id="{0DD534AE-03E2-9734-39A0-EFABAD19363C}"/>
              </a:ext>
            </a:extLst>
          </p:cNvPr>
          <p:cNvSpPr/>
          <p:nvPr/>
        </p:nvSpPr>
        <p:spPr>
          <a:xfrm>
            <a:off x="171612" y="159951"/>
            <a:ext cx="5447071" cy="61054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4DD2639E-7138-21D1-C5AB-9A7A40CBEA27}"/>
              </a:ext>
            </a:extLst>
          </p:cNvPr>
          <p:cNvPicPr>
            <a:picLocks noChangeAspect="1"/>
          </p:cNvPicPr>
          <p:nvPr/>
        </p:nvPicPr>
        <p:blipFill>
          <a:blip r:embed="rId7"/>
          <a:stretch>
            <a:fillRect/>
          </a:stretch>
        </p:blipFill>
        <p:spPr>
          <a:xfrm>
            <a:off x="320886" y="2422068"/>
            <a:ext cx="5155682" cy="3039383"/>
          </a:xfrm>
          <a:prstGeom prst="rect">
            <a:avLst/>
          </a:prstGeom>
        </p:spPr>
      </p:pic>
      <p:pic>
        <p:nvPicPr>
          <p:cNvPr id="5" name="Picture 4">
            <a:extLst>
              <a:ext uri="{FF2B5EF4-FFF2-40B4-BE49-F238E27FC236}">
                <a16:creationId xmlns:a16="http://schemas.microsoft.com/office/drawing/2014/main" id="{6D3ACD72-695D-8D27-E2C7-EE9446C495B4}"/>
              </a:ext>
            </a:extLst>
          </p:cNvPr>
          <p:cNvPicPr>
            <a:picLocks noChangeAspect="1"/>
          </p:cNvPicPr>
          <p:nvPr/>
        </p:nvPicPr>
        <p:blipFill>
          <a:blip r:embed="rId8"/>
          <a:stretch>
            <a:fillRect/>
          </a:stretch>
        </p:blipFill>
        <p:spPr>
          <a:xfrm>
            <a:off x="2288937" y="257854"/>
            <a:ext cx="2941575" cy="2095682"/>
          </a:xfrm>
          <a:prstGeom prst="rect">
            <a:avLst/>
          </a:prstGeom>
        </p:spPr>
      </p:pic>
      <p:pic>
        <p:nvPicPr>
          <p:cNvPr id="3" name="Picture 2">
            <a:extLst>
              <a:ext uri="{FF2B5EF4-FFF2-40B4-BE49-F238E27FC236}">
                <a16:creationId xmlns:a16="http://schemas.microsoft.com/office/drawing/2014/main" id="{74319EE7-EE74-8580-0A1A-ADB54DC0E519}"/>
              </a:ext>
            </a:extLst>
          </p:cNvPr>
          <p:cNvPicPr>
            <a:picLocks noChangeAspect="1"/>
          </p:cNvPicPr>
          <p:nvPr/>
        </p:nvPicPr>
        <p:blipFill>
          <a:blip r:embed="rId9"/>
          <a:stretch>
            <a:fillRect/>
          </a:stretch>
        </p:blipFill>
        <p:spPr>
          <a:xfrm>
            <a:off x="329699" y="248794"/>
            <a:ext cx="1810669" cy="1810669"/>
          </a:xfrm>
          <a:prstGeom prst="rect">
            <a:avLst/>
          </a:prstGeom>
        </p:spPr>
      </p:pic>
      <p:pic>
        <p:nvPicPr>
          <p:cNvPr id="8" name="Picture 7">
            <a:extLst>
              <a:ext uri="{FF2B5EF4-FFF2-40B4-BE49-F238E27FC236}">
                <a16:creationId xmlns:a16="http://schemas.microsoft.com/office/drawing/2014/main" id="{458271DF-BCFE-9AE8-ABEC-63755CE699B2}"/>
              </a:ext>
            </a:extLst>
          </p:cNvPr>
          <p:cNvPicPr>
            <a:picLocks noChangeAspect="1"/>
          </p:cNvPicPr>
          <p:nvPr/>
        </p:nvPicPr>
        <p:blipFill>
          <a:blip r:embed="rId10"/>
          <a:stretch>
            <a:fillRect/>
          </a:stretch>
        </p:blipFill>
        <p:spPr>
          <a:xfrm>
            <a:off x="4047494" y="5545363"/>
            <a:ext cx="1411294" cy="634709"/>
          </a:xfrm>
          <a:prstGeom prst="rect">
            <a:avLst/>
          </a:prstGeom>
        </p:spPr>
      </p:pic>
      <p:pic>
        <p:nvPicPr>
          <p:cNvPr id="9" name="Picture 8">
            <a:extLst>
              <a:ext uri="{FF2B5EF4-FFF2-40B4-BE49-F238E27FC236}">
                <a16:creationId xmlns:a16="http://schemas.microsoft.com/office/drawing/2014/main" id="{C791BCB7-982B-CDED-8914-9071AE35B17B}"/>
              </a:ext>
            </a:extLst>
          </p:cNvPr>
          <p:cNvPicPr>
            <a:picLocks noChangeAspect="1"/>
          </p:cNvPicPr>
          <p:nvPr/>
        </p:nvPicPr>
        <p:blipFill>
          <a:blip r:embed="rId11"/>
          <a:stretch>
            <a:fillRect/>
          </a:stretch>
        </p:blipFill>
        <p:spPr>
          <a:xfrm>
            <a:off x="1996940" y="5529983"/>
            <a:ext cx="1586788" cy="621211"/>
          </a:xfrm>
          <a:prstGeom prst="rect">
            <a:avLst/>
          </a:prstGeom>
        </p:spPr>
      </p:pic>
      <p:pic>
        <p:nvPicPr>
          <p:cNvPr id="11" name="Picture 10">
            <a:extLst>
              <a:ext uri="{FF2B5EF4-FFF2-40B4-BE49-F238E27FC236}">
                <a16:creationId xmlns:a16="http://schemas.microsoft.com/office/drawing/2014/main" id="{1FE9DFC7-2A91-6424-DDA3-366B6A95BA15}"/>
              </a:ext>
            </a:extLst>
          </p:cNvPr>
          <p:cNvPicPr>
            <a:picLocks noChangeAspect="1"/>
          </p:cNvPicPr>
          <p:nvPr/>
        </p:nvPicPr>
        <p:blipFill>
          <a:blip r:embed="rId12"/>
          <a:stretch>
            <a:fillRect/>
          </a:stretch>
        </p:blipFill>
        <p:spPr>
          <a:xfrm>
            <a:off x="329699" y="5545363"/>
            <a:ext cx="1136784" cy="605831"/>
          </a:xfrm>
          <a:prstGeom prst="rect">
            <a:avLst/>
          </a:prstGeom>
        </p:spPr>
      </p:pic>
      <p:sp>
        <p:nvSpPr>
          <p:cNvPr id="12" name="Speech Bubble: Rectangle with Corners Rounded 11">
            <a:extLst>
              <a:ext uri="{FF2B5EF4-FFF2-40B4-BE49-F238E27FC236}">
                <a16:creationId xmlns:a16="http://schemas.microsoft.com/office/drawing/2014/main" id="{FBD0D2B6-FBB8-7E98-36B2-5B48A371D542}"/>
              </a:ext>
            </a:extLst>
          </p:cNvPr>
          <p:cNvSpPr/>
          <p:nvPr/>
        </p:nvSpPr>
        <p:spPr>
          <a:xfrm>
            <a:off x="5790295" y="77615"/>
            <a:ext cx="6171127" cy="4910401"/>
          </a:xfrm>
          <a:prstGeom prst="wedgeRoundRectCallout">
            <a:avLst>
              <a:gd name="adj1" fmla="val -52799"/>
              <a:gd name="adj2" fmla="val 66938"/>
              <a:gd name="adj3" fmla="val 1666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latin typeface="ADLaM Display" panose="02010000000000000000" pitchFamily="2" charset="0"/>
                <a:ea typeface="ADLaM Display" panose="02010000000000000000" pitchFamily="2" charset="0"/>
                <a:cs typeface="ADLaM Display" panose="02010000000000000000" pitchFamily="2" charset="0"/>
              </a:rPr>
              <a:t>This is a message from </a:t>
            </a: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Crawley Open House.  </a:t>
            </a:r>
            <a:r>
              <a:rPr lang="en-GB" sz="2200" dirty="0">
                <a:latin typeface="ADLaM Display" panose="02010000000000000000" pitchFamily="2" charset="0"/>
                <a:ea typeface="ADLaM Display" panose="02010000000000000000" pitchFamily="2" charset="0"/>
                <a:cs typeface="ADLaM Display" panose="02010000000000000000" pitchFamily="2" charset="0"/>
              </a:rPr>
              <a:t>They are looking for </a:t>
            </a: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donations</a:t>
            </a:r>
            <a:r>
              <a:rPr lang="en-GB" sz="2200" dirty="0">
                <a:latin typeface="ADLaM Display" panose="02010000000000000000" pitchFamily="2" charset="0"/>
                <a:ea typeface="ADLaM Display" panose="02010000000000000000" pitchFamily="2" charset="0"/>
                <a:cs typeface="ADLaM Display" panose="02010000000000000000" pitchFamily="2" charset="0"/>
              </a:rPr>
              <a:t> for the month of </a:t>
            </a: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Harvest (October)</a:t>
            </a:r>
            <a:r>
              <a:rPr lang="en-GB" sz="2200" dirty="0">
                <a:latin typeface="ADLaM Display" panose="02010000000000000000" pitchFamily="2" charset="0"/>
                <a:ea typeface="ADLaM Display" panose="02010000000000000000" pitchFamily="2" charset="0"/>
                <a:cs typeface="ADLaM Display" panose="02010000000000000000" pitchFamily="2" charset="0"/>
              </a:rPr>
              <a:t> and we as Holy Trinity always do what we can to assist.  </a:t>
            </a: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On the left </a:t>
            </a:r>
            <a:r>
              <a:rPr lang="en-GB" sz="2200" dirty="0">
                <a:latin typeface="ADLaM Display" panose="02010000000000000000" pitchFamily="2" charset="0"/>
                <a:ea typeface="ADLaM Display" panose="02010000000000000000" pitchFamily="2" charset="0"/>
                <a:cs typeface="ADLaM Display" panose="02010000000000000000" pitchFamily="2" charset="0"/>
              </a:rPr>
              <a:t>is a list of items they require.  We are asking that you consider </a:t>
            </a: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buying something </a:t>
            </a:r>
            <a:r>
              <a:rPr lang="en-GB" sz="2200" dirty="0">
                <a:latin typeface="ADLaM Display" panose="02010000000000000000" pitchFamily="2" charset="0"/>
                <a:ea typeface="ADLaM Display" panose="02010000000000000000" pitchFamily="2" charset="0"/>
                <a:cs typeface="ADLaM Display" panose="02010000000000000000" pitchFamily="2" charset="0"/>
              </a:rPr>
              <a:t>on the list – or even </a:t>
            </a: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looking in your cupboards </a:t>
            </a:r>
            <a:r>
              <a:rPr lang="en-GB" sz="2200" dirty="0">
                <a:latin typeface="ADLaM Display" panose="02010000000000000000" pitchFamily="2" charset="0"/>
                <a:ea typeface="ADLaM Display" panose="02010000000000000000" pitchFamily="2" charset="0"/>
                <a:cs typeface="ADLaM Display" panose="02010000000000000000" pitchFamily="2" charset="0"/>
              </a:rPr>
              <a:t>for spare items. You can bring them </a:t>
            </a: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directly to the chapel </a:t>
            </a:r>
            <a:r>
              <a:rPr lang="en-GB" sz="2200" dirty="0">
                <a:latin typeface="ADLaM Display" panose="02010000000000000000" pitchFamily="2" charset="0"/>
                <a:ea typeface="ADLaM Display" panose="02010000000000000000" pitchFamily="2" charset="0"/>
                <a:cs typeface="ADLaM Display" panose="02010000000000000000" pitchFamily="2" charset="0"/>
              </a:rPr>
              <a:t>and then I will deliver them with the help of a small group of students the week after half term</a:t>
            </a:r>
          </a:p>
        </p:txBody>
      </p:sp>
      <p:sp>
        <p:nvSpPr>
          <p:cNvPr id="2" name="Thought Bubble: Cloud 1">
            <a:extLst>
              <a:ext uri="{FF2B5EF4-FFF2-40B4-BE49-F238E27FC236}">
                <a16:creationId xmlns:a16="http://schemas.microsoft.com/office/drawing/2014/main" id="{2DBB287F-0E8F-5810-746F-09E70785123B}"/>
              </a:ext>
            </a:extLst>
          </p:cNvPr>
          <p:cNvSpPr/>
          <p:nvPr/>
        </p:nvSpPr>
        <p:spPr>
          <a:xfrm>
            <a:off x="3421626" y="2437448"/>
            <a:ext cx="2037162" cy="189857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Start thinking about this now but we will only start collecting in October</a:t>
            </a:r>
          </a:p>
        </p:txBody>
      </p:sp>
    </p:spTree>
    <p:extLst>
      <p:ext uri="{BB962C8B-B14F-4D97-AF65-F5344CB8AC3E}">
        <p14:creationId xmlns:p14="http://schemas.microsoft.com/office/powerpoint/2010/main" val="281300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426C-A94F-90DD-9477-324B334F1A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3B9ACD-4CE4-EDA9-E7E1-2CFE765D928E}"/>
              </a:ext>
            </a:extLst>
          </p:cNvPr>
          <p:cNvPicPr>
            <a:picLocks noChangeAspect="1"/>
          </p:cNvPicPr>
          <p:nvPr/>
        </p:nvPicPr>
        <p:blipFill>
          <a:blip r:embed="rId3"/>
          <a:stretch>
            <a:fillRect/>
          </a:stretch>
        </p:blipFill>
        <p:spPr>
          <a:xfrm>
            <a:off x="2520" y="8847"/>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15EDB2C-61A9-984B-0DD4-306F52A9C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932" y="-66124"/>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7" name="TextBox 26">
            <a:hlinkClick r:id="rId5" action="ppaction://hlinksldjump"/>
            <a:extLst>
              <a:ext uri="{FF2B5EF4-FFF2-40B4-BE49-F238E27FC236}">
                <a16:creationId xmlns:a16="http://schemas.microsoft.com/office/drawing/2014/main" id="{9A97A9D5-31F6-4C59-0B6F-6B9C9808032F}"/>
              </a:ext>
            </a:extLst>
          </p:cNvPr>
          <p:cNvSpPr txBox="1"/>
          <p:nvPr/>
        </p:nvSpPr>
        <p:spPr>
          <a:xfrm>
            <a:off x="10350890" y="2645075"/>
            <a:ext cx="151861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Click to go back</a:t>
            </a:r>
          </a:p>
        </p:txBody>
      </p:sp>
      <p:pic>
        <p:nvPicPr>
          <p:cNvPr id="6" name="Picture 5">
            <a:extLst>
              <a:ext uri="{FF2B5EF4-FFF2-40B4-BE49-F238E27FC236}">
                <a16:creationId xmlns:a16="http://schemas.microsoft.com/office/drawing/2014/main" id="{3EB077AB-37C4-FF2C-9B96-272962E935BC}"/>
              </a:ext>
            </a:extLst>
          </p:cNvPr>
          <p:cNvPicPr>
            <a:picLocks noChangeAspect="1"/>
          </p:cNvPicPr>
          <p:nvPr/>
        </p:nvPicPr>
        <p:blipFill>
          <a:blip r:embed="rId6"/>
          <a:stretch>
            <a:fillRect/>
          </a:stretch>
        </p:blipFill>
        <p:spPr>
          <a:xfrm>
            <a:off x="9925183" y="5358501"/>
            <a:ext cx="2036240" cy="1268078"/>
          </a:xfrm>
          <a:prstGeom prst="rect">
            <a:avLst/>
          </a:prstGeom>
        </p:spPr>
      </p:pic>
      <p:sp>
        <p:nvSpPr>
          <p:cNvPr id="3" name="Rectangle: Rounded Corners 2">
            <a:extLst>
              <a:ext uri="{FF2B5EF4-FFF2-40B4-BE49-F238E27FC236}">
                <a16:creationId xmlns:a16="http://schemas.microsoft.com/office/drawing/2014/main" id="{3BB80164-8909-C639-1120-CEED64B6BC9F}"/>
              </a:ext>
            </a:extLst>
          </p:cNvPr>
          <p:cNvSpPr/>
          <p:nvPr/>
        </p:nvSpPr>
        <p:spPr>
          <a:xfrm>
            <a:off x="606490" y="209938"/>
            <a:ext cx="8901404" cy="6438123"/>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God of peace and presence</a:t>
            </a:r>
          </a:p>
          <a:p>
            <a:pPr algn="ctr"/>
            <a:endParaRPr lang="en-GB" sz="2800" dirty="0">
              <a:solidFill>
                <a:schemeClr val="tx1"/>
              </a:solidFill>
            </a:endParaRPr>
          </a:p>
          <a:p>
            <a:pPr algn="ctr"/>
            <a:r>
              <a:rPr lang="en-GB" sz="2800" dirty="0">
                <a:solidFill>
                  <a:schemeClr val="tx1"/>
                </a:solidFill>
              </a:rPr>
              <a:t>In the quiet moments and in the storms of the mind, be near;</a:t>
            </a:r>
          </a:p>
          <a:p>
            <a:pPr algn="ctr"/>
            <a:r>
              <a:rPr lang="en-GB" sz="2800" dirty="0">
                <a:solidFill>
                  <a:schemeClr val="tx1"/>
                </a:solidFill>
              </a:rPr>
              <a:t>Hold us when thoughts are heavy, lift us when the weight feels too much to bear.</a:t>
            </a:r>
          </a:p>
          <a:p>
            <a:pPr algn="ctr"/>
            <a:endParaRPr lang="en-GB" sz="2800" dirty="0">
              <a:solidFill>
                <a:schemeClr val="tx1"/>
              </a:solidFill>
            </a:endParaRPr>
          </a:p>
          <a:p>
            <a:pPr algn="ctr"/>
            <a:r>
              <a:rPr lang="en-GB" sz="2800" dirty="0">
                <a:solidFill>
                  <a:schemeClr val="tx1"/>
                </a:solidFill>
              </a:rPr>
              <a:t>For every anxious breath, bring calm.</a:t>
            </a:r>
          </a:p>
          <a:p>
            <a:pPr algn="ctr"/>
            <a:r>
              <a:rPr lang="en-GB" sz="2800" dirty="0">
                <a:solidFill>
                  <a:schemeClr val="tx1"/>
                </a:solidFill>
              </a:rPr>
              <a:t>For every racing thought, bring clarity.</a:t>
            </a:r>
          </a:p>
          <a:p>
            <a:pPr algn="ctr"/>
            <a:r>
              <a:rPr lang="en-GB" sz="2800" dirty="0">
                <a:solidFill>
                  <a:schemeClr val="tx1"/>
                </a:solidFill>
              </a:rPr>
              <a:t>For every deep sadness, bring comfort.</a:t>
            </a:r>
          </a:p>
          <a:p>
            <a:pPr algn="ctr"/>
            <a:r>
              <a:rPr lang="en-GB" sz="2800" dirty="0">
                <a:solidFill>
                  <a:schemeClr val="tx1"/>
                </a:solidFill>
              </a:rPr>
              <a:t>For every moment of despair, bring light.</a:t>
            </a:r>
          </a:p>
          <a:p>
            <a:pPr algn="ctr"/>
            <a:endParaRPr lang="en-GB" sz="2800" dirty="0">
              <a:solidFill>
                <a:schemeClr val="tx1"/>
              </a:solidFill>
            </a:endParaRPr>
          </a:p>
          <a:p>
            <a:pPr algn="ctr"/>
            <a:r>
              <a:rPr lang="en-GB" sz="2800" dirty="0">
                <a:solidFill>
                  <a:schemeClr val="tx1"/>
                </a:solidFill>
              </a:rPr>
              <a:t>Amen</a:t>
            </a:r>
          </a:p>
        </p:txBody>
      </p:sp>
    </p:spTree>
    <p:extLst>
      <p:ext uri="{BB962C8B-B14F-4D97-AF65-F5344CB8AC3E}">
        <p14:creationId xmlns:p14="http://schemas.microsoft.com/office/powerpoint/2010/main" val="143274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560B9-1AC0-7754-0F53-FEB6F79405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F0E080-FA25-6C8E-64F1-4A46A6FB9867}"/>
              </a:ext>
            </a:extLst>
          </p:cNvPr>
          <p:cNvPicPr>
            <a:picLocks noChangeAspect="1"/>
          </p:cNvPicPr>
          <p:nvPr/>
        </p:nvPicPr>
        <p:blipFill>
          <a:blip r:embed="rId3"/>
          <a:stretch>
            <a:fillRect/>
          </a:stretch>
        </p:blipFill>
        <p:spPr>
          <a:xfrm>
            <a:off x="2520" y="8847"/>
            <a:ext cx="12186960" cy="6840305"/>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BB30CDC6-B151-7373-E53C-1AEC0179C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932" y="-66124"/>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7" name="TextBox 26">
            <a:hlinkClick r:id="rId5" action="ppaction://hlinksldjump"/>
            <a:extLst>
              <a:ext uri="{FF2B5EF4-FFF2-40B4-BE49-F238E27FC236}">
                <a16:creationId xmlns:a16="http://schemas.microsoft.com/office/drawing/2014/main" id="{AC16C478-BF4E-421B-6E21-C8170509D3D5}"/>
              </a:ext>
            </a:extLst>
          </p:cNvPr>
          <p:cNvSpPr txBox="1"/>
          <p:nvPr/>
        </p:nvSpPr>
        <p:spPr>
          <a:xfrm>
            <a:off x="7770600" y="5038433"/>
            <a:ext cx="151861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Click to go back</a:t>
            </a:r>
          </a:p>
        </p:txBody>
      </p:sp>
      <p:pic>
        <p:nvPicPr>
          <p:cNvPr id="6" name="Picture 5">
            <a:extLst>
              <a:ext uri="{FF2B5EF4-FFF2-40B4-BE49-F238E27FC236}">
                <a16:creationId xmlns:a16="http://schemas.microsoft.com/office/drawing/2014/main" id="{E0BA9571-5862-D69F-D816-6828151F96D5}"/>
              </a:ext>
            </a:extLst>
          </p:cNvPr>
          <p:cNvPicPr>
            <a:picLocks noChangeAspect="1"/>
          </p:cNvPicPr>
          <p:nvPr/>
        </p:nvPicPr>
        <p:blipFill>
          <a:blip r:embed="rId6"/>
          <a:stretch>
            <a:fillRect/>
          </a:stretch>
        </p:blipFill>
        <p:spPr>
          <a:xfrm>
            <a:off x="9925183" y="5358501"/>
            <a:ext cx="2036240" cy="1268078"/>
          </a:xfrm>
          <a:prstGeom prst="rect">
            <a:avLst/>
          </a:prstGeom>
        </p:spPr>
      </p:pic>
      <p:sp>
        <p:nvSpPr>
          <p:cNvPr id="5" name="Rectangle: Rounded Corners 4">
            <a:extLst>
              <a:ext uri="{FF2B5EF4-FFF2-40B4-BE49-F238E27FC236}">
                <a16:creationId xmlns:a16="http://schemas.microsoft.com/office/drawing/2014/main" id="{F929A355-9C65-4E40-EA6D-39CED610EDF7}"/>
              </a:ext>
            </a:extLst>
          </p:cNvPr>
          <p:cNvSpPr/>
          <p:nvPr/>
        </p:nvSpPr>
        <p:spPr>
          <a:xfrm>
            <a:off x="6763456" y="331360"/>
            <a:ext cx="3413760" cy="17580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2962272889"/>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HTS Feb 2025 Isaac Hatto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99b3c7d5-2370-4508-91b6-50cb63f9baab" xsi:nil="true"/>
    <TeamsChannelId xmlns="99b3c7d5-2370-4508-91b6-50cb63f9baab" xsi:nil="true"/>
    <FolderType xmlns="99b3c7d5-2370-4508-91b6-50cb63f9baab" xsi:nil="true"/>
    <LMS_Mappings xmlns="99b3c7d5-2370-4508-91b6-50cb63f9baab" xsi:nil="true"/>
    <Templates xmlns="99b3c7d5-2370-4508-91b6-50cb63f9baab" xsi:nil="true"/>
    <NotebookType xmlns="99b3c7d5-2370-4508-91b6-50cb63f9baab" xsi:nil="true"/>
    <Teachers xmlns="99b3c7d5-2370-4508-91b6-50cb63f9baab">
      <UserInfo>
        <DisplayName/>
        <AccountId xsi:nil="true"/>
        <AccountType/>
      </UserInfo>
    </Teachers>
    <Invited_Teachers xmlns="99b3c7d5-2370-4508-91b6-50cb63f9baab" xsi:nil="true"/>
    <IsNotebookLocked xmlns="99b3c7d5-2370-4508-91b6-50cb63f9baab" xsi:nil="true"/>
    <DefaultSectionNames xmlns="99b3c7d5-2370-4508-91b6-50cb63f9baab" xsi:nil="true"/>
    <Owner xmlns="99b3c7d5-2370-4508-91b6-50cb63f9baab">
      <UserInfo>
        <DisplayName/>
        <AccountId xsi:nil="true"/>
        <AccountType/>
      </UserInfo>
    </Owner>
    <Invited_Students xmlns="99b3c7d5-2370-4508-91b6-50cb63f9baab" xsi:nil="true"/>
    <TaxCatchAll xmlns="11da2bf0-ce11-40bc-8e46-71a986b8e803" xsi:nil="true"/>
    <PublishingExpirationDate xmlns="http://schemas.microsoft.com/sharepoint/v3" xsi:nil="true"/>
    <Is_Collaboration_Space_Locked xmlns="99b3c7d5-2370-4508-91b6-50cb63f9baab" xsi:nil="true"/>
    <Teams_Channel_Section_Location xmlns="99b3c7d5-2370-4508-91b6-50cb63f9baab" xsi:nil="true"/>
    <lcf76f155ced4ddcb4097134ff3c332f xmlns="99b3c7d5-2370-4508-91b6-50cb63f9baab">
      <Terms xmlns="http://schemas.microsoft.com/office/infopath/2007/PartnerControls"/>
    </lcf76f155ced4ddcb4097134ff3c332f>
    <PublishingStartDate xmlns="http://schemas.microsoft.com/sharepoint/v3" xsi:nil="true"/>
    <CultureName xmlns="99b3c7d5-2370-4508-91b6-50cb63f9baab" xsi:nil="true"/>
    <Students xmlns="99b3c7d5-2370-4508-91b6-50cb63f9baab">
      <UserInfo>
        <DisplayName/>
        <AccountId xsi:nil="true"/>
        <AccountType/>
      </UserInfo>
    </Students>
    <Student_Groups xmlns="99b3c7d5-2370-4508-91b6-50cb63f9baab">
      <UserInfo>
        <DisplayName/>
        <AccountId xsi:nil="true"/>
        <AccountType/>
      </UserInfo>
    </Student_Groups>
    <Math_Settings xmlns="99b3c7d5-2370-4508-91b6-50cb63f9baab" xsi:nil="true"/>
    <Self_Registration_Enabled xmlns="99b3c7d5-2370-4508-91b6-50cb63f9baab" xsi:nil="true"/>
    <Has_Teacher_Only_SectionGroup xmlns="99b3c7d5-2370-4508-91b6-50cb63f9baab" xsi:nil="true"/>
    <Distribution_Groups xmlns="99b3c7d5-2370-4508-91b6-50cb63f9ba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031675FD12EA4F91DA9223F3400AD8" ma:contentTypeVersion="38" ma:contentTypeDescription="Create a new document." ma:contentTypeScope="" ma:versionID="267f7f109a6ca73c1fda308dca9d5244">
  <xsd:schema xmlns:xsd="http://www.w3.org/2001/XMLSchema" xmlns:xs="http://www.w3.org/2001/XMLSchema" xmlns:p="http://schemas.microsoft.com/office/2006/metadata/properties" xmlns:ns1="http://schemas.microsoft.com/sharepoint/v3" xmlns:ns2="99b3c7d5-2370-4508-91b6-50cb63f9baab" xmlns:ns3="11da2bf0-ce11-40bc-8e46-71a986b8e803" targetNamespace="http://schemas.microsoft.com/office/2006/metadata/properties" ma:root="true" ma:fieldsID="abe44da05a869645f967166a6a06ed35" ns1:_="" ns2:_="" ns3:_="">
    <xsd:import namespace="http://schemas.microsoft.com/sharepoint/v3"/>
    <xsd:import namespace="99b3c7d5-2370-4508-91b6-50cb63f9baab"/>
    <xsd:import namespace="11da2bf0-ce11-40bc-8e46-71a986b8e8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1:PublishingStartDate" minOccurs="0"/>
                <xsd:element ref="ns1:PublishingExpirationDat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b3c7d5-2370-4508-91b6-50cb63f9b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5d2f2c-9a4c-41a7-ab2f-56dfb70416e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NotebookType" ma:index="25" nillable="true" ma:displayName="Notebook Type" ma:internalName="NotebookType">
      <xsd:simpleType>
        <xsd:restriction base="dms:Text"/>
      </xsd:simpleType>
    </xsd:element>
    <xsd:element name="FolderType" ma:index="26" nillable="true" ma:displayName="Folder Type" ma:internalName="FolderType">
      <xsd:simpleType>
        <xsd:restriction base="dms:Text"/>
      </xsd:simpleType>
    </xsd:element>
    <xsd:element name="CultureName" ma:index="27" nillable="true" ma:displayName="Culture Name" ma:internalName="CultureName">
      <xsd:simpleType>
        <xsd:restriction base="dms:Text"/>
      </xsd:simpleType>
    </xsd:element>
    <xsd:element name="AppVersion" ma:index="28" nillable="true" ma:displayName="App Version" ma:internalName="AppVersion">
      <xsd:simpleType>
        <xsd:restriction base="dms:Text"/>
      </xsd:simpleType>
    </xsd:element>
    <xsd:element name="TeamsChannelId" ma:index="29" nillable="true" ma:displayName="Teams Channel Id" ma:internalName="TeamsChannelId">
      <xsd:simpleType>
        <xsd:restriction base="dms:Text"/>
      </xsd:simpleType>
    </xsd:element>
    <xsd:element name="Owner" ma:index="3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1" nillable="true" ma:displayName="Math Settings" ma:internalName="Math_Settings">
      <xsd:simpleType>
        <xsd:restriction base="dms:Text"/>
      </xsd:simpleType>
    </xsd:element>
    <xsd:element name="DefaultSectionNames" ma:index="32" nillable="true" ma:displayName="Default Section Names" ma:internalName="DefaultSectionNames">
      <xsd:simpleType>
        <xsd:restriction base="dms:Note">
          <xsd:maxLength value="255"/>
        </xsd:restriction>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Invited_Teachers" ma:index="39" nillable="true" ma:displayName="Invited Teachers" ma:internalName="Invited_Teachers">
      <xsd:simpleType>
        <xsd:restriction base="dms:Note">
          <xsd:maxLength value="255"/>
        </xsd:restriction>
      </xsd:simpleType>
    </xsd:element>
    <xsd:element name="Invited_Students" ma:index="40" nillable="true" ma:displayName="Invited Students" ma:internalName="Invited_Students">
      <xsd:simpleType>
        <xsd:restriction base="dms:Note">
          <xsd:maxLength value="255"/>
        </xsd:restriction>
      </xsd:simpleType>
    </xsd:element>
    <xsd:element name="Self_Registration_Enabled" ma:index="41" nillable="true" ma:displayName="Self Registration Enabled" ma:internalName="Self_Registration_Enabled">
      <xsd:simpleType>
        <xsd:restriction base="dms:Boolean"/>
      </xsd:simpleType>
    </xsd:element>
    <xsd:element name="Has_Teacher_Only_SectionGroup" ma:index="42" nillable="true" ma:displayName="Has Teacher Only SectionGroup" ma:internalName="Has_Teacher_Only_SectionGroup">
      <xsd:simpleType>
        <xsd:restriction base="dms:Boolean"/>
      </xsd:simpleType>
    </xsd:element>
    <xsd:element name="Is_Collaboration_Space_Locked" ma:index="43" nillable="true" ma:displayName="Is Collaboration Space Locked" ma:internalName="Is_Collaboration_Space_Locked">
      <xsd:simpleType>
        <xsd:restriction base="dms:Boolean"/>
      </xsd:simpleType>
    </xsd:element>
    <xsd:element name="IsNotebookLocked" ma:index="44" nillable="true" ma:displayName="Is Notebook Locked" ma:internalName="IsNotebookLocked">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da2bf0-ce11-40bc-8e46-71a986b8e80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c06c1b4-644c-4d6d-856e-b16a912fdf0d}" ma:internalName="TaxCatchAll" ma:showField="CatchAllData" ma:web="11da2bf0-ce11-40bc-8e46-71a986b8e8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8C64B1-98B6-4D74-9556-C75D5B1F3DE4}">
  <ds:schemaRefs>
    <ds:schemaRef ds:uri="http://schemas.microsoft.com/sharepoint/v3/contenttype/forms"/>
  </ds:schemaRefs>
</ds:datastoreItem>
</file>

<file path=customXml/itemProps2.xml><?xml version="1.0" encoding="utf-8"?>
<ds:datastoreItem xmlns:ds="http://schemas.openxmlformats.org/officeDocument/2006/customXml" ds:itemID="{BEFA5211-458D-4BD8-9B1C-CD1D15E4EFF3}">
  <ds:schemaRefs>
    <ds:schemaRef ds:uri="http://schemas.openxmlformats.org/package/2006/metadata/core-properties"/>
    <ds:schemaRef ds:uri="11da2bf0-ce11-40bc-8e46-71a986b8e803"/>
    <ds:schemaRef ds:uri="http://schemas.microsoft.com/office/2006/documentManagement/types"/>
    <ds:schemaRef ds:uri="http://purl.org/dc/elements/1.1/"/>
    <ds:schemaRef ds:uri="http://purl.org/dc/terms/"/>
    <ds:schemaRef ds:uri="http://www.w3.org/XML/1998/namespace"/>
    <ds:schemaRef ds:uri="http://schemas.microsoft.com/sharepoint/v3"/>
    <ds:schemaRef ds:uri="http://schemas.microsoft.com/office/infopath/2007/PartnerControls"/>
    <ds:schemaRef ds:uri="99b3c7d5-2370-4508-91b6-50cb63f9baa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9ECFB1A-E5C1-453F-A35D-7A207C42F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b3c7d5-2370-4508-91b6-50cb63f9baab"/>
    <ds:schemaRef ds:uri="11da2bf0-ce11-40bc-8e46-71a986b8e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8647</TotalTime>
  <Words>1033</Words>
  <Application>Microsoft Office PowerPoint</Application>
  <PresentationFormat>Widescreen</PresentationFormat>
  <Paragraphs>113</Paragraphs>
  <Slides>12</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Abadi</vt:lpstr>
      <vt:lpstr>ADLaM Display</vt:lpstr>
      <vt:lpstr>Aptos</vt:lpstr>
      <vt:lpstr>Aptos Display</vt:lpstr>
      <vt:lpstr>Aptos SemiBold</vt:lpstr>
      <vt:lpstr>Arial</vt:lpstr>
      <vt:lpstr>Baguet Script</vt:lpstr>
      <vt:lpstr>Calibri</vt:lpstr>
      <vt:lpstr>Lucida Calligraphy</vt:lpstr>
      <vt:lpstr>Trebuchet MS</vt:lpstr>
      <vt:lpstr>Verdana</vt:lpstr>
      <vt:lpstr>Wingdings 3</vt:lpstr>
      <vt:lpstr>Facet</vt:lpstr>
      <vt:lpstr>HTS Feb 2025 Isaac Hatton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5 – W.B 29/09/25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DEYSEL</dc:creator>
  <cp:lastModifiedBy>Bradley DEYSEL</cp:lastModifiedBy>
  <cp:revision>903</cp:revision>
  <cp:lastPrinted>2024-09-30T15:28:11Z</cp:lastPrinted>
  <dcterms:created xsi:type="dcterms:W3CDTF">2022-07-08T05:33:16Z</dcterms:created>
  <dcterms:modified xsi:type="dcterms:W3CDTF">2025-10-03T09:03:24Z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0x01010020031675FD12EA4F91DA9223F3400AD8</vt:lpwstr>
  </property>
  <property fmtid="{D5CDD505-2E9C-101B-9397-08002B2CF9AE}" pid="3" name="MediaServiceImageTags">
    <vt:lpwstr/>
  </property>
</Properties>
</file>