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25" r:id="rId4"/>
    <p:sldMasterId id="2147483648" r:id="rId5"/>
  </p:sldMasterIdLst>
  <p:notesMasterIdLst>
    <p:notesMasterId r:id="rId16"/>
  </p:notesMasterIdLst>
  <p:sldIdLst>
    <p:sldId id="259" r:id="rId6"/>
    <p:sldId id="260" r:id="rId7"/>
    <p:sldId id="270" r:id="rId8"/>
    <p:sldId id="299" r:id="rId9"/>
    <p:sldId id="303" r:id="rId10"/>
    <p:sldId id="304" r:id="rId11"/>
    <p:sldId id="290" r:id="rId12"/>
    <p:sldId id="300" r:id="rId13"/>
    <p:sldId id="302" r:id="rId14"/>
    <p:sldId id="305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DC0F07-6318-4C70-8766-911311D16806}">
          <p14:sldIdLst>
            <p14:sldId id="259"/>
            <p14:sldId id="260"/>
            <p14:sldId id="270"/>
            <p14:sldId id="299"/>
            <p14:sldId id="303"/>
            <p14:sldId id="304"/>
            <p14:sldId id="290"/>
            <p14:sldId id="300"/>
            <p14:sldId id="302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D19CC2-6645-9BD9-B44F-198EBD641C23}" name="Bradley DEYSEL" initials="BD" userId="S::bdeysel@holytrinitycrawley.org.uk::eb652434-ba0d-4f6d-bc67-94b5b671a75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DEYSEL" initials="B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90FA1"/>
    <a:srgbClr val="3ABFC6"/>
    <a:srgbClr val="3BB5C5"/>
    <a:srgbClr val="3BAEC5"/>
    <a:srgbClr val="3AB9C6"/>
    <a:srgbClr val="2AC6D6"/>
    <a:srgbClr val="33CCCC"/>
    <a:srgbClr val="66CC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8F16C-BAB0-47F3-AC6F-296E76CAEE65}" v="856" dt="2025-09-25T08:44:11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ley DEYSEL" userId="eb652434-ba0d-4f6d-bc67-94b5b671a75a" providerId="ADAL" clId="{6652EBAF-46D8-4C2E-A77F-D920B1C5B4EC}"/>
    <pc:docChg chg="undo custSel addSld delSld modSld modSection">
      <pc:chgData name="Bradley DEYSEL" userId="eb652434-ba0d-4f6d-bc67-94b5b671a75a" providerId="ADAL" clId="{6652EBAF-46D8-4C2E-A77F-D920B1C5B4EC}" dt="2025-07-21T14:05:16.713" v="1513" actId="20577"/>
      <pc:docMkLst>
        <pc:docMk/>
      </pc:docMkLst>
      <pc:sldChg chg="addSp delSp modSp mod delAnim">
        <pc:chgData name="Bradley DEYSEL" userId="eb652434-ba0d-4f6d-bc67-94b5b671a75a" providerId="ADAL" clId="{6652EBAF-46D8-4C2E-A77F-D920B1C5B4EC}" dt="2025-07-21T13:49:02.898" v="950" actId="1076"/>
        <pc:sldMkLst>
          <pc:docMk/>
          <pc:sldMk cId="144535696" sldId="259"/>
        </pc:sldMkLst>
      </pc:sldChg>
      <pc:sldChg chg="addSp delSp modSp mod delAnim modAnim">
        <pc:chgData name="Bradley DEYSEL" userId="eb652434-ba0d-4f6d-bc67-94b5b671a75a" providerId="ADAL" clId="{6652EBAF-46D8-4C2E-A77F-D920B1C5B4EC}" dt="2025-07-21T14:01:27.703" v="1064" actId="1076"/>
        <pc:sldMkLst>
          <pc:docMk/>
          <pc:sldMk cId="1675910266" sldId="260"/>
        </pc:sldMkLst>
      </pc:sldChg>
      <pc:sldChg chg="addSp delSp modSp mod">
        <pc:chgData name="Bradley DEYSEL" userId="eb652434-ba0d-4f6d-bc67-94b5b671a75a" providerId="ADAL" clId="{6652EBAF-46D8-4C2E-A77F-D920B1C5B4EC}" dt="2025-07-21T13:43:41.030" v="894" actId="255"/>
        <pc:sldMkLst>
          <pc:docMk/>
          <pc:sldMk cId="2433912177" sldId="270"/>
        </pc:sldMkLst>
      </pc:sldChg>
      <pc:sldChg chg="addSp delSp modSp mod">
        <pc:chgData name="Bradley DEYSEL" userId="eb652434-ba0d-4f6d-bc67-94b5b671a75a" providerId="ADAL" clId="{6652EBAF-46D8-4C2E-A77F-D920B1C5B4EC}" dt="2025-07-17T15:00:04.706" v="176"/>
        <pc:sldMkLst>
          <pc:docMk/>
          <pc:sldMk cId="1432744459" sldId="290"/>
        </pc:sldMkLst>
      </pc:sldChg>
      <pc:sldChg chg="del">
        <pc:chgData name="Bradley DEYSEL" userId="eb652434-ba0d-4f6d-bc67-94b5b671a75a" providerId="ADAL" clId="{6652EBAF-46D8-4C2E-A77F-D920B1C5B4EC}" dt="2025-07-17T14:53:15.134" v="106" actId="2696"/>
        <pc:sldMkLst>
          <pc:docMk/>
          <pc:sldMk cId="2380668819" sldId="297"/>
        </pc:sldMkLst>
      </pc:sldChg>
      <pc:sldChg chg="addSp delSp modSp mod">
        <pc:chgData name="Bradley DEYSEL" userId="eb652434-ba0d-4f6d-bc67-94b5b671a75a" providerId="ADAL" clId="{6652EBAF-46D8-4C2E-A77F-D920B1C5B4EC}" dt="2025-07-21T14:05:16.713" v="1513" actId="20577"/>
        <pc:sldMkLst>
          <pc:docMk/>
          <pc:sldMk cId="4243906468" sldId="299"/>
        </pc:sldMkLst>
      </pc:sldChg>
      <pc:sldChg chg="addSp delSp modSp mod">
        <pc:chgData name="Bradley DEYSEL" userId="eb652434-ba0d-4f6d-bc67-94b5b671a75a" providerId="ADAL" clId="{6652EBAF-46D8-4C2E-A77F-D920B1C5B4EC}" dt="2025-07-17T15:00:13.049" v="179"/>
        <pc:sldMkLst>
          <pc:docMk/>
          <pc:sldMk cId="299848669" sldId="300"/>
        </pc:sldMkLst>
      </pc:sldChg>
      <pc:sldChg chg="del">
        <pc:chgData name="Bradley DEYSEL" userId="eb652434-ba0d-4f6d-bc67-94b5b671a75a" providerId="ADAL" clId="{6652EBAF-46D8-4C2E-A77F-D920B1C5B4EC}" dt="2025-07-17T14:52:59.656" v="101" actId="2696"/>
        <pc:sldMkLst>
          <pc:docMk/>
          <pc:sldMk cId="2640571038" sldId="301"/>
        </pc:sldMkLst>
      </pc:sldChg>
      <pc:sldChg chg="addSp delSp modSp mod">
        <pc:chgData name="Bradley DEYSEL" userId="eb652434-ba0d-4f6d-bc67-94b5b671a75a" providerId="ADAL" clId="{6652EBAF-46D8-4C2E-A77F-D920B1C5B4EC}" dt="2025-07-17T15:00:26.630" v="182" actId="14100"/>
        <pc:sldMkLst>
          <pc:docMk/>
          <pc:sldMk cId="997782912" sldId="302"/>
        </pc:sldMkLst>
      </pc:sldChg>
      <pc:sldChg chg="addSp delSp modSp add mod">
        <pc:chgData name="Bradley DEYSEL" userId="eb652434-ba0d-4f6d-bc67-94b5b671a75a" providerId="ADAL" clId="{6652EBAF-46D8-4C2E-A77F-D920B1C5B4EC}" dt="2025-07-17T15:13:59.153" v="344" actId="1076"/>
        <pc:sldMkLst>
          <pc:docMk/>
          <pc:sldMk cId="2940940782" sldId="303"/>
        </pc:sldMkLst>
      </pc:sldChg>
    </pc:docChg>
  </pc:docChgLst>
  <pc:docChgLst>
    <pc:chgData name="Bradley DEYSEL" userId="eb652434-ba0d-4f6d-bc67-94b5b671a75a" providerId="ADAL" clId="{4582205B-D3F2-4DB7-BBCB-488FEECED662}"/>
    <pc:docChg chg="undo custSel addSld delSld modSld sldOrd addMainMaster modSection">
      <pc:chgData name="Bradley DEYSEL" userId="eb652434-ba0d-4f6d-bc67-94b5b671a75a" providerId="ADAL" clId="{4582205B-D3F2-4DB7-BBCB-488FEECED662}" dt="2025-09-25T08:44:38.756" v="9308" actId="14100"/>
      <pc:docMkLst>
        <pc:docMk/>
      </pc:docMkLst>
      <pc:sldChg chg="addSp delSp modSp mod delAnim modAnim">
        <pc:chgData name="Bradley DEYSEL" userId="eb652434-ba0d-4f6d-bc67-94b5b671a75a" providerId="ADAL" clId="{4582205B-D3F2-4DB7-BBCB-488FEECED662}" dt="2025-09-22T15:05:45.934" v="9217" actId="20577"/>
        <pc:sldMkLst>
          <pc:docMk/>
          <pc:sldMk cId="144535696" sldId="259"/>
        </pc:sldMkLst>
        <pc:spChg chg="mod ord">
          <ac:chgData name="Bradley DEYSEL" userId="eb652434-ba0d-4f6d-bc67-94b5b671a75a" providerId="ADAL" clId="{4582205B-D3F2-4DB7-BBCB-488FEECED662}" dt="2025-09-22T15:03:45.459" v="9204" actId="1076"/>
          <ac:spMkLst>
            <pc:docMk/>
            <pc:sldMk cId="144535696" sldId="259"/>
            <ac:spMk id="3" creationId="{8422FA88-B0DB-E6C0-CF92-273010F3BB38}"/>
          </ac:spMkLst>
        </pc:spChg>
        <pc:spChg chg="add mod">
          <ac:chgData name="Bradley DEYSEL" userId="eb652434-ba0d-4f6d-bc67-94b5b671a75a" providerId="ADAL" clId="{4582205B-D3F2-4DB7-BBCB-488FEECED662}" dt="2025-09-22T15:03:39.186" v="9202" actId="1076"/>
          <ac:spMkLst>
            <pc:docMk/>
            <pc:sldMk cId="144535696" sldId="259"/>
            <ac:spMk id="6" creationId="{A29837AD-BA9A-25D2-DE35-8EB4977FD9CB}"/>
          </ac:spMkLst>
        </pc:spChg>
        <pc:spChg chg="mod">
          <ac:chgData name="Bradley DEYSEL" userId="eb652434-ba0d-4f6d-bc67-94b5b671a75a" providerId="ADAL" clId="{4582205B-D3F2-4DB7-BBCB-488FEECED662}" dt="2025-09-22T15:03:37.201" v="9201" actId="1076"/>
          <ac:spMkLst>
            <pc:docMk/>
            <pc:sldMk cId="144535696" sldId="259"/>
            <ac:spMk id="8" creationId="{9C534AD6-3C17-FB99-FD1F-42F056C33E46}"/>
          </ac:spMkLst>
        </pc:spChg>
        <pc:spChg chg="add mod">
          <ac:chgData name="Bradley DEYSEL" userId="eb652434-ba0d-4f6d-bc67-94b5b671a75a" providerId="ADAL" clId="{4582205B-D3F2-4DB7-BBCB-488FEECED662}" dt="2025-09-22T15:04:16.537" v="9211" actId="1076"/>
          <ac:spMkLst>
            <pc:docMk/>
            <pc:sldMk cId="144535696" sldId="259"/>
            <ac:spMk id="9" creationId="{6E81EC16-4899-BF9D-E5F4-5142C0A16CA5}"/>
          </ac:spMkLst>
        </pc:spChg>
        <pc:spChg chg="mod ord">
          <ac:chgData name="Bradley DEYSEL" userId="eb652434-ba0d-4f6d-bc67-94b5b671a75a" providerId="ADAL" clId="{4582205B-D3F2-4DB7-BBCB-488FEECED662}" dt="2025-09-22T15:03:50.600" v="9205" actId="1076"/>
          <ac:spMkLst>
            <pc:docMk/>
            <pc:sldMk cId="144535696" sldId="259"/>
            <ac:spMk id="13" creationId="{73045F38-A2B5-3B54-3340-C8BF6DD25123}"/>
          </ac:spMkLst>
        </pc:spChg>
        <pc:spChg chg="add mod">
          <ac:chgData name="Bradley DEYSEL" userId="eb652434-ba0d-4f6d-bc67-94b5b671a75a" providerId="ADAL" clId="{4582205B-D3F2-4DB7-BBCB-488FEECED662}" dt="2025-09-22T15:05:45.934" v="9217" actId="20577"/>
          <ac:spMkLst>
            <pc:docMk/>
            <pc:sldMk cId="144535696" sldId="259"/>
            <ac:spMk id="14" creationId="{C966738B-EDCA-038B-807A-BA4E58972BDC}"/>
          </ac:spMkLst>
        </pc:spChg>
        <pc:spChg chg="mod">
          <ac:chgData name="Bradley DEYSEL" userId="eb652434-ba0d-4f6d-bc67-94b5b671a75a" providerId="ADAL" clId="{4582205B-D3F2-4DB7-BBCB-488FEECED662}" dt="2025-09-10T10:55:51.818" v="5279" actId="20577"/>
          <ac:spMkLst>
            <pc:docMk/>
            <pc:sldMk cId="144535696" sldId="259"/>
            <ac:spMk id="18" creationId="{33652432-D9B4-EA27-DF1A-0C85550A3990}"/>
          </ac:spMkLst>
        </pc:spChg>
        <pc:picChg chg="add mod modCrop">
          <ac:chgData name="Bradley DEYSEL" userId="eb652434-ba0d-4f6d-bc67-94b5b671a75a" providerId="ADAL" clId="{4582205B-D3F2-4DB7-BBCB-488FEECED662}" dt="2025-09-10T14:06:24.650" v="6900" actId="14100"/>
          <ac:picMkLst>
            <pc:docMk/>
            <pc:sldMk cId="144535696" sldId="259"/>
            <ac:picMk id="4" creationId="{73FB7480-5CB9-9CF9-A473-89B708ED8148}"/>
          </ac:picMkLst>
        </pc:picChg>
        <pc:picChg chg="add mod ord">
          <ac:chgData name="Bradley DEYSEL" userId="eb652434-ba0d-4f6d-bc67-94b5b671a75a" providerId="ADAL" clId="{4582205B-D3F2-4DB7-BBCB-488FEECED662}" dt="2025-09-10T13:45:28.767" v="6848" actId="1076"/>
          <ac:picMkLst>
            <pc:docMk/>
            <pc:sldMk cId="144535696" sldId="259"/>
            <ac:picMk id="5" creationId="{52400D79-8215-464E-1F5B-14F7A1ECF9F2}"/>
          </ac:picMkLst>
        </pc:picChg>
        <pc:picChg chg="add mod ord">
          <ac:chgData name="Bradley DEYSEL" userId="eb652434-ba0d-4f6d-bc67-94b5b671a75a" providerId="ADAL" clId="{4582205B-D3F2-4DB7-BBCB-488FEECED662}" dt="2025-09-22T15:03:31.161" v="9200" actId="1076"/>
          <ac:picMkLst>
            <pc:docMk/>
            <pc:sldMk cId="144535696" sldId="259"/>
            <ac:picMk id="11" creationId="{8332829E-A3C5-3F76-C1F5-EAAE351D6F3E}"/>
          </ac:picMkLst>
        </pc:picChg>
      </pc:sldChg>
      <pc:sldChg chg="addSp delSp modSp mod delAnim modAnim">
        <pc:chgData name="Bradley DEYSEL" userId="eb652434-ba0d-4f6d-bc67-94b5b671a75a" providerId="ADAL" clId="{4582205B-D3F2-4DB7-BBCB-488FEECED662}" dt="2025-09-25T08:44:38.756" v="9308" actId="14100"/>
        <pc:sldMkLst>
          <pc:docMk/>
          <pc:sldMk cId="1675910266" sldId="260"/>
        </pc:sldMkLst>
        <pc:spChg chg="mod">
          <ac:chgData name="Bradley DEYSEL" userId="eb652434-ba0d-4f6d-bc67-94b5b671a75a" providerId="ADAL" clId="{4582205B-D3F2-4DB7-BBCB-488FEECED662}" dt="2025-09-10T13:32:55.301" v="6784" actId="1076"/>
          <ac:spMkLst>
            <pc:docMk/>
            <pc:sldMk cId="1675910266" sldId="260"/>
            <ac:spMk id="2" creationId="{F4636E1E-3167-53C0-2E9D-4EFEF83700D1}"/>
          </ac:spMkLst>
        </pc:spChg>
        <pc:spChg chg="mod ord">
          <ac:chgData name="Bradley DEYSEL" userId="eb652434-ba0d-4f6d-bc67-94b5b671a75a" providerId="ADAL" clId="{4582205B-D3F2-4DB7-BBCB-488FEECED662}" dt="2025-09-10T14:07:27.766" v="6911" actId="166"/>
          <ac:spMkLst>
            <pc:docMk/>
            <pc:sldMk cId="1675910266" sldId="260"/>
            <ac:spMk id="3" creationId="{9F448480-4F0C-BC4B-BBC9-3B6399D4E3DE}"/>
          </ac:spMkLst>
        </pc:spChg>
        <pc:spChg chg="add mod">
          <ac:chgData name="Bradley DEYSEL" userId="eb652434-ba0d-4f6d-bc67-94b5b671a75a" providerId="ADAL" clId="{4582205B-D3F2-4DB7-BBCB-488FEECED662}" dt="2025-09-25T08:44:30.848" v="9306" actId="1076"/>
          <ac:spMkLst>
            <pc:docMk/>
            <pc:sldMk cId="1675910266" sldId="260"/>
            <ac:spMk id="4" creationId="{9A1F9E2C-D613-82E0-B273-76FF997C61CB}"/>
          </ac:spMkLst>
        </pc:spChg>
        <pc:spChg chg="mod">
          <ac:chgData name="Bradley DEYSEL" userId="eb652434-ba0d-4f6d-bc67-94b5b671a75a" providerId="ADAL" clId="{4582205B-D3F2-4DB7-BBCB-488FEECED662}" dt="2025-09-25T08:44:32.910" v="9307" actId="1076"/>
          <ac:spMkLst>
            <pc:docMk/>
            <pc:sldMk cId="1675910266" sldId="260"/>
            <ac:spMk id="5" creationId="{84BA6E9D-F408-5D34-D9B9-E2E91A940028}"/>
          </ac:spMkLst>
        </pc:spChg>
        <pc:spChg chg="mod">
          <ac:chgData name="Bradley DEYSEL" userId="eb652434-ba0d-4f6d-bc67-94b5b671a75a" providerId="ADAL" clId="{4582205B-D3F2-4DB7-BBCB-488FEECED662}" dt="2025-09-25T08:35:58.769" v="9221" actId="1076"/>
          <ac:spMkLst>
            <pc:docMk/>
            <pc:sldMk cId="1675910266" sldId="260"/>
            <ac:spMk id="6" creationId="{F9CC3219-A1BF-2EBB-CA99-AA632926573C}"/>
          </ac:spMkLst>
        </pc:spChg>
        <pc:spChg chg="mod ord">
          <ac:chgData name="Bradley DEYSEL" userId="eb652434-ba0d-4f6d-bc67-94b5b671a75a" providerId="ADAL" clId="{4582205B-D3F2-4DB7-BBCB-488FEECED662}" dt="2025-09-10T14:07:47.226" v="6916" actId="1076"/>
          <ac:spMkLst>
            <pc:docMk/>
            <pc:sldMk cId="1675910266" sldId="260"/>
            <ac:spMk id="13" creationId="{3338FDFF-8508-81AA-A640-2603C135C885}"/>
          </ac:spMkLst>
        </pc:spChg>
        <pc:spChg chg="mod">
          <ac:chgData name="Bradley DEYSEL" userId="eb652434-ba0d-4f6d-bc67-94b5b671a75a" providerId="ADAL" clId="{4582205B-D3F2-4DB7-BBCB-488FEECED662}" dt="2025-09-10T10:55:35.491" v="5239" actId="20577"/>
          <ac:spMkLst>
            <pc:docMk/>
            <pc:sldMk cId="1675910266" sldId="260"/>
            <ac:spMk id="44" creationId="{671D59B2-B9F4-C44E-44AD-96EA77F916BE}"/>
          </ac:spMkLst>
        </pc:spChg>
        <pc:picChg chg="add mod modCrop">
          <ac:chgData name="Bradley DEYSEL" userId="eb652434-ba0d-4f6d-bc67-94b5b671a75a" providerId="ADAL" clId="{4582205B-D3F2-4DB7-BBCB-488FEECED662}" dt="2025-09-25T08:44:38.756" v="9308" actId="14100"/>
          <ac:picMkLst>
            <pc:docMk/>
            <pc:sldMk cId="1675910266" sldId="260"/>
            <ac:picMk id="7" creationId="{A63626A5-6874-9DCC-9050-43CF4629A752}"/>
          </ac:picMkLst>
        </pc:picChg>
        <pc:picChg chg="add mod ord">
          <ac:chgData name="Bradley DEYSEL" userId="eb652434-ba0d-4f6d-bc67-94b5b671a75a" providerId="ADAL" clId="{4582205B-D3F2-4DB7-BBCB-488FEECED662}" dt="2025-09-25T08:36:59.611" v="9263" actId="1076"/>
          <ac:picMkLst>
            <pc:docMk/>
            <pc:sldMk cId="1675910266" sldId="260"/>
            <ac:picMk id="9" creationId="{82FFBF82-A050-7CA7-E2EE-5C81429476C6}"/>
          </ac:picMkLst>
        </pc:picChg>
      </pc:sldChg>
      <pc:sldChg chg="addSp delSp modSp mod">
        <pc:chgData name="Bradley DEYSEL" userId="eb652434-ba0d-4f6d-bc67-94b5b671a75a" providerId="ADAL" clId="{4582205B-D3F2-4DB7-BBCB-488FEECED662}" dt="2025-09-12T12:38:43.691" v="8672" actId="14100"/>
        <pc:sldMkLst>
          <pc:docMk/>
          <pc:sldMk cId="2433912177" sldId="270"/>
        </pc:sldMkLst>
        <pc:spChg chg="mod ord">
          <ac:chgData name="Bradley DEYSEL" userId="eb652434-ba0d-4f6d-bc67-94b5b671a75a" providerId="ADAL" clId="{4582205B-D3F2-4DB7-BBCB-488FEECED662}" dt="2025-09-12T12:38:43.691" v="8672" actId="14100"/>
          <ac:spMkLst>
            <pc:docMk/>
            <pc:sldMk cId="2433912177" sldId="270"/>
            <ac:spMk id="6" creationId="{B17699E2-DF46-2034-F941-3D2D723E9D6B}"/>
          </ac:spMkLst>
        </pc:spChg>
        <pc:picChg chg="add mod ord">
          <ac:chgData name="Bradley DEYSEL" userId="eb652434-ba0d-4f6d-bc67-94b5b671a75a" providerId="ADAL" clId="{4582205B-D3F2-4DB7-BBCB-488FEECED662}" dt="2025-09-10T11:04:31.741" v="5372" actId="167"/>
          <ac:picMkLst>
            <pc:docMk/>
            <pc:sldMk cId="2433912177" sldId="270"/>
            <ac:picMk id="2" creationId="{96D4E784-82BA-B94E-FD80-E5E15C55F91D}"/>
          </ac:picMkLst>
        </pc:picChg>
        <pc:picChg chg="add mod modCrop">
          <ac:chgData name="Bradley DEYSEL" userId="eb652434-ba0d-4f6d-bc67-94b5b671a75a" providerId="ADAL" clId="{4582205B-D3F2-4DB7-BBCB-488FEECED662}" dt="2025-09-10T12:50:24.788" v="5407" actId="1582"/>
          <ac:picMkLst>
            <pc:docMk/>
            <pc:sldMk cId="2433912177" sldId="270"/>
            <ac:picMk id="3" creationId="{0E5F648B-9B0C-AEAF-1BC9-F8FEF59F37CC}"/>
          </ac:picMkLst>
        </pc:picChg>
      </pc:sldChg>
      <pc:sldChg chg="addSp delSp modSp mod">
        <pc:chgData name="Bradley DEYSEL" userId="eb652434-ba0d-4f6d-bc67-94b5b671a75a" providerId="ADAL" clId="{4582205B-D3F2-4DB7-BBCB-488FEECED662}" dt="2025-09-11T15:36:05.191" v="8512" actId="255"/>
        <pc:sldMkLst>
          <pc:docMk/>
          <pc:sldMk cId="1432744459" sldId="290"/>
        </pc:sldMkLst>
        <pc:spChg chg="add mod">
          <ac:chgData name="Bradley DEYSEL" userId="eb652434-ba0d-4f6d-bc67-94b5b671a75a" providerId="ADAL" clId="{4582205B-D3F2-4DB7-BBCB-488FEECED662}" dt="2025-09-11T15:36:05.191" v="8512" actId="255"/>
          <ac:spMkLst>
            <pc:docMk/>
            <pc:sldMk cId="1432744459" sldId="290"/>
            <ac:spMk id="3" creationId="{3BB80164-8909-C639-1120-CEED64B6BC9F}"/>
          </ac:spMkLst>
        </pc:spChg>
        <pc:spChg chg="mod">
          <ac:chgData name="Bradley DEYSEL" userId="eb652434-ba0d-4f6d-bc67-94b5b671a75a" providerId="ADAL" clId="{4582205B-D3F2-4DB7-BBCB-488FEECED662}" dt="2025-09-08T13:46:39.553" v="1948" actId="1076"/>
          <ac:spMkLst>
            <pc:docMk/>
            <pc:sldMk cId="1432744459" sldId="290"/>
            <ac:spMk id="27" creationId="{9A97A9D5-31F6-4C59-0B6F-6B9C9808032F}"/>
          </ac:spMkLst>
        </pc:spChg>
        <pc:picChg chg="add ord">
          <ac:chgData name="Bradley DEYSEL" userId="eb652434-ba0d-4f6d-bc67-94b5b671a75a" providerId="ADAL" clId="{4582205B-D3F2-4DB7-BBCB-488FEECED662}" dt="2025-09-10T12:47:48.794" v="5385" actId="167"/>
          <ac:picMkLst>
            <pc:docMk/>
            <pc:sldMk cId="1432744459" sldId="290"/>
            <ac:picMk id="2" creationId="{A73427E0-D002-4EAB-5C58-7E4BD5CB8C73}"/>
          </ac:picMkLst>
        </pc:picChg>
      </pc:sldChg>
      <pc:sldChg chg="addSp delSp modSp mod">
        <pc:chgData name="Bradley DEYSEL" userId="eb652434-ba0d-4f6d-bc67-94b5b671a75a" providerId="ADAL" clId="{4582205B-D3F2-4DB7-BBCB-488FEECED662}" dt="2025-09-10T13:28:46.596" v="6746" actId="207"/>
        <pc:sldMkLst>
          <pc:docMk/>
          <pc:sldMk cId="4243906468" sldId="299"/>
        </pc:sldMkLst>
        <pc:spChg chg="mod">
          <ac:chgData name="Bradley DEYSEL" userId="eb652434-ba0d-4f6d-bc67-94b5b671a75a" providerId="ADAL" clId="{4582205B-D3F2-4DB7-BBCB-488FEECED662}" dt="2025-09-10T13:28:46.596" v="6746" actId="207"/>
          <ac:spMkLst>
            <pc:docMk/>
            <pc:sldMk cId="4243906468" sldId="299"/>
            <ac:spMk id="3" creationId="{668E8CD5-05FB-0EDA-B158-ABA78B1EAF17}"/>
          </ac:spMkLst>
        </pc:spChg>
        <pc:picChg chg="add mod">
          <ac:chgData name="Bradley DEYSEL" userId="eb652434-ba0d-4f6d-bc67-94b5b671a75a" providerId="ADAL" clId="{4582205B-D3F2-4DB7-BBCB-488FEECED662}" dt="2025-09-10T13:22:02.674" v="6010" actId="1440"/>
          <ac:picMkLst>
            <pc:docMk/>
            <pc:sldMk cId="4243906468" sldId="299"/>
            <ac:picMk id="2" creationId="{044A8646-62C5-C8F2-5D76-CA262F55169E}"/>
          </ac:picMkLst>
        </pc:picChg>
        <pc:picChg chg="add ord">
          <ac:chgData name="Bradley DEYSEL" userId="eb652434-ba0d-4f6d-bc67-94b5b671a75a" providerId="ADAL" clId="{4582205B-D3F2-4DB7-BBCB-488FEECED662}" dt="2025-09-10T11:04:39.582" v="5374" actId="167"/>
          <ac:picMkLst>
            <pc:docMk/>
            <pc:sldMk cId="4243906468" sldId="299"/>
            <ac:picMk id="4" creationId="{7E8FA33E-3597-F50B-D62F-76311D2F5914}"/>
          </ac:picMkLst>
        </pc:picChg>
      </pc:sldChg>
      <pc:sldChg chg="addSp delSp modSp mod delAnim modAnim">
        <pc:chgData name="Bradley DEYSEL" userId="eb652434-ba0d-4f6d-bc67-94b5b671a75a" providerId="ADAL" clId="{4582205B-D3F2-4DB7-BBCB-488FEECED662}" dt="2025-09-12T12:35:58.881" v="8550" actId="20577"/>
        <pc:sldMkLst>
          <pc:docMk/>
          <pc:sldMk cId="299848669" sldId="300"/>
        </pc:sldMkLst>
        <pc:spChg chg="mod">
          <ac:chgData name="Bradley DEYSEL" userId="eb652434-ba0d-4f6d-bc67-94b5b671a75a" providerId="ADAL" clId="{4582205B-D3F2-4DB7-BBCB-488FEECED662}" dt="2025-09-11T11:35:20.096" v="7827" actId="14100"/>
          <ac:spMkLst>
            <pc:docMk/>
            <pc:sldMk cId="299848669" sldId="300"/>
            <ac:spMk id="2" creationId="{199A492A-1F19-F828-33E9-94E29BADF151}"/>
          </ac:spMkLst>
        </pc:spChg>
        <pc:spChg chg="mod">
          <ac:chgData name="Bradley DEYSEL" userId="eb652434-ba0d-4f6d-bc67-94b5b671a75a" providerId="ADAL" clId="{4582205B-D3F2-4DB7-BBCB-488FEECED662}" dt="2025-09-11T11:34:18.380" v="7819" actId="1076"/>
          <ac:spMkLst>
            <pc:docMk/>
            <pc:sldMk cId="299848669" sldId="300"/>
            <ac:spMk id="3" creationId="{BB5C4E9A-C4C9-98E2-5881-3D981543850E}"/>
          </ac:spMkLst>
        </pc:spChg>
        <pc:spChg chg="mod">
          <ac:chgData name="Bradley DEYSEL" userId="eb652434-ba0d-4f6d-bc67-94b5b671a75a" providerId="ADAL" clId="{4582205B-D3F2-4DB7-BBCB-488FEECED662}" dt="2025-09-12T12:35:50.200" v="8537" actId="20577"/>
          <ac:spMkLst>
            <pc:docMk/>
            <pc:sldMk cId="299848669" sldId="300"/>
            <ac:spMk id="5" creationId="{2DFA54BD-AC84-D998-7E74-E79CA8EC0439}"/>
          </ac:spMkLst>
        </pc:spChg>
        <pc:spChg chg="mod">
          <ac:chgData name="Bradley DEYSEL" userId="eb652434-ba0d-4f6d-bc67-94b5b671a75a" providerId="ADAL" clId="{4582205B-D3F2-4DB7-BBCB-488FEECED662}" dt="2025-09-11T11:39:25.989" v="7837" actId="20577"/>
          <ac:spMkLst>
            <pc:docMk/>
            <pc:sldMk cId="299848669" sldId="300"/>
            <ac:spMk id="6" creationId="{B59B9584-436D-A01B-C246-E488E16BA476}"/>
          </ac:spMkLst>
        </pc:spChg>
        <pc:spChg chg="mod">
          <ac:chgData name="Bradley DEYSEL" userId="eb652434-ba0d-4f6d-bc67-94b5b671a75a" providerId="ADAL" clId="{4582205B-D3F2-4DB7-BBCB-488FEECED662}" dt="2025-09-11T11:38:24.666" v="7829" actId="1076"/>
          <ac:spMkLst>
            <pc:docMk/>
            <pc:sldMk cId="299848669" sldId="300"/>
            <ac:spMk id="7" creationId="{4FEB35C3-FF3B-3111-0DD4-6D7E29016CC5}"/>
          </ac:spMkLst>
        </pc:spChg>
        <pc:spChg chg="mod">
          <ac:chgData name="Bradley DEYSEL" userId="eb652434-ba0d-4f6d-bc67-94b5b671a75a" providerId="ADAL" clId="{4582205B-D3F2-4DB7-BBCB-488FEECED662}" dt="2025-09-11T11:18:47.619" v="7348" actId="14100"/>
          <ac:spMkLst>
            <pc:docMk/>
            <pc:sldMk cId="299848669" sldId="300"/>
            <ac:spMk id="8" creationId="{D0CA303B-6418-FA54-C881-8E06EE698383}"/>
          </ac:spMkLst>
        </pc:spChg>
        <pc:spChg chg="mod">
          <ac:chgData name="Bradley DEYSEL" userId="eb652434-ba0d-4f6d-bc67-94b5b671a75a" providerId="ADAL" clId="{4582205B-D3F2-4DB7-BBCB-488FEECED662}" dt="2025-09-11T11:40:20.655" v="7848" actId="20577"/>
          <ac:spMkLst>
            <pc:docMk/>
            <pc:sldMk cId="299848669" sldId="300"/>
            <ac:spMk id="9" creationId="{2670F5EA-F329-9F84-E40D-3DFC5C53F554}"/>
          </ac:spMkLst>
        </pc:spChg>
        <pc:spChg chg="mod ord">
          <ac:chgData name="Bradley DEYSEL" userId="eb652434-ba0d-4f6d-bc67-94b5b671a75a" providerId="ADAL" clId="{4582205B-D3F2-4DB7-BBCB-488FEECED662}" dt="2025-09-11T11:24:31.649" v="7579" actId="1076"/>
          <ac:spMkLst>
            <pc:docMk/>
            <pc:sldMk cId="299848669" sldId="300"/>
            <ac:spMk id="10" creationId="{FE3A76B9-1EB6-AD83-603D-26C7A0B72A7F}"/>
          </ac:spMkLst>
        </pc:spChg>
        <pc:spChg chg="mod">
          <ac:chgData name="Bradley DEYSEL" userId="eb652434-ba0d-4f6d-bc67-94b5b671a75a" providerId="ADAL" clId="{4582205B-D3F2-4DB7-BBCB-488FEECED662}" dt="2025-09-11T11:34:32.038" v="7824" actId="14100"/>
          <ac:spMkLst>
            <pc:docMk/>
            <pc:sldMk cId="299848669" sldId="300"/>
            <ac:spMk id="11" creationId="{B0107358-60DF-0056-AAC8-3EF865BA7C31}"/>
          </ac:spMkLst>
        </pc:spChg>
        <pc:spChg chg="mod">
          <ac:chgData name="Bradley DEYSEL" userId="eb652434-ba0d-4f6d-bc67-94b5b671a75a" providerId="ADAL" clId="{4582205B-D3F2-4DB7-BBCB-488FEECED662}" dt="2025-09-12T12:35:58.881" v="8550" actId="20577"/>
          <ac:spMkLst>
            <pc:docMk/>
            <pc:sldMk cId="299848669" sldId="300"/>
            <ac:spMk id="12" creationId="{59D86E2D-82A1-CADA-677D-B66D6D239E5E}"/>
          </ac:spMkLst>
        </pc:spChg>
        <pc:picChg chg="add del mod ord">
          <ac:chgData name="Bradley DEYSEL" userId="eb652434-ba0d-4f6d-bc67-94b5b671a75a" providerId="ADAL" clId="{4582205B-D3F2-4DB7-BBCB-488FEECED662}" dt="2025-09-11T11:27:55.512" v="7744" actId="1076"/>
          <ac:picMkLst>
            <pc:docMk/>
            <pc:sldMk cId="299848669" sldId="300"/>
            <ac:picMk id="4" creationId="{44FC881C-80DA-6820-AA6D-83F2004A3BBD}"/>
          </ac:picMkLst>
        </pc:picChg>
        <pc:picChg chg="add mod">
          <ac:chgData name="Bradley DEYSEL" userId="eb652434-ba0d-4f6d-bc67-94b5b671a75a" providerId="ADAL" clId="{4582205B-D3F2-4DB7-BBCB-488FEECED662}" dt="2025-09-11T11:20:30.294" v="7459" actId="14100"/>
          <ac:picMkLst>
            <pc:docMk/>
            <pc:sldMk cId="299848669" sldId="300"/>
            <ac:picMk id="13" creationId="{5AEF23CB-4DEE-51D5-BFD9-2599FAEDBF29}"/>
          </ac:picMkLst>
        </pc:picChg>
        <pc:picChg chg="add mod">
          <ac:chgData name="Bradley DEYSEL" userId="eb652434-ba0d-4f6d-bc67-94b5b671a75a" providerId="ADAL" clId="{4582205B-D3F2-4DB7-BBCB-488FEECED662}" dt="2025-09-11T11:27:58.495" v="7745" actId="1076"/>
          <ac:picMkLst>
            <pc:docMk/>
            <pc:sldMk cId="299848669" sldId="300"/>
            <ac:picMk id="15" creationId="{C8ED0297-9A64-C453-AEFA-A1DC8F6A4CAF}"/>
          </ac:picMkLst>
        </pc:picChg>
        <pc:picChg chg="add mod">
          <ac:chgData name="Bradley DEYSEL" userId="eb652434-ba0d-4f6d-bc67-94b5b671a75a" providerId="ADAL" clId="{4582205B-D3F2-4DB7-BBCB-488FEECED662}" dt="2025-09-11T11:40:34.695" v="7849" actId="14100"/>
          <ac:picMkLst>
            <pc:docMk/>
            <pc:sldMk cId="299848669" sldId="300"/>
            <ac:picMk id="17" creationId="{47DF1B15-E5B1-BE12-355C-D24C29BF7518}"/>
          </ac:picMkLst>
        </pc:picChg>
        <pc:picChg chg="add mod">
          <ac:chgData name="Bradley DEYSEL" userId="eb652434-ba0d-4f6d-bc67-94b5b671a75a" providerId="ADAL" clId="{4582205B-D3F2-4DB7-BBCB-488FEECED662}" dt="2025-09-11T11:27:27.769" v="7737" actId="1076"/>
          <ac:picMkLst>
            <pc:docMk/>
            <pc:sldMk cId="299848669" sldId="300"/>
            <ac:picMk id="18" creationId="{7859529C-ED08-C08C-E234-8E802FA2E571}"/>
          </ac:picMkLst>
        </pc:picChg>
        <pc:picChg chg="add mod">
          <ac:chgData name="Bradley DEYSEL" userId="eb652434-ba0d-4f6d-bc67-94b5b671a75a" providerId="ADAL" clId="{4582205B-D3F2-4DB7-BBCB-488FEECED662}" dt="2025-09-11T11:33:39.391" v="7811" actId="1076"/>
          <ac:picMkLst>
            <pc:docMk/>
            <pc:sldMk cId="299848669" sldId="300"/>
            <ac:picMk id="19" creationId="{7E0E64DC-D5DE-AF12-90B2-78722ECA8FD9}"/>
          </ac:picMkLst>
        </pc:picChg>
        <pc:picChg chg="add mod">
          <ac:chgData name="Bradley DEYSEL" userId="eb652434-ba0d-4f6d-bc67-94b5b671a75a" providerId="ADAL" clId="{4582205B-D3F2-4DB7-BBCB-488FEECED662}" dt="2025-09-11T11:38:18.451" v="7828" actId="1076"/>
          <ac:picMkLst>
            <pc:docMk/>
            <pc:sldMk cId="299848669" sldId="300"/>
            <ac:picMk id="20" creationId="{C1649B4D-1E43-BDAB-0E23-EE529B2E3BC2}"/>
          </ac:picMkLst>
        </pc:picChg>
        <pc:picChg chg="add mod">
          <ac:chgData name="Bradley DEYSEL" userId="eb652434-ba0d-4f6d-bc67-94b5b671a75a" providerId="ADAL" clId="{4582205B-D3F2-4DB7-BBCB-488FEECED662}" dt="2025-09-11T11:18:38.522" v="7346" actId="1076"/>
          <ac:picMkLst>
            <pc:docMk/>
            <pc:sldMk cId="299848669" sldId="300"/>
            <ac:picMk id="21" creationId="{4AE0A743-0E46-53A1-476F-D1D36951043D}"/>
          </ac:picMkLst>
        </pc:picChg>
        <pc:picChg chg="add mod">
          <ac:chgData name="Bradley DEYSEL" userId="eb652434-ba0d-4f6d-bc67-94b5b671a75a" providerId="ADAL" clId="{4582205B-D3F2-4DB7-BBCB-488FEECED662}" dt="2025-09-11T11:34:19.381" v="7820" actId="1076"/>
          <ac:picMkLst>
            <pc:docMk/>
            <pc:sldMk cId="299848669" sldId="300"/>
            <ac:picMk id="1026" creationId="{B53CCC45-87B8-941A-CEB6-15C150198B1D}"/>
          </ac:picMkLst>
        </pc:picChg>
        <pc:picChg chg="mod">
          <ac:chgData name="Bradley DEYSEL" userId="eb652434-ba0d-4f6d-bc67-94b5b671a75a" providerId="ADAL" clId="{4582205B-D3F2-4DB7-BBCB-488FEECED662}" dt="2025-09-11T11:27:30.854" v="7738" actId="1076"/>
          <ac:picMkLst>
            <pc:docMk/>
            <pc:sldMk cId="299848669" sldId="300"/>
            <ac:picMk id="1032" creationId="{FC587B03-7265-203C-1E5C-D4BFB3BFC539}"/>
          </ac:picMkLst>
        </pc:picChg>
      </pc:sldChg>
      <pc:sldChg chg="addSp delSp modSp mod">
        <pc:chgData name="Bradley DEYSEL" userId="eb652434-ba0d-4f6d-bc67-94b5b671a75a" providerId="ADAL" clId="{4582205B-D3F2-4DB7-BBCB-488FEECED662}" dt="2025-09-11T15:47:14.143" v="8524" actId="1076"/>
        <pc:sldMkLst>
          <pc:docMk/>
          <pc:sldMk cId="997782912" sldId="302"/>
        </pc:sldMkLst>
        <pc:spChg chg="mod">
          <ac:chgData name="Bradley DEYSEL" userId="eb652434-ba0d-4f6d-bc67-94b5b671a75a" providerId="ADAL" clId="{4582205B-D3F2-4DB7-BBCB-488FEECED662}" dt="2025-09-11T15:47:14.143" v="8524" actId="1076"/>
          <ac:spMkLst>
            <pc:docMk/>
            <pc:sldMk cId="997782912" sldId="302"/>
            <ac:spMk id="10" creationId="{6665C0F3-4406-4FAD-2880-3010383CD08A}"/>
          </ac:spMkLst>
        </pc:spChg>
        <pc:picChg chg="add ord">
          <ac:chgData name="Bradley DEYSEL" userId="eb652434-ba0d-4f6d-bc67-94b5b671a75a" providerId="ADAL" clId="{4582205B-D3F2-4DB7-BBCB-488FEECED662}" dt="2025-09-10T12:48:15.396" v="5393" actId="167"/>
          <ac:picMkLst>
            <pc:docMk/>
            <pc:sldMk cId="997782912" sldId="302"/>
            <ac:picMk id="3" creationId="{DEAF4DCE-57E5-9FEE-DEFB-2A4459761996}"/>
          </ac:picMkLst>
        </pc:picChg>
        <pc:picChg chg="add mod modCrop">
          <ac:chgData name="Bradley DEYSEL" userId="eb652434-ba0d-4f6d-bc67-94b5b671a75a" providerId="ADAL" clId="{4582205B-D3F2-4DB7-BBCB-488FEECED662}" dt="2025-09-11T15:47:01.949" v="8523" actId="1582"/>
          <ac:picMkLst>
            <pc:docMk/>
            <pc:sldMk cId="997782912" sldId="302"/>
            <ac:picMk id="4" creationId="{B6E8CDED-9F3A-BC3E-92D0-E9E9104D383F}"/>
          </ac:picMkLst>
        </pc:picChg>
      </pc:sldChg>
      <pc:sldChg chg="addSp delSp modSp mod delAnim modAnim">
        <pc:chgData name="Bradley DEYSEL" userId="eb652434-ba0d-4f6d-bc67-94b5b671a75a" providerId="ADAL" clId="{4582205B-D3F2-4DB7-BBCB-488FEECED662}" dt="2025-09-12T12:56:36.937" v="9082" actId="20577"/>
        <pc:sldMkLst>
          <pc:docMk/>
          <pc:sldMk cId="2940940782" sldId="303"/>
        </pc:sldMkLst>
        <pc:spChg chg="add mod">
          <ac:chgData name="Bradley DEYSEL" userId="eb652434-ba0d-4f6d-bc67-94b5b671a75a" providerId="ADAL" clId="{4582205B-D3F2-4DB7-BBCB-488FEECED662}" dt="2025-09-12T12:55:24.358" v="9060" actId="1076"/>
          <ac:spMkLst>
            <pc:docMk/>
            <pc:sldMk cId="2940940782" sldId="303"/>
            <ac:spMk id="2" creationId="{7AE387D6-9814-7DC6-BE59-22F006D72185}"/>
          </ac:spMkLst>
        </pc:spChg>
        <pc:spChg chg="add mod">
          <ac:chgData name="Bradley DEYSEL" userId="eb652434-ba0d-4f6d-bc67-94b5b671a75a" providerId="ADAL" clId="{4582205B-D3F2-4DB7-BBCB-488FEECED662}" dt="2025-09-12T12:55:24.358" v="9060" actId="1076"/>
          <ac:spMkLst>
            <pc:docMk/>
            <pc:sldMk cId="2940940782" sldId="303"/>
            <ac:spMk id="3" creationId="{1E8EDB07-C4DB-630B-431D-85D334C5CD89}"/>
          </ac:spMkLst>
        </pc:spChg>
        <pc:spChg chg="add mod">
          <ac:chgData name="Bradley DEYSEL" userId="eb652434-ba0d-4f6d-bc67-94b5b671a75a" providerId="ADAL" clId="{4582205B-D3F2-4DB7-BBCB-488FEECED662}" dt="2025-09-12T12:55:24.358" v="9060" actId="1076"/>
          <ac:spMkLst>
            <pc:docMk/>
            <pc:sldMk cId="2940940782" sldId="303"/>
            <ac:spMk id="4" creationId="{4C0F367E-E227-172E-3482-E7135C14DE28}"/>
          </ac:spMkLst>
        </pc:spChg>
        <pc:spChg chg="add mod">
          <ac:chgData name="Bradley DEYSEL" userId="eb652434-ba0d-4f6d-bc67-94b5b671a75a" providerId="ADAL" clId="{4582205B-D3F2-4DB7-BBCB-488FEECED662}" dt="2025-09-12T12:55:24.358" v="9060" actId="1076"/>
          <ac:spMkLst>
            <pc:docMk/>
            <pc:sldMk cId="2940940782" sldId="303"/>
            <ac:spMk id="5" creationId="{F8E9294A-4C2C-3443-18BF-231AE8B0FEC3}"/>
          </ac:spMkLst>
        </pc:spChg>
        <pc:spChg chg="add mod">
          <ac:chgData name="Bradley DEYSEL" userId="eb652434-ba0d-4f6d-bc67-94b5b671a75a" providerId="ADAL" clId="{4582205B-D3F2-4DB7-BBCB-488FEECED662}" dt="2025-09-12T12:55:43.856" v="9066" actId="14100"/>
          <ac:spMkLst>
            <pc:docMk/>
            <pc:sldMk cId="2940940782" sldId="303"/>
            <ac:spMk id="6" creationId="{5BBA9EF4-0374-EDDF-D7D5-F6FC7042307B}"/>
          </ac:spMkLst>
        </pc:spChg>
        <pc:spChg chg="add mod">
          <ac:chgData name="Bradley DEYSEL" userId="eb652434-ba0d-4f6d-bc67-94b5b671a75a" providerId="ADAL" clId="{4582205B-D3F2-4DB7-BBCB-488FEECED662}" dt="2025-09-12T12:56:09.007" v="9074" actId="14100"/>
          <ac:spMkLst>
            <pc:docMk/>
            <pc:sldMk cId="2940940782" sldId="303"/>
            <ac:spMk id="7" creationId="{CF9EE465-423B-219D-77A1-733FA633874A}"/>
          </ac:spMkLst>
        </pc:spChg>
        <pc:spChg chg="add mod">
          <ac:chgData name="Bradley DEYSEL" userId="eb652434-ba0d-4f6d-bc67-94b5b671a75a" providerId="ADAL" clId="{4582205B-D3F2-4DB7-BBCB-488FEECED662}" dt="2025-09-12T12:56:36.937" v="9082" actId="20577"/>
          <ac:spMkLst>
            <pc:docMk/>
            <pc:sldMk cId="2940940782" sldId="303"/>
            <ac:spMk id="8" creationId="{0BA254F8-1280-D3B5-5D7E-A5D8A2F230E4}"/>
          </ac:spMkLst>
        </pc:spChg>
        <pc:spChg chg="add mod">
          <ac:chgData name="Bradley DEYSEL" userId="eb652434-ba0d-4f6d-bc67-94b5b671a75a" providerId="ADAL" clId="{4582205B-D3F2-4DB7-BBCB-488FEECED662}" dt="2025-09-12T12:56:29.413" v="9080" actId="1076"/>
          <ac:spMkLst>
            <pc:docMk/>
            <pc:sldMk cId="2940940782" sldId="303"/>
            <ac:spMk id="9" creationId="{D99F97BC-3077-AD81-2642-C8F613910BE6}"/>
          </ac:spMkLst>
        </pc:spChg>
        <pc:spChg chg="mod">
          <ac:chgData name="Bradley DEYSEL" userId="eb652434-ba0d-4f6d-bc67-94b5b671a75a" providerId="ADAL" clId="{4582205B-D3F2-4DB7-BBCB-488FEECED662}" dt="2025-09-12T12:55:24.358" v="9060" actId="1076"/>
          <ac:spMkLst>
            <pc:docMk/>
            <pc:sldMk cId="2940940782" sldId="303"/>
            <ac:spMk id="10" creationId="{B88C24C4-88C5-4621-2C34-69193F08801F}"/>
          </ac:spMkLst>
        </pc:spChg>
        <pc:picChg chg="mod">
          <ac:chgData name="Bradley DEYSEL" userId="eb652434-ba0d-4f6d-bc67-94b5b671a75a" providerId="ADAL" clId="{4582205B-D3F2-4DB7-BBCB-488FEECED662}" dt="2025-09-08T14:13:49.436" v="2598" actId="1076"/>
          <ac:picMkLst>
            <pc:docMk/>
            <pc:sldMk cId="2940940782" sldId="303"/>
            <ac:picMk id="33" creationId="{05981228-A84E-568A-1B0F-9A8CF94211D7}"/>
          </ac:picMkLst>
        </pc:picChg>
        <pc:picChg chg="mod">
          <ac:chgData name="Bradley DEYSEL" userId="eb652434-ba0d-4f6d-bc67-94b5b671a75a" providerId="ADAL" clId="{4582205B-D3F2-4DB7-BBCB-488FEECED662}" dt="2025-09-12T12:55:24.358" v="9060" actId="1076"/>
          <ac:picMkLst>
            <pc:docMk/>
            <pc:sldMk cId="2940940782" sldId="303"/>
            <ac:picMk id="1032" creationId="{98894135-8A96-B840-B830-D59BC2494451}"/>
          </ac:picMkLst>
        </pc:picChg>
        <pc:picChg chg="add mod ord">
          <ac:chgData name="Bradley DEYSEL" userId="eb652434-ba0d-4f6d-bc67-94b5b671a75a" providerId="ADAL" clId="{4582205B-D3F2-4DB7-BBCB-488FEECED662}" dt="2025-09-12T12:52:50.698" v="9034" actId="1076"/>
          <ac:picMkLst>
            <pc:docMk/>
            <pc:sldMk cId="2940940782" sldId="303"/>
            <ac:picMk id="1057" creationId="{79DEAFB8-B960-CB08-2F76-E2F84D67416D}"/>
          </ac:picMkLst>
        </pc:picChg>
      </pc:sldChg>
      <pc:sldChg chg="addSp delSp modSp mod">
        <pc:chgData name="Bradley DEYSEL" userId="eb652434-ba0d-4f6d-bc67-94b5b671a75a" providerId="ADAL" clId="{4582205B-D3F2-4DB7-BBCB-488FEECED662}" dt="2025-09-10T11:05:01.489" v="5383" actId="167"/>
        <pc:sldMkLst>
          <pc:docMk/>
          <pc:sldMk cId="2813009466" sldId="304"/>
        </pc:sldMkLst>
        <pc:spChg chg="add mod">
          <ac:chgData name="Bradley DEYSEL" userId="eb652434-ba0d-4f6d-bc67-94b5b671a75a" providerId="ADAL" clId="{4582205B-D3F2-4DB7-BBCB-488FEECED662}" dt="2025-09-08T09:17:22.886" v="199" actId="14100"/>
          <ac:spMkLst>
            <pc:docMk/>
            <pc:sldMk cId="2813009466" sldId="304"/>
            <ac:spMk id="2" creationId="{2DBB287F-0E8F-5810-746F-09E70785123B}"/>
          </ac:spMkLst>
        </pc:spChg>
        <pc:spChg chg="mod">
          <ac:chgData name="Bradley DEYSEL" userId="eb652434-ba0d-4f6d-bc67-94b5b671a75a" providerId="ADAL" clId="{4582205B-D3F2-4DB7-BBCB-488FEECED662}" dt="2025-09-08T09:15:39.121" v="109" actId="207"/>
          <ac:spMkLst>
            <pc:docMk/>
            <pc:sldMk cId="2813009466" sldId="304"/>
            <ac:spMk id="12" creationId="{FBD0D2B6-FBB8-7E98-36B2-5B48A371D542}"/>
          </ac:spMkLst>
        </pc:spChg>
        <pc:picChg chg="add ord">
          <ac:chgData name="Bradley DEYSEL" userId="eb652434-ba0d-4f6d-bc67-94b5b671a75a" providerId="ADAL" clId="{4582205B-D3F2-4DB7-BBCB-488FEECED662}" dt="2025-09-10T11:05:01.489" v="5383" actId="167"/>
          <ac:picMkLst>
            <pc:docMk/>
            <pc:sldMk cId="2813009466" sldId="304"/>
            <ac:picMk id="4" creationId="{CF40BFF8-79C6-5493-D84E-FBDBCDD42BDA}"/>
          </ac:picMkLst>
        </pc:picChg>
      </pc:sldChg>
      <pc:sldChg chg="addSp modSp add mod">
        <pc:chgData name="Bradley DEYSEL" userId="eb652434-ba0d-4f6d-bc67-94b5b671a75a" providerId="ADAL" clId="{4582205B-D3F2-4DB7-BBCB-488FEECED662}" dt="2025-09-25T08:38:57.897" v="9297"/>
        <pc:sldMkLst>
          <pc:docMk/>
          <pc:sldMk cId="563136642" sldId="305"/>
        </pc:sldMkLst>
        <pc:spChg chg="add mod">
          <ac:chgData name="Bradley DEYSEL" userId="eb652434-ba0d-4f6d-bc67-94b5b671a75a" providerId="ADAL" clId="{4582205B-D3F2-4DB7-BBCB-488FEECED662}" dt="2025-09-25T08:38:57.897" v="9297"/>
          <ac:spMkLst>
            <pc:docMk/>
            <pc:sldMk cId="563136642" sldId="305"/>
            <ac:spMk id="4" creationId="{A8A8EE5A-0A64-C234-D2A4-78459486E5F3}"/>
          </ac:spMkLst>
        </pc:spChg>
      </pc:sldChg>
      <pc:sldChg chg="addSp delSp modSp add del mod">
        <pc:chgData name="Bradley DEYSEL" userId="eb652434-ba0d-4f6d-bc67-94b5b671a75a" providerId="ADAL" clId="{4582205B-D3F2-4DB7-BBCB-488FEECED662}" dt="2025-09-22T09:03:10.431" v="9083" actId="2696"/>
        <pc:sldMkLst>
          <pc:docMk/>
          <pc:sldMk cId="2962272889" sldId="305"/>
        </pc:sldMkLst>
      </pc:sldChg>
      <pc:sldChg chg="addSp delSp modSp add del mod ord">
        <pc:chgData name="Bradley DEYSEL" userId="eb652434-ba0d-4f6d-bc67-94b5b671a75a" providerId="ADAL" clId="{4582205B-D3F2-4DB7-BBCB-488FEECED662}" dt="2025-09-25T08:35:25.914" v="9218" actId="2696"/>
        <pc:sldMkLst>
          <pc:docMk/>
          <pc:sldMk cId="4134038342" sldId="306"/>
        </pc:sldMkLst>
      </pc:sldChg>
      <pc:sldMasterChg chg="add addSldLayout">
        <pc:chgData name="Bradley DEYSEL" userId="eb652434-ba0d-4f6d-bc67-94b5b671a75a" providerId="ADAL" clId="{4582205B-D3F2-4DB7-BBCB-488FEECED662}" dt="2025-09-25T08:35:40.693" v="9219" actId="27028"/>
        <pc:sldMasterMkLst>
          <pc:docMk/>
          <pc:sldMasterMk cId="1474685676" sldId="2147483648"/>
        </pc:sldMasterMkLst>
        <pc:sldLayoutChg chg="add">
          <pc:chgData name="Bradley DEYSEL" userId="eb652434-ba0d-4f6d-bc67-94b5b671a75a" providerId="ADAL" clId="{4582205B-D3F2-4DB7-BBCB-488FEECED662}" dt="2025-09-25T08:35:40.693" v="9219" actId="27028"/>
          <pc:sldLayoutMkLst>
            <pc:docMk/>
            <pc:sldMasterMk cId="1474685676" sldId="2147483648"/>
            <pc:sldLayoutMk cId="62607141" sldId="2147483661"/>
          </pc:sldLayoutMkLst>
        </pc:sldLayoutChg>
      </pc:sldMasterChg>
    </pc:docChg>
  </pc:docChgLst>
  <pc:docChgLst>
    <pc:chgData name="Bradley DEYSEL" userId="eb652434-ba0d-4f6d-bc67-94b5b671a75a" providerId="ADAL" clId="{03370CF4-8EDA-4BB7-AAC0-9944519A1DA3}"/>
    <pc:docChg chg="custSel addSld modSld sldOrd modSection">
      <pc:chgData name="Bradley DEYSEL" userId="eb652434-ba0d-4f6d-bc67-94b5b671a75a" providerId="ADAL" clId="{03370CF4-8EDA-4BB7-AAC0-9944519A1DA3}" dt="2025-09-05T14:12:57.636" v="1927" actId="1076"/>
      <pc:docMkLst>
        <pc:docMk/>
      </pc:docMkLst>
      <pc:sldChg chg="addSp modSp mod modAnim">
        <pc:chgData name="Bradley DEYSEL" userId="eb652434-ba0d-4f6d-bc67-94b5b671a75a" providerId="ADAL" clId="{03370CF4-8EDA-4BB7-AAC0-9944519A1DA3}" dt="2025-09-05T13:22:50.487" v="1387"/>
        <pc:sldMkLst>
          <pc:docMk/>
          <pc:sldMk cId="144535696" sldId="259"/>
        </pc:sldMkLst>
        <pc:spChg chg="mod ord">
          <ac:chgData name="Bradley DEYSEL" userId="eb652434-ba0d-4f6d-bc67-94b5b671a75a" providerId="ADAL" clId="{03370CF4-8EDA-4BB7-AAC0-9944519A1DA3}" dt="2025-09-05T13:22:50.487" v="1387"/>
          <ac:spMkLst>
            <pc:docMk/>
            <pc:sldMk cId="144535696" sldId="259"/>
            <ac:spMk id="3" creationId="{8422FA88-B0DB-E6C0-CF92-273010F3BB38}"/>
          </ac:spMkLst>
        </pc:spChg>
        <pc:spChg chg="mod">
          <ac:chgData name="Bradley DEYSEL" userId="eb652434-ba0d-4f6d-bc67-94b5b671a75a" providerId="ADAL" clId="{03370CF4-8EDA-4BB7-AAC0-9944519A1DA3}" dt="2025-09-05T12:28:04.399" v="57" actId="1076"/>
          <ac:spMkLst>
            <pc:docMk/>
            <pc:sldMk cId="144535696" sldId="259"/>
            <ac:spMk id="8" creationId="{9C534AD6-3C17-FB99-FD1F-42F056C33E46}"/>
          </ac:spMkLst>
        </pc:spChg>
        <pc:spChg chg="mod">
          <ac:chgData name="Bradley DEYSEL" userId="eb652434-ba0d-4f6d-bc67-94b5b671a75a" providerId="ADAL" clId="{03370CF4-8EDA-4BB7-AAC0-9944519A1DA3}" dt="2025-09-05T13:09:27.023" v="1362"/>
          <ac:spMkLst>
            <pc:docMk/>
            <pc:sldMk cId="144535696" sldId="259"/>
            <ac:spMk id="13" creationId="{73045F38-A2B5-3B54-3340-C8BF6DD25123}"/>
          </ac:spMkLst>
        </pc:spChg>
        <pc:spChg chg="mod">
          <ac:chgData name="Bradley DEYSEL" userId="eb652434-ba0d-4f6d-bc67-94b5b671a75a" providerId="ADAL" clId="{03370CF4-8EDA-4BB7-AAC0-9944519A1DA3}" dt="2025-09-05T12:24:15.818" v="49" actId="1076"/>
          <ac:spMkLst>
            <pc:docMk/>
            <pc:sldMk cId="144535696" sldId="259"/>
            <ac:spMk id="18" creationId="{33652432-D9B4-EA27-DF1A-0C85550A3990}"/>
          </ac:spMkLst>
        </pc:spChg>
      </pc:sldChg>
      <pc:sldChg chg="addSp modSp mod modAnim">
        <pc:chgData name="Bradley DEYSEL" userId="eb652434-ba0d-4f6d-bc67-94b5b671a75a" providerId="ADAL" clId="{03370CF4-8EDA-4BB7-AAC0-9944519A1DA3}" dt="2025-09-05T14:12:57.636" v="1927" actId="1076"/>
        <pc:sldMkLst>
          <pc:docMk/>
          <pc:sldMk cId="1675910266" sldId="260"/>
        </pc:sldMkLst>
        <pc:spChg chg="mod">
          <ac:chgData name="Bradley DEYSEL" userId="eb652434-ba0d-4f6d-bc67-94b5b671a75a" providerId="ADAL" clId="{03370CF4-8EDA-4BB7-AAC0-9944519A1DA3}" dt="2025-09-05T12:30:00.596" v="114" actId="1076"/>
          <ac:spMkLst>
            <pc:docMk/>
            <pc:sldMk cId="1675910266" sldId="260"/>
            <ac:spMk id="2" creationId="{F4636E1E-3167-53C0-2E9D-4EFEF83700D1}"/>
          </ac:spMkLst>
        </pc:spChg>
        <pc:spChg chg="add mod">
          <ac:chgData name="Bradley DEYSEL" userId="eb652434-ba0d-4f6d-bc67-94b5b671a75a" providerId="ADAL" clId="{03370CF4-8EDA-4BB7-AAC0-9944519A1DA3}" dt="2025-09-05T14:12:46.483" v="1925" actId="255"/>
          <ac:spMkLst>
            <pc:docMk/>
            <pc:sldMk cId="1675910266" sldId="260"/>
            <ac:spMk id="5" creationId="{84BA6E9D-F408-5D34-D9B9-E2E91A940028}"/>
          </ac:spMkLst>
        </pc:spChg>
        <pc:spChg chg="mod">
          <ac:chgData name="Bradley DEYSEL" userId="eb652434-ba0d-4f6d-bc67-94b5b671a75a" providerId="ADAL" clId="{03370CF4-8EDA-4BB7-AAC0-9944519A1DA3}" dt="2025-09-05T14:12:54.673" v="1926" actId="1076"/>
          <ac:spMkLst>
            <pc:docMk/>
            <pc:sldMk cId="1675910266" sldId="260"/>
            <ac:spMk id="6" creationId="{F9CC3219-A1BF-2EBB-CA99-AA632926573C}"/>
          </ac:spMkLst>
        </pc:spChg>
      </pc:sldChg>
      <pc:sldChg chg="addSp modSp mod">
        <pc:chgData name="Bradley DEYSEL" userId="eb652434-ba0d-4f6d-bc67-94b5b671a75a" providerId="ADAL" clId="{03370CF4-8EDA-4BB7-AAC0-9944519A1DA3}" dt="2025-09-05T12:16:38.993" v="33" actId="1076"/>
        <pc:sldMkLst>
          <pc:docMk/>
          <pc:sldMk cId="2433912177" sldId="270"/>
        </pc:sldMkLst>
      </pc:sldChg>
      <pc:sldChg chg="addSp delSp modSp mod">
        <pc:chgData name="Bradley DEYSEL" userId="eb652434-ba0d-4f6d-bc67-94b5b671a75a" providerId="ADAL" clId="{03370CF4-8EDA-4BB7-AAC0-9944519A1DA3}" dt="2025-09-05T12:52:13.020" v="1054" actId="1076"/>
        <pc:sldMkLst>
          <pc:docMk/>
          <pc:sldMk cId="1432744459" sldId="290"/>
        </pc:sldMkLst>
        <pc:spChg chg="mod">
          <ac:chgData name="Bradley DEYSEL" userId="eb652434-ba0d-4f6d-bc67-94b5b671a75a" providerId="ADAL" clId="{03370CF4-8EDA-4BB7-AAC0-9944519A1DA3}" dt="2025-09-05T12:52:13.020" v="1054" actId="1076"/>
          <ac:spMkLst>
            <pc:docMk/>
            <pc:sldMk cId="1432744459" sldId="290"/>
            <ac:spMk id="27" creationId="{9A97A9D5-31F6-4C59-0B6F-6B9C9808032F}"/>
          </ac:spMkLst>
        </pc:spChg>
      </pc:sldChg>
      <pc:sldChg chg="addSp modSp mod modAnim">
        <pc:chgData name="Bradley DEYSEL" userId="eb652434-ba0d-4f6d-bc67-94b5b671a75a" providerId="ADAL" clId="{03370CF4-8EDA-4BB7-AAC0-9944519A1DA3}" dt="2025-09-05T13:21:44.049" v="1386"/>
        <pc:sldMkLst>
          <pc:docMk/>
          <pc:sldMk cId="299848669" sldId="300"/>
        </pc:sldMkLst>
        <pc:spChg chg="mod">
          <ac:chgData name="Bradley DEYSEL" userId="eb652434-ba0d-4f6d-bc67-94b5b671a75a" providerId="ADAL" clId="{03370CF4-8EDA-4BB7-AAC0-9944519A1DA3}" dt="2025-09-05T13:01:42.315" v="1237" actId="14100"/>
          <ac:spMkLst>
            <pc:docMk/>
            <pc:sldMk cId="299848669" sldId="300"/>
            <ac:spMk id="2" creationId="{199A492A-1F19-F828-33E9-94E29BADF151}"/>
          </ac:spMkLst>
        </pc:spChg>
        <pc:spChg chg="add mod">
          <ac:chgData name="Bradley DEYSEL" userId="eb652434-ba0d-4f6d-bc67-94b5b671a75a" providerId="ADAL" clId="{03370CF4-8EDA-4BB7-AAC0-9944519A1DA3}" dt="2025-09-05T13:03:50.500" v="1287" actId="255"/>
          <ac:spMkLst>
            <pc:docMk/>
            <pc:sldMk cId="299848669" sldId="300"/>
            <ac:spMk id="3" creationId="{BB5C4E9A-C4C9-98E2-5881-3D981543850E}"/>
          </ac:spMkLst>
        </pc:spChg>
        <pc:spChg chg="add mod">
          <ac:chgData name="Bradley DEYSEL" userId="eb652434-ba0d-4f6d-bc67-94b5b671a75a" providerId="ADAL" clId="{03370CF4-8EDA-4BB7-AAC0-9944519A1DA3}" dt="2025-09-05T13:02:44.146" v="1267" actId="255"/>
          <ac:spMkLst>
            <pc:docMk/>
            <pc:sldMk cId="299848669" sldId="300"/>
            <ac:spMk id="5" creationId="{2DFA54BD-AC84-D998-7E74-E79CA8EC0439}"/>
          </ac:spMkLst>
        </pc:spChg>
        <pc:spChg chg="add mod">
          <ac:chgData name="Bradley DEYSEL" userId="eb652434-ba0d-4f6d-bc67-94b5b671a75a" providerId="ADAL" clId="{03370CF4-8EDA-4BB7-AAC0-9944519A1DA3}" dt="2025-09-05T13:02:47.803" v="1268" actId="255"/>
          <ac:spMkLst>
            <pc:docMk/>
            <pc:sldMk cId="299848669" sldId="300"/>
            <ac:spMk id="6" creationId="{B59B9584-436D-A01B-C246-E488E16BA476}"/>
          </ac:spMkLst>
        </pc:spChg>
        <pc:spChg chg="add mod">
          <ac:chgData name="Bradley DEYSEL" userId="eb652434-ba0d-4f6d-bc67-94b5b671a75a" providerId="ADAL" clId="{03370CF4-8EDA-4BB7-AAC0-9944519A1DA3}" dt="2025-09-05T13:04:45.800" v="1298" actId="255"/>
          <ac:spMkLst>
            <pc:docMk/>
            <pc:sldMk cId="299848669" sldId="300"/>
            <ac:spMk id="7" creationId="{4FEB35C3-FF3B-3111-0DD4-6D7E29016CC5}"/>
          </ac:spMkLst>
        </pc:spChg>
        <pc:spChg chg="add mod">
          <ac:chgData name="Bradley DEYSEL" userId="eb652434-ba0d-4f6d-bc67-94b5b671a75a" providerId="ADAL" clId="{03370CF4-8EDA-4BB7-AAC0-9944519A1DA3}" dt="2025-09-05T13:05:48.154" v="1315" actId="1076"/>
          <ac:spMkLst>
            <pc:docMk/>
            <pc:sldMk cId="299848669" sldId="300"/>
            <ac:spMk id="8" creationId="{D0CA303B-6418-FA54-C881-8E06EE698383}"/>
          </ac:spMkLst>
        </pc:spChg>
        <pc:spChg chg="add mod">
          <ac:chgData name="Bradley DEYSEL" userId="eb652434-ba0d-4f6d-bc67-94b5b671a75a" providerId="ADAL" clId="{03370CF4-8EDA-4BB7-AAC0-9944519A1DA3}" dt="2025-09-05T13:08:31.418" v="1357" actId="255"/>
          <ac:spMkLst>
            <pc:docMk/>
            <pc:sldMk cId="299848669" sldId="300"/>
            <ac:spMk id="9" creationId="{2670F5EA-F329-9F84-E40D-3DFC5C53F554}"/>
          </ac:spMkLst>
        </pc:spChg>
        <pc:spChg chg="mod">
          <ac:chgData name="Bradley DEYSEL" userId="eb652434-ba0d-4f6d-bc67-94b5b671a75a" providerId="ADAL" clId="{03370CF4-8EDA-4BB7-AAC0-9944519A1DA3}" dt="2025-09-05T13:20:56.637" v="1363" actId="1076"/>
          <ac:spMkLst>
            <pc:docMk/>
            <pc:sldMk cId="299848669" sldId="300"/>
            <ac:spMk id="10" creationId="{FE3A76B9-1EB6-AD83-603D-26C7A0B72A7F}"/>
          </ac:spMkLst>
        </pc:spChg>
        <pc:spChg chg="add mod">
          <ac:chgData name="Bradley DEYSEL" userId="eb652434-ba0d-4f6d-bc67-94b5b671a75a" providerId="ADAL" clId="{03370CF4-8EDA-4BB7-AAC0-9944519A1DA3}" dt="2025-09-05T13:07:43.304" v="1333" actId="255"/>
          <ac:spMkLst>
            <pc:docMk/>
            <pc:sldMk cId="299848669" sldId="300"/>
            <ac:spMk id="11" creationId="{B0107358-60DF-0056-AAC8-3EF865BA7C31}"/>
          </ac:spMkLst>
        </pc:spChg>
        <pc:spChg chg="add mod">
          <ac:chgData name="Bradley DEYSEL" userId="eb652434-ba0d-4f6d-bc67-94b5b671a75a" providerId="ADAL" clId="{03370CF4-8EDA-4BB7-AAC0-9944519A1DA3}" dt="2025-09-05T13:02:54.443" v="1270" actId="255"/>
          <ac:spMkLst>
            <pc:docMk/>
            <pc:sldMk cId="299848669" sldId="300"/>
            <ac:spMk id="12" creationId="{59D86E2D-82A1-CADA-677D-B66D6D239E5E}"/>
          </ac:spMkLst>
        </pc:spChg>
        <pc:spChg chg="mod">
          <ac:chgData name="Bradley DEYSEL" userId="eb652434-ba0d-4f6d-bc67-94b5b671a75a" providerId="ADAL" clId="{03370CF4-8EDA-4BB7-AAC0-9944519A1DA3}" dt="2025-09-05T12:57:50.907" v="1172" actId="1076"/>
          <ac:spMkLst>
            <pc:docMk/>
            <pc:sldMk cId="299848669" sldId="300"/>
            <ac:spMk id="14" creationId="{572F5E39-4C0C-9528-7CD0-48C44F8DBA26}"/>
          </ac:spMkLst>
        </pc:spChg>
        <pc:spChg chg="mod">
          <ac:chgData name="Bradley DEYSEL" userId="eb652434-ba0d-4f6d-bc67-94b5b671a75a" providerId="ADAL" clId="{03370CF4-8EDA-4BB7-AAC0-9944519A1DA3}" dt="2025-09-05T12:57:50.907" v="1172" actId="1076"/>
          <ac:spMkLst>
            <pc:docMk/>
            <pc:sldMk cId="299848669" sldId="300"/>
            <ac:spMk id="16" creationId="{86BB900B-873C-36EC-C873-B78F19A940D2}"/>
          </ac:spMkLst>
        </pc:spChg>
        <pc:spChg chg="mod">
          <ac:chgData name="Bradley DEYSEL" userId="eb652434-ba0d-4f6d-bc67-94b5b671a75a" providerId="ADAL" clId="{03370CF4-8EDA-4BB7-AAC0-9944519A1DA3}" dt="2025-09-05T12:57:50.907" v="1172" actId="1076"/>
          <ac:spMkLst>
            <pc:docMk/>
            <pc:sldMk cId="299848669" sldId="300"/>
            <ac:spMk id="27" creationId="{C0161A86-0690-EAA8-53D8-C2E2E6C725E6}"/>
          </ac:spMkLst>
        </pc:spChg>
      </pc:sldChg>
      <pc:sldChg chg="addSp delSp modSp mod">
        <pc:chgData name="Bradley DEYSEL" userId="eb652434-ba0d-4f6d-bc67-94b5b671a75a" providerId="ADAL" clId="{03370CF4-8EDA-4BB7-AAC0-9944519A1DA3}" dt="2025-09-05T14:11:48.568" v="1924" actId="20577"/>
        <pc:sldMkLst>
          <pc:docMk/>
          <pc:sldMk cId="997782912" sldId="302"/>
        </pc:sldMkLst>
        <pc:spChg chg="add del mod">
          <ac:chgData name="Bradley DEYSEL" userId="eb652434-ba0d-4f6d-bc67-94b5b671a75a" providerId="ADAL" clId="{03370CF4-8EDA-4BB7-AAC0-9944519A1DA3}" dt="2025-09-05T14:07:51.405" v="1408" actId="1076"/>
          <ac:spMkLst>
            <pc:docMk/>
            <pc:sldMk cId="997782912" sldId="302"/>
            <ac:spMk id="10" creationId="{6665C0F3-4406-4FAD-2880-3010383CD08A}"/>
          </ac:spMkLst>
        </pc:spChg>
        <pc:spChg chg="add del mod">
          <ac:chgData name="Bradley DEYSEL" userId="eb652434-ba0d-4f6d-bc67-94b5b671a75a" providerId="ADAL" clId="{03370CF4-8EDA-4BB7-AAC0-9944519A1DA3}" dt="2025-09-05T14:07:51.405" v="1408" actId="1076"/>
          <ac:spMkLst>
            <pc:docMk/>
            <pc:sldMk cId="997782912" sldId="302"/>
            <ac:spMk id="14" creationId="{7C4B07E5-7014-7F89-AF36-F28070E2A78F}"/>
          </ac:spMkLst>
        </pc:spChg>
        <pc:spChg chg="add del mod">
          <ac:chgData name="Bradley DEYSEL" userId="eb652434-ba0d-4f6d-bc67-94b5b671a75a" providerId="ADAL" clId="{03370CF4-8EDA-4BB7-AAC0-9944519A1DA3}" dt="2025-09-05T14:07:51.405" v="1408" actId="1076"/>
          <ac:spMkLst>
            <pc:docMk/>
            <pc:sldMk cId="997782912" sldId="302"/>
            <ac:spMk id="16" creationId="{650C3B60-7CA8-AA80-AF0F-8C00EC5CC568}"/>
          </ac:spMkLst>
        </pc:spChg>
        <pc:spChg chg="add del mod">
          <ac:chgData name="Bradley DEYSEL" userId="eb652434-ba0d-4f6d-bc67-94b5b671a75a" providerId="ADAL" clId="{03370CF4-8EDA-4BB7-AAC0-9944519A1DA3}" dt="2025-09-05T14:07:51.405" v="1408" actId="1076"/>
          <ac:spMkLst>
            <pc:docMk/>
            <pc:sldMk cId="997782912" sldId="302"/>
            <ac:spMk id="27" creationId="{ECC74DCF-D92D-F72F-9D2C-B1D4D7671CF0}"/>
          </ac:spMkLst>
        </pc:spChg>
        <pc:picChg chg="add del mod">
          <ac:chgData name="Bradley DEYSEL" userId="eb652434-ba0d-4f6d-bc67-94b5b671a75a" providerId="ADAL" clId="{03370CF4-8EDA-4BB7-AAC0-9944519A1DA3}" dt="2025-09-05T14:07:51.405" v="1408" actId="1076"/>
          <ac:picMkLst>
            <pc:docMk/>
            <pc:sldMk cId="997782912" sldId="302"/>
            <ac:picMk id="34" creationId="{D4A55641-1214-6090-276E-325B2ED22104}"/>
          </ac:picMkLst>
        </pc:picChg>
        <pc:picChg chg="add del mod">
          <ac:chgData name="Bradley DEYSEL" userId="eb652434-ba0d-4f6d-bc67-94b5b671a75a" providerId="ADAL" clId="{03370CF4-8EDA-4BB7-AAC0-9944519A1DA3}" dt="2025-09-05T14:07:51.405" v="1408" actId="1076"/>
          <ac:picMkLst>
            <pc:docMk/>
            <pc:sldMk cId="997782912" sldId="302"/>
            <ac:picMk id="1032" creationId="{397512F6-63E2-BF1B-7846-BC52D1D16975}"/>
          </ac:picMkLst>
        </pc:picChg>
      </pc:sldChg>
      <pc:sldChg chg="modSp">
        <pc:chgData name="Bradley DEYSEL" userId="eb652434-ba0d-4f6d-bc67-94b5b671a75a" providerId="ADAL" clId="{03370CF4-8EDA-4BB7-AAC0-9944519A1DA3}" dt="2025-09-05T12:18:55.327" v="48"/>
        <pc:sldMkLst>
          <pc:docMk/>
          <pc:sldMk cId="2940940782" sldId="303"/>
        </pc:sldMkLst>
        <pc:spChg chg="mod">
          <ac:chgData name="Bradley DEYSEL" userId="eb652434-ba0d-4f6d-bc67-94b5b671a75a" providerId="ADAL" clId="{03370CF4-8EDA-4BB7-AAC0-9944519A1DA3}" dt="2025-09-05T12:18:55.327" v="48"/>
          <ac:spMkLst>
            <pc:docMk/>
            <pc:sldMk cId="2940940782" sldId="303"/>
            <ac:spMk id="10" creationId="{B88C24C4-88C5-4621-2C34-69193F08801F}"/>
          </ac:spMkLst>
        </pc:spChg>
      </pc:sldChg>
      <pc:sldChg chg="addSp delSp modSp add mod ord">
        <pc:chgData name="Bradley DEYSEL" userId="eb652434-ba0d-4f6d-bc67-94b5b671a75a" providerId="ADAL" clId="{03370CF4-8EDA-4BB7-AAC0-9944519A1DA3}" dt="2025-09-05T12:48:17.720" v="1034" actId="1076"/>
        <pc:sldMkLst>
          <pc:docMk/>
          <pc:sldMk cId="2813009466" sldId="304"/>
        </pc:sldMkLst>
        <pc:spChg chg="add mod">
          <ac:chgData name="Bradley DEYSEL" userId="eb652434-ba0d-4f6d-bc67-94b5b671a75a" providerId="ADAL" clId="{03370CF4-8EDA-4BB7-AAC0-9944519A1DA3}" dt="2025-09-05T12:32:34.370" v="137" actId="1076"/>
          <ac:spMkLst>
            <pc:docMk/>
            <pc:sldMk cId="2813009466" sldId="304"/>
            <ac:spMk id="7" creationId="{0DD534AE-03E2-9734-39A0-EFABAD19363C}"/>
          </ac:spMkLst>
        </pc:spChg>
        <pc:spChg chg="mod">
          <ac:chgData name="Bradley DEYSEL" userId="eb652434-ba0d-4f6d-bc67-94b5b671a75a" providerId="ADAL" clId="{03370CF4-8EDA-4BB7-AAC0-9944519A1DA3}" dt="2025-09-05T12:46:23.627" v="810" actId="1076"/>
          <ac:spMkLst>
            <pc:docMk/>
            <pc:sldMk cId="2813009466" sldId="304"/>
            <ac:spMk id="10" creationId="{B5F66630-CD93-AF02-B5EB-AEF23455243C}"/>
          </ac:spMkLst>
        </pc:spChg>
        <pc:spChg chg="add mod">
          <ac:chgData name="Bradley DEYSEL" userId="eb652434-ba0d-4f6d-bc67-94b5b671a75a" providerId="ADAL" clId="{03370CF4-8EDA-4BB7-AAC0-9944519A1DA3}" dt="2025-09-05T12:48:08.057" v="1033" actId="14100"/>
          <ac:spMkLst>
            <pc:docMk/>
            <pc:sldMk cId="2813009466" sldId="304"/>
            <ac:spMk id="12" creationId="{FBD0D2B6-FBB8-7E98-36B2-5B48A371D542}"/>
          </ac:spMkLst>
        </pc:spChg>
        <pc:picChg chg="add mod ord">
          <ac:chgData name="Bradley DEYSEL" userId="eb652434-ba0d-4f6d-bc67-94b5b671a75a" providerId="ADAL" clId="{03370CF4-8EDA-4BB7-AAC0-9944519A1DA3}" dt="2025-09-05T12:33:43.353" v="153" actId="1076"/>
          <ac:picMkLst>
            <pc:docMk/>
            <pc:sldMk cId="2813009466" sldId="304"/>
            <ac:picMk id="3" creationId="{74319EE7-EE74-8580-0A1A-ADB54DC0E519}"/>
          </ac:picMkLst>
        </pc:picChg>
        <pc:picChg chg="add mod ord">
          <ac:chgData name="Bradley DEYSEL" userId="eb652434-ba0d-4f6d-bc67-94b5b671a75a" providerId="ADAL" clId="{03370CF4-8EDA-4BB7-AAC0-9944519A1DA3}" dt="2025-09-05T12:33:45.178" v="154" actId="1076"/>
          <ac:picMkLst>
            <pc:docMk/>
            <pc:sldMk cId="2813009466" sldId="304"/>
            <ac:picMk id="5" creationId="{6D3ACD72-695D-8D27-E2C7-EE9446C495B4}"/>
          </ac:picMkLst>
        </pc:picChg>
        <pc:picChg chg="add mod ord">
          <ac:chgData name="Bradley DEYSEL" userId="eb652434-ba0d-4f6d-bc67-94b5b671a75a" providerId="ADAL" clId="{03370CF4-8EDA-4BB7-AAC0-9944519A1DA3}" dt="2025-09-05T12:33:39.506" v="152" actId="14100"/>
          <ac:picMkLst>
            <pc:docMk/>
            <pc:sldMk cId="2813009466" sldId="304"/>
            <ac:picMk id="6" creationId="{4DD2639E-7138-21D1-C5AB-9A7A40CBEA27}"/>
          </ac:picMkLst>
        </pc:picChg>
        <pc:picChg chg="add mod">
          <ac:chgData name="Bradley DEYSEL" userId="eb652434-ba0d-4f6d-bc67-94b5b671a75a" providerId="ADAL" clId="{03370CF4-8EDA-4BB7-AAC0-9944519A1DA3}" dt="2025-09-05T12:39:19.674" v="623" actId="1076"/>
          <ac:picMkLst>
            <pc:docMk/>
            <pc:sldMk cId="2813009466" sldId="304"/>
            <ac:picMk id="8" creationId="{458271DF-BCFE-9AE8-ABEC-63755CE699B2}"/>
          </ac:picMkLst>
        </pc:picChg>
        <pc:picChg chg="add mod">
          <ac:chgData name="Bradley DEYSEL" userId="eb652434-ba0d-4f6d-bc67-94b5b671a75a" providerId="ADAL" clId="{03370CF4-8EDA-4BB7-AAC0-9944519A1DA3}" dt="2025-09-05T12:39:13.760" v="621" actId="1076"/>
          <ac:picMkLst>
            <pc:docMk/>
            <pc:sldMk cId="2813009466" sldId="304"/>
            <ac:picMk id="9" creationId="{C791BCB7-982B-CDED-8914-9071AE35B17B}"/>
          </ac:picMkLst>
        </pc:picChg>
        <pc:picChg chg="add mod">
          <ac:chgData name="Bradley DEYSEL" userId="eb652434-ba0d-4f6d-bc67-94b5b671a75a" providerId="ADAL" clId="{03370CF4-8EDA-4BB7-AAC0-9944519A1DA3}" dt="2025-09-05T12:39:15.825" v="622" actId="1076"/>
          <ac:picMkLst>
            <pc:docMk/>
            <pc:sldMk cId="2813009466" sldId="304"/>
            <ac:picMk id="11" creationId="{1FE9DFC7-2A91-6424-DDA3-366B6A95BA15}"/>
          </ac:picMkLst>
        </pc:picChg>
        <pc:picChg chg="mod">
          <ac:chgData name="Bradley DEYSEL" userId="eb652434-ba0d-4f6d-bc67-94b5b671a75a" providerId="ADAL" clId="{03370CF4-8EDA-4BB7-AAC0-9944519A1DA3}" dt="2025-09-05T12:48:17.720" v="1034" actId="1076"/>
          <ac:picMkLst>
            <pc:docMk/>
            <pc:sldMk cId="2813009466" sldId="304"/>
            <ac:picMk id="1032" creationId="{DE3B94B9-ADD4-F11F-461D-7D69F7652A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122AC-A7CE-4997-83DD-BF7273D88653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7CF97-7BAA-4248-8F22-4D6A27E6F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1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2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76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1CEB-5D3D-B7CE-A140-BA76DB711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14B7F-D9D2-0FF1-82E9-FA531D347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2F014-DB27-939D-5B32-7B1AE3B52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76F8D-D03A-7974-D657-A57B66F36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2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49CF-1753-F87B-A00E-74065B34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8DEF5-44DF-F0E8-9E8E-D0F53BAC6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B59E3-0610-5715-DB10-57A135D94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6549C-5888-98CD-E032-020010E04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1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F2A6-4B09-E56A-5275-E0B2E15A4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AB0720-DA91-4DA4-C64A-013F5529A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7854F-70FB-C23D-EC17-AF1E0B69D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497C4-B62C-FD27-E066-EAF8AB263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1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29FB0-5F1F-59C9-3039-1E1BD6833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BB159-1329-FC60-CD46-49A450EB9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E0245-1251-0BB9-EF41-C556F6335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AB4F1-B54F-2DDA-31B0-D17970D66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99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8BC2-489B-FA62-9DB8-29CCE0CD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84758-552D-70E5-3D0A-88AB05303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91A88-FBC8-F17F-ABF5-67832068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7957-F63F-4B91-90C6-0540C45B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78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C0C77-EFD3-961B-CD33-89DCE9150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4CE42-FD81-8576-7D09-7F7483A60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C4B2B-E187-0D6A-0C6D-B06BA6975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275DB-70EE-2F3F-83B0-9FB19824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8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8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7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81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46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07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3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439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Elements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7E8D-2315-D59D-970F-0A949A79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940539" y="320675"/>
            <a:ext cx="62407" cy="1066165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535A9-BDFC-00AE-9AB2-79DF389C14F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940539" y="1627505"/>
            <a:ext cx="62407" cy="3935095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>
                <a:solidFill>
                  <a:srgbClr val="8EBAE5"/>
                </a:solidFill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!!GoldAccent">
            <a:extLst>
              <a:ext uri="{FF2B5EF4-FFF2-40B4-BE49-F238E27FC236}">
                <a16:creationId xmlns:a16="http://schemas.microsoft.com/office/drawing/2014/main" id="{4DEE6EA0-C4D1-720C-7208-9A6DF240DFE6}"/>
              </a:ext>
            </a:extLst>
          </p:cNvPr>
          <p:cNvSpPr/>
          <p:nvPr userDrawn="1"/>
        </p:nvSpPr>
        <p:spPr>
          <a:xfrm>
            <a:off x="0" y="6776518"/>
            <a:ext cx="12192000" cy="108000"/>
          </a:xfrm>
          <a:prstGeom prst="rect">
            <a:avLst/>
          </a:prstGeom>
          <a:solidFill>
            <a:srgbClr val="8E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!!SVLogo">
            <a:extLst>
              <a:ext uri="{FF2B5EF4-FFF2-40B4-BE49-F238E27FC236}">
                <a16:creationId xmlns:a16="http://schemas.microsoft.com/office/drawing/2014/main" id="{DBA132C9-A9CD-40E1-5859-7790EA54E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1010"/>
          <a:stretch/>
        </p:blipFill>
        <p:spPr>
          <a:xfrm>
            <a:off x="189054" y="90698"/>
            <a:ext cx="1368996" cy="1022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EBC19-2637-EE7F-F9B6-6FDB6269C429}"/>
              </a:ext>
            </a:extLst>
          </p:cNvPr>
          <p:cNvSpPr txBox="1"/>
          <p:nvPr userDrawn="1"/>
        </p:nvSpPr>
        <p:spPr>
          <a:xfrm>
            <a:off x="1558050" y="159467"/>
            <a:ext cx="554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EBAE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 Council Update</a:t>
            </a:r>
          </a:p>
        </p:txBody>
      </p:sp>
    </p:spTree>
    <p:extLst>
      <p:ext uri="{BB962C8B-B14F-4D97-AF65-F5344CB8AC3E}">
        <p14:creationId xmlns:p14="http://schemas.microsoft.com/office/powerpoint/2010/main" val="62607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1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42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3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7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1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51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1FA5-6617-46D7-9EB7-B62344BD408E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9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  <p:sldLayoutId id="2147485137" r:id="rId12"/>
    <p:sldLayoutId id="2147485138" r:id="rId13"/>
    <p:sldLayoutId id="2147485139" r:id="rId14"/>
    <p:sldLayoutId id="2147485140" r:id="rId15"/>
    <p:sldLayoutId id="21474851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A0A45-BF8C-BA8B-A317-9D91D6B3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2E09D-E213-D040-1114-0EB4E9BD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A487C-B692-74EF-65FC-ACA1AA5BF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BBC19-1E29-4434-ABC3-82EB8B099DEF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1994A-230C-2D53-849E-1AD3AECF8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2BDF-F8E2-716E-8E92-C914E3EA4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856CAC-6FF3-434D-8FBB-F5862B8415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8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EBAE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s://youtu.be/EGSrApzkqCo" TargetMode="External"/><Relationship Id="rId12" Type="http://schemas.openxmlformats.org/officeDocument/2006/relationships/hyperlink" Target="https://www.youtube.com/watch?v=HjdFamsht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hyperlink" Target="https://www.merriam-webster.com/word-of-the-day" TargetMode="External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ajxQOh3iqQ" TargetMode="External"/><Relationship Id="rId13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8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32829E-A3C5-3F76-C1F5-EAAE351D6F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36408" y="11896"/>
            <a:ext cx="6100163" cy="6812152"/>
          </a:xfrm>
          <a:custGeom>
            <a:avLst/>
            <a:gdLst>
              <a:gd name="connsiteX0" fmla="*/ 0 w 6100163"/>
              <a:gd name="connsiteY0" fmla="*/ 0 h 6812152"/>
              <a:gd name="connsiteX1" fmla="*/ 493559 w 6100163"/>
              <a:gd name="connsiteY1" fmla="*/ 0 h 6812152"/>
              <a:gd name="connsiteX2" fmla="*/ 926116 w 6100163"/>
              <a:gd name="connsiteY2" fmla="*/ 0 h 6812152"/>
              <a:gd name="connsiteX3" fmla="*/ 1419674 w 6100163"/>
              <a:gd name="connsiteY3" fmla="*/ 0 h 6812152"/>
              <a:gd name="connsiteX4" fmla="*/ 1791230 w 6100163"/>
              <a:gd name="connsiteY4" fmla="*/ 0 h 6812152"/>
              <a:gd name="connsiteX5" fmla="*/ 2223787 w 6100163"/>
              <a:gd name="connsiteY5" fmla="*/ 0 h 6812152"/>
              <a:gd name="connsiteX6" fmla="*/ 2778347 w 6100163"/>
              <a:gd name="connsiteY6" fmla="*/ 0 h 6812152"/>
              <a:gd name="connsiteX7" fmla="*/ 3332907 w 6100163"/>
              <a:gd name="connsiteY7" fmla="*/ 0 h 6812152"/>
              <a:gd name="connsiteX8" fmla="*/ 3826466 w 6100163"/>
              <a:gd name="connsiteY8" fmla="*/ 0 h 6812152"/>
              <a:gd name="connsiteX9" fmla="*/ 4320025 w 6100163"/>
              <a:gd name="connsiteY9" fmla="*/ 0 h 6812152"/>
              <a:gd name="connsiteX10" fmla="*/ 4813583 w 6100163"/>
              <a:gd name="connsiteY10" fmla="*/ 0 h 6812152"/>
              <a:gd name="connsiteX11" fmla="*/ 5368143 w 6100163"/>
              <a:gd name="connsiteY11" fmla="*/ 0 h 6812152"/>
              <a:gd name="connsiteX12" fmla="*/ 6100163 w 6100163"/>
              <a:gd name="connsiteY12" fmla="*/ 0 h 6812152"/>
              <a:gd name="connsiteX13" fmla="*/ 6100163 w 6100163"/>
              <a:gd name="connsiteY13" fmla="*/ 635801 h 6812152"/>
              <a:gd name="connsiteX14" fmla="*/ 6100163 w 6100163"/>
              <a:gd name="connsiteY14" fmla="*/ 1135359 h 6812152"/>
              <a:gd name="connsiteX15" fmla="*/ 6100163 w 6100163"/>
              <a:gd name="connsiteY15" fmla="*/ 1839281 h 6812152"/>
              <a:gd name="connsiteX16" fmla="*/ 6100163 w 6100163"/>
              <a:gd name="connsiteY16" fmla="*/ 2406960 h 6812152"/>
              <a:gd name="connsiteX17" fmla="*/ 6100163 w 6100163"/>
              <a:gd name="connsiteY17" fmla="*/ 2974640 h 6812152"/>
              <a:gd name="connsiteX18" fmla="*/ 6100163 w 6100163"/>
              <a:gd name="connsiteY18" fmla="*/ 3610441 h 6812152"/>
              <a:gd name="connsiteX19" fmla="*/ 6100163 w 6100163"/>
              <a:gd name="connsiteY19" fmla="*/ 4314363 h 6812152"/>
              <a:gd name="connsiteX20" fmla="*/ 6100163 w 6100163"/>
              <a:gd name="connsiteY20" fmla="*/ 4745799 h 6812152"/>
              <a:gd name="connsiteX21" fmla="*/ 6100163 w 6100163"/>
              <a:gd name="connsiteY21" fmla="*/ 5313479 h 6812152"/>
              <a:gd name="connsiteX22" fmla="*/ 6100163 w 6100163"/>
              <a:gd name="connsiteY22" fmla="*/ 5949279 h 6812152"/>
              <a:gd name="connsiteX23" fmla="*/ 6100163 w 6100163"/>
              <a:gd name="connsiteY23" fmla="*/ 6812152 h 6812152"/>
              <a:gd name="connsiteX24" fmla="*/ 5667606 w 6100163"/>
              <a:gd name="connsiteY24" fmla="*/ 6812152 h 6812152"/>
              <a:gd name="connsiteX25" fmla="*/ 5174047 w 6100163"/>
              <a:gd name="connsiteY25" fmla="*/ 6812152 h 6812152"/>
              <a:gd name="connsiteX26" fmla="*/ 4497484 w 6100163"/>
              <a:gd name="connsiteY26" fmla="*/ 6812152 h 6812152"/>
              <a:gd name="connsiteX27" fmla="*/ 3820920 w 6100163"/>
              <a:gd name="connsiteY27" fmla="*/ 6812152 h 6812152"/>
              <a:gd name="connsiteX28" fmla="*/ 3449365 w 6100163"/>
              <a:gd name="connsiteY28" fmla="*/ 6812152 h 6812152"/>
              <a:gd name="connsiteX29" fmla="*/ 2894805 w 6100163"/>
              <a:gd name="connsiteY29" fmla="*/ 6812152 h 6812152"/>
              <a:gd name="connsiteX30" fmla="*/ 2218241 w 6100163"/>
              <a:gd name="connsiteY30" fmla="*/ 6812152 h 6812152"/>
              <a:gd name="connsiteX31" fmla="*/ 1785684 w 6100163"/>
              <a:gd name="connsiteY31" fmla="*/ 6812152 h 6812152"/>
              <a:gd name="connsiteX32" fmla="*/ 1292125 w 6100163"/>
              <a:gd name="connsiteY32" fmla="*/ 6812152 h 6812152"/>
              <a:gd name="connsiteX33" fmla="*/ 737565 w 6100163"/>
              <a:gd name="connsiteY33" fmla="*/ 6812152 h 6812152"/>
              <a:gd name="connsiteX34" fmla="*/ 0 w 6100163"/>
              <a:gd name="connsiteY34" fmla="*/ 6812152 h 6812152"/>
              <a:gd name="connsiteX35" fmla="*/ 0 w 6100163"/>
              <a:gd name="connsiteY35" fmla="*/ 6244473 h 6812152"/>
              <a:gd name="connsiteX36" fmla="*/ 0 w 6100163"/>
              <a:gd name="connsiteY36" fmla="*/ 5744915 h 6812152"/>
              <a:gd name="connsiteX37" fmla="*/ 0 w 6100163"/>
              <a:gd name="connsiteY37" fmla="*/ 5313479 h 6812152"/>
              <a:gd name="connsiteX38" fmla="*/ 0 w 6100163"/>
              <a:gd name="connsiteY38" fmla="*/ 4609556 h 6812152"/>
              <a:gd name="connsiteX39" fmla="*/ 0 w 6100163"/>
              <a:gd name="connsiteY39" fmla="*/ 4178120 h 6812152"/>
              <a:gd name="connsiteX40" fmla="*/ 0 w 6100163"/>
              <a:gd name="connsiteY40" fmla="*/ 3542319 h 6812152"/>
              <a:gd name="connsiteX41" fmla="*/ 0 w 6100163"/>
              <a:gd name="connsiteY41" fmla="*/ 2974640 h 6812152"/>
              <a:gd name="connsiteX42" fmla="*/ 0 w 6100163"/>
              <a:gd name="connsiteY42" fmla="*/ 2475082 h 6812152"/>
              <a:gd name="connsiteX43" fmla="*/ 0 w 6100163"/>
              <a:gd name="connsiteY43" fmla="*/ 2111767 h 6812152"/>
              <a:gd name="connsiteX44" fmla="*/ 0 w 6100163"/>
              <a:gd name="connsiteY44" fmla="*/ 1475966 h 6812152"/>
              <a:gd name="connsiteX45" fmla="*/ 0 w 6100163"/>
              <a:gd name="connsiteY45" fmla="*/ 772044 h 6812152"/>
              <a:gd name="connsiteX46" fmla="*/ 0 w 6100163"/>
              <a:gd name="connsiteY46" fmla="*/ 0 h 681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100163" h="6812152" fill="none" extrusionOk="0">
                <a:moveTo>
                  <a:pt x="0" y="0"/>
                </a:moveTo>
                <a:cubicBezTo>
                  <a:pt x="110933" y="-2587"/>
                  <a:pt x="305751" y="23927"/>
                  <a:pt x="493559" y="0"/>
                </a:cubicBezTo>
                <a:cubicBezTo>
                  <a:pt x="681367" y="-23927"/>
                  <a:pt x="739342" y="41077"/>
                  <a:pt x="926116" y="0"/>
                </a:cubicBezTo>
                <a:cubicBezTo>
                  <a:pt x="1112890" y="-41077"/>
                  <a:pt x="1281035" y="53876"/>
                  <a:pt x="1419674" y="0"/>
                </a:cubicBezTo>
                <a:cubicBezTo>
                  <a:pt x="1558313" y="-53876"/>
                  <a:pt x="1665205" y="11935"/>
                  <a:pt x="1791230" y="0"/>
                </a:cubicBezTo>
                <a:cubicBezTo>
                  <a:pt x="1917255" y="-11935"/>
                  <a:pt x="2107790" y="23056"/>
                  <a:pt x="2223787" y="0"/>
                </a:cubicBezTo>
                <a:cubicBezTo>
                  <a:pt x="2339784" y="-23056"/>
                  <a:pt x="2583987" y="42333"/>
                  <a:pt x="2778347" y="0"/>
                </a:cubicBezTo>
                <a:cubicBezTo>
                  <a:pt x="2972707" y="-42333"/>
                  <a:pt x="3121093" y="116"/>
                  <a:pt x="3332907" y="0"/>
                </a:cubicBezTo>
                <a:cubicBezTo>
                  <a:pt x="3544721" y="-116"/>
                  <a:pt x="3680181" y="3166"/>
                  <a:pt x="3826466" y="0"/>
                </a:cubicBezTo>
                <a:cubicBezTo>
                  <a:pt x="3972751" y="-3166"/>
                  <a:pt x="4116129" y="3148"/>
                  <a:pt x="4320025" y="0"/>
                </a:cubicBezTo>
                <a:cubicBezTo>
                  <a:pt x="4523921" y="-3148"/>
                  <a:pt x="4599713" y="46974"/>
                  <a:pt x="4813583" y="0"/>
                </a:cubicBezTo>
                <a:cubicBezTo>
                  <a:pt x="5027453" y="-46974"/>
                  <a:pt x="5164301" y="9714"/>
                  <a:pt x="5368143" y="0"/>
                </a:cubicBezTo>
                <a:cubicBezTo>
                  <a:pt x="5571985" y="-9714"/>
                  <a:pt x="5938301" y="49094"/>
                  <a:pt x="6100163" y="0"/>
                </a:cubicBezTo>
                <a:cubicBezTo>
                  <a:pt x="6171210" y="166040"/>
                  <a:pt x="6082492" y="345833"/>
                  <a:pt x="6100163" y="635801"/>
                </a:cubicBezTo>
                <a:cubicBezTo>
                  <a:pt x="6117834" y="925769"/>
                  <a:pt x="6095267" y="913249"/>
                  <a:pt x="6100163" y="1135359"/>
                </a:cubicBezTo>
                <a:cubicBezTo>
                  <a:pt x="6105059" y="1357469"/>
                  <a:pt x="6033931" y="1608147"/>
                  <a:pt x="6100163" y="1839281"/>
                </a:cubicBezTo>
                <a:cubicBezTo>
                  <a:pt x="6166395" y="2070415"/>
                  <a:pt x="6082157" y="2217845"/>
                  <a:pt x="6100163" y="2406960"/>
                </a:cubicBezTo>
                <a:cubicBezTo>
                  <a:pt x="6118169" y="2596075"/>
                  <a:pt x="6090644" y="2775390"/>
                  <a:pt x="6100163" y="2974640"/>
                </a:cubicBezTo>
                <a:cubicBezTo>
                  <a:pt x="6109682" y="3173890"/>
                  <a:pt x="6071439" y="3372978"/>
                  <a:pt x="6100163" y="3610441"/>
                </a:cubicBezTo>
                <a:cubicBezTo>
                  <a:pt x="6128887" y="3847904"/>
                  <a:pt x="6044311" y="4067281"/>
                  <a:pt x="6100163" y="4314363"/>
                </a:cubicBezTo>
                <a:cubicBezTo>
                  <a:pt x="6156015" y="4561445"/>
                  <a:pt x="6069528" y="4636677"/>
                  <a:pt x="6100163" y="4745799"/>
                </a:cubicBezTo>
                <a:cubicBezTo>
                  <a:pt x="6130798" y="4854921"/>
                  <a:pt x="6061616" y="5163036"/>
                  <a:pt x="6100163" y="5313479"/>
                </a:cubicBezTo>
                <a:cubicBezTo>
                  <a:pt x="6138710" y="5463922"/>
                  <a:pt x="6040741" y="5740400"/>
                  <a:pt x="6100163" y="5949279"/>
                </a:cubicBezTo>
                <a:cubicBezTo>
                  <a:pt x="6159585" y="6158158"/>
                  <a:pt x="6019009" y="6495297"/>
                  <a:pt x="6100163" y="6812152"/>
                </a:cubicBezTo>
                <a:cubicBezTo>
                  <a:pt x="5991179" y="6828815"/>
                  <a:pt x="5854938" y="6799148"/>
                  <a:pt x="5667606" y="6812152"/>
                </a:cubicBezTo>
                <a:cubicBezTo>
                  <a:pt x="5480274" y="6825156"/>
                  <a:pt x="5401243" y="6768809"/>
                  <a:pt x="5174047" y="6812152"/>
                </a:cubicBezTo>
                <a:cubicBezTo>
                  <a:pt x="4946851" y="6855495"/>
                  <a:pt x="4754048" y="6733141"/>
                  <a:pt x="4497484" y="6812152"/>
                </a:cubicBezTo>
                <a:cubicBezTo>
                  <a:pt x="4240920" y="6891163"/>
                  <a:pt x="4073641" y="6781422"/>
                  <a:pt x="3820920" y="6812152"/>
                </a:cubicBezTo>
                <a:cubicBezTo>
                  <a:pt x="3568199" y="6842882"/>
                  <a:pt x="3540036" y="6780331"/>
                  <a:pt x="3449365" y="6812152"/>
                </a:cubicBezTo>
                <a:cubicBezTo>
                  <a:pt x="3358694" y="6843973"/>
                  <a:pt x="3131952" y="6770104"/>
                  <a:pt x="2894805" y="6812152"/>
                </a:cubicBezTo>
                <a:cubicBezTo>
                  <a:pt x="2657658" y="6854200"/>
                  <a:pt x="2368453" y="6743260"/>
                  <a:pt x="2218241" y="6812152"/>
                </a:cubicBezTo>
                <a:cubicBezTo>
                  <a:pt x="2068029" y="6881044"/>
                  <a:pt x="1980272" y="6796904"/>
                  <a:pt x="1785684" y="6812152"/>
                </a:cubicBezTo>
                <a:cubicBezTo>
                  <a:pt x="1591096" y="6827400"/>
                  <a:pt x="1440674" y="6761399"/>
                  <a:pt x="1292125" y="6812152"/>
                </a:cubicBezTo>
                <a:cubicBezTo>
                  <a:pt x="1143576" y="6862905"/>
                  <a:pt x="974414" y="6780011"/>
                  <a:pt x="737565" y="6812152"/>
                </a:cubicBezTo>
                <a:cubicBezTo>
                  <a:pt x="500716" y="6844293"/>
                  <a:pt x="355012" y="6801992"/>
                  <a:pt x="0" y="6812152"/>
                </a:cubicBezTo>
                <a:cubicBezTo>
                  <a:pt x="-13284" y="6548672"/>
                  <a:pt x="45796" y="6370510"/>
                  <a:pt x="0" y="6244473"/>
                </a:cubicBezTo>
                <a:cubicBezTo>
                  <a:pt x="-45796" y="6118436"/>
                  <a:pt x="43294" y="5854243"/>
                  <a:pt x="0" y="5744915"/>
                </a:cubicBezTo>
                <a:cubicBezTo>
                  <a:pt x="-43294" y="5635587"/>
                  <a:pt x="42074" y="5443100"/>
                  <a:pt x="0" y="5313479"/>
                </a:cubicBezTo>
                <a:cubicBezTo>
                  <a:pt x="-42074" y="5183858"/>
                  <a:pt x="28851" y="4850842"/>
                  <a:pt x="0" y="4609556"/>
                </a:cubicBezTo>
                <a:cubicBezTo>
                  <a:pt x="-28851" y="4368270"/>
                  <a:pt x="19163" y="4265768"/>
                  <a:pt x="0" y="4178120"/>
                </a:cubicBezTo>
                <a:cubicBezTo>
                  <a:pt x="-19163" y="4090472"/>
                  <a:pt x="15419" y="3859582"/>
                  <a:pt x="0" y="3542319"/>
                </a:cubicBezTo>
                <a:cubicBezTo>
                  <a:pt x="-15419" y="3225056"/>
                  <a:pt x="21856" y="3243131"/>
                  <a:pt x="0" y="2974640"/>
                </a:cubicBezTo>
                <a:cubicBezTo>
                  <a:pt x="-21856" y="2706149"/>
                  <a:pt x="49232" y="2686970"/>
                  <a:pt x="0" y="2475082"/>
                </a:cubicBezTo>
                <a:cubicBezTo>
                  <a:pt x="-49232" y="2263194"/>
                  <a:pt x="35603" y="2245735"/>
                  <a:pt x="0" y="2111767"/>
                </a:cubicBezTo>
                <a:cubicBezTo>
                  <a:pt x="-35603" y="1977800"/>
                  <a:pt x="35148" y="1705388"/>
                  <a:pt x="0" y="1475966"/>
                </a:cubicBezTo>
                <a:cubicBezTo>
                  <a:pt x="-35148" y="1246544"/>
                  <a:pt x="3326" y="1072818"/>
                  <a:pt x="0" y="772044"/>
                </a:cubicBezTo>
                <a:cubicBezTo>
                  <a:pt x="-3326" y="471270"/>
                  <a:pt x="29750" y="247448"/>
                  <a:pt x="0" y="0"/>
                </a:cubicBezTo>
                <a:close/>
              </a:path>
              <a:path w="6100163" h="6812152" stroke="0" extrusionOk="0">
                <a:moveTo>
                  <a:pt x="0" y="0"/>
                </a:moveTo>
                <a:cubicBezTo>
                  <a:pt x="219719" y="-23373"/>
                  <a:pt x="318302" y="562"/>
                  <a:pt x="493559" y="0"/>
                </a:cubicBezTo>
                <a:cubicBezTo>
                  <a:pt x="668816" y="-562"/>
                  <a:pt x="748636" y="43555"/>
                  <a:pt x="865114" y="0"/>
                </a:cubicBezTo>
                <a:cubicBezTo>
                  <a:pt x="981593" y="-43555"/>
                  <a:pt x="1279880" y="14861"/>
                  <a:pt x="1480676" y="0"/>
                </a:cubicBezTo>
                <a:cubicBezTo>
                  <a:pt x="1681472" y="-14861"/>
                  <a:pt x="1804155" y="23881"/>
                  <a:pt x="1974235" y="0"/>
                </a:cubicBezTo>
                <a:cubicBezTo>
                  <a:pt x="2144315" y="-23881"/>
                  <a:pt x="2446521" y="1519"/>
                  <a:pt x="2650798" y="0"/>
                </a:cubicBezTo>
                <a:cubicBezTo>
                  <a:pt x="2855075" y="-1519"/>
                  <a:pt x="3158033" y="59849"/>
                  <a:pt x="3327362" y="0"/>
                </a:cubicBezTo>
                <a:cubicBezTo>
                  <a:pt x="3496691" y="-59849"/>
                  <a:pt x="3668994" y="28417"/>
                  <a:pt x="3820920" y="0"/>
                </a:cubicBezTo>
                <a:cubicBezTo>
                  <a:pt x="3972846" y="-28417"/>
                  <a:pt x="4295649" y="41293"/>
                  <a:pt x="4436482" y="0"/>
                </a:cubicBezTo>
                <a:cubicBezTo>
                  <a:pt x="4577315" y="-41293"/>
                  <a:pt x="4699160" y="39681"/>
                  <a:pt x="4808038" y="0"/>
                </a:cubicBezTo>
                <a:cubicBezTo>
                  <a:pt x="4916916" y="-39681"/>
                  <a:pt x="5147206" y="3990"/>
                  <a:pt x="5362598" y="0"/>
                </a:cubicBezTo>
                <a:cubicBezTo>
                  <a:pt x="5577990" y="-3990"/>
                  <a:pt x="5798934" y="3260"/>
                  <a:pt x="6100163" y="0"/>
                </a:cubicBezTo>
                <a:cubicBezTo>
                  <a:pt x="6117123" y="91393"/>
                  <a:pt x="6070439" y="209573"/>
                  <a:pt x="6100163" y="363315"/>
                </a:cubicBezTo>
                <a:cubicBezTo>
                  <a:pt x="6129887" y="517057"/>
                  <a:pt x="6055502" y="837875"/>
                  <a:pt x="6100163" y="1067237"/>
                </a:cubicBezTo>
                <a:cubicBezTo>
                  <a:pt x="6144824" y="1296599"/>
                  <a:pt x="6045536" y="1626448"/>
                  <a:pt x="6100163" y="1771160"/>
                </a:cubicBezTo>
                <a:cubicBezTo>
                  <a:pt x="6154790" y="1915872"/>
                  <a:pt x="6080190" y="2253318"/>
                  <a:pt x="6100163" y="2475082"/>
                </a:cubicBezTo>
                <a:cubicBezTo>
                  <a:pt x="6120136" y="2696846"/>
                  <a:pt x="6043779" y="2870134"/>
                  <a:pt x="6100163" y="2974640"/>
                </a:cubicBezTo>
                <a:cubicBezTo>
                  <a:pt x="6156547" y="3079146"/>
                  <a:pt x="6077648" y="3159390"/>
                  <a:pt x="6100163" y="3337954"/>
                </a:cubicBezTo>
                <a:cubicBezTo>
                  <a:pt x="6122678" y="3516518"/>
                  <a:pt x="6092481" y="3662336"/>
                  <a:pt x="6100163" y="3905634"/>
                </a:cubicBezTo>
                <a:cubicBezTo>
                  <a:pt x="6107845" y="4148932"/>
                  <a:pt x="6030357" y="4360529"/>
                  <a:pt x="6100163" y="4541435"/>
                </a:cubicBezTo>
                <a:cubicBezTo>
                  <a:pt x="6169969" y="4722341"/>
                  <a:pt x="6033270" y="4932162"/>
                  <a:pt x="6100163" y="5109114"/>
                </a:cubicBezTo>
                <a:cubicBezTo>
                  <a:pt x="6167056" y="5286066"/>
                  <a:pt x="6095257" y="5464177"/>
                  <a:pt x="6100163" y="5676793"/>
                </a:cubicBezTo>
                <a:cubicBezTo>
                  <a:pt x="6105069" y="5889409"/>
                  <a:pt x="6099846" y="5956555"/>
                  <a:pt x="6100163" y="6176351"/>
                </a:cubicBezTo>
                <a:cubicBezTo>
                  <a:pt x="6100480" y="6396147"/>
                  <a:pt x="6084318" y="6580778"/>
                  <a:pt x="6100163" y="6812152"/>
                </a:cubicBezTo>
                <a:cubicBezTo>
                  <a:pt x="5923868" y="6866322"/>
                  <a:pt x="5733379" y="6805466"/>
                  <a:pt x="5423599" y="6812152"/>
                </a:cubicBezTo>
                <a:cubicBezTo>
                  <a:pt x="5113819" y="6818838"/>
                  <a:pt x="5047867" y="6764706"/>
                  <a:pt x="4747036" y="6812152"/>
                </a:cubicBezTo>
                <a:cubicBezTo>
                  <a:pt x="4446205" y="6859598"/>
                  <a:pt x="4313718" y="6789899"/>
                  <a:pt x="4192476" y="6812152"/>
                </a:cubicBezTo>
                <a:cubicBezTo>
                  <a:pt x="4071234" y="6834405"/>
                  <a:pt x="3866169" y="6778276"/>
                  <a:pt x="3759919" y="6812152"/>
                </a:cubicBezTo>
                <a:cubicBezTo>
                  <a:pt x="3653669" y="6846028"/>
                  <a:pt x="3479834" y="6758423"/>
                  <a:pt x="3266360" y="6812152"/>
                </a:cubicBezTo>
                <a:cubicBezTo>
                  <a:pt x="3052886" y="6865881"/>
                  <a:pt x="2935866" y="6764273"/>
                  <a:pt x="2772801" y="6812152"/>
                </a:cubicBezTo>
                <a:cubicBezTo>
                  <a:pt x="2609736" y="6860031"/>
                  <a:pt x="2488408" y="6772899"/>
                  <a:pt x="2401246" y="6812152"/>
                </a:cubicBezTo>
                <a:cubicBezTo>
                  <a:pt x="2314085" y="6851405"/>
                  <a:pt x="2070550" y="6775090"/>
                  <a:pt x="1846686" y="6812152"/>
                </a:cubicBezTo>
                <a:cubicBezTo>
                  <a:pt x="1622822" y="6849214"/>
                  <a:pt x="1586522" y="6793478"/>
                  <a:pt x="1475130" y="6812152"/>
                </a:cubicBezTo>
                <a:cubicBezTo>
                  <a:pt x="1363738" y="6830826"/>
                  <a:pt x="1271157" y="6795358"/>
                  <a:pt x="1103575" y="6812152"/>
                </a:cubicBezTo>
                <a:cubicBezTo>
                  <a:pt x="935993" y="6828946"/>
                  <a:pt x="783735" y="6796338"/>
                  <a:pt x="610016" y="6812152"/>
                </a:cubicBezTo>
                <a:cubicBezTo>
                  <a:pt x="436297" y="6827966"/>
                  <a:pt x="297030" y="6773965"/>
                  <a:pt x="0" y="6812152"/>
                </a:cubicBezTo>
                <a:cubicBezTo>
                  <a:pt x="-29982" y="6707736"/>
                  <a:pt x="29620" y="6454297"/>
                  <a:pt x="0" y="6312594"/>
                </a:cubicBezTo>
                <a:cubicBezTo>
                  <a:pt x="-29620" y="6170891"/>
                  <a:pt x="61598" y="5888937"/>
                  <a:pt x="0" y="5744915"/>
                </a:cubicBezTo>
                <a:cubicBezTo>
                  <a:pt x="-61598" y="5600893"/>
                  <a:pt x="46440" y="5386217"/>
                  <a:pt x="0" y="5177236"/>
                </a:cubicBezTo>
                <a:cubicBezTo>
                  <a:pt x="-46440" y="4968255"/>
                  <a:pt x="22704" y="4942046"/>
                  <a:pt x="0" y="4813921"/>
                </a:cubicBezTo>
                <a:cubicBezTo>
                  <a:pt x="-22704" y="4685796"/>
                  <a:pt x="47432" y="4562509"/>
                  <a:pt x="0" y="4382484"/>
                </a:cubicBezTo>
                <a:cubicBezTo>
                  <a:pt x="-47432" y="4202459"/>
                  <a:pt x="56620" y="3934635"/>
                  <a:pt x="0" y="3746684"/>
                </a:cubicBezTo>
                <a:cubicBezTo>
                  <a:pt x="-56620" y="3558733"/>
                  <a:pt x="40900" y="3397766"/>
                  <a:pt x="0" y="3247126"/>
                </a:cubicBezTo>
                <a:cubicBezTo>
                  <a:pt x="-40900" y="3096486"/>
                  <a:pt x="51739" y="2797195"/>
                  <a:pt x="0" y="2679446"/>
                </a:cubicBezTo>
                <a:cubicBezTo>
                  <a:pt x="-51739" y="2561697"/>
                  <a:pt x="11650" y="2310775"/>
                  <a:pt x="0" y="2111767"/>
                </a:cubicBezTo>
                <a:cubicBezTo>
                  <a:pt x="-11650" y="1912759"/>
                  <a:pt x="25034" y="1781439"/>
                  <a:pt x="0" y="1544088"/>
                </a:cubicBezTo>
                <a:cubicBezTo>
                  <a:pt x="-25034" y="1306737"/>
                  <a:pt x="4784" y="1219166"/>
                  <a:pt x="0" y="1044530"/>
                </a:cubicBezTo>
                <a:cubicBezTo>
                  <a:pt x="-4784" y="869894"/>
                  <a:pt x="29768" y="299348"/>
                  <a:pt x="0" y="0"/>
                </a:cubicBezTo>
                <a:close/>
              </a:path>
            </a:pathLst>
          </a:custGeom>
          <a:ln w="57150">
            <a:noFill/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00D79-8215-464E-1F5B-14F7A1ECF9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028" y="85344"/>
            <a:ext cx="5946661" cy="6772656"/>
          </a:xfrm>
          <a:custGeom>
            <a:avLst/>
            <a:gdLst>
              <a:gd name="connsiteX0" fmla="*/ 0 w 5946661"/>
              <a:gd name="connsiteY0" fmla="*/ 0 h 6772656"/>
              <a:gd name="connsiteX1" fmla="*/ 594666 w 5946661"/>
              <a:gd name="connsiteY1" fmla="*/ 0 h 6772656"/>
              <a:gd name="connsiteX2" fmla="*/ 1129866 w 5946661"/>
              <a:gd name="connsiteY2" fmla="*/ 0 h 6772656"/>
              <a:gd name="connsiteX3" fmla="*/ 1605598 w 5946661"/>
              <a:gd name="connsiteY3" fmla="*/ 0 h 6772656"/>
              <a:gd name="connsiteX4" fmla="*/ 2140798 w 5946661"/>
              <a:gd name="connsiteY4" fmla="*/ 0 h 6772656"/>
              <a:gd name="connsiteX5" fmla="*/ 2557064 w 5946661"/>
              <a:gd name="connsiteY5" fmla="*/ 0 h 6772656"/>
              <a:gd name="connsiteX6" fmla="*/ 3032797 w 5946661"/>
              <a:gd name="connsiteY6" fmla="*/ 0 h 6772656"/>
              <a:gd name="connsiteX7" fmla="*/ 3627463 w 5946661"/>
              <a:gd name="connsiteY7" fmla="*/ 0 h 6772656"/>
              <a:gd name="connsiteX8" fmla="*/ 4222129 w 5946661"/>
              <a:gd name="connsiteY8" fmla="*/ 0 h 6772656"/>
              <a:gd name="connsiteX9" fmla="*/ 4757329 w 5946661"/>
              <a:gd name="connsiteY9" fmla="*/ 0 h 6772656"/>
              <a:gd name="connsiteX10" fmla="*/ 5292528 w 5946661"/>
              <a:gd name="connsiteY10" fmla="*/ 0 h 6772656"/>
              <a:gd name="connsiteX11" fmla="*/ 5946661 w 5946661"/>
              <a:gd name="connsiteY11" fmla="*/ 0 h 6772656"/>
              <a:gd name="connsiteX12" fmla="*/ 5946661 w 5946661"/>
              <a:gd name="connsiteY12" fmla="*/ 564388 h 6772656"/>
              <a:gd name="connsiteX13" fmla="*/ 5946661 w 5946661"/>
              <a:gd name="connsiteY13" fmla="*/ 993323 h 6772656"/>
              <a:gd name="connsiteX14" fmla="*/ 5946661 w 5946661"/>
              <a:gd name="connsiteY14" fmla="*/ 1557711 h 6772656"/>
              <a:gd name="connsiteX15" fmla="*/ 5946661 w 5946661"/>
              <a:gd name="connsiteY15" fmla="*/ 2054372 h 6772656"/>
              <a:gd name="connsiteX16" fmla="*/ 5946661 w 5946661"/>
              <a:gd name="connsiteY16" fmla="*/ 2754213 h 6772656"/>
              <a:gd name="connsiteX17" fmla="*/ 5946661 w 5946661"/>
              <a:gd name="connsiteY17" fmla="*/ 3318601 h 6772656"/>
              <a:gd name="connsiteX18" fmla="*/ 5946661 w 5946661"/>
              <a:gd name="connsiteY18" fmla="*/ 3882989 h 6772656"/>
              <a:gd name="connsiteX19" fmla="*/ 5946661 w 5946661"/>
              <a:gd name="connsiteY19" fmla="*/ 4515104 h 6772656"/>
              <a:gd name="connsiteX20" fmla="*/ 5946661 w 5946661"/>
              <a:gd name="connsiteY20" fmla="*/ 5214945 h 6772656"/>
              <a:gd name="connsiteX21" fmla="*/ 5946661 w 5946661"/>
              <a:gd name="connsiteY21" fmla="*/ 5643880 h 6772656"/>
              <a:gd name="connsiteX22" fmla="*/ 5946661 w 5946661"/>
              <a:gd name="connsiteY22" fmla="*/ 6208268 h 6772656"/>
              <a:gd name="connsiteX23" fmla="*/ 5946661 w 5946661"/>
              <a:gd name="connsiteY23" fmla="*/ 6772656 h 6772656"/>
              <a:gd name="connsiteX24" fmla="*/ 5292528 w 5946661"/>
              <a:gd name="connsiteY24" fmla="*/ 6772656 h 6772656"/>
              <a:gd name="connsiteX25" fmla="*/ 4757329 w 5946661"/>
              <a:gd name="connsiteY25" fmla="*/ 6772656 h 6772656"/>
              <a:gd name="connsiteX26" fmla="*/ 4222129 w 5946661"/>
              <a:gd name="connsiteY26" fmla="*/ 6772656 h 6772656"/>
              <a:gd name="connsiteX27" fmla="*/ 3508530 w 5946661"/>
              <a:gd name="connsiteY27" fmla="*/ 6772656 h 6772656"/>
              <a:gd name="connsiteX28" fmla="*/ 2794931 w 5946661"/>
              <a:gd name="connsiteY28" fmla="*/ 6772656 h 6772656"/>
              <a:gd name="connsiteX29" fmla="*/ 2378664 w 5946661"/>
              <a:gd name="connsiteY29" fmla="*/ 6772656 h 6772656"/>
              <a:gd name="connsiteX30" fmla="*/ 1783998 w 5946661"/>
              <a:gd name="connsiteY30" fmla="*/ 6772656 h 6772656"/>
              <a:gd name="connsiteX31" fmla="*/ 1070399 w 5946661"/>
              <a:gd name="connsiteY31" fmla="*/ 6772656 h 6772656"/>
              <a:gd name="connsiteX32" fmla="*/ 594666 w 5946661"/>
              <a:gd name="connsiteY32" fmla="*/ 6772656 h 6772656"/>
              <a:gd name="connsiteX33" fmla="*/ 0 w 5946661"/>
              <a:gd name="connsiteY33" fmla="*/ 6772656 h 6772656"/>
              <a:gd name="connsiteX34" fmla="*/ 0 w 5946661"/>
              <a:gd name="connsiteY34" fmla="*/ 6208268 h 6772656"/>
              <a:gd name="connsiteX35" fmla="*/ 0 w 5946661"/>
              <a:gd name="connsiteY35" fmla="*/ 5711607 h 6772656"/>
              <a:gd name="connsiteX36" fmla="*/ 0 w 5946661"/>
              <a:gd name="connsiteY36" fmla="*/ 5147219 h 6772656"/>
              <a:gd name="connsiteX37" fmla="*/ 0 w 5946661"/>
              <a:gd name="connsiteY37" fmla="*/ 4650557 h 6772656"/>
              <a:gd name="connsiteX38" fmla="*/ 0 w 5946661"/>
              <a:gd name="connsiteY38" fmla="*/ 4221622 h 6772656"/>
              <a:gd name="connsiteX39" fmla="*/ 0 w 5946661"/>
              <a:gd name="connsiteY39" fmla="*/ 3521781 h 6772656"/>
              <a:gd name="connsiteX40" fmla="*/ 0 w 5946661"/>
              <a:gd name="connsiteY40" fmla="*/ 3092846 h 6772656"/>
              <a:gd name="connsiteX41" fmla="*/ 0 w 5946661"/>
              <a:gd name="connsiteY41" fmla="*/ 2460732 h 6772656"/>
              <a:gd name="connsiteX42" fmla="*/ 0 w 5946661"/>
              <a:gd name="connsiteY42" fmla="*/ 1896344 h 6772656"/>
              <a:gd name="connsiteX43" fmla="*/ 0 w 5946661"/>
              <a:gd name="connsiteY43" fmla="*/ 1399682 h 6772656"/>
              <a:gd name="connsiteX44" fmla="*/ 0 w 5946661"/>
              <a:gd name="connsiteY44" fmla="*/ 1038474 h 6772656"/>
              <a:gd name="connsiteX45" fmla="*/ 0 w 5946661"/>
              <a:gd name="connsiteY45" fmla="*/ 0 h 67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46661" h="6772656" fill="none" extrusionOk="0">
                <a:moveTo>
                  <a:pt x="0" y="0"/>
                </a:moveTo>
                <a:cubicBezTo>
                  <a:pt x="126337" y="-5498"/>
                  <a:pt x="405991" y="7418"/>
                  <a:pt x="594666" y="0"/>
                </a:cubicBezTo>
                <a:cubicBezTo>
                  <a:pt x="783341" y="-7418"/>
                  <a:pt x="978547" y="32731"/>
                  <a:pt x="1129866" y="0"/>
                </a:cubicBezTo>
                <a:cubicBezTo>
                  <a:pt x="1281185" y="-32731"/>
                  <a:pt x="1507352" y="37776"/>
                  <a:pt x="1605598" y="0"/>
                </a:cubicBezTo>
                <a:cubicBezTo>
                  <a:pt x="1703844" y="-37776"/>
                  <a:pt x="1940728" y="46474"/>
                  <a:pt x="2140798" y="0"/>
                </a:cubicBezTo>
                <a:cubicBezTo>
                  <a:pt x="2340868" y="-46474"/>
                  <a:pt x="2419191" y="6937"/>
                  <a:pt x="2557064" y="0"/>
                </a:cubicBezTo>
                <a:cubicBezTo>
                  <a:pt x="2694937" y="-6937"/>
                  <a:pt x="2828817" y="11623"/>
                  <a:pt x="3032797" y="0"/>
                </a:cubicBezTo>
                <a:cubicBezTo>
                  <a:pt x="3236777" y="-11623"/>
                  <a:pt x="3366383" y="4737"/>
                  <a:pt x="3627463" y="0"/>
                </a:cubicBezTo>
                <a:cubicBezTo>
                  <a:pt x="3888543" y="-4737"/>
                  <a:pt x="3966211" y="11143"/>
                  <a:pt x="4222129" y="0"/>
                </a:cubicBezTo>
                <a:cubicBezTo>
                  <a:pt x="4478047" y="-11143"/>
                  <a:pt x="4571982" y="39252"/>
                  <a:pt x="4757329" y="0"/>
                </a:cubicBezTo>
                <a:cubicBezTo>
                  <a:pt x="4942676" y="-39252"/>
                  <a:pt x="5135609" y="35258"/>
                  <a:pt x="5292528" y="0"/>
                </a:cubicBezTo>
                <a:cubicBezTo>
                  <a:pt x="5449447" y="-35258"/>
                  <a:pt x="5705829" y="7704"/>
                  <a:pt x="5946661" y="0"/>
                </a:cubicBezTo>
                <a:cubicBezTo>
                  <a:pt x="5988242" y="150082"/>
                  <a:pt x="5946145" y="336002"/>
                  <a:pt x="5946661" y="564388"/>
                </a:cubicBezTo>
                <a:cubicBezTo>
                  <a:pt x="5947177" y="792774"/>
                  <a:pt x="5924928" y="828610"/>
                  <a:pt x="5946661" y="993323"/>
                </a:cubicBezTo>
                <a:cubicBezTo>
                  <a:pt x="5968394" y="1158036"/>
                  <a:pt x="5923541" y="1435097"/>
                  <a:pt x="5946661" y="1557711"/>
                </a:cubicBezTo>
                <a:cubicBezTo>
                  <a:pt x="5969781" y="1680325"/>
                  <a:pt x="5932690" y="1892497"/>
                  <a:pt x="5946661" y="2054372"/>
                </a:cubicBezTo>
                <a:cubicBezTo>
                  <a:pt x="5960632" y="2216247"/>
                  <a:pt x="5913937" y="2526029"/>
                  <a:pt x="5946661" y="2754213"/>
                </a:cubicBezTo>
                <a:cubicBezTo>
                  <a:pt x="5979385" y="2982397"/>
                  <a:pt x="5936504" y="3085275"/>
                  <a:pt x="5946661" y="3318601"/>
                </a:cubicBezTo>
                <a:cubicBezTo>
                  <a:pt x="5956818" y="3551927"/>
                  <a:pt x="5903826" y="3654118"/>
                  <a:pt x="5946661" y="3882989"/>
                </a:cubicBezTo>
                <a:cubicBezTo>
                  <a:pt x="5989496" y="4111860"/>
                  <a:pt x="5906984" y="4334551"/>
                  <a:pt x="5946661" y="4515104"/>
                </a:cubicBezTo>
                <a:cubicBezTo>
                  <a:pt x="5986338" y="4695657"/>
                  <a:pt x="5934911" y="4873976"/>
                  <a:pt x="5946661" y="5214945"/>
                </a:cubicBezTo>
                <a:cubicBezTo>
                  <a:pt x="5958411" y="5555914"/>
                  <a:pt x="5915761" y="5480783"/>
                  <a:pt x="5946661" y="5643880"/>
                </a:cubicBezTo>
                <a:cubicBezTo>
                  <a:pt x="5977561" y="5806978"/>
                  <a:pt x="5943999" y="6094913"/>
                  <a:pt x="5946661" y="6208268"/>
                </a:cubicBezTo>
                <a:cubicBezTo>
                  <a:pt x="5949323" y="6321623"/>
                  <a:pt x="5891848" y="6634034"/>
                  <a:pt x="5946661" y="6772656"/>
                </a:cubicBezTo>
                <a:cubicBezTo>
                  <a:pt x="5702917" y="6817057"/>
                  <a:pt x="5438305" y="6748834"/>
                  <a:pt x="5292528" y="6772656"/>
                </a:cubicBezTo>
                <a:cubicBezTo>
                  <a:pt x="5146751" y="6796478"/>
                  <a:pt x="4941185" y="6771109"/>
                  <a:pt x="4757329" y="6772656"/>
                </a:cubicBezTo>
                <a:cubicBezTo>
                  <a:pt x="4573473" y="6774203"/>
                  <a:pt x="4477591" y="6766302"/>
                  <a:pt x="4222129" y="6772656"/>
                </a:cubicBezTo>
                <a:cubicBezTo>
                  <a:pt x="3966667" y="6779010"/>
                  <a:pt x="3859806" y="6688778"/>
                  <a:pt x="3508530" y="6772656"/>
                </a:cubicBezTo>
                <a:cubicBezTo>
                  <a:pt x="3157254" y="6856534"/>
                  <a:pt x="3017065" y="6710413"/>
                  <a:pt x="2794931" y="6772656"/>
                </a:cubicBezTo>
                <a:cubicBezTo>
                  <a:pt x="2572797" y="6834899"/>
                  <a:pt x="2586257" y="6739352"/>
                  <a:pt x="2378664" y="6772656"/>
                </a:cubicBezTo>
                <a:cubicBezTo>
                  <a:pt x="2171071" y="6805960"/>
                  <a:pt x="1931890" y="6754565"/>
                  <a:pt x="1783998" y="6772656"/>
                </a:cubicBezTo>
                <a:cubicBezTo>
                  <a:pt x="1636106" y="6790747"/>
                  <a:pt x="1292295" y="6765091"/>
                  <a:pt x="1070399" y="6772656"/>
                </a:cubicBezTo>
                <a:cubicBezTo>
                  <a:pt x="848503" y="6780221"/>
                  <a:pt x="708775" y="6735868"/>
                  <a:pt x="594666" y="6772656"/>
                </a:cubicBezTo>
                <a:cubicBezTo>
                  <a:pt x="480557" y="6809444"/>
                  <a:pt x="215019" y="6749959"/>
                  <a:pt x="0" y="6772656"/>
                </a:cubicBezTo>
                <a:cubicBezTo>
                  <a:pt x="-4727" y="6524336"/>
                  <a:pt x="66979" y="6486219"/>
                  <a:pt x="0" y="6208268"/>
                </a:cubicBezTo>
                <a:cubicBezTo>
                  <a:pt x="-66979" y="5930317"/>
                  <a:pt x="26109" y="5956450"/>
                  <a:pt x="0" y="5711607"/>
                </a:cubicBezTo>
                <a:cubicBezTo>
                  <a:pt x="-26109" y="5466764"/>
                  <a:pt x="53659" y="5295269"/>
                  <a:pt x="0" y="5147219"/>
                </a:cubicBezTo>
                <a:cubicBezTo>
                  <a:pt x="-53659" y="4999169"/>
                  <a:pt x="12412" y="4862729"/>
                  <a:pt x="0" y="4650557"/>
                </a:cubicBezTo>
                <a:cubicBezTo>
                  <a:pt x="-12412" y="4438385"/>
                  <a:pt x="3948" y="4411009"/>
                  <a:pt x="0" y="4221622"/>
                </a:cubicBezTo>
                <a:cubicBezTo>
                  <a:pt x="-3948" y="4032235"/>
                  <a:pt x="52064" y="3764087"/>
                  <a:pt x="0" y="3521781"/>
                </a:cubicBezTo>
                <a:cubicBezTo>
                  <a:pt x="-52064" y="3279475"/>
                  <a:pt x="16805" y="3304978"/>
                  <a:pt x="0" y="3092846"/>
                </a:cubicBezTo>
                <a:cubicBezTo>
                  <a:pt x="-16805" y="2880715"/>
                  <a:pt x="72342" y="2661293"/>
                  <a:pt x="0" y="2460732"/>
                </a:cubicBezTo>
                <a:cubicBezTo>
                  <a:pt x="-72342" y="2260171"/>
                  <a:pt x="49274" y="2115453"/>
                  <a:pt x="0" y="1896344"/>
                </a:cubicBezTo>
                <a:cubicBezTo>
                  <a:pt x="-49274" y="1677235"/>
                  <a:pt x="43589" y="1565384"/>
                  <a:pt x="0" y="1399682"/>
                </a:cubicBezTo>
                <a:cubicBezTo>
                  <a:pt x="-43589" y="1233980"/>
                  <a:pt x="25464" y="1143908"/>
                  <a:pt x="0" y="1038474"/>
                </a:cubicBezTo>
                <a:cubicBezTo>
                  <a:pt x="-25464" y="933040"/>
                  <a:pt x="48041" y="487878"/>
                  <a:pt x="0" y="0"/>
                </a:cubicBezTo>
                <a:close/>
              </a:path>
              <a:path w="5946661" h="6772656" stroke="0" extrusionOk="0">
                <a:moveTo>
                  <a:pt x="0" y="0"/>
                </a:moveTo>
                <a:cubicBezTo>
                  <a:pt x="262296" y="-53295"/>
                  <a:pt x="280007" y="31988"/>
                  <a:pt x="535199" y="0"/>
                </a:cubicBezTo>
                <a:cubicBezTo>
                  <a:pt x="790391" y="-31988"/>
                  <a:pt x="814146" y="25752"/>
                  <a:pt x="951466" y="0"/>
                </a:cubicBezTo>
                <a:cubicBezTo>
                  <a:pt x="1088786" y="-25752"/>
                  <a:pt x="1438039" y="49467"/>
                  <a:pt x="1605598" y="0"/>
                </a:cubicBezTo>
                <a:cubicBezTo>
                  <a:pt x="1773157" y="-49467"/>
                  <a:pt x="1939609" y="32199"/>
                  <a:pt x="2140798" y="0"/>
                </a:cubicBezTo>
                <a:cubicBezTo>
                  <a:pt x="2341987" y="-32199"/>
                  <a:pt x="2590134" y="29194"/>
                  <a:pt x="2854397" y="0"/>
                </a:cubicBezTo>
                <a:cubicBezTo>
                  <a:pt x="3118660" y="-29194"/>
                  <a:pt x="3270011" y="53057"/>
                  <a:pt x="3567997" y="0"/>
                </a:cubicBezTo>
                <a:cubicBezTo>
                  <a:pt x="3865983" y="-53057"/>
                  <a:pt x="3892433" y="55"/>
                  <a:pt x="4103196" y="0"/>
                </a:cubicBezTo>
                <a:cubicBezTo>
                  <a:pt x="4313959" y="-55"/>
                  <a:pt x="4564698" y="35439"/>
                  <a:pt x="4757329" y="0"/>
                </a:cubicBezTo>
                <a:cubicBezTo>
                  <a:pt x="4949960" y="-35439"/>
                  <a:pt x="4974230" y="2834"/>
                  <a:pt x="5173595" y="0"/>
                </a:cubicBezTo>
                <a:cubicBezTo>
                  <a:pt x="5372960" y="-2834"/>
                  <a:pt x="5752678" y="16204"/>
                  <a:pt x="5946661" y="0"/>
                </a:cubicBezTo>
                <a:cubicBezTo>
                  <a:pt x="5987689" y="161151"/>
                  <a:pt x="5946572" y="404640"/>
                  <a:pt x="5946661" y="564388"/>
                </a:cubicBezTo>
                <a:cubicBezTo>
                  <a:pt x="5946750" y="724136"/>
                  <a:pt x="5932046" y="816881"/>
                  <a:pt x="5946661" y="925596"/>
                </a:cubicBezTo>
                <a:cubicBezTo>
                  <a:pt x="5961276" y="1034311"/>
                  <a:pt x="5874663" y="1278158"/>
                  <a:pt x="5946661" y="1625437"/>
                </a:cubicBezTo>
                <a:cubicBezTo>
                  <a:pt x="6018659" y="1972716"/>
                  <a:pt x="5892975" y="2070952"/>
                  <a:pt x="5946661" y="2325279"/>
                </a:cubicBezTo>
                <a:cubicBezTo>
                  <a:pt x="6000347" y="2579606"/>
                  <a:pt x="5878374" y="2754085"/>
                  <a:pt x="5946661" y="3025120"/>
                </a:cubicBezTo>
                <a:cubicBezTo>
                  <a:pt x="6014948" y="3296155"/>
                  <a:pt x="5930629" y="3385721"/>
                  <a:pt x="5946661" y="3521781"/>
                </a:cubicBezTo>
                <a:cubicBezTo>
                  <a:pt x="5962693" y="3657841"/>
                  <a:pt x="5919194" y="3802405"/>
                  <a:pt x="5946661" y="3882989"/>
                </a:cubicBezTo>
                <a:cubicBezTo>
                  <a:pt x="5974128" y="3963573"/>
                  <a:pt x="5926504" y="4186666"/>
                  <a:pt x="5946661" y="4447377"/>
                </a:cubicBezTo>
                <a:cubicBezTo>
                  <a:pt x="5966818" y="4708088"/>
                  <a:pt x="5926313" y="4832467"/>
                  <a:pt x="5946661" y="5079492"/>
                </a:cubicBezTo>
                <a:cubicBezTo>
                  <a:pt x="5967009" y="5326518"/>
                  <a:pt x="5911539" y="5364520"/>
                  <a:pt x="5946661" y="5643880"/>
                </a:cubicBezTo>
                <a:cubicBezTo>
                  <a:pt x="5981783" y="5923240"/>
                  <a:pt x="5942083" y="5943196"/>
                  <a:pt x="5946661" y="6208268"/>
                </a:cubicBezTo>
                <a:cubicBezTo>
                  <a:pt x="5951239" y="6473340"/>
                  <a:pt x="5923943" y="6623431"/>
                  <a:pt x="5946661" y="6772656"/>
                </a:cubicBezTo>
                <a:cubicBezTo>
                  <a:pt x="5839854" y="6780096"/>
                  <a:pt x="5646888" y="6751015"/>
                  <a:pt x="5470928" y="6772656"/>
                </a:cubicBezTo>
                <a:cubicBezTo>
                  <a:pt x="5294968" y="6794297"/>
                  <a:pt x="5028606" y="6734985"/>
                  <a:pt x="4816795" y="6772656"/>
                </a:cubicBezTo>
                <a:cubicBezTo>
                  <a:pt x="4604984" y="6810327"/>
                  <a:pt x="4255533" y="6744073"/>
                  <a:pt x="4103196" y="6772656"/>
                </a:cubicBezTo>
                <a:cubicBezTo>
                  <a:pt x="3950859" y="6801239"/>
                  <a:pt x="3729571" y="6724330"/>
                  <a:pt x="3508530" y="6772656"/>
                </a:cubicBezTo>
                <a:cubicBezTo>
                  <a:pt x="3287489" y="6820982"/>
                  <a:pt x="3235093" y="6732676"/>
                  <a:pt x="3032797" y="6772656"/>
                </a:cubicBezTo>
                <a:cubicBezTo>
                  <a:pt x="2830501" y="6812636"/>
                  <a:pt x="2725238" y="6738254"/>
                  <a:pt x="2497598" y="6772656"/>
                </a:cubicBezTo>
                <a:cubicBezTo>
                  <a:pt x="2269958" y="6807058"/>
                  <a:pt x="2189584" y="6731232"/>
                  <a:pt x="1962398" y="6772656"/>
                </a:cubicBezTo>
                <a:cubicBezTo>
                  <a:pt x="1735212" y="6814080"/>
                  <a:pt x="1709454" y="6770628"/>
                  <a:pt x="1546132" y="6772656"/>
                </a:cubicBezTo>
                <a:cubicBezTo>
                  <a:pt x="1382810" y="6774684"/>
                  <a:pt x="1134926" y="6714080"/>
                  <a:pt x="951466" y="6772656"/>
                </a:cubicBezTo>
                <a:cubicBezTo>
                  <a:pt x="768006" y="6831232"/>
                  <a:pt x="662309" y="6744052"/>
                  <a:pt x="535199" y="6772656"/>
                </a:cubicBezTo>
                <a:cubicBezTo>
                  <a:pt x="408089" y="6801260"/>
                  <a:pt x="122698" y="6727967"/>
                  <a:pt x="0" y="6772656"/>
                </a:cubicBezTo>
                <a:cubicBezTo>
                  <a:pt x="-1697" y="6597789"/>
                  <a:pt x="18444" y="6483955"/>
                  <a:pt x="0" y="6275995"/>
                </a:cubicBezTo>
                <a:cubicBezTo>
                  <a:pt x="-18444" y="6068035"/>
                  <a:pt x="35384" y="5789085"/>
                  <a:pt x="0" y="5643880"/>
                </a:cubicBezTo>
                <a:cubicBezTo>
                  <a:pt x="-35384" y="5498676"/>
                  <a:pt x="9541" y="5460114"/>
                  <a:pt x="0" y="5282672"/>
                </a:cubicBezTo>
                <a:cubicBezTo>
                  <a:pt x="-9541" y="5105230"/>
                  <a:pt x="18961" y="4852942"/>
                  <a:pt x="0" y="4718284"/>
                </a:cubicBezTo>
                <a:cubicBezTo>
                  <a:pt x="-18961" y="4583626"/>
                  <a:pt x="49675" y="4429680"/>
                  <a:pt x="0" y="4153896"/>
                </a:cubicBezTo>
                <a:cubicBezTo>
                  <a:pt x="-49675" y="3878112"/>
                  <a:pt x="32059" y="3931980"/>
                  <a:pt x="0" y="3792687"/>
                </a:cubicBezTo>
                <a:cubicBezTo>
                  <a:pt x="-32059" y="3653394"/>
                  <a:pt x="8312" y="3470678"/>
                  <a:pt x="0" y="3363752"/>
                </a:cubicBezTo>
                <a:cubicBezTo>
                  <a:pt x="-8312" y="3256827"/>
                  <a:pt x="39262" y="3000510"/>
                  <a:pt x="0" y="2731638"/>
                </a:cubicBezTo>
                <a:cubicBezTo>
                  <a:pt x="-39262" y="2462766"/>
                  <a:pt x="15017" y="2362478"/>
                  <a:pt x="0" y="2234976"/>
                </a:cubicBezTo>
                <a:cubicBezTo>
                  <a:pt x="-15017" y="2107474"/>
                  <a:pt x="36690" y="1900367"/>
                  <a:pt x="0" y="1670588"/>
                </a:cubicBezTo>
                <a:cubicBezTo>
                  <a:pt x="-36690" y="1440809"/>
                  <a:pt x="52935" y="1264077"/>
                  <a:pt x="0" y="1106200"/>
                </a:cubicBezTo>
                <a:cubicBezTo>
                  <a:pt x="-52935" y="948323"/>
                  <a:pt x="9339" y="747680"/>
                  <a:pt x="0" y="541812"/>
                </a:cubicBezTo>
                <a:cubicBezTo>
                  <a:pt x="-9339" y="335944"/>
                  <a:pt x="61559" y="143766"/>
                  <a:pt x="0" y="0"/>
                </a:cubicBezTo>
                <a:close/>
              </a:path>
            </a:pathLst>
          </a:custGeom>
          <a:ln w="57150">
            <a:noFill/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38" name="Picture 14" descr="day-1-1">
            <a:extLst>
              <a:ext uri="{FF2B5EF4-FFF2-40B4-BE49-F238E27FC236}">
                <a16:creationId xmlns:a16="http://schemas.microsoft.com/office/drawing/2014/main" id="{354155A9-0D03-49BB-8F63-AB4CA996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" y="19359"/>
            <a:ext cx="1168387" cy="13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89" y="11896"/>
            <a:ext cx="1455728" cy="1312754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4F166B-2995-3A3C-555D-1617C7F89036}"/>
              </a:ext>
            </a:extLst>
          </p:cNvPr>
          <p:cNvSpPr/>
          <p:nvPr/>
        </p:nvSpPr>
        <p:spPr>
          <a:xfrm>
            <a:off x="1699765" y="33952"/>
            <a:ext cx="8706317" cy="627232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theme for this half term: </a:t>
            </a:r>
          </a:p>
          <a:p>
            <a:pPr algn="ctr"/>
            <a:r>
              <a:rPr lang="en-GB" sz="19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School Mission Statement: Deeply Christian; Open to All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BD8A17-5EAE-60F2-2A55-78F46AED1A48}"/>
              </a:ext>
            </a:extLst>
          </p:cNvPr>
          <p:cNvSpPr/>
          <p:nvPr/>
        </p:nvSpPr>
        <p:spPr>
          <a:xfrm>
            <a:off x="1699764" y="686553"/>
            <a:ext cx="8706317" cy="44158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Equality and Diversity theme for this half term: </a:t>
            </a:r>
            <a:r>
              <a:rPr lang="en-GB" sz="19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Inclusion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652432-D9B4-EA27-DF1A-0C85550A3990}"/>
              </a:ext>
            </a:extLst>
          </p:cNvPr>
          <p:cNvSpPr/>
          <p:nvPr/>
        </p:nvSpPr>
        <p:spPr>
          <a:xfrm>
            <a:off x="1699763" y="1166546"/>
            <a:ext cx="8706317" cy="42569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The theme for this week: </a:t>
            </a:r>
            <a:r>
              <a:rPr lang="en-GB" sz="19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Head Team Introductions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9C534AD6-3C17-FB99-FD1F-42F056C33E46}"/>
              </a:ext>
            </a:extLst>
          </p:cNvPr>
          <p:cNvSpPr txBox="1"/>
          <p:nvPr/>
        </p:nvSpPr>
        <p:spPr>
          <a:xfrm>
            <a:off x="152784" y="2591970"/>
            <a:ext cx="2642597" cy="2331184"/>
          </a:xfrm>
          <a:prstGeom prst="horizontalScroll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Baguet Script"/>
              </a:rPr>
              <a:t>Click for the verses of the day</a:t>
            </a:r>
            <a:endParaRPr lang="en-US" sz="3600" dirty="0">
              <a:solidFill>
                <a:srgbClr val="C00000"/>
              </a:solidFill>
              <a:latin typeface="Baguet Script"/>
            </a:endParaRP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3BBE94F2-C5E9-C20C-589D-36DDC3CD7796}"/>
              </a:ext>
            </a:extLst>
          </p:cNvPr>
          <p:cNvGrpSpPr/>
          <p:nvPr/>
        </p:nvGrpSpPr>
        <p:grpSpPr>
          <a:xfrm>
            <a:off x="9964353" y="5556335"/>
            <a:ext cx="4413719" cy="1238520"/>
            <a:chOff x="10780741" y="5310484"/>
            <a:chExt cx="5567519" cy="1238520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C4BB43-22BB-327D-0F98-0384ECBF2E84}"/>
                </a:ext>
              </a:extLst>
            </p:cNvPr>
            <p:cNvSpPr/>
            <p:nvPr/>
          </p:nvSpPr>
          <p:spPr>
            <a:xfrm>
              <a:off x="11007371" y="5525344"/>
              <a:ext cx="77045" cy="637430"/>
            </a:xfrm>
            <a:custGeom>
              <a:avLst/>
              <a:gdLst>
                <a:gd name="connsiteX0" fmla="*/ 0 w 77045"/>
                <a:gd name="connsiteY0" fmla="*/ 637418 h 637430"/>
                <a:gd name="connsiteX1" fmla="*/ 33 w 77045"/>
                <a:gd name="connsiteY1" fmla="*/ 637293 h 637430"/>
                <a:gd name="connsiteX2" fmla="*/ 13745 w 77045"/>
                <a:gd name="connsiteY2" fmla="*/ 470812 h 637430"/>
                <a:gd name="connsiteX3" fmla="*/ 13745 w 77045"/>
                <a:gd name="connsiteY3" fmla="*/ 166594 h 637430"/>
                <a:gd name="connsiteX4" fmla="*/ 39 w 77045"/>
                <a:gd name="connsiteY4" fmla="*/ 113 h 637430"/>
                <a:gd name="connsiteX5" fmla="*/ 5 w 77045"/>
                <a:gd name="connsiteY5" fmla="*/ -12 h 637430"/>
                <a:gd name="connsiteX6" fmla="*/ 77046 w 77045"/>
                <a:gd name="connsiteY6" fmla="*/ -12 h 637430"/>
                <a:gd name="connsiteX7" fmla="*/ 77014 w 77045"/>
                <a:gd name="connsiteY7" fmla="*/ 111 h 637430"/>
                <a:gd name="connsiteX8" fmla="*/ 63299 w 77045"/>
                <a:gd name="connsiteY8" fmla="*/ 166594 h 637430"/>
                <a:gd name="connsiteX9" fmla="*/ 63299 w 77045"/>
                <a:gd name="connsiteY9" fmla="*/ 470812 h 637430"/>
                <a:gd name="connsiteX10" fmla="*/ 77014 w 77045"/>
                <a:gd name="connsiteY10" fmla="*/ 637287 h 637430"/>
                <a:gd name="connsiteX11" fmla="*/ 77046 w 77045"/>
                <a:gd name="connsiteY11" fmla="*/ 637418 h 637430"/>
                <a:gd name="connsiteX12" fmla="*/ 5 w 77045"/>
                <a:gd name="connsiteY12" fmla="*/ 637418 h 63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45" h="637430">
                  <a:moveTo>
                    <a:pt x="0" y="637418"/>
                  </a:moveTo>
                  <a:lnTo>
                    <a:pt x="33" y="637293"/>
                  </a:lnTo>
                  <a:cubicBezTo>
                    <a:pt x="8362" y="605069"/>
                    <a:pt x="13745" y="539726"/>
                    <a:pt x="13745" y="470812"/>
                  </a:cubicBezTo>
                  <a:lnTo>
                    <a:pt x="13745" y="166594"/>
                  </a:lnTo>
                  <a:cubicBezTo>
                    <a:pt x="13745" y="97680"/>
                    <a:pt x="8362" y="32337"/>
                    <a:pt x="39" y="113"/>
                  </a:cubicBezTo>
                  <a:lnTo>
                    <a:pt x="5" y="-12"/>
                  </a:lnTo>
                  <a:lnTo>
                    <a:pt x="77046" y="-12"/>
                  </a:lnTo>
                  <a:lnTo>
                    <a:pt x="77014" y="111"/>
                  </a:lnTo>
                  <a:cubicBezTo>
                    <a:pt x="68685" y="32328"/>
                    <a:pt x="63299" y="97669"/>
                    <a:pt x="63299" y="166594"/>
                  </a:cubicBezTo>
                  <a:lnTo>
                    <a:pt x="63299" y="470812"/>
                  </a:lnTo>
                  <a:cubicBezTo>
                    <a:pt x="63299" y="539732"/>
                    <a:pt x="68685" y="605075"/>
                    <a:pt x="77014" y="637287"/>
                  </a:cubicBezTo>
                  <a:lnTo>
                    <a:pt x="77046" y="637418"/>
                  </a:lnTo>
                  <a:lnTo>
                    <a:pt x="5" y="63741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861F7FF-ED20-0595-6AA3-7A81FC417CF9}"/>
                </a:ext>
              </a:extLst>
            </p:cNvPr>
            <p:cNvSpPr/>
            <p:nvPr/>
          </p:nvSpPr>
          <p:spPr>
            <a:xfrm>
              <a:off x="11599188" y="5526371"/>
              <a:ext cx="74364" cy="635373"/>
            </a:xfrm>
            <a:custGeom>
              <a:avLst/>
              <a:gdLst>
                <a:gd name="connsiteX0" fmla="*/ 0 w 74364"/>
                <a:gd name="connsiteY0" fmla="*/ 635361 h 635373"/>
                <a:gd name="connsiteX1" fmla="*/ 13451 w 74364"/>
                <a:gd name="connsiteY1" fmla="*/ 469782 h 635373"/>
                <a:gd name="connsiteX2" fmla="*/ 13451 w 74364"/>
                <a:gd name="connsiteY2" fmla="*/ 165564 h 635373"/>
                <a:gd name="connsiteX3" fmla="*/ 0 w 74364"/>
                <a:gd name="connsiteY3" fmla="*/ -12 h 635373"/>
                <a:gd name="connsiteX4" fmla="*/ 74358 w 74364"/>
                <a:gd name="connsiteY4" fmla="*/ -12 h 635373"/>
                <a:gd name="connsiteX5" fmla="*/ 60936 w 74364"/>
                <a:gd name="connsiteY5" fmla="*/ 165564 h 635373"/>
                <a:gd name="connsiteX6" fmla="*/ 60936 w 74364"/>
                <a:gd name="connsiteY6" fmla="*/ 469782 h 635373"/>
                <a:gd name="connsiteX7" fmla="*/ 74364 w 74364"/>
                <a:gd name="connsiteY7" fmla="*/ 635361 h 63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64" h="635373">
                  <a:moveTo>
                    <a:pt x="0" y="635361"/>
                  </a:moveTo>
                  <a:cubicBezTo>
                    <a:pt x="8194" y="602525"/>
                    <a:pt x="13451" y="537888"/>
                    <a:pt x="13451" y="469782"/>
                  </a:cubicBezTo>
                  <a:lnTo>
                    <a:pt x="13451" y="165564"/>
                  </a:lnTo>
                  <a:cubicBezTo>
                    <a:pt x="13451" y="97374"/>
                    <a:pt x="8183" y="32658"/>
                    <a:pt x="0" y="-12"/>
                  </a:cubicBezTo>
                  <a:lnTo>
                    <a:pt x="74358" y="-12"/>
                  </a:lnTo>
                  <a:cubicBezTo>
                    <a:pt x="66178" y="32731"/>
                    <a:pt x="60936" y="97374"/>
                    <a:pt x="60936" y="165564"/>
                  </a:cubicBezTo>
                  <a:lnTo>
                    <a:pt x="60936" y="469782"/>
                  </a:lnTo>
                  <a:cubicBezTo>
                    <a:pt x="60936" y="538057"/>
                    <a:pt x="66196" y="602776"/>
                    <a:pt x="74364" y="63536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E213E1-A65F-EDDB-F483-CFF5AE123919}"/>
                </a:ext>
              </a:extLst>
            </p:cNvPr>
            <p:cNvSpPr/>
            <p:nvPr/>
          </p:nvSpPr>
          <p:spPr>
            <a:xfrm>
              <a:off x="11204303" y="5982159"/>
              <a:ext cx="89294" cy="119064"/>
            </a:xfrm>
            <a:custGeom>
              <a:avLst/>
              <a:gdLst>
                <a:gd name="connsiteX0" fmla="*/ 89295 w 89294"/>
                <a:gd name="connsiteY0" fmla="*/ 119052 h 119064"/>
                <a:gd name="connsiteX1" fmla="*/ 8098 w 89294"/>
                <a:gd name="connsiteY1" fmla="*/ 80480 h 119064"/>
                <a:gd name="connsiteX2" fmla="*/ 0 w 89294"/>
                <a:gd name="connsiteY2" fmla="*/ -12 h 119064"/>
                <a:gd name="connsiteX3" fmla="*/ 1948 w 89294"/>
                <a:gd name="connsiteY3" fmla="*/ 3045 h 119064"/>
                <a:gd name="connsiteX4" fmla="*/ 29003 w 89294"/>
                <a:gd name="connsiteY4" fmla="*/ 39172 h 119064"/>
                <a:gd name="connsiteX5" fmla="*/ 89295 w 89294"/>
                <a:gd name="connsiteY5" fmla="*/ 82695 h 119064"/>
                <a:gd name="connsiteX6" fmla="*/ 89295 w 89294"/>
                <a:gd name="connsiteY6" fmla="*/ 119046 h 1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94" h="119064">
                  <a:moveTo>
                    <a:pt x="89295" y="119052"/>
                  </a:moveTo>
                  <a:cubicBezTo>
                    <a:pt x="57814" y="113299"/>
                    <a:pt x="31238" y="100676"/>
                    <a:pt x="8098" y="80480"/>
                  </a:cubicBezTo>
                  <a:lnTo>
                    <a:pt x="0" y="-12"/>
                  </a:lnTo>
                  <a:cubicBezTo>
                    <a:pt x="650" y="1021"/>
                    <a:pt x="1301" y="2039"/>
                    <a:pt x="1948" y="3045"/>
                  </a:cubicBezTo>
                  <a:cubicBezTo>
                    <a:pt x="10948" y="17051"/>
                    <a:pt x="19802" y="28872"/>
                    <a:pt x="29003" y="39172"/>
                  </a:cubicBezTo>
                  <a:cubicBezTo>
                    <a:pt x="48246" y="60713"/>
                    <a:pt x="67975" y="74952"/>
                    <a:pt x="89295" y="82695"/>
                  </a:cubicBezTo>
                  <a:lnTo>
                    <a:pt x="89295" y="11904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2D2B76-580B-84A0-D7FC-057C997E93C9}"/>
                </a:ext>
              </a:extLst>
            </p:cNvPr>
            <p:cNvSpPr/>
            <p:nvPr/>
          </p:nvSpPr>
          <p:spPr>
            <a:xfrm>
              <a:off x="10780741" y="5317392"/>
              <a:ext cx="1121071" cy="1231612"/>
            </a:xfrm>
            <a:custGeom>
              <a:avLst/>
              <a:gdLst>
                <a:gd name="connsiteX0" fmla="*/ 560528 w 1121071"/>
                <a:gd name="connsiteY0" fmla="*/ 1231600 h 1231612"/>
                <a:gd name="connsiteX1" fmla="*/ 175389 w 1121071"/>
                <a:gd name="connsiteY1" fmla="*/ 1074962 h 1231612"/>
                <a:gd name="connsiteX2" fmla="*/ 15856 w 1121071"/>
                <a:gd name="connsiteY2" fmla="*/ 696734 h 1231612"/>
                <a:gd name="connsiteX3" fmla="*/ 15856 w 1121071"/>
                <a:gd name="connsiteY3" fmla="*/ 173788 h 1231612"/>
                <a:gd name="connsiteX4" fmla="*/ 2371 w 1121071"/>
                <a:gd name="connsiteY4" fmla="*/ 9081 h 1231612"/>
                <a:gd name="connsiteX5" fmla="*/ 0 w 1121071"/>
                <a:gd name="connsiteY5" fmla="*/ -12 h 1231612"/>
                <a:gd name="connsiteX6" fmla="*/ 1121071 w 1121071"/>
                <a:gd name="connsiteY6" fmla="*/ -12 h 1231612"/>
                <a:gd name="connsiteX7" fmla="*/ 1118705 w 1121071"/>
                <a:gd name="connsiteY7" fmla="*/ 9093 h 1231612"/>
                <a:gd name="connsiteX8" fmla="*/ 1105222 w 1121071"/>
                <a:gd name="connsiteY8" fmla="*/ 172674 h 1231612"/>
                <a:gd name="connsiteX9" fmla="*/ 1105222 w 1121071"/>
                <a:gd name="connsiteY9" fmla="*/ 696734 h 1231612"/>
                <a:gd name="connsiteX10" fmla="*/ 945696 w 1121071"/>
                <a:gd name="connsiteY10" fmla="*/ 1074962 h 1231612"/>
                <a:gd name="connsiteX11" fmla="*/ 560534 w 1121071"/>
                <a:gd name="connsiteY11" fmla="*/ 1231600 h 1231612"/>
                <a:gd name="connsiteX12" fmla="*/ 57733 w 1121071"/>
                <a:gd name="connsiteY12" fmla="*/ 49642 h 1231612"/>
                <a:gd name="connsiteX13" fmla="*/ 64063 w 1121071"/>
                <a:gd name="connsiteY13" fmla="*/ 167983 h 1231612"/>
                <a:gd name="connsiteX14" fmla="*/ 64063 w 1121071"/>
                <a:gd name="connsiteY14" fmla="*/ 696734 h 1231612"/>
                <a:gd name="connsiteX15" fmla="*/ 209489 w 1121071"/>
                <a:gd name="connsiteY15" fmla="*/ 1041452 h 1231612"/>
                <a:gd name="connsiteX16" fmla="*/ 560528 w 1121071"/>
                <a:gd name="connsiteY16" fmla="*/ 1184265 h 1231612"/>
                <a:gd name="connsiteX17" fmla="*/ 911567 w 1121071"/>
                <a:gd name="connsiteY17" fmla="*/ 1041452 h 1231612"/>
                <a:gd name="connsiteX18" fmla="*/ 1056993 w 1121071"/>
                <a:gd name="connsiteY18" fmla="*/ 696734 h 1231612"/>
                <a:gd name="connsiteX19" fmla="*/ 1056993 w 1121071"/>
                <a:gd name="connsiteY19" fmla="*/ 173788 h 1231612"/>
                <a:gd name="connsiteX20" fmla="*/ 1063344 w 1121071"/>
                <a:gd name="connsiteY20" fmla="*/ 49642 h 1231612"/>
                <a:gd name="connsiteX21" fmla="*/ 1063613 w 1121071"/>
                <a:gd name="connsiteY21" fmla="*/ 47349 h 1231612"/>
                <a:gd name="connsiteX22" fmla="*/ 57460 w 1121071"/>
                <a:gd name="connsiteY22" fmla="*/ 47349 h 1231612"/>
                <a:gd name="connsiteX23" fmla="*/ 57728 w 1121071"/>
                <a:gd name="connsiteY23" fmla="*/ 49642 h 123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1071" h="1231612">
                  <a:moveTo>
                    <a:pt x="560528" y="1231600"/>
                  </a:moveTo>
                  <a:cubicBezTo>
                    <a:pt x="415026" y="1231600"/>
                    <a:pt x="278252" y="1175972"/>
                    <a:pt x="175389" y="1074962"/>
                  </a:cubicBezTo>
                  <a:cubicBezTo>
                    <a:pt x="72509" y="973938"/>
                    <a:pt x="15856" y="839617"/>
                    <a:pt x="15856" y="696734"/>
                  </a:cubicBezTo>
                  <a:lnTo>
                    <a:pt x="15856" y="173788"/>
                  </a:lnTo>
                  <a:cubicBezTo>
                    <a:pt x="15856" y="105437"/>
                    <a:pt x="10561" y="40785"/>
                    <a:pt x="2371" y="9081"/>
                  </a:cubicBezTo>
                  <a:lnTo>
                    <a:pt x="0" y="-12"/>
                  </a:lnTo>
                  <a:lnTo>
                    <a:pt x="1121071" y="-12"/>
                  </a:lnTo>
                  <a:lnTo>
                    <a:pt x="1118705" y="9093"/>
                  </a:lnTo>
                  <a:cubicBezTo>
                    <a:pt x="1110578" y="40462"/>
                    <a:pt x="1105289" y="104673"/>
                    <a:pt x="1105222" y="172674"/>
                  </a:cubicBezTo>
                  <a:lnTo>
                    <a:pt x="1105222" y="696734"/>
                  </a:lnTo>
                  <a:cubicBezTo>
                    <a:pt x="1105222" y="839597"/>
                    <a:pt x="1048568" y="973918"/>
                    <a:pt x="945696" y="1074962"/>
                  </a:cubicBezTo>
                  <a:cubicBezTo>
                    <a:pt x="842810" y="1175972"/>
                    <a:pt x="706021" y="1231600"/>
                    <a:pt x="560534" y="1231600"/>
                  </a:cubicBezTo>
                  <a:close/>
                  <a:moveTo>
                    <a:pt x="57733" y="49642"/>
                  </a:moveTo>
                  <a:cubicBezTo>
                    <a:pt x="61630" y="82864"/>
                    <a:pt x="63880" y="124895"/>
                    <a:pt x="64063" y="167983"/>
                  </a:cubicBezTo>
                  <a:lnTo>
                    <a:pt x="64063" y="696734"/>
                  </a:lnTo>
                  <a:cubicBezTo>
                    <a:pt x="64063" y="826939"/>
                    <a:pt x="115712" y="949364"/>
                    <a:pt x="209489" y="1041452"/>
                  </a:cubicBezTo>
                  <a:cubicBezTo>
                    <a:pt x="303265" y="1133546"/>
                    <a:pt x="427935" y="1184265"/>
                    <a:pt x="560528" y="1184265"/>
                  </a:cubicBezTo>
                  <a:cubicBezTo>
                    <a:pt x="693121" y="1184265"/>
                    <a:pt x="817785" y="1133546"/>
                    <a:pt x="911567" y="1041452"/>
                  </a:cubicBezTo>
                  <a:cubicBezTo>
                    <a:pt x="1005349" y="949387"/>
                    <a:pt x="1056993" y="826962"/>
                    <a:pt x="1056993" y="696734"/>
                  </a:cubicBezTo>
                  <a:lnTo>
                    <a:pt x="1056993" y="173788"/>
                  </a:lnTo>
                  <a:cubicBezTo>
                    <a:pt x="1056993" y="129297"/>
                    <a:pt x="1059310" y="84045"/>
                    <a:pt x="1063344" y="49642"/>
                  </a:cubicBezTo>
                  <a:lnTo>
                    <a:pt x="1063613" y="47349"/>
                  </a:lnTo>
                  <a:lnTo>
                    <a:pt x="57460" y="47349"/>
                  </a:lnTo>
                  <a:lnTo>
                    <a:pt x="57728" y="4964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A85D8A-4607-2CB9-66A3-E4C007143A34}"/>
                </a:ext>
              </a:extLst>
            </p:cNvPr>
            <p:cNvSpPr/>
            <p:nvPr/>
          </p:nvSpPr>
          <p:spPr>
            <a:xfrm>
              <a:off x="11222279" y="5590812"/>
              <a:ext cx="366526" cy="707329"/>
            </a:xfrm>
            <a:custGeom>
              <a:avLst/>
              <a:gdLst>
                <a:gd name="connsiteX0" fmla="*/ 81684 w 366526"/>
                <a:gd name="connsiteY0" fmla="*/ 707318 h 707329"/>
                <a:gd name="connsiteX1" fmla="*/ 95141 w 366526"/>
                <a:gd name="connsiteY1" fmla="*/ 541742 h 707329"/>
                <a:gd name="connsiteX2" fmla="*/ 95141 w 366526"/>
                <a:gd name="connsiteY2" fmla="*/ 301910 h 707329"/>
                <a:gd name="connsiteX3" fmla="*/ 118902 w 366526"/>
                <a:gd name="connsiteY3" fmla="*/ 317199 h 707329"/>
                <a:gd name="connsiteX4" fmla="*/ 142628 w 366526"/>
                <a:gd name="connsiteY4" fmla="*/ 333466 h 707329"/>
                <a:gd name="connsiteX5" fmla="*/ 142628 w 366526"/>
                <a:gd name="connsiteY5" fmla="*/ 479327 h 707329"/>
                <a:gd name="connsiteX6" fmla="*/ 146494 w 366526"/>
                <a:gd name="connsiteY6" fmla="*/ 478432 h 707329"/>
                <a:gd name="connsiteX7" fmla="*/ 165897 w 366526"/>
                <a:gd name="connsiteY7" fmla="*/ 471588 h 707329"/>
                <a:gd name="connsiteX8" fmla="*/ 206076 w 366526"/>
                <a:gd name="connsiteY8" fmla="*/ 402455 h 707329"/>
                <a:gd name="connsiteX9" fmla="*/ 166095 w 366526"/>
                <a:gd name="connsiteY9" fmla="*/ 322147 h 707329"/>
                <a:gd name="connsiteX10" fmla="*/ 146316 w 366526"/>
                <a:gd name="connsiteY10" fmla="*/ 307202 h 707329"/>
                <a:gd name="connsiteX11" fmla="*/ 143168 w 366526"/>
                <a:gd name="connsiteY11" fmla="*/ 305014 h 707329"/>
                <a:gd name="connsiteX12" fmla="*/ 131861 w 366526"/>
                <a:gd name="connsiteY12" fmla="*/ 297584 h 707329"/>
                <a:gd name="connsiteX13" fmla="*/ 74606 w 366526"/>
                <a:gd name="connsiteY13" fmla="*/ 260742 h 707329"/>
                <a:gd name="connsiteX14" fmla="*/ 72827 w 366526"/>
                <a:gd name="connsiteY14" fmla="*/ 259555 h 707329"/>
                <a:gd name="connsiteX15" fmla="*/ 43808 w 366526"/>
                <a:gd name="connsiteY15" fmla="*/ 236844 h 707329"/>
                <a:gd name="connsiteX16" fmla="*/ 24496 w 366526"/>
                <a:gd name="connsiteY16" fmla="*/ 215464 h 707329"/>
                <a:gd name="connsiteX17" fmla="*/ 0 w 366526"/>
                <a:gd name="connsiteY17" fmla="*/ 142565 h 707329"/>
                <a:gd name="connsiteX18" fmla="*/ 59859 w 366526"/>
                <a:gd name="connsiteY18" fmla="*/ 48837 h 707329"/>
                <a:gd name="connsiteX19" fmla="*/ 67109 w 366526"/>
                <a:gd name="connsiteY19" fmla="*/ 46010 h 707329"/>
                <a:gd name="connsiteX20" fmla="*/ 70414 w 366526"/>
                <a:gd name="connsiteY20" fmla="*/ 83465 h 707329"/>
                <a:gd name="connsiteX21" fmla="*/ 48785 w 366526"/>
                <a:gd name="connsiteY21" fmla="*/ 133554 h 707329"/>
                <a:gd name="connsiteX22" fmla="*/ 71517 w 366526"/>
                <a:gd name="connsiteY22" fmla="*/ 191108 h 707329"/>
                <a:gd name="connsiteX23" fmla="*/ 73778 w 366526"/>
                <a:gd name="connsiteY23" fmla="*/ 193643 h 707329"/>
                <a:gd name="connsiteX24" fmla="*/ 89907 w 366526"/>
                <a:gd name="connsiteY24" fmla="*/ 209084 h 707329"/>
                <a:gd name="connsiteX25" fmla="*/ 95100 w 366526"/>
                <a:gd name="connsiteY25" fmla="*/ 213494 h 707329"/>
                <a:gd name="connsiteX26" fmla="*/ 95100 w 366526"/>
                <a:gd name="connsiteY26" fmla="*/ 155019 h 707329"/>
                <a:gd name="connsiteX27" fmla="*/ 81824 w 366526"/>
                <a:gd name="connsiteY27" fmla="*/ 519 h 707329"/>
                <a:gd name="connsiteX28" fmla="*/ 112388 w 366526"/>
                <a:gd name="connsiteY28" fmla="*/ -12 h 707329"/>
                <a:gd name="connsiteX29" fmla="*/ 125437 w 366526"/>
                <a:gd name="connsiteY29" fmla="*/ -12 h 707329"/>
                <a:gd name="connsiteX30" fmla="*/ 155908 w 366526"/>
                <a:gd name="connsiteY30" fmla="*/ 519 h 707329"/>
                <a:gd name="connsiteX31" fmla="*/ 149767 w 366526"/>
                <a:gd name="connsiteY31" fmla="*/ 35502 h 707329"/>
                <a:gd name="connsiteX32" fmla="*/ 149382 w 366526"/>
                <a:gd name="connsiteY32" fmla="*/ 38507 h 707329"/>
                <a:gd name="connsiteX33" fmla="*/ 152439 w 366526"/>
                <a:gd name="connsiteY33" fmla="*/ 38942 h 707329"/>
                <a:gd name="connsiteX34" fmla="*/ 165243 w 366526"/>
                <a:gd name="connsiteY34" fmla="*/ 41144 h 707329"/>
                <a:gd name="connsiteX35" fmla="*/ 217322 w 366526"/>
                <a:gd name="connsiteY35" fmla="*/ 59759 h 707329"/>
                <a:gd name="connsiteX36" fmla="*/ 225517 w 366526"/>
                <a:gd name="connsiteY36" fmla="*/ 131226 h 707329"/>
                <a:gd name="connsiteX37" fmla="*/ 220473 w 366526"/>
                <a:gd name="connsiteY37" fmla="*/ 124863 h 707329"/>
                <a:gd name="connsiteX38" fmla="*/ 164598 w 366526"/>
                <a:gd name="connsiteY38" fmla="*/ 78429 h 707329"/>
                <a:gd name="connsiteX39" fmla="*/ 149723 w 366526"/>
                <a:gd name="connsiteY39" fmla="*/ 73106 h 707329"/>
                <a:gd name="connsiteX40" fmla="*/ 146015 w 366526"/>
                <a:gd name="connsiteY40" fmla="*/ 72111 h 707329"/>
                <a:gd name="connsiteX41" fmla="*/ 145624 w 366526"/>
                <a:gd name="connsiteY41" fmla="*/ 77703 h 707329"/>
                <a:gd name="connsiteX42" fmla="*/ 145379 w 366526"/>
                <a:gd name="connsiteY42" fmla="*/ 81420 h 707329"/>
                <a:gd name="connsiteX43" fmla="*/ 142590 w 366526"/>
                <a:gd name="connsiteY43" fmla="*/ 165559 h 707329"/>
                <a:gd name="connsiteX44" fmla="*/ 142590 w 366526"/>
                <a:gd name="connsiteY44" fmla="*/ 238489 h 707329"/>
                <a:gd name="connsiteX45" fmla="*/ 201047 w 366526"/>
                <a:gd name="connsiteY45" fmla="*/ 238489 h 707329"/>
                <a:gd name="connsiteX46" fmla="*/ 201047 w 366526"/>
                <a:gd name="connsiteY46" fmla="*/ 238358 h 707329"/>
                <a:gd name="connsiteX47" fmla="*/ 354434 w 366526"/>
                <a:gd name="connsiteY47" fmla="*/ 227725 h 707329"/>
                <a:gd name="connsiteX48" fmla="*/ 366527 w 366526"/>
                <a:gd name="connsiteY48" fmla="*/ 225172 h 707329"/>
                <a:gd name="connsiteX49" fmla="*/ 366527 w 366526"/>
                <a:gd name="connsiteY49" fmla="*/ 298196 h 707329"/>
                <a:gd name="connsiteX50" fmla="*/ 354434 w 366526"/>
                <a:gd name="connsiteY50" fmla="*/ 295664 h 707329"/>
                <a:gd name="connsiteX51" fmla="*/ 218898 w 366526"/>
                <a:gd name="connsiteY51" fmla="*/ 285148 h 707329"/>
                <a:gd name="connsiteX52" fmla="*/ 199267 w 366526"/>
                <a:gd name="connsiteY52" fmla="*/ 285148 h 707329"/>
                <a:gd name="connsiteX53" fmla="*/ 204796 w 366526"/>
                <a:gd name="connsiteY53" fmla="*/ 290553 h 707329"/>
                <a:gd name="connsiteX54" fmla="*/ 205116 w 366526"/>
                <a:gd name="connsiteY54" fmla="*/ 290790 h 707329"/>
                <a:gd name="connsiteX55" fmla="*/ 223527 w 366526"/>
                <a:gd name="connsiteY55" fmla="*/ 308203 h 707329"/>
                <a:gd name="connsiteX56" fmla="*/ 256805 w 366526"/>
                <a:gd name="connsiteY56" fmla="*/ 391466 h 707329"/>
                <a:gd name="connsiteX57" fmla="*/ 165193 w 366526"/>
                <a:gd name="connsiteY57" fmla="*/ 507604 h 707329"/>
                <a:gd name="connsiteX58" fmla="*/ 145274 w 366526"/>
                <a:gd name="connsiteY58" fmla="*/ 511703 h 707329"/>
                <a:gd name="connsiteX59" fmla="*/ 142614 w 366526"/>
                <a:gd name="connsiteY59" fmla="*/ 512108 h 707329"/>
                <a:gd name="connsiteX60" fmla="*/ 142614 w 366526"/>
                <a:gd name="connsiteY60" fmla="*/ 541730 h 707329"/>
                <a:gd name="connsiteX61" fmla="*/ 156048 w 366526"/>
                <a:gd name="connsiteY61" fmla="*/ 707306 h 707329"/>
                <a:gd name="connsiteX62" fmla="*/ 81689 w 366526"/>
                <a:gd name="connsiteY62" fmla="*/ 707306 h 70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66526" h="707329">
                  <a:moveTo>
                    <a:pt x="81684" y="707318"/>
                  </a:moveTo>
                  <a:cubicBezTo>
                    <a:pt x="89878" y="674499"/>
                    <a:pt x="95141" y="609862"/>
                    <a:pt x="95141" y="541742"/>
                  </a:cubicBezTo>
                  <a:lnTo>
                    <a:pt x="95141" y="301910"/>
                  </a:lnTo>
                  <a:lnTo>
                    <a:pt x="118902" y="317199"/>
                  </a:lnTo>
                  <a:cubicBezTo>
                    <a:pt x="128771" y="323533"/>
                    <a:pt x="136327" y="328705"/>
                    <a:pt x="142628" y="333466"/>
                  </a:cubicBezTo>
                  <a:lnTo>
                    <a:pt x="142628" y="479327"/>
                  </a:lnTo>
                  <a:lnTo>
                    <a:pt x="146494" y="478432"/>
                  </a:lnTo>
                  <a:cubicBezTo>
                    <a:pt x="153364" y="476842"/>
                    <a:pt x="159887" y="474534"/>
                    <a:pt x="165897" y="471588"/>
                  </a:cubicBezTo>
                  <a:cubicBezTo>
                    <a:pt x="192558" y="458437"/>
                    <a:pt x="206076" y="435181"/>
                    <a:pt x="206076" y="402455"/>
                  </a:cubicBezTo>
                  <a:cubicBezTo>
                    <a:pt x="206076" y="369730"/>
                    <a:pt x="194115" y="345733"/>
                    <a:pt x="166095" y="322147"/>
                  </a:cubicBezTo>
                  <a:cubicBezTo>
                    <a:pt x="160255" y="317223"/>
                    <a:pt x="153787" y="312336"/>
                    <a:pt x="146316" y="307202"/>
                  </a:cubicBezTo>
                  <a:lnTo>
                    <a:pt x="143168" y="305014"/>
                  </a:lnTo>
                  <a:cubicBezTo>
                    <a:pt x="140324" y="303094"/>
                    <a:pt x="136768" y="300717"/>
                    <a:pt x="131861" y="297584"/>
                  </a:cubicBezTo>
                  <a:lnTo>
                    <a:pt x="74606" y="260742"/>
                  </a:lnTo>
                  <a:cubicBezTo>
                    <a:pt x="74262" y="260506"/>
                    <a:pt x="72827" y="259555"/>
                    <a:pt x="72827" y="259555"/>
                  </a:cubicBezTo>
                  <a:cubicBezTo>
                    <a:pt x="61919" y="252279"/>
                    <a:pt x="52155" y="244642"/>
                    <a:pt x="43808" y="236844"/>
                  </a:cubicBezTo>
                  <a:cubicBezTo>
                    <a:pt x="36437" y="229968"/>
                    <a:pt x="29934" y="222771"/>
                    <a:pt x="24496" y="215464"/>
                  </a:cubicBezTo>
                  <a:cubicBezTo>
                    <a:pt x="8238" y="193654"/>
                    <a:pt x="0" y="169129"/>
                    <a:pt x="0" y="142565"/>
                  </a:cubicBezTo>
                  <a:cubicBezTo>
                    <a:pt x="0" y="98057"/>
                    <a:pt x="20698" y="65646"/>
                    <a:pt x="59859" y="48837"/>
                  </a:cubicBezTo>
                  <a:cubicBezTo>
                    <a:pt x="62208" y="47836"/>
                    <a:pt x="64641" y="46888"/>
                    <a:pt x="67109" y="46010"/>
                  </a:cubicBezTo>
                  <a:cubicBezTo>
                    <a:pt x="68389" y="57387"/>
                    <a:pt x="69501" y="69978"/>
                    <a:pt x="70414" y="83465"/>
                  </a:cubicBezTo>
                  <a:cubicBezTo>
                    <a:pt x="56061" y="94541"/>
                    <a:pt x="48785" y="111391"/>
                    <a:pt x="48785" y="133554"/>
                  </a:cubicBezTo>
                  <a:cubicBezTo>
                    <a:pt x="48785" y="155719"/>
                    <a:pt x="56006" y="173158"/>
                    <a:pt x="71517" y="191108"/>
                  </a:cubicBezTo>
                  <a:cubicBezTo>
                    <a:pt x="72226" y="191948"/>
                    <a:pt x="73005" y="192797"/>
                    <a:pt x="73778" y="193643"/>
                  </a:cubicBezTo>
                  <a:cubicBezTo>
                    <a:pt x="78416" y="198757"/>
                    <a:pt x="83694" y="203806"/>
                    <a:pt x="89907" y="209084"/>
                  </a:cubicBezTo>
                  <a:lnTo>
                    <a:pt x="95100" y="213494"/>
                  </a:lnTo>
                  <a:lnTo>
                    <a:pt x="95100" y="155019"/>
                  </a:lnTo>
                  <a:cubicBezTo>
                    <a:pt x="94578" y="90600"/>
                    <a:pt x="89505" y="31649"/>
                    <a:pt x="81824" y="519"/>
                  </a:cubicBezTo>
                  <a:lnTo>
                    <a:pt x="112388" y="-12"/>
                  </a:lnTo>
                  <a:lnTo>
                    <a:pt x="125437" y="-12"/>
                  </a:lnTo>
                  <a:lnTo>
                    <a:pt x="155908" y="519"/>
                  </a:lnTo>
                  <a:cubicBezTo>
                    <a:pt x="153624" y="9810"/>
                    <a:pt x="151564" y="21576"/>
                    <a:pt x="149767" y="35502"/>
                  </a:cubicBezTo>
                  <a:lnTo>
                    <a:pt x="149382" y="38507"/>
                  </a:lnTo>
                  <a:lnTo>
                    <a:pt x="152439" y="38942"/>
                  </a:lnTo>
                  <a:cubicBezTo>
                    <a:pt x="156882" y="39569"/>
                    <a:pt x="161191" y="40307"/>
                    <a:pt x="165243" y="41144"/>
                  </a:cubicBezTo>
                  <a:cubicBezTo>
                    <a:pt x="184658" y="45103"/>
                    <a:pt x="203124" y="51702"/>
                    <a:pt x="217322" y="59759"/>
                  </a:cubicBezTo>
                  <a:lnTo>
                    <a:pt x="225517" y="131226"/>
                  </a:lnTo>
                  <a:cubicBezTo>
                    <a:pt x="223857" y="129087"/>
                    <a:pt x="222177" y="126966"/>
                    <a:pt x="220473" y="124863"/>
                  </a:cubicBezTo>
                  <a:cubicBezTo>
                    <a:pt x="202077" y="102190"/>
                    <a:pt x="183800" y="87003"/>
                    <a:pt x="164598" y="78429"/>
                  </a:cubicBezTo>
                  <a:cubicBezTo>
                    <a:pt x="159665" y="76227"/>
                    <a:pt x="154659" y="74439"/>
                    <a:pt x="149723" y="73106"/>
                  </a:cubicBezTo>
                  <a:lnTo>
                    <a:pt x="146015" y="72111"/>
                  </a:lnTo>
                  <a:lnTo>
                    <a:pt x="145624" y="77703"/>
                  </a:lnTo>
                  <a:cubicBezTo>
                    <a:pt x="145537" y="78937"/>
                    <a:pt x="145446" y="80174"/>
                    <a:pt x="145379" y="81420"/>
                  </a:cubicBezTo>
                  <a:cubicBezTo>
                    <a:pt x="143576" y="107576"/>
                    <a:pt x="142608" y="136675"/>
                    <a:pt x="142590" y="165559"/>
                  </a:cubicBezTo>
                  <a:lnTo>
                    <a:pt x="142590" y="238489"/>
                  </a:lnTo>
                  <a:lnTo>
                    <a:pt x="201047" y="238489"/>
                  </a:lnTo>
                  <a:lnTo>
                    <a:pt x="201047" y="238358"/>
                  </a:lnTo>
                  <a:cubicBezTo>
                    <a:pt x="260653" y="238224"/>
                    <a:pt x="319342" y="234154"/>
                    <a:pt x="354434" y="227725"/>
                  </a:cubicBezTo>
                  <a:cubicBezTo>
                    <a:pt x="359061" y="226850"/>
                    <a:pt x="363032" y="226015"/>
                    <a:pt x="366527" y="225172"/>
                  </a:cubicBezTo>
                  <a:lnTo>
                    <a:pt x="366527" y="298196"/>
                  </a:lnTo>
                  <a:cubicBezTo>
                    <a:pt x="362836" y="297312"/>
                    <a:pt x="358810" y="296464"/>
                    <a:pt x="354434" y="295664"/>
                  </a:cubicBezTo>
                  <a:cubicBezTo>
                    <a:pt x="322627" y="289795"/>
                    <a:pt x="273229" y="285956"/>
                    <a:pt x="218898" y="285148"/>
                  </a:cubicBezTo>
                  <a:lnTo>
                    <a:pt x="199267" y="285148"/>
                  </a:lnTo>
                  <a:lnTo>
                    <a:pt x="204796" y="290553"/>
                  </a:lnTo>
                  <a:lnTo>
                    <a:pt x="205116" y="290790"/>
                  </a:lnTo>
                  <a:cubicBezTo>
                    <a:pt x="212267" y="296825"/>
                    <a:pt x="218323" y="302543"/>
                    <a:pt x="223527" y="308203"/>
                  </a:cubicBezTo>
                  <a:cubicBezTo>
                    <a:pt x="246233" y="332704"/>
                    <a:pt x="256805" y="359161"/>
                    <a:pt x="256805" y="391466"/>
                  </a:cubicBezTo>
                  <a:cubicBezTo>
                    <a:pt x="256805" y="448842"/>
                    <a:pt x="222559" y="492257"/>
                    <a:pt x="165193" y="507604"/>
                  </a:cubicBezTo>
                  <a:cubicBezTo>
                    <a:pt x="158924" y="509273"/>
                    <a:pt x="152223" y="510650"/>
                    <a:pt x="145274" y="511703"/>
                  </a:cubicBezTo>
                  <a:lnTo>
                    <a:pt x="142614" y="512108"/>
                  </a:lnTo>
                  <a:lnTo>
                    <a:pt x="142614" y="541730"/>
                  </a:lnTo>
                  <a:cubicBezTo>
                    <a:pt x="142614" y="609906"/>
                    <a:pt x="147874" y="674624"/>
                    <a:pt x="156048" y="707306"/>
                  </a:cubicBezTo>
                  <a:lnTo>
                    <a:pt x="81689" y="7073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5C9806-AB5D-52B1-30CC-72DD95361915}"/>
                </a:ext>
              </a:extLst>
            </p:cNvPr>
            <p:cNvSpPr/>
            <p:nvPr/>
          </p:nvSpPr>
          <p:spPr>
            <a:xfrm>
              <a:off x="11093493" y="5816370"/>
              <a:ext cx="197858" cy="73024"/>
            </a:xfrm>
            <a:custGeom>
              <a:avLst/>
              <a:gdLst>
                <a:gd name="connsiteX0" fmla="*/ 0 w 197858"/>
                <a:gd name="connsiteY0" fmla="*/ -12 h 73024"/>
                <a:gd name="connsiteX1" fmla="*/ 141572 w 197858"/>
                <a:gd name="connsiteY1" fmla="*/ 12923 h 73024"/>
                <a:gd name="connsiteX2" fmla="*/ 166594 w 197858"/>
                <a:gd name="connsiteY2" fmla="*/ 37302 h 73024"/>
                <a:gd name="connsiteX3" fmla="*/ 190361 w 197858"/>
                <a:gd name="connsiteY3" fmla="*/ 54774 h 73024"/>
                <a:gd name="connsiteX4" fmla="*/ 197858 w 197858"/>
                <a:gd name="connsiteY4" fmla="*/ 59590 h 73024"/>
                <a:gd name="connsiteX5" fmla="*/ 165474 w 197858"/>
                <a:gd name="connsiteY5" fmla="*/ 59803 h 73024"/>
                <a:gd name="connsiteX6" fmla="*/ 0 w 197858"/>
                <a:gd name="connsiteY6" fmla="*/ 73012 h 7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858" h="73024">
                  <a:moveTo>
                    <a:pt x="0" y="-12"/>
                  </a:moveTo>
                  <a:cubicBezTo>
                    <a:pt x="28968" y="6963"/>
                    <a:pt x="81619" y="11777"/>
                    <a:pt x="141572" y="12923"/>
                  </a:cubicBezTo>
                  <a:cubicBezTo>
                    <a:pt x="148816" y="21386"/>
                    <a:pt x="157223" y="29572"/>
                    <a:pt x="166594" y="37302"/>
                  </a:cubicBezTo>
                  <a:cubicBezTo>
                    <a:pt x="173846" y="43303"/>
                    <a:pt x="181842" y="49187"/>
                    <a:pt x="190361" y="54774"/>
                  </a:cubicBezTo>
                  <a:lnTo>
                    <a:pt x="197858" y="59590"/>
                  </a:lnTo>
                  <a:lnTo>
                    <a:pt x="165474" y="59803"/>
                  </a:lnTo>
                  <a:cubicBezTo>
                    <a:pt x="97244" y="59958"/>
                    <a:pt x="32659" y="65124"/>
                    <a:pt x="0" y="7301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8B65B79-EB90-D544-FA17-48593348A26B}"/>
                </a:ext>
              </a:extLst>
            </p:cNvPr>
            <p:cNvSpPr/>
            <p:nvPr/>
          </p:nvSpPr>
          <p:spPr>
            <a:xfrm>
              <a:off x="11172936" y="5526371"/>
              <a:ext cx="336295" cy="55649"/>
            </a:xfrm>
            <a:custGeom>
              <a:avLst/>
              <a:gdLst>
                <a:gd name="connsiteX0" fmla="*/ 0 w 336295"/>
                <a:gd name="connsiteY0" fmla="*/ 55637 h 55649"/>
                <a:gd name="connsiteX1" fmla="*/ 8629 w 336295"/>
                <a:gd name="connsiteY1" fmla="*/ 358 h 55649"/>
                <a:gd name="connsiteX2" fmla="*/ 8728 w 336295"/>
                <a:gd name="connsiteY2" fmla="*/ -12 h 55649"/>
                <a:gd name="connsiteX3" fmla="*/ 327593 w 336295"/>
                <a:gd name="connsiteY3" fmla="*/ -12 h 55649"/>
                <a:gd name="connsiteX4" fmla="*/ 327695 w 336295"/>
                <a:gd name="connsiteY4" fmla="*/ 370 h 55649"/>
                <a:gd name="connsiteX5" fmla="*/ 336295 w 336295"/>
                <a:gd name="connsiteY5" fmla="*/ 55544 h 55649"/>
                <a:gd name="connsiteX6" fmla="*/ 168338 w 336295"/>
                <a:gd name="connsiteY6" fmla="*/ 42489 h 55649"/>
                <a:gd name="connsiteX7" fmla="*/ 0 w 336295"/>
                <a:gd name="connsiteY7" fmla="*/ 55637 h 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295" h="55649">
                  <a:moveTo>
                    <a:pt x="0" y="55637"/>
                  </a:moveTo>
                  <a:cubicBezTo>
                    <a:pt x="2299" y="32393"/>
                    <a:pt x="5277" y="13299"/>
                    <a:pt x="8629" y="358"/>
                  </a:cubicBezTo>
                  <a:lnTo>
                    <a:pt x="8728" y="-12"/>
                  </a:lnTo>
                  <a:lnTo>
                    <a:pt x="327593" y="-12"/>
                  </a:lnTo>
                  <a:lnTo>
                    <a:pt x="327695" y="370"/>
                  </a:lnTo>
                  <a:cubicBezTo>
                    <a:pt x="331029" y="13291"/>
                    <a:pt x="333996" y="32349"/>
                    <a:pt x="336295" y="55544"/>
                  </a:cubicBezTo>
                  <a:cubicBezTo>
                    <a:pt x="302796" y="47600"/>
                    <a:pt x="237207" y="42489"/>
                    <a:pt x="168338" y="42489"/>
                  </a:cubicBezTo>
                  <a:cubicBezTo>
                    <a:pt x="99470" y="42489"/>
                    <a:pt x="33397" y="47638"/>
                    <a:pt x="0" y="5563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DEA936-C16C-D7F2-6439-13E9967FB30A}"/>
                </a:ext>
              </a:extLst>
            </p:cNvPr>
            <p:cNvSpPr/>
            <p:nvPr/>
          </p:nvSpPr>
          <p:spPr>
            <a:xfrm>
              <a:off x="12080597" y="5319174"/>
              <a:ext cx="249033" cy="291023"/>
            </a:xfrm>
            <a:custGeom>
              <a:avLst/>
              <a:gdLst>
                <a:gd name="connsiteX0" fmla="*/ 242840 w 249033"/>
                <a:gd name="connsiteY0" fmla="*/ 236719 h 291023"/>
                <a:gd name="connsiteX1" fmla="*/ 249033 w 249033"/>
                <a:gd name="connsiteY1" fmla="*/ 291011 h 291023"/>
                <a:gd name="connsiteX2" fmla="*/ 187992 w 249033"/>
                <a:gd name="connsiteY2" fmla="*/ 291011 h 291023"/>
                <a:gd name="connsiteX3" fmla="*/ 194182 w 249033"/>
                <a:gd name="connsiteY3" fmla="*/ 236719 h 291023"/>
                <a:gd name="connsiteX4" fmla="*/ 194182 w 249033"/>
                <a:gd name="connsiteY4" fmla="*/ 156363 h 291023"/>
                <a:gd name="connsiteX5" fmla="*/ 54847 w 249033"/>
                <a:gd name="connsiteY5" fmla="*/ 156363 h 291023"/>
                <a:gd name="connsiteX6" fmla="*/ 54847 w 249033"/>
                <a:gd name="connsiteY6" fmla="*/ 236719 h 291023"/>
                <a:gd name="connsiteX7" fmla="*/ 61038 w 249033"/>
                <a:gd name="connsiteY7" fmla="*/ 291011 h 291023"/>
                <a:gd name="connsiteX8" fmla="*/ 0 w 249033"/>
                <a:gd name="connsiteY8" fmla="*/ 291011 h 291023"/>
                <a:gd name="connsiteX9" fmla="*/ 6190 w 249033"/>
                <a:gd name="connsiteY9" fmla="*/ 236719 h 291023"/>
                <a:gd name="connsiteX10" fmla="*/ 6190 w 249033"/>
                <a:gd name="connsiteY10" fmla="*/ 53849 h 291023"/>
                <a:gd name="connsiteX11" fmla="*/ 0 w 249033"/>
                <a:gd name="connsiteY11" fmla="*/ -12 h 291023"/>
                <a:gd name="connsiteX12" fmla="*/ 61038 w 249033"/>
                <a:gd name="connsiteY12" fmla="*/ -12 h 291023"/>
                <a:gd name="connsiteX13" fmla="*/ 54847 w 249033"/>
                <a:gd name="connsiteY13" fmla="*/ 53849 h 291023"/>
                <a:gd name="connsiteX14" fmla="*/ 54847 w 249033"/>
                <a:gd name="connsiteY14" fmla="*/ 119869 h 291023"/>
                <a:gd name="connsiteX15" fmla="*/ 194182 w 249033"/>
                <a:gd name="connsiteY15" fmla="*/ 119869 h 291023"/>
                <a:gd name="connsiteX16" fmla="*/ 194182 w 249033"/>
                <a:gd name="connsiteY16" fmla="*/ 53849 h 291023"/>
                <a:gd name="connsiteX17" fmla="*/ 187992 w 249033"/>
                <a:gd name="connsiteY17" fmla="*/ -12 h 291023"/>
                <a:gd name="connsiteX18" fmla="*/ 249033 w 249033"/>
                <a:gd name="connsiteY18" fmla="*/ -12 h 291023"/>
                <a:gd name="connsiteX19" fmla="*/ 242840 w 249033"/>
                <a:gd name="connsiteY19" fmla="*/ 53849 h 29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9033" h="291023">
                  <a:moveTo>
                    <a:pt x="242840" y="236719"/>
                  </a:moveTo>
                  <a:cubicBezTo>
                    <a:pt x="242840" y="261480"/>
                    <a:pt x="245051" y="279287"/>
                    <a:pt x="249033" y="291011"/>
                  </a:cubicBezTo>
                  <a:lnTo>
                    <a:pt x="187992" y="291011"/>
                  </a:lnTo>
                  <a:cubicBezTo>
                    <a:pt x="191971" y="279287"/>
                    <a:pt x="194182" y="261474"/>
                    <a:pt x="194182" y="236719"/>
                  </a:cubicBezTo>
                  <a:lnTo>
                    <a:pt x="194182" y="156363"/>
                  </a:lnTo>
                  <a:lnTo>
                    <a:pt x="54847" y="156363"/>
                  </a:lnTo>
                  <a:lnTo>
                    <a:pt x="54847" y="236719"/>
                  </a:lnTo>
                  <a:cubicBezTo>
                    <a:pt x="54847" y="261480"/>
                    <a:pt x="57059" y="279287"/>
                    <a:pt x="61038" y="291011"/>
                  </a:cubicBezTo>
                  <a:lnTo>
                    <a:pt x="0" y="291011"/>
                  </a:lnTo>
                  <a:cubicBezTo>
                    <a:pt x="3979" y="279287"/>
                    <a:pt x="6190" y="261474"/>
                    <a:pt x="6190" y="236719"/>
                  </a:cubicBezTo>
                  <a:lnTo>
                    <a:pt x="6190" y="53849"/>
                  </a:lnTo>
                  <a:cubicBezTo>
                    <a:pt x="6190" y="29525"/>
                    <a:pt x="3979" y="11712"/>
                    <a:pt x="0" y="-12"/>
                  </a:cubicBezTo>
                  <a:lnTo>
                    <a:pt x="61038" y="-12"/>
                  </a:lnTo>
                  <a:cubicBezTo>
                    <a:pt x="57059" y="11712"/>
                    <a:pt x="54847" y="29525"/>
                    <a:pt x="54847" y="53849"/>
                  </a:cubicBezTo>
                  <a:lnTo>
                    <a:pt x="54847" y="119869"/>
                  </a:lnTo>
                  <a:lnTo>
                    <a:pt x="194182" y="119869"/>
                  </a:lnTo>
                  <a:lnTo>
                    <a:pt x="194182" y="53849"/>
                  </a:lnTo>
                  <a:cubicBezTo>
                    <a:pt x="194182" y="29525"/>
                    <a:pt x="191971" y="11712"/>
                    <a:pt x="187992" y="-12"/>
                  </a:cubicBezTo>
                  <a:lnTo>
                    <a:pt x="249033" y="-12"/>
                  </a:lnTo>
                  <a:cubicBezTo>
                    <a:pt x="245051" y="11712"/>
                    <a:pt x="242840" y="29525"/>
                    <a:pt x="242840" y="5384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67CE89E-24C9-8746-9ADD-081D3CA54495}"/>
                </a:ext>
              </a:extLst>
            </p:cNvPr>
            <p:cNvSpPr/>
            <p:nvPr/>
          </p:nvSpPr>
          <p:spPr>
            <a:xfrm>
              <a:off x="12377396" y="5404296"/>
              <a:ext cx="218512" cy="210239"/>
            </a:xfrm>
            <a:custGeom>
              <a:avLst/>
              <a:gdLst>
                <a:gd name="connsiteX0" fmla="*/ 115451 w 218512"/>
                <a:gd name="connsiteY0" fmla="*/ -6 h 210239"/>
                <a:gd name="connsiteX1" fmla="*/ 218513 w 218512"/>
                <a:gd name="connsiteY1" fmla="*/ 98593 h 210239"/>
                <a:gd name="connsiteX2" fmla="*/ 102624 w 218512"/>
                <a:gd name="connsiteY2" fmla="*/ 210227 h 210239"/>
                <a:gd name="connsiteX3" fmla="*/ 0 w 218512"/>
                <a:gd name="connsiteY3" fmla="*/ 110752 h 210239"/>
                <a:gd name="connsiteX4" fmla="*/ 115451 w 218512"/>
                <a:gd name="connsiteY4" fmla="*/ -12 h 210239"/>
                <a:gd name="connsiteX5" fmla="*/ 107049 w 218512"/>
                <a:gd name="connsiteY5" fmla="*/ 34750 h 210239"/>
                <a:gd name="connsiteX6" fmla="*/ 48219 w 218512"/>
                <a:gd name="connsiteY6" fmla="*/ 101207 h 210239"/>
                <a:gd name="connsiteX7" fmla="*/ 111475 w 218512"/>
                <a:gd name="connsiteY7" fmla="*/ 175051 h 210239"/>
                <a:gd name="connsiteX8" fmla="*/ 170305 w 218512"/>
                <a:gd name="connsiteY8" fmla="*/ 108594 h 210239"/>
                <a:gd name="connsiteX9" fmla="*/ 107049 w 218512"/>
                <a:gd name="connsiteY9" fmla="*/ 34750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2" h="210239">
                  <a:moveTo>
                    <a:pt x="115451" y="-6"/>
                  </a:moveTo>
                  <a:cubicBezTo>
                    <a:pt x="175165" y="-6"/>
                    <a:pt x="218513" y="39954"/>
                    <a:pt x="218513" y="98593"/>
                  </a:cubicBezTo>
                  <a:cubicBezTo>
                    <a:pt x="218513" y="164182"/>
                    <a:pt x="168528" y="210227"/>
                    <a:pt x="102624" y="210227"/>
                  </a:cubicBezTo>
                  <a:cubicBezTo>
                    <a:pt x="42461" y="210227"/>
                    <a:pt x="0" y="170261"/>
                    <a:pt x="0" y="110752"/>
                  </a:cubicBezTo>
                  <a:cubicBezTo>
                    <a:pt x="0" y="46903"/>
                    <a:pt x="49544" y="-12"/>
                    <a:pt x="115451" y="-12"/>
                  </a:cubicBezTo>
                  <a:close/>
                  <a:moveTo>
                    <a:pt x="107049" y="34750"/>
                  </a:moveTo>
                  <a:cubicBezTo>
                    <a:pt x="71663" y="34750"/>
                    <a:pt x="48219" y="65588"/>
                    <a:pt x="48219" y="101207"/>
                  </a:cubicBezTo>
                  <a:cubicBezTo>
                    <a:pt x="48219" y="152898"/>
                    <a:pt x="80070" y="175051"/>
                    <a:pt x="111475" y="175051"/>
                  </a:cubicBezTo>
                  <a:cubicBezTo>
                    <a:pt x="146861" y="175051"/>
                    <a:pt x="170305" y="144210"/>
                    <a:pt x="170305" y="108594"/>
                  </a:cubicBezTo>
                  <a:cubicBezTo>
                    <a:pt x="170305" y="62986"/>
                    <a:pt x="144204" y="34750"/>
                    <a:pt x="107049" y="3475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6DDF3BF-A885-EC5B-4C85-0889F24EFA91}"/>
                </a:ext>
              </a:extLst>
            </p:cNvPr>
            <p:cNvSpPr/>
            <p:nvPr/>
          </p:nvSpPr>
          <p:spPr>
            <a:xfrm>
              <a:off x="12639708" y="5310484"/>
              <a:ext cx="59713" cy="299713"/>
            </a:xfrm>
            <a:custGeom>
              <a:avLst/>
              <a:gdLst>
                <a:gd name="connsiteX0" fmla="*/ 6637 w 59713"/>
                <a:gd name="connsiteY0" fmla="*/ 49505 h 299713"/>
                <a:gd name="connsiteX1" fmla="*/ 0 w 59713"/>
                <a:gd name="connsiteY1" fmla="*/ -12 h 299713"/>
                <a:gd name="connsiteX2" fmla="*/ 53079 w 59713"/>
                <a:gd name="connsiteY2" fmla="*/ -12 h 299713"/>
                <a:gd name="connsiteX3" fmla="*/ 53079 w 59713"/>
                <a:gd name="connsiteY3" fmla="*/ 250185 h 299713"/>
                <a:gd name="connsiteX4" fmla="*/ 59713 w 59713"/>
                <a:gd name="connsiteY4" fmla="*/ 299702 h 299713"/>
                <a:gd name="connsiteX5" fmla="*/ 0 w 59713"/>
                <a:gd name="connsiteY5" fmla="*/ 299702 h 299713"/>
                <a:gd name="connsiteX6" fmla="*/ 6637 w 59713"/>
                <a:gd name="connsiteY6" fmla="*/ 250185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13" h="299713">
                  <a:moveTo>
                    <a:pt x="6637" y="49505"/>
                  </a:moveTo>
                  <a:cubicBezTo>
                    <a:pt x="6637" y="29090"/>
                    <a:pt x="4425" y="12585"/>
                    <a:pt x="0" y="-12"/>
                  </a:cubicBezTo>
                  <a:lnTo>
                    <a:pt x="53079" y="-12"/>
                  </a:lnTo>
                  <a:lnTo>
                    <a:pt x="53079" y="250185"/>
                  </a:lnTo>
                  <a:cubicBezTo>
                    <a:pt x="53079" y="271037"/>
                    <a:pt x="55288" y="287543"/>
                    <a:pt x="59713" y="299702"/>
                  </a:cubicBezTo>
                  <a:lnTo>
                    <a:pt x="0" y="299702"/>
                  </a:lnTo>
                  <a:cubicBezTo>
                    <a:pt x="4425" y="287537"/>
                    <a:pt x="6637" y="271031"/>
                    <a:pt x="6637" y="2501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8A6D16-631C-99BB-05D3-69D304185E1D}"/>
                </a:ext>
              </a:extLst>
            </p:cNvPr>
            <p:cNvSpPr/>
            <p:nvPr/>
          </p:nvSpPr>
          <p:spPr>
            <a:xfrm>
              <a:off x="12733023" y="5409524"/>
              <a:ext cx="218959" cy="292333"/>
            </a:xfrm>
            <a:custGeom>
              <a:avLst/>
              <a:gdLst>
                <a:gd name="connsiteX0" fmla="*/ 218959 w 218959"/>
                <a:gd name="connsiteY0" fmla="*/ -12 h 292333"/>
                <a:gd name="connsiteX1" fmla="*/ 195075 w 218959"/>
                <a:gd name="connsiteY1" fmla="*/ 47335 h 292333"/>
                <a:gd name="connsiteX2" fmla="*/ 133588 w 218959"/>
                <a:gd name="connsiteY2" fmla="*/ 216307 h 292333"/>
                <a:gd name="connsiteX3" fmla="*/ 54410 w 218959"/>
                <a:gd name="connsiteY3" fmla="*/ 292321 h 292333"/>
                <a:gd name="connsiteX4" fmla="*/ 20348 w 218959"/>
                <a:gd name="connsiteY4" fmla="*/ 286673 h 292333"/>
                <a:gd name="connsiteX5" fmla="*/ 20348 w 218959"/>
                <a:gd name="connsiteY5" fmla="*/ 247145 h 292333"/>
                <a:gd name="connsiteX6" fmla="*/ 52199 w 218959"/>
                <a:gd name="connsiteY6" fmla="*/ 258440 h 292333"/>
                <a:gd name="connsiteX7" fmla="*/ 99088 w 218959"/>
                <a:gd name="connsiteY7" fmla="*/ 203710 h 292333"/>
                <a:gd name="connsiteX8" fmla="*/ 100412 w 218959"/>
                <a:gd name="connsiteY8" fmla="*/ 199801 h 292333"/>
                <a:gd name="connsiteX9" fmla="*/ 83160 w 218959"/>
                <a:gd name="connsiteY9" fmla="*/ 199801 h 292333"/>
                <a:gd name="connsiteX10" fmla="*/ 22999 w 218959"/>
                <a:gd name="connsiteY10" fmla="*/ 46034 h 292333"/>
                <a:gd name="connsiteX11" fmla="*/ 0 w 218959"/>
                <a:gd name="connsiteY11" fmla="*/ -12 h 292333"/>
                <a:gd name="connsiteX12" fmla="*/ 60160 w 218959"/>
                <a:gd name="connsiteY12" fmla="*/ -12 h 292333"/>
                <a:gd name="connsiteX13" fmla="*/ 70779 w 218959"/>
                <a:gd name="connsiteY13" fmla="*/ 42556 h 292333"/>
                <a:gd name="connsiteX14" fmla="*/ 100412 w 218959"/>
                <a:gd name="connsiteY14" fmla="*/ 125088 h 292333"/>
                <a:gd name="connsiteX15" fmla="*/ 114127 w 218959"/>
                <a:gd name="connsiteY15" fmla="*/ 166352 h 292333"/>
                <a:gd name="connsiteX16" fmla="*/ 121641 w 218959"/>
                <a:gd name="connsiteY16" fmla="*/ 143770 h 292333"/>
                <a:gd name="connsiteX17" fmla="*/ 127391 w 218959"/>
                <a:gd name="connsiteY17" fmla="*/ 127696 h 292333"/>
                <a:gd name="connsiteX18" fmla="*/ 157474 w 218959"/>
                <a:gd name="connsiteY18" fmla="*/ 40823 h 292333"/>
                <a:gd name="connsiteX19" fmla="*/ 166766 w 218959"/>
                <a:gd name="connsiteY19" fmla="*/ -6 h 292333"/>
                <a:gd name="connsiteX20" fmla="*/ 218959 w 218959"/>
                <a:gd name="connsiteY20" fmla="*/ -6 h 2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8959" h="292333">
                  <a:moveTo>
                    <a:pt x="218959" y="-12"/>
                  </a:moveTo>
                  <a:cubicBezTo>
                    <a:pt x="211438" y="10414"/>
                    <a:pt x="201706" y="29528"/>
                    <a:pt x="195075" y="47335"/>
                  </a:cubicBezTo>
                  <a:lnTo>
                    <a:pt x="133588" y="216307"/>
                  </a:lnTo>
                  <a:cubicBezTo>
                    <a:pt x="114570" y="266690"/>
                    <a:pt x="102183" y="290582"/>
                    <a:pt x="54410" y="292321"/>
                  </a:cubicBezTo>
                  <a:cubicBezTo>
                    <a:pt x="41583" y="292321"/>
                    <a:pt x="30080" y="290582"/>
                    <a:pt x="20348" y="286673"/>
                  </a:cubicBezTo>
                  <a:lnTo>
                    <a:pt x="20348" y="247145"/>
                  </a:lnTo>
                  <a:cubicBezTo>
                    <a:pt x="30080" y="254531"/>
                    <a:pt x="40699" y="258440"/>
                    <a:pt x="52199" y="258440"/>
                  </a:cubicBezTo>
                  <a:cubicBezTo>
                    <a:pt x="72987" y="258440"/>
                    <a:pt x="84490" y="244105"/>
                    <a:pt x="99088" y="203710"/>
                  </a:cubicBezTo>
                  <a:lnTo>
                    <a:pt x="100412" y="199801"/>
                  </a:lnTo>
                  <a:lnTo>
                    <a:pt x="83160" y="199801"/>
                  </a:lnTo>
                  <a:lnTo>
                    <a:pt x="22999" y="46034"/>
                  </a:lnTo>
                  <a:cubicBezTo>
                    <a:pt x="14598" y="24749"/>
                    <a:pt x="7077" y="9113"/>
                    <a:pt x="0" y="-12"/>
                  </a:cubicBezTo>
                  <a:lnTo>
                    <a:pt x="60160" y="-12"/>
                  </a:lnTo>
                  <a:cubicBezTo>
                    <a:pt x="60160" y="8676"/>
                    <a:pt x="63696" y="23011"/>
                    <a:pt x="70779" y="42556"/>
                  </a:cubicBezTo>
                  <a:lnTo>
                    <a:pt x="100412" y="125088"/>
                  </a:lnTo>
                  <a:cubicBezTo>
                    <a:pt x="104394" y="136815"/>
                    <a:pt x="109261" y="150281"/>
                    <a:pt x="114127" y="166352"/>
                  </a:cubicBezTo>
                  <a:cubicBezTo>
                    <a:pt x="116335" y="158102"/>
                    <a:pt x="119430" y="150281"/>
                    <a:pt x="121641" y="143770"/>
                  </a:cubicBezTo>
                  <a:lnTo>
                    <a:pt x="127391" y="127696"/>
                  </a:lnTo>
                  <a:lnTo>
                    <a:pt x="157474" y="40823"/>
                  </a:lnTo>
                  <a:cubicBezTo>
                    <a:pt x="163665" y="22579"/>
                    <a:pt x="166766" y="9113"/>
                    <a:pt x="166766" y="-6"/>
                  </a:cubicBezTo>
                  <a:lnTo>
                    <a:pt x="218959" y="-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584850-D9FE-0705-64CA-2B72EB1CA325}"/>
                </a:ext>
              </a:extLst>
            </p:cNvPr>
            <p:cNvSpPr/>
            <p:nvPr/>
          </p:nvSpPr>
          <p:spPr>
            <a:xfrm>
              <a:off x="12065982" y="5769948"/>
              <a:ext cx="237095" cy="291026"/>
            </a:xfrm>
            <a:custGeom>
              <a:avLst/>
              <a:gdLst>
                <a:gd name="connsiteX0" fmla="*/ 237096 w 237095"/>
                <a:gd name="connsiteY0" fmla="*/ 46031 h 291026"/>
                <a:gd name="connsiteX1" fmla="*/ 167650 w 237095"/>
                <a:gd name="connsiteY1" fmla="*/ 34738 h 291026"/>
                <a:gd name="connsiteX2" fmla="*/ 142873 w 237095"/>
                <a:gd name="connsiteY2" fmla="*/ 34738 h 291026"/>
                <a:gd name="connsiteX3" fmla="*/ 142873 w 237095"/>
                <a:gd name="connsiteY3" fmla="*/ 236719 h 291026"/>
                <a:gd name="connsiteX4" fmla="*/ 149510 w 237095"/>
                <a:gd name="connsiteY4" fmla="*/ 291014 h 291026"/>
                <a:gd name="connsiteX5" fmla="*/ 88026 w 237095"/>
                <a:gd name="connsiteY5" fmla="*/ 291014 h 291026"/>
                <a:gd name="connsiteX6" fmla="*/ 94216 w 237095"/>
                <a:gd name="connsiteY6" fmla="*/ 236719 h 291026"/>
                <a:gd name="connsiteX7" fmla="*/ 94216 w 237095"/>
                <a:gd name="connsiteY7" fmla="*/ 34738 h 291026"/>
                <a:gd name="connsiteX8" fmla="*/ 69446 w 237095"/>
                <a:gd name="connsiteY8" fmla="*/ 34738 h 291026"/>
                <a:gd name="connsiteX9" fmla="*/ 0 w 237095"/>
                <a:gd name="connsiteY9" fmla="*/ 46031 h 291026"/>
                <a:gd name="connsiteX10" fmla="*/ 0 w 237095"/>
                <a:gd name="connsiteY10" fmla="*/ -12 h 291026"/>
                <a:gd name="connsiteX11" fmla="*/ 237090 w 237095"/>
                <a:gd name="connsiteY11" fmla="*/ -12 h 291026"/>
                <a:gd name="connsiteX12" fmla="*/ 237090 w 237095"/>
                <a:gd name="connsiteY12" fmla="*/ 46031 h 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095" h="291026">
                  <a:moveTo>
                    <a:pt x="237096" y="46031"/>
                  </a:moveTo>
                  <a:cubicBezTo>
                    <a:pt x="216307" y="37778"/>
                    <a:pt x="199501" y="34738"/>
                    <a:pt x="167650" y="34738"/>
                  </a:cubicBezTo>
                  <a:lnTo>
                    <a:pt x="142873" y="34738"/>
                  </a:lnTo>
                  <a:lnTo>
                    <a:pt x="142873" y="236719"/>
                  </a:lnTo>
                  <a:cubicBezTo>
                    <a:pt x="142873" y="261480"/>
                    <a:pt x="145085" y="279724"/>
                    <a:pt x="149510" y="291014"/>
                  </a:cubicBezTo>
                  <a:lnTo>
                    <a:pt x="88026" y="291014"/>
                  </a:lnTo>
                  <a:cubicBezTo>
                    <a:pt x="92005" y="279287"/>
                    <a:pt x="94216" y="261474"/>
                    <a:pt x="94216" y="236719"/>
                  </a:cubicBezTo>
                  <a:lnTo>
                    <a:pt x="94216" y="34738"/>
                  </a:lnTo>
                  <a:lnTo>
                    <a:pt x="69446" y="34738"/>
                  </a:lnTo>
                  <a:cubicBezTo>
                    <a:pt x="37595" y="34738"/>
                    <a:pt x="20788" y="37778"/>
                    <a:pt x="0" y="46031"/>
                  </a:cubicBezTo>
                  <a:lnTo>
                    <a:pt x="0" y="-12"/>
                  </a:lnTo>
                  <a:lnTo>
                    <a:pt x="237090" y="-12"/>
                  </a:lnTo>
                  <a:lnTo>
                    <a:pt x="237090" y="4603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AB79A5-665B-4896-963F-64A900BA7F8A}"/>
                </a:ext>
              </a:extLst>
            </p:cNvPr>
            <p:cNvSpPr/>
            <p:nvPr/>
          </p:nvSpPr>
          <p:spPr>
            <a:xfrm>
              <a:off x="12306614" y="5855099"/>
              <a:ext cx="131385" cy="205886"/>
            </a:xfrm>
            <a:custGeom>
              <a:avLst/>
              <a:gdLst>
                <a:gd name="connsiteX0" fmla="*/ 131373 w 131385"/>
                <a:gd name="connsiteY0" fmla="*/ 47767 h 205886"/>
                <a:gd name="connsiteX1" fmla="*/ 111025 w 131385"/>
                <a:gd name="connsiteY1" fmla="*/ 45596 h 205886"/>
                <a:gd name="connsiteX2" fmla="*/ 53080 w 131385"/>
                <a:gd name="connsiteY2" fmla="*/ 72528 h 205886"/>
                <a:gd name="connsiteX3" fmla="*/ 53080 w 131385"/>
                <a:gd name="connsiteY3" fmla="*/ 156361 h 205886"/>
                <a:gd name="connsiteX4" fmla="*/ 59716 w 131385"/>
                <a:gd name="connsiteY4" fmla="*/ 205875 h 205886"/>
                <a:gd name="connsiteX5" fmla="*/ 0 w 131385"/>
                <a:gd name="connsiteY5" fmla="*/ 205875 h 205886"/>
                <a:gd name="connsiteX6" fmla="*/ 6637 w 131385"/>
                <a:gd name="connsiteY6" fmla="*/ 156361 h 205886"/>
                <a:gd name="connsiteX7" fmla="*/ 6637 w 131385"/>
                <a:gd name="connsiteY7" fmla="*/ 54715 h 205886"/>
                <a:gd name="connsiteX8" fmla="*/ 0 w 131385"/>
                <a:gd name="connsiteY8" fmla="*/ 5198 h 205886"/>
                <a:gd name="connsiteX9" fmla="*/ 45562 w 131385"/>
                <a:gd name="connsiteY9" fmla="*/ 5198 h 205886"/>
                <a:gd name="connsiteX10" fmla="*/ 52199 w 131385"/>
                <a:gd name="connsiteY10" fmla="*/ 40386 h 205886"/>
                <a:gd name="connsiteX11" fmla="*/ 80070 w 131385"/>
                <a:gd name="connsiteY11" fmla="*/ 13022 h 205886"/>
                <a:gd name="connsiteX12" fmla="*/ 119882 w 131385"/>
                <a:gd name="connsiteY12" fmla="*/ -12 h 205886"/>
                <a:gd name="connsiteX13" fmla="*/ 131385 w 131385"/>
                <a:gd name="connsiteY13" fmla="*/ 857 h 205886"/>
                <a:gd name="connsiteX14" fmla="*/ 131385 w 131385"/>
                <a:gd name="connsiteY14" fmla="*/ 47772 h 20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85" h="205886">
                  <a:moveTo>
                    <a:pt x="131373" y="47767"/>
                  </a:moveTo>
                  <a:cubicBezTo>
                    <a:pt x="124737" y="46465"/>
                    <a:pt x="118100" y="45596"/>
                    <a:pt x="111025" y="45596"/>
                  </a:cubicBezTo>
                  <a:cubicBezTo>
                    <a:pt x="89350" y="45596"/>
                    <a:pt x="69886" y="54721"/>
                    <a:pt x="53080" y="72528"/>
                  </a:cubicBezTo>
                  <a:lnTo>
                    <a:pt x="53080" y="156361"/>
                  </a:lnTo>
                  <a:cubicBezTo>
                    <a:pt x="53080" y="177207"/>
                    <a:pt x="55291" y="193716"/>
                    <a:pt x="59716" y="205875"/>
                  </a:cubicBezTo>
                  <a:lnTo>
                    <a:pt x="0" y="205875"/>
                  </a:lnTo>
                  <a:cubicBezTo>
                    <a:pt x="4425" y="193713"/>
                    <a:pt x="6637" y="177207"/>
                    <a:pt x="6637" y="156361"/>
                  </a:cubicBezTo>
                  <a:lnTo>
                    <a:pt x="6637" y="54715"/>
                  </a:lnTo>
                  <a:cubicBezTo>
                    <a:pt x="6637" y="34301"/>
                    <a:pt x="4425" y="17795"/>
                    <a:pt x="0" y="5198"/>
                  </a:cubicBezTo>
                  <a:lnTo>
                    <a:pt x="45562" y="5198"/>
                  </a:lnTo>
                  <a:lnTo>
                    <a:pt x="52199" y="40386"/>
                  </a:lnTo>
                  <a:cubicBezTo>
                    <a:pt x="58835" y="30397"/>
                    <a:pt x="68121" y="21272"/>
                    <a:pt x="80070" y="13022"/>
                  </a:cubicBezTo>
                  <a:cubicBezTo>
                    <a:pt x="92011" y="4335"/>
                    <a:pt x="105284" y="-12"/>
                    <a:pt x="119882" y="-12"/>
                  </a:cubicBezTo>
                  <a:cubicBezTo>
                    <a:pt x="124748" y="-12"/>
                    <a:pt x="128284" y="426"/>
                    <a:pt x="131385" y="857"/>
                  </a:cubicBezTo>
                  <a:lnTo>
                    <a:pt x="131385" y="4777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872340C-37BD-1132-614B-90376D47B20B}"/>
                </a:ext>
              </a:extLst>
            </p:cNvPr>
            <p:cNvSpPr/>
            <p:nvPr/>
          </p:nvSpPr>
          <p:spPr>
            <a:xfrm>
              <a:off x="12474698" y="5753439"/>
              <a:ext cx="60162" cy="307534"/>
            </a:xfrm>
            <a:custGeom>
              <a:avLst/>
              <a:gdLst>
                <a:gd name="connsiteX0" fmla="*/ 30080 w 60162"/>
                <a:gd name="connsiteY0" fmla="*/ -12 h 307534"/>
                <a:gd name="connsiteX1" fmla="*/ 60163 w 60162"/>
                <a:gd name="connsiteY1" fmla="*/ 30394 h 307534"/>
                <a:gd name="connsiteX2" fmla="*/ 30080 w 60162"/>
                <a:gd name="connsiteY2" fmla="*/ 60804 h 307534"/>
                <a:gd name="connsiteX3" fmla="*/ 0 w 60162"/>
                <a:gd name="connsiteY3" fmla="*/ 30394 h 307534"/>
                <a:gd name="connsiteX4" fmla="*/ 30080 w 60162"/>
                <a:gd name="connsiteY4" fmla="*/ -12 h 307534"/>
                <a:gd name="connsiteX5" fmla="*/ 7083 w 60162"/>
                <a:gd name="connsiteY5" fmla="*/ 156363 h 307534"/>
                <a:gd name="connsiteX6" fmla="*/ 446 w 60162"/>
                <a:gd name="connsiteY6" fmla="*/ 106849 h 307534"/>
                <a:gd name="connsiteX7" fmla="*/ 53526 w 60162"/>
                <a:gd name="connsiteY7" fmla="*/ 106849 h 307534"/>
                <a:gd name="connsiteX8" fmla="*/ 53526 w 60162"/>
                <a:gd name="connsiteY8" fmla="*/ 258009 h 307534"/>
                <a:gd name="connsiteX9" fmla="*/ 60163 w 60162"/>
                <a:gd name="connsiteY9" fmla="*/ 307523 h 307534"/>
                <a:gd name="connsiteX10" fmla="*/ 446 w 60162"/>
                <a:gd name="connsiteY10" fmla="*/ 307523 h 307534"/>
                <a:gd name="connsiteX11" fmla="*/ 7083 w 60162"/>
                <a:gd name="connsiteY11" fmla="*/ 258009 h 30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62" h="307534">
                  <a:moveTo>
                    <a:pt x="30080" y="-12"/>
                  </a:moveTo>
                  <a:cubicBezTo>
                    <a:pt x="47773" y="-12"/>
                    <a:pt x="60163" y="13022"/>
                    <a:pt x="60163" y="30394"/>
                  </a:cubicBezTo>
                  <a:cubicBezTo>
                    <a:pt x="60163" y="47769"/>
                    <a:pt x="47773" y="60804"/>
                    <a:pt x="30080" y="60804"/>
                  </a:cubicBezTo>
                  <a:cubicBezTo>
                    <a:pt x="12386" y="60804"/>
                    <a:pt x="0" y="48207"/>
                    <a:pt x="0" y="30394"/>
                  </a:cubicBezTo>
                  <a:cubicBezTo>
                    <a:pt x="0" y="12585"/>
                    <a:pt x="12386" y="-12"/>
                    <a:pt x="30080" y="-12"/>
                  </a:cubicBezTo>
                  <a:close/>
                  <a:moveTo>
                    <a:pt x="7083" y="156363"/>
                  </a:moveTo>
                  <a:cubicBezTo>
                    <a:pt x="7083" y="135949"/>
                    <a:pt x="4872" y="119443"/>
                    <a:pt x="446" y="106849"/>
                  </a:cubicBezTo>
                  <a:lnTo>
                    <a:pt x="53526" y="106849"/>
                  </a:lnTo>
                  <a:lnTo>
                    <a:pt x="53526" y="258009"/>
                  </a:lnTo>
                  <a:cubicBezTo>
                    <a:pt x="53526" y="278855"/>
                    <a:pt x="55734" y="295364"/>
                    <a:pt x="60163" y="307523"/>
                  </a:cubicBezTo>
                  <a:lnTo>
                    <a:pt x="446" y="307523"/>
                  </a:lnTo>
                  <a:cubicBezTo>
                    <a:pt x="4866" y="295361"/>
                    <a:pt x="7083" y="278855"/>
                    <a:pt x="7083" y="25800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0D70C9-204C-5DBF-A3A4-9316FE890A64}"/>
                </a:ext>
              </a:extLst>
            </p:cNvPr>
            <p:cNvSpPr/>
            <p:nvPr/>
          </p:nvSpPr>
          <p:spPr>
            <a:xfrm>
              <a:off x="12585292" y="5855099"/>
              <a:ext cx="193304" cy="205892"/>
            </a:xfrm>
            <a:custGeom>
              <a:avLst/>
              <a:gdLst>
                <a:gd name="connsiteX0" fmla="*/ 133585 w 193304"/>
                <a:gd name="connsiteY0" fmla="*/ 205875 h 205892"/>
                <a:gd name="connsiteX1" fmla="*/ 140222 w 193304"/>
                <a:gd name="connsiteY1" fmla="*/ 156361 h 205892"/>
                <a:gd name="connsiteX2" fmla="*/ 140222 w 193304"/>
                <a:gd name="connsiteY2" fmla="*/ 81215 h 205892"/>
                <a:gd name="connsiteX3" fmla="*/ 101294 w 193304"/>
                <a:gd name="connsiteY3" fmla="*/ 36039 h 205892"/>
                <a:gd name="connsiteX4" fmla="*/ 53080 w 193304"/>
                <a:gd name="connsiteY4" fmla="*/ 58630 h 205892"/>
                <a:gd name="connsiteX5" fmla="*/ 53080 w 193304"/>
                <a:gd name="connsiteY5" fmla="*/ 156366 h 205892"/>
                <a:gd name="connsiteX6" fmla="*/ 59716 w 193304"/>
                <a:gd name="connsiteY6" fmla="*/ 205881 h 205892"/>
                <a:gd name="connsiteX7" fmla="*/ 0 w 193304"/>
                <a:gd name="connsiteY7" fmla="*/ 205881 h 205892"/>
                <a:gd name="connsiteX8" fmla="*/ 6636 w 193304"/>
                <a:gd name="connsiteY8" fmla="*/ 156366 h 205892"/>
                <a:gd name="connsiteX9" fmla="*/ 6636 w 193304"/>
                <a:gd name="connsiteY9" fmla="*/ 54721 h 205892"/>
                <a:gd name="connsiteX10" fmla="*/ 0 w 193304"/>
                <a:gd name="connsiteY10" fmla="*/ 5204 h 205892"/>
                <a:gd name="connsiteX11" fmla="*/ 45565 w 193304"/>
                <a:gd name="connsiteY11" fmla="*/ 5204 h 205892"/>
                <a:gd name="connsiteX12" fmla="*/ 50431 w 193304"/>
                <a:gd name="connsiteY12" fmla="*/ 28659 h 205892"/>
                <a:gd name="connsiteX13" fmla="*/ 118108 w 193304"/>
                <a:gd name="connsiteY13" fmla="*/ -12 h 205892"/>
                <a:gd name="connsiteX14" fmla="*/ 186671 w 193304"/>
                <a:gd name="connsiteY14" fmla="*/ 76875 h 205892"/>
                <a:gd name="connsiteX15" fmla="*/ 186671 w 193304"/>
                <a:gd name="connsiteY15" fmla="*/ 156366 h 205892"/>
                <a:gd name="connsiteX16" fmla="*/ 193304 w 193304"/>
                <a:gd name="connsiteY16" fmla="*/ 205881 h 205892"/>
                <a:gd name="connsiteX17" fmla="*/ 133591 w 193304"/>
                <a:gd name="connsiteY17" fmla="*/ 205881 h 2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304" h="205892">
                  <a:moveTo>
                    <a:pt x="133585" y="205875"/>
                  </a:moveTo>
                  <a:cubicBezTo>
                    <a:pt x="138005" y="193713"/>
                    <a:pt x="140222" y="177207"/>
                    <a:pt x="140222" y="156361"/>
                  </a:cubicBezTo>
                  <a:lnTo>
                    <a:pt x="140222" y="81215"/>
                  </a:lnTo>
                  <a:cubicBezTo>
                    <a:pt x="140222" y="50374"/>
                    <a:pt x="126064" y="36039"/>
                    <a:pt x="101294" y="36039"/>
                  </a:cubicBezTo>
                  <a:cubicBezTo>
                    <a:pt x="84041" y="36039"/>
                    <a:pt x="67678" y="43426"/>
                    <a:pt x="53080" y="58630"/>
                  </a:cubicBezTo>
                  <a:lnTo>
                    <a:pt x="53080" y="156366"/>
                  </a:lnTo>
                  <a:cubicBezTo>
                    <a:pt x="53080" y="177213"/>
                    <a:pt x="55291" y="193721"/>
                    <a:pt x="59716" y="205881"/>
                  </a:cubicBezTo>
                  <a:lnTo>
                    <a:pt x="0" y="205881"/>
                  </a:lnTo>
                  <a:cubicBezTo>
                    <a:pt x="4422" y="193716"/>
                    <a:pt x="6636" y="177213"/>
                    <a:pt x="6636" y="156366"/>
                  </a:cubicBezTo>
                  <a:lnTo>
                    <a:pt x="6636" y="54721"/>
                  </a:lnTo>
                  <a:cubicBezTo>
                    <a:pt x="6636" y="34306"/>
                    <a:pt x="4428" y="17801"/>
                    <a:pt x="0" y="5204"/>
                  </a:cubicBezTo>
                  <a:lnTo>
                    <a:pt x="45565" y="5204"/>
                  </a:lnTo>
                  <a:lnTo>
                    <a:pt x="50431" y="28659"/>
                  </a:lnTo>
                  <a:cubicBezTo>
                    <a:pt x="67237" y="9545"/>
                    <a:pt x="89796" y="-12"/>
                    <a:pt x="118108" y="-12"/>
                  </a:cubicBezTo>
                  <a:cubicBezTo>
                    <a:pt x="163671" y="-12"/>
                    <a:pt x="186671" y="26920"/>
                    <a:pt x="186671" y="76875"/>
                  </a:cubicBezTo>
                  <a:lnTo>
                    <a:pt x="186671" y="156366"/>
                  </a:lnTo>
                  <a:cubicBezTo>
                    <a:pt x="186671" y="177213"/>
                    <a:pt x="188879" y="193721"/>
                    <a:pt x="193304" y="205881"/>
                  </a:cubicBezTo>
                  <a:lnTo>
                    <a:pt x="133591" y="20588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BDC9752-D36A-A346-D2C1-89A4554CB623}"/>
                </a:ext>
              </a:extLst>
            </p:cNvPr>
            <p:cNvSpPr/>
            <p:nvPr/>
          </p:nvSpPr>
          <p:spPr>
            <a:xfrm>
              <a:off x="12827692" y="5753439"/>
              <a:ext cx="60163" cy="307534"/>
            </a:xfrm>
            <a:custGeom>
              <a:avLst/>
              <a:gdLst>
                <a:gd name="connsiteX0" fmla="*/ 30080 w 60163"/>
                <a:gd name="connsiteY0" fmla="*/ -12 h 307534"/>
                <a:gd name="connsiteX1" fmla="*/ 60163 w 60163"/>
                <a:gd name="connsiteY1" fmla="*/ 30394 h 307534"/>
                <a:gd name="connsiteX2" fmla="*/ 30080 w 60163"/>
                <a:gd name="connsiteY2" fmla="*/ 60804 h 307534"/>
                <a:gd name="connsiteX3" fmla="*/ 0 w 60163"/>
                <a:gd name="connsiteY3" fmla="*/ 30394 h 307534"/>
                <a:gd name="connsiteX4" fmla="*/ 30080 w 60163"/>
                <a:gd name="connsiteY4" fmla="*/ -12 h 307534"/>
                <a:gd name="connsiteX5" fmla="*/ 7077 w 60163"/>
                <a:gd name="connsiteY5" fmla="*/ 156363 h 307534"/>
                <a:gd name="connsiteX6" fmla="*/ 440 w 60163"/>
                <a:gd name="connsiteY6" fmla="*/ 106849 h 307534"/>
                <a:gd name="connsiteX7" fmla="*/ 53520 w 60163"/>
                <a:gd name="connsiteY7" fmla="*/ 106849 h 307534"/>
                <a:gd name="connsiteX8" fmla="*/ 53520 w 60163"/>
                <a:gd name="connsiteY8" fmla="*/ 258009 h 307534"/>
                <a:gd name="connsiteX9" fmla="*/ 60157 w 60163"/>
                <a:gd name="connsiteY9" fmla="*/ 307523 h 307534"/>
                <a:gd name="connsiteX10" fmla="*/ 440 w 60163"/>
                <a:gd name="connsiteY10" fmla="*/ 307523 h 307534"/>
                <a:gd name="connsiteX11" fmla="*/ 7077 w 60163"/>
                <a:gd name="connsiteY11" fmla="*/ 258009 h 30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63" h="307534">
                  <a:moveTo>
                    <a:pt x="30080" y="-12"/>
                  </a:moveTo>
                  <a:cubicBezTo>
                    <a:pt x="47773" y="-12"/>
                    <a:pt x="60163" y="13022"/>
                    <a:pt x="60163" y="30394"/>
                  </a:cubicBezTo>
                  <a:cubicBezTo>
                    <a:pt x="60163" y="47769"/>
                    <a:pt x="47773" y="60804"/>
                    <a:pt x="30080" y="60804"/>
                  </a:cubicBezTo>
                  <a:cubicBezTo>
                    <a:pt x="12386" y="60804"/>
                    <a:pt x="0" y="48207"/>
                    <a:pt x="0" y="30394"/>
                  </a:cubicBezTo>
                  <a:cubicBezTo>
                    <a:pt x="0" y="12585"/>
                    <a:pt x="12386" y="-12"/>
                    <a:pt x="30080" y="-12"/>
                  </a:cubicBezTo>
                  <a:close/>
                  <a:moveTo>
                    <a:pt x="7077" y="156363"/>
                  </a:moveTo>
                  <a:cubicBezTo>
                    <a:pt x="7077" y="135949"/>
                    <a:pt x="4866" y="119443"/>
                    <a:pt x="440" y="106849"/>
                  </a:cubicBezTo>
                  <a:lnTo>
                    <a:pt x="53520" y="106849"/>
                  </a:lnTo>
                  <a:lnTo>
                    <a:pt x="53520" y="258009"/>
                  </a:lnTo>
                  <a:cubicBezTo>
                    <a:pt x="53520" y="278855"/>
                    <a:pt x="55729" y="295364"/>
                    <a:pt x="60157" y="307523"/>
                  </a:cubicBezTo>
                  <a:lnTo>
                    <a:pt x="440" y="307523"/>
                  </a:lnTo>
                  <a:cubicBezTo>
                    <a:pt x="4860" y="295361"/>
                    <a:pt x="7077" y="278855"/>
                    <a:pt x="7077" y="25800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D9157E-EFA4-2A09-2E6C-297FE7F7D58C}"/>
                </a:ext>
              </a:extLst>
            </p:cNvPr>
            <p:cNvSpPr/>
            <p:nvPr/>
          </p:nvSpPr>
          <p:spPr>
            <a:xfrm>
              <a:off x="12921480" y="5806869"/>
              <a:ext cx="149950" cy="258452"/>
            </a:xfrm>
            <a:custGeom>
              <a:avLst/>
              <a:gdLst>
                <a:gd name="connsiteX0" fmla="*/ 149951 w 149950"/>
                <a:gd name="connsiteY0" fmla="*/ 250190 h 258452"/>
                <a:gd name="connsiteX1" fmla="*/ 104832 w 149950"/>
                <a:gd name="connsiteY1" fmla="*/ 258440 h 258452"/>
                <a:gd name="connsiteX2" fmla="*/ 34946 w 149950"/>
                <a:gd name="connsiteY2" fmla="*/ 188074 h 258452"/>
                <a:gd name="connsiteX3" fmla="*/ 34946 w 149950"/>
                <a:gd name="connsiteY3" fmla="*/ 85997 h 258452"/>
                <a:gd name="connsiteX4" fmla="*/ 443 w 149950"/>
                <a:gd name="connsiteY4" fmla="*/ 85997 h 258452"/>
                <a:gd name="connsiteX5" fmla="*/ 0 w 149950"/>
                <a:gd name="connsiteY5" fmla="*/ 85127 h 258452"/>
                <a:gd name="connsiteX6" fmla="*/ 80502 w 149950"/>
                <a:gd name="connsiteY6" fmla="*/ -12 h 258452"/>
                <a:gd name="connsiteX7" fmla="*/ 81389 w 149950"/>
                <a:gd name="connsiteY7" fmla="*/ -12 h 258452"/>
                <a:gd name="connsiteX8" fmla="*/ 81389 w 149950"/>
                <a:gd name="connsiteY8" fmla="*/ 53420 h 258452"/>
                <a:gd name="connsiteX9" fmla="*/ 146856 w 149950"/>
                <a:gd name="connsiteY9" fmla="*/ 53420 h 258452"/>
                <a:gd name="connsiteX10" fmla="*/ 141990 w 149950"/>
                <a:gd name="connsiteY10" fmla="*/ 85997 h 258452"/>
                <a:gd name="connsiteX11" fmla="*/ 81389 w 149950"/>
                <a:gd name="connsiteY11" fmla="*/ 85997 h 258452"/>
                <a:gd name="connsiteX12" fmla="*/ 81389 w 149950"/>
                <a:gd name="connsiteY12" fmla="*/ 188505 h 258452"/>
                <a:gd name="connsiteX13" fmla="*/ 112793 w 149950"/>
                <a:gd name="connsiteY13" fmla="*/ 224125 h 258452"/>
                <a:gd name="connsiteX14" fmla="*/ 149951 w 149950"/>
                <a:gd name="connsiteY14" fmla="*/ 208051 h 258452"/>
                <a:gd name="connsiteX15" fmla="*/ 149951 w 149950"/>
                <a:gd name="connsiteY15" fmla="*/ 250187 h 25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950" h="258452">
                  <a:moveTo>
                    <a:pt x="149951" y="250190"/>
                  </a:moveTo>
                  <a:cubicBezTo>
                    <a:pt x="137123" y="255838"/>
                    <a:pt x="122085" y="258440"/>
                    <a:pt x="104832" y="258440"/>
                  </a:cubicBezTo>
                  <a:cubicBezTo>
                    <a:pt x="54848" y="258440"/>
                    <a:pt x="34946" y="231943"/>
                    <a:pt x="34946" y="188074"/>
                  </a:cubicBezTo>
                  <a:lnTo>
                    <a:pt x="34946" y="85997"/>
                  </a:lnTo>
                  <a:lnTo>
                    <a:pt x="443" y="85997"/>
                  </a:lnTo>
                  <a:lnTo>
                    <a:pt x="0" y="85127"/>
                  </a:lnTo>
                  <a:lnTo>
                    <a:pt x="80502" y="-12"/>
                  </a:lnTo>
                  <a:lnTo>
                    <a:pt x="81389" y="-12"/>
                  </a:lnTo>
                  <a:lnTo>
                    <a:pt x="81389" y="53420"/>
                  </a:lnTo>
                  <a:lnTo>
                    <a:pt x="146856" y="53420"/>
                  </a:lnTo>
                  <a:lnTo>
                    <a:pt x="141990" y="85997"/>
                  </a:lnTo>
                  <a:lnTo>
                    <a:pt x="81389" y="85997"/>
                  </a:lnTo>
                  <a:lnTo>
                    <a:pt x="81389" y="188505"/>
                  </a:lnTo>
                  <a:cubicBezTo>
                    <a:pt x="81389" y="212398"/>
                    <a:pt x="92005" y="224125"/>
                    <a:pt x="112793" y="224125"/>
                  </a:cubicBezTo>
                  <a:cubicBezTo>
                    <a:pt x="126508" y="224125"/>
                    <a:pt x="138894" y="218915"/>
                    <a:pt x="149951" y="208051"/>
                  </a:cubicBezTo>
                  <a:lnTo>
                    <a:pt x="149951" y="25018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A7D1-1ABB-2A3E-CBD0-6D8FE29016EB}"/>
                </a:ext>
              </a:extLst>
            </p:cNvPr>
            <p:cNvSpPr/>
            <p:nvPr/>
          </p:nvSpPr>
          <p:spPr>
            <a:xfrm>
              <a:off x="13097969" y="5860301"/>
              <a:ext cx="218959" cy="292330"/>
            </a:xfrm>
            <a:custGeom>
              <a:avLst/>
              <a:gdLst>
                <a:gd name="connsiteX0" fmla="*/ 218959 w 218959"/>
                <a:gd name="connsiteY0" fmla="*/ -12 h 292330"/>
                <a:gd name="connsiteX1" fmla="*/ 195075 w 218959"/>
                <a:gd name="connsiteY1" fmla="*/ 47332 h 292330"/>
                <a:gd name="connsiteX2" fmla="*/ 133588 w 218959"/>
                <a:gd name="connsiteY2" fmla="*/ 216304 h 292330"/>
                <a:gd name="connsiteX3" fmla="*/ 54410 w 218959"/>
                <a:gd name="connsiteY3" fmla="*/ 292318 h 292330"/>
                <a:gd name="connsiteX4" fmla="*/ 20348 w 218959"/>
                <a:gd name="connsiteY4" fmla="*/ 286673 h 292330"/>
                <a:gd name="connsiteX5" fmla="*/ 20348 w 218959"/>
                <a:gd name="connsiteY5" fmla="*/ 247145 h 292330"/>
                <a:gd name="connsiteX6" fmla="*/ 52199 w 218959"/>
                <a:gd name="connsiteY6" fmla="*/ 258440 h 292330"/>
                <a:gd name="connsiteX7" fmla="*/ 99088 w 218959"/>
                <a:gd name="connsiteY7" fmla="*/ 203707 h 292330"/>
                <a:gd name="connsiteX8" fmla="*/ 100412 w 218959"/>
                <a:gd name="connsiteY8" fmla="*/ 199798 h 292330"/>
                <a:gd name="connsiteX9" fmla="*/ 83160 w 218959"/>
                <a:gd name="connsiteY9" fmla="*/ 199798 h 292330"/>
                <a:gd name="connsiteX10" fmla="*/ 22997 w 218959"/>
                <a:gd name="connsiteY10" fmla="*/ 46031 h 292330"/>
                <a:gd name="connsiteX11" fmla="*/ 0 w 218959"/>
                <a:gd name="connsiteY11" fmla="*/ -12 h 292330"/>
                <a:gd name="connsiteX12" fmla="*/ 60160 w 218959"/>
                <a:gd name="connsiteY12" fmla="*/ -12 h 292330"/>
                <a:gd name="connsiteX13" fmla="*/ 70776 w 218959"/>
                <a:gd name="connsiteY13" fmla="*/ 42553 h 292330"/>
                <a:gd name="connsiteX14" fmla="*/ 100412 w 218959"/>
                <a:gd name="connsiteY14" fmla="*/ 125085 h 292330"/>
                <a:gd name="connsiteX15" fmla="*/ 114124 w 218959"/>
                <a:gd name="connsiteY15" fmla="*/ 166352 h 292330"/>
                <a:gd name="connsiteX16" fmla="*/ 121641 w 218959"/>
                <a:gd name="connsiteY16" fmla="*/ 143767 h 292330"/>
                <a:gd name="connsiteX17" fmla="*/ 127392 w 218959"/>
                <a:gd name="connsiteY17" fmla="*/ 127693 h 292330"/>
                <a:gd name="connsiteX18" fmla="*/ 157472 w 218959"/>
                <a:gd name="connsiteY18" fmla="*/ 40820 h 292330"/>
                <a:gd name="connsiteX19" fmla="*/ 166763 w 218959"/>
                <a:gd name="connsiteY19" fmla="*/ -6 h 292330"/>
                <a:gd name="connsiteX20" fmla="*/ 218959 w 218959"/>
                <a:gd name="connsiteY20" fmla="*/ -6 h 2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8959" h="292330">
                  <a:moveTo>
                    <a:pt x="218959" y="-12"/>
                  </a:moveTo>
                  <a:cubicBezTo>
                    <a:pt x="211435" y="10414"/>
                    <a:pt x="201703" y="29525"/>
                    <a:pt x="195075" y="47332"/>
                  </a:cubicBezTo>
                  <a:lnTo>
                    <a:pt x="133588" y="216304"/>
                  </a:lnTo>
                  <a:cubicBezTo>
                    <a:pt x="114570" y="266690"/>
                    <a:pt x="102183" y="290582"/>
                    <a:pt x="54410" y="292318"/>
                  </a:cubicBezTo>
                  <a:cubicBezTo>
                    <a:pt x="41583" y="292318"/>
                    <a:pt x="30080" y="290582"/>
                    <a:pt x="20348" y="286673"/>
                  </a:cubicBezTo>
                  <a:lnTo>
                    <a:pt x="20348" y="247145"/>
                  </a:lnTo>
                  <a:cubicBezTo>
                    <a:pt x="30080" y="254531"/>
                    <a:pt x="40696" y="258440"/>
                    <a:pt x="52199" y="258440"/>
                  </a:cubicBezTo>
                  <a:cubicBezTo>
                    <a:pt x="72987" y="258440"/>
                    <a:pt x="84490" y="244105"/>
                    <a:pt x="99088" y="203707"/>
                  </a:cubicBezTo>
                  <a:lnTo>
                    <a:pt x="100412" y="199798"/>
                  </a:lnTo>
                  <a:lnTo>
                    <a:pt x="83160" y="199798"/>
                  </a:lnTo>
                  <a:lnTo>
                    <a:pt x="22997" y="46031"/>
                  </a:lnTo>
                  <a:cubicBezTo>
                    <a:pt x="14598" y="24747"/>
                    <a:pt x="7074" y="9113"/>
                    <a:pt x="0" y="-12"/>
                  </a:cubicBezTo>
                  <a:lnTo>
                    <a:pt x="60160" y="-12"/>
                  </a:lnTo>
                  <a:cubicBezTo>
                    <a:pt x="60160" y="8676"/>
                    <a:pt x="63696" y="23008"/>
                    <a:pt x="70776" y="42553"/>
                  </a:cubicBezTo>
                  <a:lnTo>
                    <a:pt x="100412" y="125085"/>
                  </a:lnTo>
                  <a:cubicBezTo>
                    <a:pt x="104392" y="136812"/>
                    <a:pt x="109258" y="150278"/>
                    <a:pt x="114124" y="166352"/>
                  </a:cubicBezTo>
                  <a:cubicBezTo>
                    <a:pt x="116335" y="158102"/>
                    <a:pt x="119430" y="150278"/>
                    <a:pt x="121641" y="143767"/>
                  </a:cubicBezTo>
                  <a:lnTo>
                    <a:pt x="127392" y="127693"/>
                  </a:lnTo>
                  <a:lnTo>
                    <a:pt x="157472" y="40820"/>
                  </a:lnTo>
                  <a:cubicBezTo>
                    <a:pt x="163662" y="22576"/>
                    <a:pt x="166763" y="9113"/>
                    <a:pt x="166763" y="-6"/>
                  </a:cubicBezTo>
                  <a:lnTo>
                    <a:pt x="218959" y="-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4DB7C2-A1BF-6096-FBEB-6ACC2359204E}"/>
                </a:ext>
              </a:extLst>
            </p:cNvPr>
            <p:cNvSpPr/>
            <p:nvPr/>
          </p:nvSpPr>
          <p:spPr>
            <a:xfrm>
              <a:off x="12069529" y="6204555"/>
              <a:ext cx="187557" cy="300139"/>
            </a:xfrm>
            <a:custGeom>
              <a:avLst/>
              <a:gdLst>
                <a:gd name="connsiteX0" fmla="*/ 0 w 187557"/>
                <a:gd name="connsiteY0" fmla="*/ 228898 h 300139"/>
                <a:gd name="connsiteX1" fmla="*/ 42461 w 187557"/>
                <a:gd name="connsiteY1" fmla="*/ 253227 h 300139"/>
                <a:gd name="connsiteX2" fmla="*/ 89350 w 187557"/>
                <a:gd name="connsiteY2" fmla="*/ 262784 h 300139"/>
                <a:gd name="connsiteX3" fmla="*/ 137564 w 187557"/>
                <a:gd name="connsiteY3" fmla="*/ 223256 h 300139"/>
                <a:gd name="connsiteX4" fmla="*/ 76960 w 187557"/>
                <a:gd name="connsiteY4" fmla="*/ 164616 h 300139"/>
                <a:gd name="connsiteX5" fmla="*/ 37595 w 187557"/>
                <a:gd name="connsiteY5" fmla="*/ 145071 h 300139"/>
                <a:gd name="connsiteX6" fmla="*/ 2208 w 187557"/>
                <a:gd name="connsiteY6" fmla="*/ 82522 h 300139"/>
                <a:gd name="connsiteX7" fmla="*/ 31404 w 187557"/>
                <a:gd name="connsiteY7" fmla="*/ 22141 h 300139"/>
                <a:gd name="connsiteX8" fmla="*/ 108374 w 187557"/>
                <a:gd name="connsiteY8" fmla="*/ -12 h 300139"/>
                <a:gd name="connsiteX9" fmla="*/ 172070 w 187557"/>
                <a:gd name="connsiteY9" fmla="*/ 13454 h 300139"/>
                <a:gd name="connsiteX10" fmla="*/ 172070 w 187557"/>
                <a:gd name="connsiteY10" fmla="*/ 62971 h 300139"/>
                <a:gd name="connsiteX11" fmla="*/ 98201 w 187557"/>
                <a:gd name="connsiteY11" fmla="*/ 36909 h 300139"/>
                <a:gd name="connsiteX12" fmla="*/ 50874 w 187557"/>
                <a:gd name="connsiteY12" fmla="*/ 73829 h 300139"/>
                <a:gd name="connsiteX13" fmla="*/ 58395 w 187557"/>
                <a:gd name="connsiteY13" fmla="*/ 96414 h 300139"/>
                <a:gd name="connsiteX14" fmla="*/ 107939 w 187557"/>
                <a:gd name="connsiteY14" fmla="*/ 125951 h 300139"/>
                <a:gd name="connsiteX15" fmla="*/ 149076 w 187557"/>
                <a:gd name="connsiteY15" fmla="*/ 146366 h 300139"/>
                <a:gd name="connsiteX16" fmla="*/ 187557 w 187557"/>
                <a:gd name="connsiteY16" fmla="*/ 214125 h 300139"/>
                <a:gd name="connsiteX17" fmla="*/ 83168 w 187557"/>
                <a:gd name="connsiteY17" fmla="*/ 300128 h 300139"/>
                <a:gd name="connsiteX18" fmla="*/ 8 w 187557"/>
                <a:gd name="connsiteY18" fmla="*/ 278846 h 300139"/>
                <a:gd name="connsiteX19" fmla="*/ 8 w 187557"/>
                <a:gd name="connsiteY19" fmla="*/ 228892 h 3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7557" h="300139">
                  <a:moveTo>
                    <a:pt x="0" y="228898"/>
                  </a:moveTo>
                  <a:cubicBezTo>
                    <a:pt x="11940" y="238892"/>
                    <a:pt x="26098" y="246710"/>
                    <a:pt x="42461" y="253227"/>
                  </a:cubicBezTo>
                  <a:cubicBezTo>
                    <a:pt x="58829" y="259744"/>
                    <a:pt x="74752" y="262784"/>
                    <a:pt x="89350" y="262784"/>
                  </a:cubicBezTo>
                  <a:cubicBezTo>
                    <a:pt x="119430" y="262784"/>
                    <a:pt x="137564" y="248886"/>
                    <a:pt x="137564" y="223256"/>
                  </a:cubicBezTo>
                  <a:cubicBezTo>
                    <a:pt x="135793" y="191545"/>
                    <a:pt x="115889" y="181557"/>
                    <a:pt x="76960" y="164616"/>
                  </a:cubicBezTo>
                  <a:cubicBezTo>
                    <a:pt x="60594" y="157230"/>
                    <a:pt x="47327" y="150713"/>
                    <a:pt x="37595" y="145071"/>
                  </a:cubicBezTo>
                  <a:cubicBezTo>
                    <a:pt x="18131" y="132906"/>
                    <a:pt x="2208" y="113360"/>
                    <a:pt x="2208" y="82522"/>
                  </a:cubicBezTo>
                  <a:cubicBezTo>
                    <a:pt x="2208" y="56892"/>
                    <a:pt x="11940" y="36477"/>
                    <a:pt x="31404" y="22141"/>
                  </a:cubicBezTo>
                  <a:cubicBezTo>
                    <a:pt x="51306" y="7374"/>
                    <a:pt x="76966" y="-12"/>
                    <a:pt x="108374" y="-12"/>
                  </a:cubicBezTo>
                  <a:cubicBezTo>
                    <a:pt x="133147" y="-12"/>
                    <a:pt x="154376" y="4332"/>
                    <a:pt x="172070" y="13454"/>
                  </a:cubicBezTo>
                  <a:lnTo>
                    <a:pt x="172070" y="62971"/>
                  </a:lnTo>
                  <a:cubicBezTo>
                    <a:pt x="153046" y="48636"/>
                    <a:pt x="123409" y="36909"/>
                    <a:pt x="98201" y="36909"/>
                  </a:cubicBezTo>
                  <a:cubicBezTo>
                    <a:pt x="70332" y="36909"/>
                    <a:pt x="50874" y="49943"/>
                    <a:pt x="50874" y="73829"/>
                  </a:cubicBezTo>
                  <a:cubicBezTo>
                    <a:pt x="50874" y="82516"/>
                    <a:pt x="53529" y="89903"/>
                    <a:pt x="58395" y="96414"/>
                  </a:cubicBezTo>
                  <a:cubicBezTo>
                    <a:pt x="68570" y="108576"/>
                    <a:pt x="81395" y="115087"/>
                    <a:pt x="107939" y="125951"/>
                  </a:cubicBezTo>
                  <a:cubicBezTo>
                    <a:pt x="125192" y="133332"/>
                    <a:pt x="138903" y="139849"/>
                    <a:pt x="149076" y="146366"/>
                  </a:cubicBezTo>
                  <a:cubicBezTo>
                    <a:pt x="170310" y="158963"/>
                    <a:pt x="187557" y="180684"/>
                    <a:pt x="187557" y="214125"/>
                  </a:cubicBezTo>
                  <a:cubicBezTo>
                    <a:pt x="187557" y="267557"/>
                    <a:pt x="146864" y="300128"/>
                    <a:pt x="83168" y="300128"/>
                  </a:cubicBezTo>
                  <a:cubicBezTo>
                    <a:pt x="46014" y="300128"/>
                    <a:pt x="13723" y="288835"/>
                    <a:pt x="8" y="278846"/>
                  </a:cubicBezTo>
                  <a:lnTo>
                    <a:pt x="8" y="22889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3E200C6-E4D1-7B35-1BE8-67B2D7DDF6E8}"/>
                </a:ext>
              </a:extLst>
            </p:cNvPr>
            <p:cNvSpPr/>
            <p:nvPr/>
          </p:nvSpPr>
          <p:spPr>
            <a:xfrm>
              <a:off x="12295533" y="6294438"/>
              <a:ext cx="174742" cy="210250"/>
            </a:xfrm>
            <a:custGeom>
              <a:avLst/>
              <a:gdLst>
                <a:gd name="connsiteX0" fmla="*/ 115472 w 174742"/>
                <a:gd name="connsiteY0" fmla="*/ 5 h 210250"/>
                <a:gd name="connsiteX1" fmla="*/ 171207 w 174742"/>
                <a:gd name="connsiteY1" fmla="*/ 13040 h 210250"/>
                <a:gd name="connsiteX2" fmla="*/ 171207 w 174742"/>
                <a:gd name="connsiteY2" fmla="*/ 56474 h 210250"/>
                <a:gd name="connsiteX3" fmla="*/ 113702 w 174742"/>
                <a:gd name="connsiteY3" fmla="*/ 35625 h 210250"/>
                <a:gd name="connsiteX4" fmla="*/ 48235 w 174742"/>
                <a:gd name="connsiteY4" fmla="*/ 102520 h 210250"/>
                <a:gd name="connsiteX5" fmla="*/ 117237 w 174742"/>
                <a:gd name="connsiteY5" fmla="*/ 174625 h 210250"/>
                <a:gd name="connsiteX6" fmla="*/ 174743 w 174742"/>
                <a:gd name="connsiteY6" fmla="*/ 148994 h 210250"/>
                <a:gd name="connsiteX7" fmla="*/ 174743 w 174742"/>
                <a:gd name="connsiteY7" fmla="*/ 192432 h 210250"/>
                <a:gd name="connsiteX8" fmla="*/ 106181 w 174742"/>
                <a:gd name="connsiteY8" fmla="*/ 210239 h 210250"/>
                <a:gd name="connsiteX9" fmla="*/ 24 w 174742"/>
                <a:gd name="connsiteY9" fmla="*/ 110332 h 210250"/>
                <a:gd name="connsiteX10" fmla="*/ 115472 w 174742"/>
                <a:gd name="connsiteY10" fmla="*/ 0 h 2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42" h="210250">
                  <a:moveTo>
                    <a:pt x="115472" y="5"/>
                  </a:moveTo>
                  <a:cubicBezTo>
                    <a:pt x="139802" y="5"/>
                    <a:pt x="160591" y="6522"/>
                    <a:pt x="171207" y="13040"/>
                  </a:cubicBezTo>
                  <a:lnTo>
                    <a:pt x="171207" y="56474"/>
                  </a:lnTo>
                  <a:cubicBezTo>
                    <a:pt x="153076" y="43878"/>
                    <a:pt x="135383" y="35625"/>
                    <a:pt x="113702" y="35625"/>
                  </a:cubicBezTo>
                  <a:cubicBezTo>
                    <a:pt x="71681" y="35625"/>
                    <a:pt x="48235" y="64292"/>
                    <a:pt x="48235" y="102520"/>
                  </a:cubicBezTo>
                  <a:cubicBezTo>
                    <a:pt x="48235" y="146824"/>
                    <a:pt x="79642" y="174625"/>
                    <a:pt x="117237" y="174625"/>
                  </a:cubicBezTo>
                  <a:cubicBezTo>
                    <a:pt x="139797" y="174625"/>
                    <a:pt x="161031" y="162898"/>
                    <a:pt x="174743" y="148994"/>
                  </a:cubicBezTo>
                  <a:lnTo>
                    <a:pt x="174743" y="192432"/>
                  </a:lnTo>
                  <a:cubicBezTo>
                    <a:pt x="167222" y="199381"/>
                    <a:pt x="139356" y="210239"/>
                    <a:pt x="106181" y="210239"/>
                  </a:cubicBezTo>
                  <a:cubicBezTo>
                    <a:pt x="41155" y="210239"/>
                    <a:pt x="24" y="172449"/>
                    <a:pt x="24" y="110332"/>
                  </a:cubicBezTo>
                  <a:cubicBezTo>
                    <a:pt x="-1303" y="47346"/>
                    <a:pt x="52217" y="-870"/>
                    <a:pt x="11547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011F1E9-4675-B868-3EA2-2B1E670BF2AA}"/>
                </a:ext>
              </a:extLst>
            </p:cNvPr>
            <p:cNvSpPr/>
            <p:nvPr/>
          </p:nvSpPr>
          <p:spPr>
            <a:xfrm>
              <a:off x="12513189" y="6200640"/>
              <a:ext cx="195069" cy="299713"/>
            </a:xfrm>
            <a:custGeom>
              <a:avLst/>
              <a:gdLst>
                <a:gd name="connsiteX0" fmla="*/ 135353 w 195069"/>
                <a:gd name="connsiteY0" fmla="*/ 299702 h 299713"/>
                <a:gd name="connsiteX1" fmla="*/ 141989 w 195069"/>
                <a:gd name="connsiteY1" fmla="*/ 250185 h 299713"/>
                <a:gd name="connsiteX2" fmla="*/ 141989 w 195069"/>
                <a:gd name="connsiteY2" fmla="*/ 175040 h 299713"/>
                <a:gd name="connsiteX3" fmla="*/ 103061 w 195069"/>
                <a:gd name="connsiteY3" fmla="*/ 129863 h 299713"/>
                <a:gd name="connsiteX4" fmla="*/ 53077 w 195069"/>
                <a:gd name="connsiteY4" fmla="*/ 154187 h 299713"/>
                <a:gd name="connsiteX5" fmla="*/ 53077 w 195069"/>
                <a:gd name="connsiteY5" fmla="*/ 250185 h 299713"/>
                <a:gd name="connsiteX6" fmla="*/ 59713 w 195069"/>
                <a:gd name="connsiteY6" fmla="*/ 299702 h 299713"/>
                <a:gd name="connsiteX7" fmla="*/ 0 w 195069"/>
                <a:gd name="connsiteY7" fmla="*/ 299702 h 299713"/>
                <a:gd name="connsiteX8" fmla="*/ 6634 w 195069"/>
                <a:gd name="connsiteY8" fmla="*/ 250185 h 299713"/>
                <a:gd name="connsiteX9" fmla="*/ 6634 w 195069"/>
                <a:gd name="connsiteY9" fmla="*/ 49502 h 299713"/>
                <a:gd name="connsiteX10" fmla="*/ 0 w 195069"/>
                <a:gd name="connsiteY10" fmla="*/ -12 h 299713"/>
                <a:gd name="connsiteX11" fmla="*/ 53077 w 195069"/>
                <a:gd name="connsiteY11" fmla="*/ -12 h 299713"/>
                <a:gd name="connsiteX12" fmla="*/ 53077 w 195069"/>
                <a:gd name="connsiteY12" fmla="*/ 121176 h 299713"/>
                <a:gd name="connsiteX13" fmla="*/ 119871 w 195069"/>
                <a:gd name="connsiteY13" fmla="*/ 93809 h 299713"/>
                <a:gd name="connsiteX14" fmla="*/ 188432 w 195069"/>
                <a:gd name="connsiteY14" fmla="*/ 170693 h 299713"/>
                <a:gd name="connsiteX15" fmla="*/ 188432 w 195069"/>
                <a:gd name="connsiteY15" fmla="*/ 250185 h 299713"/>
                <a:gd name="connsiteX16" fmla="*/ 195069 w 195069"/>
                <a:gd name="connsiteY16" fmla="*/ 299702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069" h="299713">
                  <a:moveTo>
                    <a:pt x="135353" y="299702"/>
                  </a:moveTo>
                  <a:cubicBezTo>
                    <a:pt x="139772" y="287537"/>
                    <a:pt x="141989" y="271031"/>
                    <a:pt x="141989" y="250185"/>
                  </a:cubicBezTo>
                  <a:lnTo>
                    <a:pt x="141989" y="175040"/>
                  </a:lnTo>
                  <a:cubicBezTo>
                    <a:pt x="141989" y="144199"/>
                    <a:pt x="127832" y="129863"/>
                    <a:pt x="103061" y="129863"/>
                  </a:cubicBezTo>
                  <a:cubicBezTo>
                    <a:pt x="85368" y="129863"/>
                    <a:pt x="68561" y="138113"/>
                    <a:pt x="53077" y="154187"/>
                  </a:cubicBezTo>
                  <a:lnTo>
                    <a:pt x="53077" y="250185"/>
                  </a:lnTo>
                  <a:cubicBezTo>
                    <a:pt x="53077" y="271031"/>
                    <a:pt x="55288" y="287543"/>
                    <a:pt x="59713" y="299702"/>
                  </a:cubicBezTo>
                  <a:lnTo>
                    <a:pt x="0" y="299702"/>
                  </a:lnTo>
                  <a:cubicBezTo>
                    <a:pt x="4425" y="287537"/>
                    <a:pt x="6634" y="271031"/>
                    <a:pt x="6634" y="250185"/>
                  </a:cubicBezTo>
                  <a:lnTo>
                    <a:pt x="6634" y="49502"/>
                  </a:lnTo>
                  <a:cubicBezTo>
                    <a:pt x="6634" y="29087"/>
                    <a:pt x="4425" y="12585"/>
                    <a:pt x="0" y="-12"/>
                  </a:cubicBezTo>
                  <a:lnTo>
                    <a:pt x="53077" y="-12"/>
                  </a:lnTo>
                  <a:lnTo>
                    <a:pt x="53077" y="121176"/>
                  </a:lnTo>
                  <a:cubicBezTo>
                    <a:pt x="70332" y="102934"/>
                    <a:pt x="92445" y="93809"/>
                    <a:pt x="119871" y="93809"/>
                  </a:cubicBezTo>
                  <a:cubicBezTo>
                    <a:pt x="165433" y="93809"/>
                    <a:pt x="188432" y="120738"/>
                    <a:pt x="188432" y="170693"/>
                  </a:cubicBezTo>
                  <a:lnTo>
                    <a:pt x="188432" y="250185"/>
                  </a:lnTo>
                  <a:cubicBezTo>
                    <a:pt x="188432" y="271031"/>
                    <a:pt x="190641" y="287543"/>
                    <a:pt x="195069" y="29970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FDDEC4-90F9-EFDA-3FF6-497E76CCA339}"/>
                </a:ext>
              </a:extLst>
            </p:cNvPr>
            <p:cNvSpPr/>
            <p:nvPr/>
          </p:nvSpPr>
          <p:spPr>
            <a:xfrm>
              <a:off x="12750273" y="6294452"/>
              <a:ext cx="218512" cy="210239"/>
            </a:xfrm>
            <a:custGeom>
              <a:avLst/>
              <a:gdLst>
                <a:gd name="connsiteX0" fmla="*/ 115451 w 218512"/>
                <a:gd name="connsiteY0" fmla="*/ -12 h 210239"/>
                <a:gd name="connsiteX1" fmla="*/ 218512 w 218512"/>
                <a:gd name="connsiteY1" fmla="*/ 98593 h 210239"/>
                <a:gd name="connsiteX2" fmla="*/ 102624 w 218512"/>
                <a:gd name="connsiteY2" fmla="*/ 210227 h 210239"/>
                <a:gd name="connsiteX3" fmla="*/ 0 w 218512"/>
                <a:gd name="connsiteY3" fmla="*/ 110758 h 210239"/>
                <a:gd name="connsiteX4" fmla="*/ 115451 w 218512"/>
                <a:gd name="connsiteY4" fmla="*/ -6 h 210239"/>
                <a:gd name="connsiteX5" fmla="*/ 107049 w 218512"/>
                <a:gd name="connsiteY5" fmla="*/ 34738 h 210239"/>
                <a:gd name="connsiteX6" fmla="*/ 48219 w 218512"/>
                <a:gd name="connsiteY6" fmla="*/ 101196 h 210239"/>
                <a:gd name="connsiteX7" fmla="*/ 111475 w 218512"/>
                <a:gd name="connsiteY7" fmla="*/ 175039 h 210239"/>
                <a:gd name="connsiteX8" fmla="*/ 170305 w 218512"/>
                <a:gd name="connsiteY8" fmla="*/ 108582 h 210239"/>
                <a:gd name="connsiteX9" fmla="*/ 107055 w 218512"/>
                <a:gd name="connsiteY9" fmla="*/ 34738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2" h="210239">
                  <a:moveTo>
                    <a:pt x="115451" y="-12"/>
                  </a:moveTo>
                  <a:cubicBezTo>
                    <a:pt x="175168" y="-12"/>
                    <a:pt x="218512" y="39951"/>
                    <a:pt x="218512" y="98593"/>
                  </a:cubicBezTo>
                  <a:cubicBezTo>
                    <a:pt x="218512" y="164182"/>
                    <a:pt x="168531" y="210227"/>
                    <a:pt x="102624" y="210227"/>
                  </a:cubicBezTo>
                  <a:cubicBezTo>
                    <a:pt x="42469" y="210227"/>
                    <a:pt x="0" y="170267"/>
                    <a:pt x="0" y="110758"/>
                  </a:cubicBezTo>
                  <a:cubicBezTo>
                    <a:pt x="0" y="46906"/>
                    <a:pt x="49544" y="-6"/>
                    <a:pt x="115451" y="-6"/>
                  </a:cubicBezTo>
                  <a:close/>
                  <a:moveTo>
                    <a:pt x="107049" y="34738"/>
                  </a:moveTo>
                  <a:cubicBezTo>
                    <a:pt x="71663" y="34738"/>
                    <a:pt x="48219" y="65576"/>
                    <a:pt x="48219" y="101196"/>
                  </a:cubicBezTo>
                  <a:cubicBezTo>
                    <a:pt x="48219" y="152886"/>
                    <a:pt x="80070" y="175039"/>
                    <a:pt x="111475" y="175039"/>
                  </a:cubicBezTo>
                  <a:cubicBezTo>
                    <a:pt x="146861" y="175039"/>
                    <a:pt x="170305" y="144199"/>
                    <a:pt x="170305" y="108582"/>
                  </a:cubicBezTo>
                  <a:cubicBezTo>
                    <a:pt x="170305" y="62968"/>
                    <a:pt x="144207" y="34738"/>
                    <a:pt x="107055" y="3473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BAA7A2C-CF24-114E-48A4-CD956799D528}"/>
                </a:ext>
              </a:extLst>
            </p:cNvPr>
            <p:cNvSpPr/>
            <p:nvPr/>
          </p:nvSpPr>
          <p:spPr>
            <a:xfrm>
              <a:off x="13004181" y="6294452"/>
              <a:ext cx="218515" cy="210239"/>
            </a:xfrm>
            <a:custGeom>
              <a:avLst/>
              <a:gdLst>
                <a:gd name="connsiteX0" fmla="*/ 115451 w 218515"/>
                <a:gd name="connsiteY0" fmla="*/ -12 h 210239"/>
                <a:gd name="connsiteX1" fmla="*/ 218516 w 218515"/>
                <a:gd name="connsiteY1" fmla="*/ 98593 h 210239"/>
                <a:gd name="connsiteX2" fmla="*/ 102624 w 218515"/>
                <a:gd name="connsiteY2" fmla="*/ 210227 h 210239"/>
                <a:gd name="connsiteX3" fmla="*/ 0 w 218515"/>
                <a:gd name="connsiteY3" fmla="*/ 110758 h 210239"/>
                <a:gd name="connsiteX4" fmla="*/ 115451 w 218515"/>
                <a:gd name="connsiteY4" fmla="*/ -6 h 210239"/>
                <a:gd name="connsiteX5" fmla="*/ 107044 w 218515"/>
                <a:gd name="connsiteY5" fmla="*/ 34738 h 210239"/>
                <a:gd name="connsiteX6" fmla="*/ 48214 w 218515"/>
                <a:gd name="connsiteY6" fmla="*/ 101196 h 210239"/>
                <a:gd name="connsiteX7" fmla="*/ 111472 w 218515"/>
                <a:gd name="connsiteY7" fmla="*/ 175039 h 210239"/>
                <a:gd name="connsiteX8" fmla="*/ 170302 w 218515"/>
                <a:gd name="connsiteY8" fmla="*/ 108582 h 210239"/>
                <a:gd name="connsiteX9" fmla="*/ 107049 w 218515"/>
                <a:gd name="connsiteY9" fmla="*/ 34738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5" h="210239">
                  <a:moveTo>
                    <a:pt x="115451" y="-12"/>
                  </a:moveTo>
                  <a:cubicBezTo>
                    <a:pt x="175168" y="-12"/>
                    <a:pt x="218516" y="39951"/>
                    <a:pt x="218516" y="98593"/>
                  </a:cubicBezTo>
                  <a:cubicBezTo>
                    <a:pt x="218516" y="164182"/>
                    <a:pt x="168531" y="210227"/>
                    <a:pt x="102624" y="210227"/>
                  </a:cubicBezTo>
                  <a:cubicBezTo>
                    <a:pt x="42470" y="210227"/>
                    <a:pt x="0" y="170267"/>
                    <a:pt x="0" y="110758"/>
                  </a:cubicBezTo>
                  <a:cubicBezTo>
                    <a:pt x="0" y="46906"/>
                    <a:pt x="49544" y="-6"/>
                    <a:pt x="115451" y="-6"/>
                  </a:cubicBezTo>
                  <a:close/>
                  <a:moveTo>
                    <a:pt x="107044" y="34738"/>
                  </a:moveTo>
                  <a:cubicBezTo>
                    <a:pt x="71657" y="34738"/>
                    <a:pt x="48214" y="65576"/>
                    <a:pt x="48214" y="101196"/>
                  </a:cubicBezTo>
                  <a:cubicBezTo>
                    <a:pt x="48214" y="152886"/>
                    <a:pt x="80064" y="175039"/>
                    <a:pt x="111472" y="175039"/>
                  </a:cubicBezTo>
                  <a:cubicBezTo>
                    <a:pt x="146856" y="175039"/>
                    <a:pt x="170302" y="144199"/>
                    <a:pt x="170302" y="108582"/>
                  </a:cubicBezTo>
                  <a:cubicBezTo>
                    <a:pt x="170302" y="62968"/>
                    <a:pt x="144201" y="34738"/>
                    <a:pt x="107049" y="3473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09DF061-6852-5271-930E-83B7264B6842}"/>
                </a:ext>
              </a:extLst>
            </p:cNvPr>
            <p:cNvSpPr/>
            <p:nvPr/>
          </p:nvSpPr>
          <p:spPr>
            <a:xfrm>
              <a:off x="13266494" y="6200640"/>
              <a:ext cx="59716" cy="299713"/>
            </a:xfrm>
            <a:custGeom>
              <a:avLst/>
              <a:gdLst>
                <a:gd name="connsiteX0" fmla="*/ 6637 w 59716"/>
                <a:gd name="connsiteY0" fmla="*/ 49502 h 299713"/>
                <a:gd name="connsiteX1" fmla="*/ 0 w 59716"/>
                <a:gd name="connsiteY1" fmla="*/ -12 h 299713"/>
                <a:gd name="connsiteX2" fmla="*/ 53080 w 59716"/>
                <a:gd name="connsiteY2" fmla="*/ -12 h 299713"/>
                <a:gd name="connsiteX3" fmla="*/ 53080 w 59716"/>
                <a:gd name="connsiteY3" fmla="*/ 250185 h 299713"/>
                <a:gd name="connsiteX4" fmla="*/ 59717 w 59716"/>
                <a:gd name="connsiteY4" fmla="*/ 299702 h 299713"/>
                <a:gd name="connsiteX5" fmla="*/ 0 w 59716"/>
                <a:gd name="connsiteY5" fmla="*/ 299702 h 299713"/>
                <a:gd name="connsiteX6" fmla="*/ 6637 w 59716"/>
                <a:gd name="connsiteY6" fmla="*/ 250185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16" h="299713">
                  <a:moveTo>
                    <a:pt x="6637" y="49502"/>
                  </a:moveTo>
                  <a:cubicBezTo>
                    <a:pt x="6637" y="29087"/>
                    <a:pt x="4425" y="12585"/>
                    <a:pt x="0" y="-12"/>
                  </a:cubicBezTo>
                  <a:lnTo>
                    <a:pt x="53080" y="-12"/>
                  </a:lnTo>
                  <a:lnTo>
                    <a:pt x="53080" y="250185"/>
                  </a:lnTo>
                  <a:cubicBezTo>
                    <a:pt x="53080" y="271031"/>
                    <a:pt x="55291" y="287543"/>
                    <a:pt x="59717" y="299702"/>
                  </a:cubicBezTo>
                  <a:lnTo>
                    <a:pt x="0" y="299702"/>
                  </a:lnTo>
                  <a:cubicBezTo>
                    <a:pt x="4425" y="287537"/>
                    <a:pt x="6637" y="271031"/>
                    <a:pt x="6637" y="2501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9837AD-BA9A-25D2-DE35-8EB4977FD9CB}"/>
              </a:ext>
            </a:extLst>
          </p:cNvPr>
          <p:cNvSpPr txBox="1"/>
          <p:nvPr/>
        </p:nvSpPr>
        <p:spPr>
          <a:xfrm>
            <a:off x="164010" y="5556250"/>
            <a:ext cx="8530296" cy="1077218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Watch: Jesus explains servant leadership…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  <a:hlinkClick r:id="rId7"/>
              </a:rPr>
              <a:t>https://youtu.be/EGSrApzkqCo</a:t>
            </a:r>
            <a:endParaRPr lang="en-GB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B7480-5CB9-9CF9-A473-89B708ED81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425" t="23218" r="12466" b="22290"/>
          <a:stretch>
            <a:fillRect/>
          </a:stretch>
        </p:blipFill>
        <p:spPr>
          <a:xfrm>
            <a:off x="6550775" y="1673395"/>
            <a:ext cx="5431530" cy="31868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Flowchart: Terminator 12">
            <a:hlinkClick r:id="rId9" action="ppaction://hlinksldjump"/>
            <a:extLst>
              <a:ext uri="{FF2B5EF4-FFF2-40B4-BE49-F238E27FC236}">
                <a16:creationId xmlns:a16="http://schemas.microsoft.com/office/drawing/2014/main" id="{73045F38-A2B5-3B54-3340-C8BF6DD25123}"/>
              </a:ext>
            </a:extLst>
          </p:cNvPr>
          <p:cNvSpPr/>
          <p:nvPr/>
        </p:nvSpPr>
        <p:spPr>
          <a:xfrm>
            <a:off x="152784" y="1704808"/>
            <a:ext cx="6602580" cy="712789"/>
          </a:xfrm>
          <a:prstGeom prst="flowChartTerminator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badi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Click for the challenge of the day</a:t>
            </a:r>
          </a:p>
        </p:txBody>
      </p:sp>
      <p:sp>
        <p:nvSpPr>
          <p:cNvPr id="3" name="TextBox 2">
            <a:hlinkClick r:id="rId10" action="ppaction://hlinksldjump"/>
            <a:extLst>
              <a:ext uri="{FF2B5EF4-FFF2-40B4-BE49-F238E27FC236}">
                <a16:creationId xmlns:a16="http://schemas.microsoft.com/office/drawing/2014/main" id="{8422FA88-B0DB-E6C0-CF92-273010F3BB38}"/>
              </a:ext>
            </a:extLst>
          </p:cNvPr>
          <p:cNvSpPr txBox="1"/>
          <p:nvPr/>
        </p:nvSpPr>
        <p:spPr>
          <a:xfrm>
            <a:off x="8784164" y="4623633"/>
            <a:ext cx="3169961" cy="154608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Click for a prayer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E81EC16-4899-BF9D-E5F4-5142C0A16CA5}"/>
              </a:ext>
            </a:extLst>
          </p:cNvPr>
          <p:cNvSpPr/>
          <p:nvPr/>
        </p:nvSpPr>
        <p:spPr>
          <a:xfrm>
            <a:off x="4595756" y="4203718"/>
            <a:ext cx="3000488" cy="960213"/>
          </a:xfrm>
          <a:prstGeom prst="wedgeRoundRectCallou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Word of the Day: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Merriam-Webster</a:t>
            </a:r>
            <a:endParaRPr lang="en-GB" sz="24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966738B-EDCA-038B-807A-BA4E58972BDC}"/>
              </a:ext>
            </a:extLst>
          </p:cNvPr>
          <p:cNvSpPr/>
          <p:nvPr/>
        </p:nvSpPr>
        <p:spPr>
          <a:xfrm>
            <a:off x="2933137" y="2604448"/>
            <a:ext cx="3806889" cy="1340514"/>
          </a:xfrm>
          <a:prstGeom prst="wedgeRoundRectCallout">
            <a:avLst>
              <a:gd name="adj1" fmla="val -20054"/>
              <a:gd name="adj2" fmla="val 85183"/>
              <a:gd name="adj3" fmla="val 16667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Careers – Guess </a:t>
            </a:r>
            <a:r>
              <a:rPr lang="en-GB" sz="200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job!</a:t>
            </a:r>
            <a:endParaRPr lang="en-GB" sz="2000" dirty="0">
              <a:solidFill>
                <a:srgbClr val="FFFF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https://www.youtube.com/watch?v=HjdFamshtmE</a:t>
            </a:r>
            <a:endParaRPr lang="en-GB" sz="20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8" grpId="0" animBg="1"/>
      <p:bldP spid="6" grpId="0" animBg="1"/>
      <p:bldP spid="13" grpId="0" animBg="1"/>
      <p:bldP spid="3" grpId="0" animBg="1"/>
      <p:bldP spid="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C5D2B49-BC71-FAE8-89EF-33FC10DC389D}"/>
              </a:ext>
            </a:extLst>
          </p:cNvPr>
          <p:cNvSpPr txBox="1"/>
          <p:nvPr/>
        </p:nvSpPr>
        <p:spPr>
          <a:xfrm>
            <a:off x="0" y="4704953"/>
            <a:ext cx="408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Student Council said…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19E60E-A1B1-2F79-F11C-28A7E054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053" y="5203488"/>
            <a:ext cx="3436106" cy="1403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8FFDBC-3344-D831-F425-A15FCEBE17D3}"/>
              </a:ext>
            </a:extLst>
          </p:cNvPr>
          <p:cNvSpPr txBox="1"/>
          <p:nvPr/>
        </p:nvSpPr>
        <p:spPr>
          <a:xfrm>
            <a:off x="1382893" y="5204974"/>
            <a:ext cx="255180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/>
                <a:ea typeface="Verdana"/>
              </a:rPr>
              <a:t>We are meeting with refectory staff on Tuesday 30th of September 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aphic 15">
            <a:extLst>
              <a:ext uri="{FF2B5EF4-FFF2-40B4-BE49-F238E27FC236}">
                <a16:creationId xmlns:a16="http://schemas.microsoft.com/office/drawing/2014/main" id="{93ACAF2E-89AD-1202-46A0-DF48B27F0125}"/>
              </a:ext>
            </a:extLst>
          </p:cNvPr>
          <p:cNvGrpSpPr/>
          <p:nvPr/>
        </p:nvGrpSpPr>
        <p:grpSpPr>
          <a:xfrm>
            <a:off x="8329090" y="233973"/>
            <a:ext cx="3633081" cy="6624027"/>
            <a:chOff x="8183337" y="233972"/>
            <a:chExt cx="3778835" cy="6889773"/>
          </a:xfrm>
          <a:solidFill>
            <a:srgbClr val="8EBAE5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E6B182-6341-4689-B2FE-93B51F328075}"/>
                </a:ext>
              </a:extLst>
            </p:cNvPr>
            <p:cNvSpPr/>
            <p:nvPr/>
          </p:nvSpPr>
          <p:spPr>
            <a:xfrm>
              <a:off x="8183337" y="5467659"/>
              <a:ext cx="772144" cy="1656086"/>
            </a:xfrm>
            <a:custGeom>
              <a:avLst/>
              <a:gdLst>
                <a:gd name="connsiteX0" fmla="*/ 379010 w 772144"/>
                <a:gd name="connsiteY0" fmla="*/ 159 h 1656086"/>
                <a:gd name="connsiteX1" fmla="*/ 116531 w 772144"/>
                <a:gd name="connsiteY1" fmla="*/ 260602 h 1656086"/>
                <a:gd name="connsiteX2" fmla="*/ 116507 w 772144"/>
                <a:gd name="connsiteY2" fmla="*/ 260602 h 1656086"/>
                <a:gd name="connsiteX3" fmla="*/ 116531 w 772144"/>
                <a:gd name="connsiteY3" fmla="*/ 261204 h 1656086"/>
                <a:gd name="connsiteX4" fmla="*/ 116483 w 772144"/>
                <a:gd name="connsiteY4" fmla="*/ 262684 h 1656086"/>
                <a:gd name="connsiteX5" fmla="*/ 116556 w 772144"/>
                <a:gd name="connsiteY5" fmla="*/ 262684 h 1656086"/>
                <a:gd name="connsiteX6" fmla="*/ 379010 w 772144"/>
                <a:gd name="connsiteY6" fmla="*/ 523128 h 1656086"/>
                <a:gd name="connsiteX7" fmla="*/ 380586 w 772144"/>
                <a:gd name="connsiteY7" fmla="*/ 523128 h 1656086"/>
                <a:gd name="connsiteX8" fmla="*/ 643065 w 772144"/>
                <a:gd name="connsiteY8" fmla="*/ 262684 h 1656086"/>
                <a:gd name="connsiteX9" fmla="*/ 643113 w 772144"/>
                <a:gd name="connsiteY9" fmla="*/ 262684 h 1656086"/>
                <a:gd name="connsiteX10" fmla="*/ 643089 w 772144"/>
                <a:gd name="connsiteY10" fmla="*/ 261625 h 1656086"/>
                <a:gd name="connsiteX11" fmla="*/ 643113 w 772144"/>
                <a:gd name="connsiteY11" fmla="*/ 260602 h 1656086"/>
                <a:gd name="connsiteX12" fmla="*/ 643065 w 772144"/>
                <a:gd name="connsiteY12" fmla="*/ 260602 h 1656086"/>
                <a:gd name="connsiteX13" fmla="*/ 380586 w 772144"/>
                <a:gd name="connsiteY13" fmla="*/ 159 h 1656086"/>
                <a:gd name="connsiteX14" fmla="*/ 379010 w 772144"/>
                <a:gd name="connsiteY14" fmla="*/ 113615 h 1656086"/>
                <a:gd name="connsiteX15" fmla="*/ 380586 w 772144"/>
                <a:gd name="connsiteY15" fmla="*/ 113615 h 1656086"/>
                <a:gd name="connsiteX16" fmla="*/ 529620 w 772144"/>
                <a:gd name="connsiteY16" fmla="*/ 262034 h 1656086"/>
                <a:gd name="connsiteX17" fmla="*/ 380586 w 772144"/>
                <a:gd name="connsiteY17" fmla="*/ 409647 h 1656086"/>
                <a:gd name="connsiteX18" fmla="*/ 379010 w 772144"/>
                <a:gd name="connsiteY18" fmla="*/ 409647 h 1656086"/>
                <a:gd name="connsiteX19" fmla="*/ 229976 w 772144"/>
                <a:gd name="connsiteY19" fmla="*/ 261252 h 1656086"/>
                <a:gd name="connsiteX20" fmla="*/ 379010 w 772144"/>
                <a:gd name="connsiteY20" fmla="*/ 113615 h 1656086"/>
                <a:gd name="connsiteX21" fmla="*/ 216657 w 772144"/>
                <a:gd name="connsiteY21" fmla="*/ 613123 h 1656086"/>
                <a:gd name="connsiteX22" fmla="*/ -751 w 772144"/>
                <a:gd name="connsiteY22" fmla="*/ 830542 h 1656086"/>
                <a:gd name="connsiteX23" fmla="*/ -751 w 772144"/>
                <a:gd name="connsiteY23" fmla="*/ 1652456 h 1656086"/>
                <a:gd name="connsiteX24" fmla="*/ 112693 w 772144"/>
                <a:gd name="connsiteY24" fmla="*/ 1656246 h 1656086"/>
                <a:gd name="connsiteX25" fmla="*/ 112693 w 772144"/>
                <a:gd name="connsiteY25" fmla="*/ 830542 h 1656086"/>
                <a:gd name="connsiteX26" fmla="*/ 216777 w 772144"/>
                <a:gd name="connsiteY26" fmla="*/ 726459 h 1656086"/>
                <a:gd name="connsiteX27" fmla="*/ 218065 w 772144"/>
                <a:gd name="connsiteY27" fmla="*/ 726459 h 1656086"/>
                <a:gd name="connsiteX28" fmla="*/ 225957 w 772144"/>
                <a:gd name="connsiteY28" fmla="*/ 727265 h 1656086"/>
                <a:gd name="connsiteX29" fmla="*/ 553864 w 772144"/>
                <a:gd name="connsiteY29" fmla="*/ 727265 h 1656086"/>
                <a:gd name="connsiteX30" fmla="*/ 657948 w 772144"/>
                <a:gd name="connsiteY30" fmla="*/ 831336 h 1656086"/>
                <a:gd name="connsiteX31" fmla="*/ 657948 w 772144"/>
                <a:gd name="connsiteY31" fmla="*/ 1653262 h 1656086"/>
                <a:gd name="connsiteX32" fmla="*/ 771393 w 772144"/>
                <a:gd name="connsiteY32" fmla="*/ 1649448 h 1656086"/>
                <a:gd name="connsiteX33" fmla="*/ 771393 w 772144"/>
                <a:gd name="connsiteY33" fmla="*/ 831336 h 1656086"/>
                <a:gd name="connsiteX34" fmla="*/ 553984 w 772144"/>
                <a:gd name="connsiteY34" fmla="*/ 613929 h 1656086"/>
                <a:gd name="connsiteX35" fmla="*/ 349521 w 772144"/>
                <a:gd name="connsiteY35" fmla="*/ 613929 h 1656086"/>
                <a:gd name="connsiteX36" fmla="*/ 311405 w 772144"/>
                <a:gd name="connsiteY36" fmla="*/ 614326 h 1656086"/>
                <a:gd name="connsiteX37" fmla="*/ 246688 w 772144"/>
                <a:gd name="connsiteY37" fmla="*/ 613123 h 165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2144" h="1656086">
                  <a:moveTo>
                    <a:pt x="379010" y="159"/>
                  </a:moveTo>
                  <a:cubicBezTo>
                    <a:pt x="234969" y="159"/>
                    <a:pt x="117662" y="116827"/>
                    <a:pt x="116531" y="260602"/>
                  </a:cubicBezTo>
                  <a:lnTo>
                    <a:pt x="116507" y="260602"/>
                  </a:lnTo>
                  <a:cubicBezTo>
                    <a:pt x="116507" y="260807"/>
                    <a:pt x="116531" y="261000"/>
                    <a:pt x="116531" y="261204"/>
                  </a:cubicBezTo>
                  <a:cubicBezTo>
                    <a:pt x="116531" y="261709"/>
                    <a:pt x="116483" y="262191"/>
                    <a:pt x="116483" y="262684"/>
                  </a:cubicBezTo>
                  <a:lnTo>
                    <a:pt x="116556" y="262684"/>
                  </a:lnTo>
                  <a:cubicBezTo>
                    <a:pt x="117686" y="406459"/>
                    <a:pt x="234969" y="523128"/>
                    <a:pt x="379010" y="523128"/>
                  </a:cubicBezTo>
                  <a:lnTo>
                    <a:pt x="380586" y="523128"/>
                  </a:lnTo>
                  <a:cubicBezTo>
                    <a:pt x="524627" y="523128"/>
                    <a:pt x="641934" y="406459"/>
                    <a:pt x="643065" y="262684"/>
                  </a:cubicBezTo>
                  <a:lnTo>
                    <a:pt x="643113" y="262684"/>
                  </a:lnTo>
                  <a:cubicBezTo>
                    <a:pt x="643113" y="262335"/>
                    <a:pt x="643089" y="261986"/>
                    <a:pt x="643089" y="261625"/>
                  </a:cubicBezTo>
                  <a:cubicBezTo>
                    <a:pt x="643101" y="261288"/>
                    <a:pt x="643113" y="260939"/>
                    <a:pt x="643113" y="260602"/>
                  </a:cubicBezTo>
                  <a:lnTo>
                    <a:pt x="643065" y="260602"/>
                  </a:lnTo>
                  <a:cubicBezTo>
                    <a:pt x="641934" y="116827"/>
                    <a:pt x="524627" y="159"/>
                    <a:pt x="380586" y="159"/>
                  </a:cubicBezTo>
                  <a:close/>
                  <a:moveTo>
                    <a:pt x="379010" y="113615"/>
                  </a:moveTo>
                  <a:lnTo>
                    <a:pt x="380586" y="113615"/>
                  </a:lnTo>
                  <a:cubicBezTo>
                    <a:pt x="462544" y="113615"/>
                    <a:pt x="529259" y="180161"/>
                    <a:pt x="529620" y="262034"/>
                  </a:cubicBezTo>
                  <a:cubicBezTo>
                    <a:pt x="528838" y="343547"/>
                    <a:pt x="462280" y="409647"/>
                    <a:pt x="380586" y="409647"/>
                  </a:cubicBezTo>
                  <a:lnTo>
                    <a:pt x="379010" y="409647"/>
                  </a:lnTo>
                  <a:cubicBezTo>
                    <a:pt x="297051" y="409647"/>
                    <a:pt x="230337" y="343126"/>
                    <a:pt x="229976" y="261252"/>
                  </a:cubicBezTo>
                  <a:cubicBezTo>
                    <a:pt x="230758" y="179740"/>
                    <a:pt x="297316" y="113615"/>
                    <a:pt x="379010" y="113615"/>
                  </a:cubicBezTo>
                  <a:close/>
                  <a:moveTo>
                    <a:pt x="216657" y="613123"/>
                  </a:moveTo>
                  <a:cubicBezTo>
                    <a:pt x="96824" y="613123"/>
                    <a:pt x="-751" y="710589"/>
                    <a:pt x="-751" y="830542"/>
                  </a:cubicBezTo>
                  <a:lnTo>
                    <a:pt x="-751" y="1652456"/>
                  </a:lnTo>
                  <a:lnTo>
                    <a:pt x="112693" y="1656246"/>
                  </a:lnTo>
                  <a:lnTo>
                    <a:pt x="112693" y="830542"/>
                  </a:lnTo>
                  <a:cubicBezTo>
                    <a:pt x="112693" y="773153"/>
                    <a:pt x="159388" y="726459"/>
                    <a:pt x="216777" y="726459"/>
                  </a:cubicBezTo>
                  <a:lnTo>
                    <a:pt x="218065" y="726459"/>
                  </a:lnTo>
                  <a:cubicBezTo>
                    <a:pt x="220796" y="726796"/>
                    <a:pt x="223695" y="727265"/>
                    <a:pt x="225957" y="727265"/>
                  </a:cubicBezTo>
                  <a:lnTo>
                    <a:pt x="553864" y="727265"/>
                  </a:lnTo>
                  <a:cubicBezTo>
                    <a:pt x="611254" y="727265"/>
                    <a:pt x="657948" y="773947"/>
                    <a:pt x="657948" y="831336"/>
                  </a:cubicBezTo>
                  <a:lnTo>
                    <a:pt x="657948" y="1653262"/>
                  </a:lnTo>
                  <a:lnTo>
                    <a:pt x="771393" y="1649448"/>
                  </a:lnTo>
                  <a:lnTo>
                    <a:pt x="771393" y="831336"/>
                  </a:lnTo>
                  <a:cubicBezTo>
                    <a:pt x="771393" y="711383"/>
                    <a:pt x="673817" y="613929"/>
                    <a:pt x="553984" y="613929"/>
                  </a:cubicBezTo>
                  <a:lnTo>
                    <a:pt x="349521" y="613929"/>
                  </a:lnTo>
                  <a:cubicBezTo>
                    <a:pt x="336093" y="613929"/>
                    <a:pt x="323473" y="614085"/>
                    <a:pt x="311405" y="614326"/>
                  </a:cubicBezTo>
                  <a:cubicBezTo>
                    <a:pt x="292227" y="613568"/>
                    <a:pt x="270835" y="613123"/>
                    <a:pt x="246688" y="613123"/>
                  </a:cubicBezTo>
                  <a:close/>
                </a:path>
              </a:pathLst>
            </a:custGeom>
            <a:solidFill>
              <a:srgbClr val="8EBAE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67F64D9-DD9C-8770-3337-DEFD09A5497D}"/>
                </a:ext>
              </a:extLst>
            </p:cNvPr>
            <p:cNvSpPr/>
            <p:nvPr/>
          </p:nvSpPr>
          <p:spPr>
            <a:xfrm>
              <a:off x="9180024" y="5444750"/>
              <a:ext cx="772168" cy="1656074"/>
            </a:xfrm>
            <a:custGeom>
              <a:avLst/>
              <a:gdLst>
                <a:gd name="connsiteX0" fmla="*/ 379034 w 772168"/>
                <a:gd name="connsiteY0" fmla="*/ 159 h 1656074"/>
                <a:gd name="connsiteX1" fmla="*/ 116556 w 772168"/>
                <a:gd name="connsiteY1" fmla="*/ 260591 h 1656074"/>
                <a:gd name="connsiteX2" fmla="*/ 116508 w 772168"/>
                <a:gd name="connsiteY2" fmla="*/ 260591 h 1656074"/>
                <a:gd name="connsiteX3" fmla="*/ 116531 w 772168"/>
                <a:gd name="connsiteY3" fmla="*/ 261601 h 1656074"/>
                <a:gd name="connsiteX4" fmla="*/ 116508 w 772168"/>
                <a:gd name="connsiteY4" fmla="*/ 262684 h 1656074"/>
                <a:gd name="connsiteX5" fmla="*/ 116556 w 772168"/>
                <a:gd name="connsiteY5" fmla="*/ 262684 h 1656074"/>
                <a:gd name="connsiteX6" fmla="*/ 379034 w 772168"/>
                <a:gd name="connsiteY6" fmla="*/ 523104 h 1656074"/>
                <a:gd name="connsiteX7" fmla="*/ 380586 w 772168"/>
                <a:gd name="connsiteY7" fmla="*/ 523104 h 1656074"/>
                <a:gd name="connsiteX8" fmla="*/ 643065 w 772168"/>
                <a:gd name="connsiteY8" fmla="*/ 262684 h 1656074"/>
                <a:gd name="connsiteX9" fmla="*/ 643113 w 772168"/>
                <a:gd name="connsiteY9" fmla="*/ 262684 h 1656074"/>
                <a:gd name="connsiteX10" fmla="*/ 643089 w 772168"/>
                <a:gd name="connsiteY10" fmla="*/ 261674 h 1656074"/>
                <a:gd name="connsiteX11" fmla="*/ 643113 w 772168"/>
                <a:gd name="connsiteY11" fmla="*/ 260591 h 1656074"/>
                <a:gd name="connsiteX12" fmla="*/ 643065 w 772168"/>
                <a:gd name="connsiteY12" fmla="*/ 260591 h 1656074"/>
                <a:gd name="connsiteX13" fmla="*/ 380586 w 772168"/>
                <a:gd name="connsiteY13" fmla="*/ 159 h 1656074"/>
                <a:gd name="connsiteX14" fmla="*/ 379034 w 772168"/>
                <a:gd name="connsiteY14" fmla="*/ 113603 h 1656074"/>
                <a:gd name="connsiteX15" fmla="*/ 380586 w 772168"/>
                <a:gd name="connsiteY15" fmla="*/ 113603 h 1656074"/>
                <a:gd name="connsiteX16" fmla="*/ 529644 w 772168"/>
                <a:gd name="connsiteY16" fmla="*/ 261625 h 1656074"/>
                <a:gd name="connsiteX17" fmla="*/ 380586 w 772168"/>
                <a:gd name="connsiteY17" fmla="*/ 409648 h 1656074"/>
                <a:gd name="connsiteX18" fmla="*/ 379034 w 772168"/>
                <a:gd name="connsiteY18" fmla="*/ 409648 h 1656074"/>
                <a:gd name="connsiteX19" fmla="*/ 229976 w 772168"/>
                <a:gd name="connsiteY19" fmla="*/ 261625 h 1656074"/>
                <a:gd name="connsiteX20" fmla="*/ 379034 w 772168"/>
                <a:gd name="connsiteY20" fmla="*/ 113603 h 1656074"/>
                <a:gd name="connsiteX21" fmla="*/ 216658 w 772168"/>
                <a:gd name="connsiteY21" fmla="*/ 613123 h 1656074"/>
                <a:gd name="connsiteX22" fmla="*/ -751 w 772168"/>
                <a:gd name="connsiteY22" fmla="*/ 830530 h 1656074"/>
                <a:gd name="connsiteX23" fmla="*/ -751 w 772168"/>
                <a:gd name="connsiteY23" fmla="*/ 1652456 h 1656074"/>
                <a:gd name="connsiteX24" fmla="*/ 112718 w 772168"/>
                <a:gd name="connsiteY24" fmla="*/ 1656234 h 1656074"/>
                <a:gd name="connsiteX25" fmla="*/ 112718 w 772168"/>
                <a:gd name="connsiteY25" fmla="*/ 830530 h 1656074"/>
                <a:gd name="connsiteX26" fmla="*/ 216778 w 772168"/>
                <a:gd name="connsiteY26" fmla="*/ 726459 h 1656074"/>
                <a:gd name="connsiteX27" fmla="*/ 218065 w 772168"/>
                <a:gd name="connsiteY27" fmla="*/ 726459 h 1656074"/>
                <a:gd name="connsiteX28" fmla="*/ 225958 w 772168"/>
                <a:gd name="connsiteY28" fmla="*/ 727253 h 1656074"/>
                <a:gd name="connsiteX29" fmla="*/ 553888 w 772168"/>
                <a:gd name="connsiteY29" fmla="*/ 727253 h 1656074"/>
                <a:gd name="connsiteX30" fmla="*/ 657972 w 772168"/>
                <a:gd name="connsiteY30" fmla="*/ 831337 h 1656074"/>
                <a:gd name="connsiteX31" fmla="*/ 657972 w 772168"/>
                <a:gd name="connsiteY31" fmla="*/ 1653250 h 1656074"/>
                <a:gd name="connsiteX32" fmla="*/ 771417 w 772168"/>
                <a:gd name="connsiteY32" fmla="*/ 1649448 h 1656074"/>
                <a:gd name="connsiteX33" fmla="*/ 771417 w 772168"/>
                <a:gd name="connsiteY33" fmla="*/ 831337 h 1656074"/>
                <a:gd name="connsiteX34" fmla="*/ 554008 w 772168"/>
                <a:gd name="connsiteY34" fmla="*/ 613917 h 1656074"/>
                <a:gd name="connsiteX35" fmla="*/ 349545 w 772168"/>
                <a:gd name="connsiteY35" fmla="*/ 613917 h 1656074"/>
                <a:gd name="connsiteX36" fmla="*/ 311430 w 772168"/>
                <a:gd name="connsiteY36" fmla="*/ 614326 h 1656074"/>
                <a:gd name="connsiteX37" fmla="*/ 246688 w 772168"/>
                <a:gd name="connsiteY37" fmla="*/ 613123 h 165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2168" h="1656074">
                  <a:moveTo>
                    <a:pt x="379034" y="159"/>
                  </a:moveTo>
                  <a:cubicBezTo>
                    <a:pt x="234993" y="159"/>
                    <a:pt x="117686" y="116816"/>
                    <a:pt x="116556" y="260591"/>
                  </a:cubicBezTo>
                  <a:lnTo>
                    <a:pt x="116508" y="260591"/>
                  </a:lnTo>
                  <a:cubicBezTo>
                    <a:pt x="116508" y="260928"/>
                    <a:pt x="116531" y="261264"/>
                    <a:pt x="116531" y="261601"/>
                  </a:cubicBezTo>
                  <a:cubicBezTo>
                    <a:pt x="116520" y="261962"/>
                    <a:pt x="116508" y="262323"/>
                    <a:pt x="116508" y="262684"/>
                  </a:cubicBezTo>
                  <a:lnTo>
                    <a:pt x="116556" y="262684"/>
                  </a:lnTo>
                  <a:cubicBezTo>
                    <a:pt x="117686" y="406460"/>
                    <a:pt x="234993" y="523104"/>
                    <a:pt x="379034" y="523104"/>
                  </a:cubicBezTo>
                  <a:lnTo>
                    <a:pt x="380586" y="523104"/>
                  </a:lnTo>
                  <a:cubicBezTo>
                    <a:pt x="524627" y="523104"/>
                    <a:pt x="641934" y="406460"/>
                    <a:pt x="643065" y="262684"/>
                  </a:cubicBezTo>
                  <a:lnTo>
                    <a:pt x="643113" y="262684"/>
                  </a:lnTo>
                  <a:cubicBezTo>
                    <a:pt x="643113" y="262348"/>
                    <a:pt x="643089" y="262011"/>
                    <a:pt x="643089" y="261674"/>
                  </a:cubicBezTo>
                  <a:cubicBezTo>
                    <a:pt x="643089" y="261313"/>
                    <a:pt x="643113" y="260952"/>
                    <a:pt x="643113" y="260591"/>
                  </a:cubicBezTo>
                  <a:lnTo>
                    <a:pt x="643065" y="260591"/>
                  </a:lnTo>
                  <a:cubicBezTo>
                    <a:pt x="641934" y="116816"/>
                    <a:pt x="524627" y="159"/>
                    <a:pt x="380586" y="159"/>
                  </a:cubicBezTo>
                  <a:close/>
                  <a:moveTo>
                    <a:pt x="379034" y="113603"/>
                  </a:moveTo>
                  <a:lnTo>
                    <a:pt x="380586" y="113603"/>
                  </a:lnTo>
                  <a:cubicBezTo>
                    <a:pt x="462400" y="113603"/>
                    <a:pt x="529067" y="179944"/>
                    <a:pt x="529644" y="261625"/>
                  </a:cubicBezTo>
                  <a:cubicBezTo>
                    <a:pt x="529079" y="343331"/>
                    <a:pt x="462413" y="409648"/>
                    <a:pt x="380586" y="409648"/>
                  </a:cubicBezTo>
                  <a:lnTo>
                    <a:pt x="379034" y="409648"/>
                  </a:lnTo>
                  <a:cubicBezTo>
                    <a:pt x="297208" y="409648"/>
                    <a:pt x="230542" y="343331"/>
                    <a:pt x="229976" y="261625"/>
                  </a:cubicBezTo>
                  <a:cubicBezTo>
                    <a:pt x="230554" y="179944"/>
                    <a:pt x="297208" y="113603"/>
                    <a:pt x="379034" y="113603"/>
                  </a:cubicBezTo>
                  <a:close/>
                  <a:moveTo>
                    <a:pt x="216658" y="613123"/>
                  </a:moveTo>
                  <a:cubicBezTo>
                    <a:pt x="96824" y="613123"/>
                    <a:pt x="-751" y="710577"/>
                    <a:pt x="-751" y="830530"/>
                  </a:cubicBezTo>
                  <a:lnTo>
                    <a:pt x="-751" y="1652456"/>
                  </a:lnTo>
                  <a:lnTo>
                    <a:pt x="112718" y="1656234"/>
                  </a:lnTo>
                  <a:lnTo>
                    <a:pt x="112718" y="830530"/>
                  </a:lnTo>
                  <a:cubicBezTo>
                    <a:pt x="112718" y="773141"/>
                    <a:pt x="159388" y="726459"/>
                    <a:pt x="216778" y="726459"/>
                  </a:cubicBezTo>
                  <a:lnTo>
                    <a:pt x="218065" y="726459"/>
                  </a:lnTo>
                  <a:cubicBezTo>
                    <a:pt x="220796" y="726796"/>
                    <a:pt x="223696" y="727253"/>
                    <a:pt x="225958" y="727253"/>
                  </a:cubicBezTo>
                  <a:lnTo>
                    <a:pt x="553888" y="727253"/>
                  </a:lnTo>
                  <a:cubicBezTo>
                    <a:pt x="611278" y="727253"/>
                    <a:pt x="657972" y="773947"/>
                    <a:pt x="657972" y="831337"/>
                  </a:cubicBezTo>
                  <a:lnTo>
                    <a:pt x="657972" y="1653250"/>
                  </a:lnTo>
                  <a:lnTo>
                    <a:pt x="771417" y="1649448"/>
                  </a:lnTo>
                  <a:lnTo>
                    <a:pt x="771417" y="831337"/>
                  </a:lnTo>
                  <a:cubicBezTo>
                    <a:pt x="771417" y="711384"/>
                    <a:pt x="673842" y="613917"/>
                    <a:pt x="554008" y="613917"/>
                  </a:cubicBezTo>
                  <a:lnTo>
                    <a:pt x="349545" y="613917"/>
                  </a:lnTo>
                  <a:cubicBezTo>
                    <a:pt x="336118" y="613917"/>
                    <a:pt x="323497" y="614086"/>
                    <a:pt x="311430" y="614326"/>
                  </a:cubicBezTo>
                  <a:cubicBezTo>
                    <a:pt x="292252" y="613556"/>
                    <a:pt x="270835" y="613123"/>
                    <a:pt x="246688" y="613123"/>
                  </a:cubicBezTo>
                  <a:close/>
                </a:path>
              </a:pathLst>
            </a:custGeom>
            <a:solidFill>
              <a:srgbClr val="8EBAE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07C4E9-018C-1C00-4929-4F845FC65B48}"/>
                </a:ext>
              </a:extLst>
            </p:cNvPr>
            <p:cNvSpPr/>
            <p:nvPr/>
          </p:nvSpPr>
          <p:spPr>
            <a:xfrm>
              <a:off x="10193316" y="5451440"/>
              <a:ext cx="772167" cy="1656110"/>
            </a:xfrm>
            <a:custGeom>
              <a:avLst/>
              <a:gdLst>
                <a:gd name="connsiteX0" fmla="*/ 379201 w 772167"/>
                <a:gd name="connsiteY0" fmla="*/ 158 h 1656110"/>
                <a:gd name="connsiteX1" fmla="*/ 116723 w 772167"/>
                <a:gd name="connsiteY1" fmla="*/ 260601 h 1656110"/>
                <a:gd name="connsiteX2" fmla="*/ 116674 w 772167"/>
                <a:gd name="connsiteY2" fmla="*/ 260601 h 1656110"/>
                <a:gd name="connsiteX3" fmla="*/ 116698 w 772167"/>
                <a:gd name="connsiteY3" fmla="*/ 261612 h 1656110"/>
                <a:gd name="connsiteX4" fmla="*/ 116674 w 772167"/>
                <a:gd name="connsiteY4" fmla="*/ 262683 h 1656110"/>
                <a:gd name="connsiteX5" fmla="*/ 116723 w 772167"/>
                <a:gd name="connsiteY5" fmla="*/ 262683 h 1656110"/>
                <a:gd name="connsiteX6" fmla="*/ 379201 w 772167"/>
                <a:gd name="connsiteY6" fmla="*/ 523126 h 1656110"/>
                <a:gd name="connsiteX7" fmla="*/ 643232 w 772167"/>
                <a:gd name="connsiteY7" fmla="*/ 262683 h 1656110"/>
                <a:gd name="connsiteX8" fmla="*/ 643280 w 772167"/>
                <a:gd name="connsiteY8" fmla="*/ 262683 h 1656110"/>
                <a:gd name="connsiteX9" fmla="*/ 643280 w 772167"/>
                <a:gd name="connsiteY9" fmla="*/ 260601 h 1656110"/>
                <a:gd name="connsiteX10" fmla="*/ 643232 w 772167"/>
                <a:gd name="connsiteY10" fmla="*/ 260601 h 1656110"/>
                <a:gd name="connsiteX11" fmla="*/ 380753 w 772167"/>
                <a:gd name="connsiteY11" fmla="*/ 158 h 1656110"/>
                <a:gd name="connsiteX12" fmla="*/ 379201 w 772167"/>
                <a:gd name="connsiteY12" fmla="*/ 113638 h 1656110"/>
                <a:gd name="connsiteX13" fmla="*/ 380753 w 772167"/>
                <a:gd name="connsiteY13" fmla="*/ 113638 h 1656110"/>
                <a:gd name="connsiteX14" fmla="*/ 529811 w 772167"/>
                <a:gd name="connsiteY14" fmla="*/ 261660 h 1656110"/>
                <a:gd name="connsiteX15" fmla="*/ 379201 w 772167"/>
                <a:gd name="connsiteY15" fmla="*/ 409670 h 1656110"/>
                <a:gd name="connsiteX16" fmla="*/ 230143 w 772167"/>
                <a:gd name="connsiteY16" fmla="*/ 261660 h 1656110"/>
                <a:gd name="connsiteX17" fmla="*/ 379201 w 772167"/>
                <a:gd name="connsiteY17" fmla="*/ 113638 h 1656110"/>
                <a:gd name="connsiteX18" fmla="*/ 216824 w 772167"/>
                <a:gd name="connsiteY18" fmla="*/ 613146 h 1656110"/>
                <a:gd name="connsiteX19" fmla="*/ -584 w 772167"/>
                <a:gd name="connsiteY19" fmla="*/ 830541 h 1656110"/>
                <a:gd name="connsiteX20" fmla="*/ -584 w 772167"/>
                <a:gd name="connsiteY20" fmla="*/ 1652455 h 1656110"/>
                <a:gd name="connsiteX21" fmla="*/ 112884 w 772167"/>
                <a:gd name="connsiteY21" fmla="*/ 1656268 h 1656110"/>
                <a:gd name="connsiteX22" fmla="*/ 112884 w 772167"/>
                <a:gd name="connsiteY22" fmla="*/ 830541 h 1656110"/>
                <a:gd name="connsiteX23" fmla="*/ 207777 w 772167"/>
                <a:gd name="connsiteY23" fmla="*/ 726951 h 1656110"/>
                <a:gd name="connsiteX24" fmla="*/ 554055 w 772167"/>
                <a:gd name="connsiteY24" fmla="*/ 727288 h 1656110"/>
                <a:gd name="connsiteX25" fmla="*/ 658139 w 772167"/>
                <a:gd name="connsiteY25" fmla="*/ 831359 h 1656110"/>
                <a:gd name="connsiteX26" fmla="*/ 658139 w 772167"/>
                <a:gd name="connsiteY26" fmla="*/ 1653261 h 1656110"/>
                <a:gd name="connsiteX27" fmla="*/ 771584 w 772167"/>
                <a:gd name="connsiteY27" fmla="*/ 1649471 h 1656110"/>
                <a:gd name="connsiteX28" fmla="*/ 771584 w 772167"/>
                <a:gd name="connsiteY28" fmla="*/ 831359 h 1656110"/>
                <a:gd name="connsiteX29" fmla="*/ 554175 w 772167"/>
                <a:gd name="connsiteY29" fmla="*/ 613952 h 1656110"/>
                <a:gd name="connsiteX30" fmla="*/ 216824 w 772167"/>
                <a:gd name="connsiteY30" fmla="*/ 613146 h 165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167" h="1656110">
                  <a:moveTo>
                    <a:pt x="379201" y="158"/>
                  </a:moveTo>
                  <a:cubicBezTo>
                    <a:pt x="235160" y="158"/>
                    <a:pt x="117853" y="116826"/>
                    <a:pt x="116723" y="260601"/>
                  </a:cubicBezTo>
                  <a:lnTo>
                    <a:pt x="116674" y="260601"/>
                  </a:lnTo>
                  <a:cubicBezTo>
                    <a:pt x="116674" y="260938"/>
                    <a:pt x="116698" y="261263"/>
                    <a:pt x="116698" y="261612"/>
                  </a:cubicBezTo>
                  <a:cubicBezTo>
                    <a:pt x="116698" y="261973"/>
                    <a:pt x="116674" y="262322"/>
                    <a:pt x="116674" y="262683"/>
                  </a:cubicBezTo>
                  <a:lnTo>
                    <a:pt x="116723" y="262683"/>
                  </a:lnTo>
                  <a:cubicBezTo>
                    <a:pt x="117853" y="406458"/>
                    <a:pt x="235160" y="523126"/>
                    <a:pt x="379201" y="523126"/>
                  </a:cubicBezTo>
                  <a:cubicBezTo>
                    <a:pt x="497699" y="523126"/>
                    <a:pt x="641909" y="431243"/>
                    <a:pt x="643232" y="262683"/>
                  </a:cubicBezTo>
                  <a:lnTo>
                    <a:pt x="643280" y="262683"/>
                  </a:lnTo>
                  <a:lnTo>
                    <a:pt x="643280" y="260601"/>
                  </a:lnTo>
                  <a:lnTo>
                    <a:pt x="643232" y="260601"/>
                  </a:lnTo>
                  <a:cubicBezTo>
                    <a:pt x="642101" y="116826"/>
                    <a:pt x="524794" y="158"/>
                    <a:pt x="380753" y="158"/>
                  </a:cubicBezTo>
                  <a:close/>
                  <a:moveTo>
                    <a:pt x="379201" y="113638"/>
                  </a:moveTo>
                  <a:lnTo>
                    <a:pt x="380753" y="113638"/>
                  </a:lnTo>
                  <a:cubicBezTo>
                    <a:pt x="462579" y="113638"/>
                    <a:pt x="529246" y="179955"/>
                    <a:pt x="529811" y="261660"/>
                  </a:cubicBezTo>
                  <a:cubicBezTo>
                    <a:pt x="529150" y="355914"/>
                    <a:pt x="449249" y="409670"/>
                    <a:pt x="379201" y="409670"/>
                  </a:cubicBezTo>
                  <a:cubicBezTo>
                    <a:pt x="297387" y="409670"/>
                    <a:pt x="230721" y="343341"/>
                    <a:pt x="230143" y="261660"/>
                  </a:cubicBezTo>
                  <a:cubicBezTo>
                    <a:pt x="230709" y="179955"/>
                    <a:pt x="297375" y="113638"/>
                    <a:pt x="379201" y="113638"/>
                  </a:cubicBezTo>
                  <a:close/>
                  <a:moveTo>
                    <a:pt x="216824" y="613146"/>
                  </a:moveTo>
                  <a:cubicBezTo>
                    <a:pt x="96991" y="613146"/>
                    <a:pt x="-584" y="710588"/>
                    <a:pt x="-584" y="830541"/>
                  </a:cubicBezTo>
                  <a:lnTo>
                    <a:pt x="-584" y="1652455"/>
                  </a:lnTo>
                  <a:lnTo>
                    <a:pt x="112884" y="1656268"/>
                  </a:lnTo>
                  <a:lnTo>
                    <a:pt x="112884" y="830541"/>
                  </a:lnTo>
                  <a:cubicBezTo>
                    <a:pt x="112884" y="776231"/>
                    <a:pt x="154670" y="731607"/>
                    <a:pt x="207777" y="726951"/>
                  </a:cubicBezTo>
                  <a:cubicBezTo>
                    <a:pt x="212709" y="727119"/>
                    <a:pt x="229397" y="727288"/>
                    <a:pt x="554055" y="727288"/>
                  </a:cubicBezTo>
                  <a:cubicBezTo>
                    <a:pt x="611445" y="727288"/>
                    <a:pt x="658139" y="773969"/>
                    <a:pt x="658139" y="831359"/>
                  </a:cubicBezTo>
                  <a:lnTo>
                    <a:pt x="658139" y="1653261"/>
                  </a:lnTo>
                  <a:lnTo>
                    <a:pt x="771584" y="1649471"/>
                  </a:lnTo>
                  <a:lnTo>
                    <a:pt x="771584" y="831359"/>
                  </a:lnTo>
                  <a:cubicBezTo>
                    <a:pt x="771584" y="711406"/>
                    <a:pt x="674008" y="613952"/>
                    <a:pt x="554175" y="613952"/>
                  </a:cubicBezTo>
                  <a:cubicBezTo>
                    <a:pt x="-81930" y="613952"/>
                    <a:pt x="480325" y="613146"/>
                    <a:pt x="216824" y="613146"/>
                  </a:cubicBezTo>
                  <a:close/>
                </a:path>
              </a:pathLst>
            </a:custGeom>
            <a:solidFill>
              <a:srgbClr val="8EBAE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2A707C-87FF-E20E-6DA4-67A3D58A2C25}"/>
                </a:ext>
              </a:extLst>
            </p:cNvPr>
            <p:cNvSpPr/>
            <p:nvPr/>
          </p:nvSpPr>
          <p:spPr>
            <a:xfrm>
              <a:off x="8258581" y="233972"/>
              <a:ext cx="3696107" cy="5224169"/>
            </a:xfrm>
            <a:custGeom>
              <a:avLst/>
              <a:gdLst>
                <a:gd name="connsiteX0" fmla="*/ 262093 w 3696107"/>
                <a:gd name="connsiteY0" fmla="*/ 146 h 5224169"/>
                <a:gd name="connsiteX1" fmla="*/ -434 w 3696107"/>
                <a:gd name="connsiteY1" fmla="*/ 262684 h 5224169"/>
                <a:gd name="connsiteX2" fmla="*/ -434 w 3696107"/>
                <a:gd name="connsiteY2" fmla="*/ 4258675 h 5224169"/>
                <a:gd name="connsiteX3" fmla="*/ 262093 w 3696107"/>
                <a:gd name="connsiteY3" fmla="*/ 4521188 h 5224169"/>
                <a:gd name="connsiteX4" fmla="*/ 1682963 w 3696107"/>
                <a:gd name="connsiteY4" fmla="*/ 4521188 h 5224169"/>
                <a:gd name="connsiteX5" fmla="*/ 1682963 w 3696107"/>
                <a:gd name="connsiteY5" fmla="*/ 5060977 h 5224169"/>
                <a:gd name="connsiteX6" fmla="*/ 1682686 w 3696107"/>
                <a:gd name="connsiteY6" fmla="*/ 5061254 h 5224169"/>
                <a:gd name="connsiteX7" fmla="*/ 1682939 w 3696107"/>
                <a:gd name="connsiteY7" fmla="*/ 5145005 h 5224169"/>
                <a:gd name="connsiteX8" fmla="*/ 1683830 w 3696107"/>
                <a:gd name="connsiteY8" fmla="*/ 5224316 h 5224169"/>
                <a:gd name="connsiteX9" fmla="*/ 1767015 w 3696107"/>
                <a:gd name="connsiteY9" fmla="*/ 5137377 h 5224169"/>
                <a:gd name="connsiteX10" fmla="*/ 2383207 w 3696107"/>
                <a:gd name="connsiteY10" fmla="*/ 4521188 h 5224169"/>
                <a:gd name="connsiteX11" fmla="*/ 3433146 w 3696107"/>
                <a:gd name="connsiteY11" fmla="*/ 4521188 h 5224169"/>
                <a:gd name="connsiteX12" fmla="*/ 3695673 w 3696107"/>
                <a:gd name="connsiteY12" fmla="*/ 4258675 h 5224169"/>
                <a:gd name="connsiteX13" fmla="*/ 3695673 w 3696107"/>
                <a:gd name="connsiteY13" fmla="*/ 262684 h 5224169"/>
                <a:gd name="connsiteX14" fmla="*/ 3433146 w 3696107"/>
                <a:gd name="connsiteY14" fmla="*/ 146 h 5224169"/>
                <a:gd name="connsiteX15" fmla="*/ 262093 w 3696107"/>
                <a:gd name="connsiteY15" fmla="*/ 113603 h 5224169"/>
                <a:gd name="connsiteX16" fmla="*/ 3433146 w 3696107"/>
                <a:gd name="connsiteY16" fmla="*/ 113603 h 5224169"/>
                <a:gd name="connsiteX17" fmla="*/ 3582228 w 3696107"/>
                <a:gd name="connsiteY17" fmla="*/ 262684 h 5224169"/>
                <a:gd name="connsiteX18" fmla="*/ 3582228 w 3696107"/>
                <a:gd name="connsiteY18" fmla="*/ 4258675 h 5224169"/>
                <a:gd name="connsiteX19" fmla="*/ 3433146 w 3696107"/>
                <a:gd name="connsiteY19" fmla="*/ 4407732 h 5224169"/>
                <a:gd name="connsiteX20" fmla="*/ 2325252 w 3696107"/>
                <a:gd name="connsiteY20" fmla="*/ 4420401 h 5224169"/>
                <a:gd name="connsiteX21" fmla="*/ 1796420 w 3696107"/>
                <a:gd name="connsiteY21" fmla="*/ 4947521 h 5224169"/>
                <a:gd name="connsiteX22" fmla="*/ 1796420 w 3696107"/>
                <a:gd name="connsiteY22" fmla="*/ 4521188 h 5224169"/>
                <a:gd name="connsiteX23" fmla="*/ 1801076 w 3696107"/>
                <a:gd name="connsiteY23" fmla="*/ 4521188 h 5224169"/>
                <a:gd name="connsiteX24" fmla="*/ 1796324 w 3696107"/>
                <a:gd name="connsiteY24" fmla="*/ 4516340 h 5224169"/>
                <a:gd name="connsiteX25" fmla="*/ 1796324 w 3696107"/>
                <a:gd name="connsiteY25" fmla="*/ 4407732 h 5224169"/>
                <a:gd name="connsiteX26" fmla="*/ 262093 w 3696107"/>
                <a:gd name="connsiteY26" fmla="*/ 4407732 h 5224169"/>
                <a:gd name="connsiteX27" fmla="*/ 113023 w 3696107"/>
                <a:gd name="connsiteY27" fmla="*/ 4258675 h 5224169"/>
                <a:gd name="connsiteX28" fmla="*/ 113023 w 3696107"/>
                <a:gd name="connsiteY28" fmla="*/ 262684 h 5224169"/>
                <a:gd name="connsiteX29" fmla="*/ 262093 w 3696107"/>
                <a:gd name="connsiteY29" fmla="*/ 113603 h 522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96107" h="5224169">
                  <a:moveTo>
                    <a:pt x="262093" y="146"/>
                  </a:moveTo>
                  <a:cubicBezTo>
                    <a:pt x="117355" y="146"/>
                    <a:pt x="-434" y="117946"/>
                    <a:pt x="-434" y="262684"/>
                  </a:cubicBezTo>
                  <a:lnTo>
                    <a:pt x="-434" y="4258675"/>
                  </a:lnTo>
                  <a:cubicBezTo>
                    <a:pt x="-434" y="4403413"/>
                    <a:pt x="117355" y="4521188"/>
                    <a:pt x="262093" y="4521188"/>
                  </a:cubicBezTo>
                  <a:lnTo>
                    <a:pt x="1682963" y="4521188"/>
                  </a:lnTo>
                  <a:lnTo>
                    <a:pt x="1682963" y="5060977"/>
                  </a:lnTo>
                  <a:lnTo>
                    <a:pt x="1682686" y="5061254"/>
                  </a:lnTo>
                  <a:lnTo>
                    <a:pt x="1682939" y="5145005"/>
                  </a:lnTo>
                  <a:lnTo>
                    <a:pt x="1683830" y="5224316"/>
                  </a:lnTo>
                  <a:lnTo>
                    <a:pt x="1767015" y="5137377"/>
                  </a:lnTo>
                  <a:lnTo>
                    <a:pt x="2383207" y="4521188"/>
                  </a:lnTo>
                  <a:lnTo>
                    <a:pt x="3433146" y="4521188"/>
                  </a:lnTo>
                  <a:cubicBezTo>
                    <a:pt x="3577729" y="4521188"/>
                    <a:pt x="3695673" y="4403256"/>
                    <a:pt x="3695673" y="4258675"/>
                  </a:cubicBezTo>
                  <a:lnTo>
                    <a:pt x="3695673" y="262684"/>
                  </a:lnTo>
                  <a:cubicBezTo>
                    <a:pt x="3695673" y="118102"/>
                    <a:pt x="3577729" y="146"/>
                    <a:pt x="3433146" y="146"/>
                  </a:cubicBezTo>
                  <a:close/>
                  <a:moveTo>
                    <a:pt x="262093" y="113603"/>
                  </a:moveTo>
                  <a:lnTo>
                    <a:pt x="3433146" y="113603"/>
                  </a:lnTo>
                  <a:cubicBezTo>
                    <a:pt x="3515225" y="113603"/>
                    <a:pt x="3582228" y="180593"/>
                    <a:pt x="3582228" y="262684"/>
                  </a:cubicBezTo>
                  <a:lnTo>
                    <a:pt x="3582228" y="4258675"/>
                  </a:lnTo>
                  <a:cubicBezTo>
                    <a:pt x="3582228" y="4340765"/>
                    <a:pt x="3515225" y="4406794"/>
                    <a:pt x="3433146" y="4407732"/>
                  </a:cubicBezTo>
                  <a:lnTo>
                    <a:pt x="2325252" y="4420401"/>
                  </a:lnTo>
                  <a:lnTo>
                    <a:pt x="1796420" y="4947521"/>
                  </a:lnTo>
                  <a:lnTo>
                    <a:pt x="1796420" y="4521188"/>
                  </a:lnTo>
                  <a:lnTo>
                    <a:pt x="1801076" y="4521188"/>
                  </a:lnTo>
                  <a:cubicBezTo>
                    <a:pt x="1798442" y="4521128"/>
                    <a:pt x="1796324" y="4518999"/>
                    <a:pt x="1796324" y="4516340"/>
                  </a:cubicBezTo>
                  <a:lnTo>
                    <a:pt x="1796324" y="4407732"/>
                  </a:lnTo>
                  <a:lnTo>
                    <a:pt x="262093" y="4407732"/>
                  </a:lnTo>
                  <a:cubicBezTo>
                    <a:pt x="179918" y="4407732"/>
                    <a:pt x="113023" y="4340849"/>
                    <a:pt x="113023" y="4258675"/>
                  </a:cubicBezTo>
                  <a:lnTo>
                    <a:pt x="113023" y="262684"/>
                  </a:lnTo>
                  <a:cubicBezTo>
                    <a:pt x="113023" y="180509"/>
                    <a:pt x="179918" y="113603"/>
                    <a:pt x="262093" y="113603"/>
                  </a:cubicBezTo>
                  <a:close/>
                </a:path>
              </a:pathLst>
            </a:custGeom>
            <a:solidFill>
              <a:srgbClr val="8EBAE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2799C6-892D-67AC-9215-78737C8D119D}"/>
                </a:ext>
              </a:extLst>
            </p:cNvPr>
            <p:cNvSpPr/>
            <p:nvPr/>
          </p:nvSpPr>
          <p:spPr>
            <a:xfrm>
              <a:off x="11190004" y="5428532"/>
              <a:ext cx="772168" cy="1656099"/>
            </a:xfrm>
            <a:custGeom>
              <a:avLst/>
              <a:gdLst>
                <a:gd name="connsiteX0" fmla="*/ 379201 w 772168"/>
                <a:gd name="connsiteY0" fmla="*/ 158 h 1656099"/>
                <a:gd name="connsiteX1" fmla="*/ 116723 w 772168"/>
                <a:gd name="connsiteY1" fmla="*/ 260590 h 1656099"/>
                <a:gd name="connsiteX2" fmla="*/ 116675 w 772168"/>
                <a:gd name="connsiteY2" fmla="*/ 260590 h 1656099"/>
                <a:gd name="connsiteX3" fmla="*/ 116698 w 772168"/>
                <a:gd name="connsiteY3" fmla="*/ 261600 h 1656099"/>
                <a:gd name="connsiteX4" fmla="*/ 116675 w 772168"/>
                <a:gd name="connsiteY4" fmla="*/ 262683 h 1656099"/>
                <a:gd name="connsiteX5" fmla="*/ 116723 w 772168"/>
                <a:gd name="connsiteY5" fmla="*/ 262683 h 1656099"/>
                <a:gd name="connsiteX6" fmla="*/ 379201 w 772168"/>
                <a:gd name="connsiteY6" fmla="*/ 523127 h 1656099"/>
                <a:gd name="connsiteX7" fmla="*/ 380754 w 772168"/>
                <a:gd name="connsiteY7" fmla="*/ 523127 h 1656099"/>
                <a:gd name="connsiteX8" fmla="*/ 643232 w 772168"/>
                <a:gd name="connsiteY8" fmla="*/ 262683 h 1656099"/>
                <a:gd name="connsiteX9" fmla="*/ 643281 w 772168"/>
                <a:gd name="connsiteY9" fmla="*/ 262683 h 1656099"/>
                <a:gd name="connsiteX10" fmla="*/ 643256 w 772168"/>
                <a:gd name="connsiteY10" fmla="*/ 261672 h 1656099"/>
                <a:gd name="connsiteX11" fmla="*/ 643281 w 772168"/>
                <a:gd name="connsiteY11" fmla="*/ 260590 h 1656099"/>
                <a:gd name="connsiteX12" fmla="*/ 643232 w 772168"/>
                <a:gd name="connsiteY12" fmla="*/ 260590 h 1656099"/>
                <a:gd name="connsiteX13" fmla="*/ 380754 w 772168"/>
                <a:gd name="connsiteY13" fmla="*/ 158 h 1656099"/>
                <a:gd name="connsiteX14" fmla="*/ 379201 w 772168"/>
                <a:gd name="connsiteY14" fmla="*/ 113614 h 1656099"/>
                <a:gd name="connsiteX15" fmla="*/ 380754 w 772168"/>
                <a:gd name="connsiteY15" fmla="*/ 113614 h 1656099"/>
                <a:gd name="connsiteX16" fmla="*/ 529811 w 772168"/>
                <a:gd name="connsiteY16" fmla="*/ 261648 h 1656099"/>
                <a:gd name="connsiteX17" fmla="*/ 380754 w 772168"/>
                <a:gd name="connsiteY17" fmla="*/ 409671 h 1656099"/>
                <a:gd name="connsiteX18" fmla="*/ 379201 w 772168"/>
                <a:gd name="connsiteY18" fmla="*/ 409671 h 1656099"/>
                <a:gd name="connsiteX19" fmla="*/ 230143 w 772168"/>
                <a:gd name="connsiteY19" fmla="*/ 261648 h 1656099"/>
                <a:gd name="connsiteX20" fmla="*/ 379201 w 772168"/>
                <a:gd name="connsiteY20" fmla="*/ 113614 h 1656099"/>
                <a:gd name="connsiteX21" fmla="*/ 216825 w 772168"/>
                <a:gd name="connsiteY21" fmla="*/ 613122 h 1656099"/>
                <a:gd name="connsiteX22" fmla="*/ -584 w 772168"/>
                <a:gd name="connsiteY22" fmla="*/ 830529 h 1656099"/>
                <a:gd name="connsiteX23" fmla="*/ -584 w 772168"/>
                <a:gd name="connsiteY23" fmla="*/ 1652455 h 1656099"/>
                <a:gd name="connsiteX24" fmla="*/ 112885 w 772168"/>
                <a:gd name="connsiteY24" fmla="*/ 1656257 h 1656099"/>
                <a:gd name="connsiteX25" fmla="*/ 112885 w 772168"/>
                <a:gd name="connsiteY25" fmla="*/ 830529 h 1656099"/>
                <a:gd name="connsiteX26" fmla="*/ 216945 w 772168"/>
                <a:gd name="connsiteY26" fmla="*/ 726482 h 1656099"/>
                <a:gd name="connsiteX27" fmla="*/ 218401 w 772168"/>
                <a:gd name="connsiteY27" fmla="*/ 726482 h 1656099"/>
                <a:gd name="connsiteX28" fmla="*/ 226125 w 772168"/>
                <a:gd name="connsiteY28" fmla="*/ 727276 h 1656099"/>
                <a:gd name="connsiteX29" fmla="*/ 554055 w 772168"/>
                <a:gd name="connsiteY29" fmla="*/ 727276 h 1656099"/>
                <a:gd name="connsiteX30" fmla="*/ 658139 w 772168"/>
                <a:gd name="connsiteY30" fmla="*/ 831335 h 1656099"/>
                <a:gd name="connsiteX31" fmla="*/ 658139 w 772168"/>
                <a:gd name="connsiteY31" fmla="*/ 1653249 h 1656099"/>
                <a:gd name="connsiteX32" fmla="*/ 771584 w 772168"/>
                <a:gd name="connsiteY32" fmla="*/ 1649471 h 1656099"/>
                <a:gd name="connsiteX33" fmla="*/ 771584 w 772168"/>
                <a:gd name="connsiteY33" fmla="*/ 831335 h 1656099"/>
                <a:gd name="connsiteX34" fmla="*/ 554175 w 772168"/>
                <a:gd name="connsiteY34" fmla="*/ 613940 h 1656099"/>
                <a:gd name="connsiteX35" fmla="*/ 349712 w 772168"/>
                <a:gd name="connsiteY35" fmla="*/ 613940 h 1656099"/>
                <a:gd name="connsiteX36" fmla="*/ 311260 w 772168"/>
                <a:gd name="connsiteY36" fmla="*/ 614325 h 1656099"/>
                <a:gd name="connsiteX37" fmla="*/ 246855 w 772168"/>
                <a:gd name="connsiteY37" fmla="*/ 613122 h 165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2168" h="1656099">
                  <a:moveTo>
                    <a:pt x="379201" y="158"/>
                  </a:moveTo>
                  <a:cubicBezTo>
                    <a:pt x="235160" y="158"/>
                    <a:pt x="117853" y="116814"/>
                    <a:pt x="116723" y="260590"/>
                  </a:cubicBezTo>
                  <a:lnTo>
                    <a:pt x="116675" y="260590"/>
                  </a:lnTo>
                  <a:cubicBezTo>
                    <a:pt x="116675" y="260938"/>
                    <a:pt x="116698" y="261263"/>
                    <a:pt x="116698" y="261600"/>
                  </a:cubicBezTo>
                  <a:cubicBezTo>
                    <a:pt x="116687" y="261961"/>
                    <a:pt x="116675" y="262322"/>
                    <a:pt x="116675" y="262683"/>
                  </a:cubicBezTo>
                  <a:lnTo>
                    <a:pt x="116723" y="262683"/>
                  </a:lnTo>
                  <a:cubicBezTo>
                    <a:pt x="117853" y="406458"/>
                    <a:pt x="235160" y="523127"/>
                    <a:pt x="379201" y="523127"/>
                  </a:cubicBezTo>
                  <a:lnTo>
                    <a:pt x="380754" y="523127"/>
                  </a:lnTo>
                  <a:cubicBezTo>
                    <a:pt x="524794" y="523127"/>
                    <a:pt x="642101" y="406458"/>
                    <a:pt x="643232" y="262683"/>
                  </a:cubicBezTo>
                  <a:lnTo>
                    <a:pt x="643281" y="262683"/>
                  </a:lnTo>
                  <a:cubicBezTo>
                    <a:pt x="643281" y="262346"/>
                    <a:pt x="643256" y="262009"/>
                    <a:pt x="643256" y="261672"/>
                  </a:cubicBezTo>
                  <a:cubicBezTo>
                    <a:pt x="643256" y="261312"/>
                    <a:pt x="643281" y="260951"/>
                    <a:pt x="643281" y="260590"/>
                  </a:cubicBezTo>
                  <a:lnTo>
                    <a:pt x="643232" y="260590"/>
                  </a:lnTo>
                  <a:cubicBezTo>
                    <a:pt x="642101" y="116814"/>
                    <a:pt x="524794" y="158"/>
                    <a:pt x="380754" y="158"/>
                  </a:cubicBezTo>
                  <a:close/>
                  <a:moveTo>
                    <a:pt x="379201" y="113614"/>
                  </a:moveTo>
                  <a:lnTo>
                    <a:pt x="380754" y="113614"/>
                  </a:lnTo>
                  <a:cubicBezTo>
                    <a:pt x="462580" y="113614"/>
                    <a:pt x="529246" y="179955"/>
                    <a:pt x="529811" y="261648"/>
                  </a:cubicBezTo>
                  <a:cubicBezTo>
                    <a:pt x="529234" y="343342"/>
                    <a:pt x="462567" y="409671"/>
                    <a:pt x="380754" y="409671"/>
                  </a:cubicBezTo>
                  <a:lnTo>
                    <a:pt x="379201" y="409671"/>
                  </a:lnTo>
                  <a:cubicBezTo>
                    <a:pt x="297375" y="409671"/>
                    <a:pt x="230721" y="343342"/>
                    <a:pt x="230143" y="261648"/>
                  </a:cubicBezTo>
                  <a:cubicBezTo>
                    <a:pt x="230709" y="179955"/>
                    <a:pt x="297375" y="113614"/>
                    <a:pt x="379201" y="113614"/>
                  </a:cubicBezTo>
                  <a:close/>
                  <a:moveTo>
                    <a:pt x="216825" y="613122"/>
                  </a:moveTo>
                  <a:cubicBezTo>
                    <a:pt x="96991" y="613122"/>
                    <a:pt x="-584" y="710576"/>
                    <a:pt x="-584" y="830529"/>
                  </a:cubicBezTo>
                  <a:lnTo>
                    <a:pt x="-584" y="1652455"/>
                  </a:lnTo>
                  <a:lnTo>
                    <a:pt x="112885" y="1656257"/>
                  </a:lnTo>
                  <a:lnTo>
                    <a:pt x="112885" y="830529"/>
                  </a:lnTo>
                  <a:cubicBezTo>
                    <a:pt x="112885" y="773139"/>
                    <a:pt x="159555" y="726482"/>
                    <a:pt x="216945" y="726482"/>
                  </a:cubicBezTo>
                  <a:lnTo>
                    <a:pt x="218401" y="726482"/>
                  </a:lnTo>
                  <a:cubicBezTo>
                    <a:pt x="221060" y="726807"/>
                    <a:pt x="223911" y="727276"/>
                    <a:pt x="226125" y="727276"/>
                  </a:cubicBezTo>
                  <a:lnTo>
                    <a:pt x="554055" y="727276"/>
                  </a:lnTo>
                  <a:cubicBezTo>
                    <a:pt x="611445" y="727276"/>
                    <a:pt x="658139" y="773946"/>
                    <a:pt x="658139" y="831335"/>
                  </a:cubicBezTo>
                  <a:lnTo>
                    <a:pt x="658139" y="1653249"/>
                  </a:lnTo>
                  <a:lnTo>
                    <a:pt x="771584" y="1649471"/>
                  </a:lnTo>
                  <a:lnTo>
                    <a:pt x="771584" y="831335"/>
                  </a:lnTo>
                  <a:cubicBezTo>
                    <a:pt x="771584" y="711382"/>
                    <a:pt x="674009" y="613940"/>
                    <a:pt x="554175" y="613940"/>
                  </a:cubicBezTo>
                  <a:lnTo>
                    <a:pt x="349712" y="613940"/>
                  </a:lnTo>
                  <a:cubicBezTo>
                    <a:pt x="336165" y="613940"/>
                    <a:pt x="323436" y="614072"/>
                    <a:pt x="311260" y="614325"/>
                  </a:cubicBezTo>
                  <a:cubicBezTo>
                    <a:pt x="292166" y="613567"/>
                    <a:pt x="270870" y="613122"/>
                    <a:pt x="246855" y="613122"/>
                  </a:cubicBezTo>
                  <a:close/>
                </a:path>
              </a:pathLst>
            </a:custGeom>
            <a:solidFill>
              <a:srgbClr val="8EBAE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7864B1D-71E8-03D4-8FB4-8FC34F72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482" y="699972"/>
            <a:ext cx="5312879" cy="41693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8EBAE5"/>
                </a:solidFill>
                <a:latin typeface="Verdana"/>
                <a:ea typeface="Verdana"/>
              </a:rPr>
              <a:t>Week 4 – W.B 22/09/25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04EB5-0554-D005-6F9F-1E62B37C6F61}"/>
              </a:ext>
            </a:extLst>
          </p:cNvPr>
          <p:cNvSpPr txBox="1"/>
          <p:nvPr/>
        </p:nvSpPr>
        <p:spPr>
          <a:xfrm>
            <a:off x="3926159" y="5109146"/>
            <a:ext cx="246610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Refectory Survey – share feedback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347D95-70B4-B8F6-6E7F-7F9D2712E1C6}"/>
              </a:ext>
            </a:extLst>
          </p:cNvPr>
          <p:cNvSpPr txBox="1"/>
          <p:nvPr/>
        </p:nvSpPr>
        <p:spPr>
          <a:xfrm>
            <a:off x="8580922" y="3483597"/>
            <a:ext cx="313673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8EBAE5"/>
                </a:solidFill>
              </a:rPr>
              <a:t>Share ideas of what you want discussed in Student Council Meetings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A5B80-3D82-52C7-7769-015AC2B4826A}"/>
              </a:ext>
            </a:extLst>
          </p:cNvPr>
          <p:cNvSpPr txBox="1"/>
          <p:nvPr/>
        </p:nvSpPr>
        <p:spPr>
          <a:xfrm>
            <a:off x="78658" y="1139250"/>
            <a:ext cx="8613058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Last Friday in student council we looked at different ideas for the house system and community.</a:t>
            </a:r>
          </a:p>
          <a:p>
            <a:endParaRPr lang="en-GB" sz="1700" dirty="0">
              <a:solidFill>
                <a:schemeClr val="bg1"/>
              </a:solidFill>
              <a:latin typeface="Verdana"/>
              <a:ea typeface="Verdana"/>
            </a:endParaRPr>
          </a:p>
          <a:p>
            <a:r>
              <a:rPr lang="en-GB" sz="1700" b="1" u="sng" dirty="0">
                <a:solidFill>
                  <a:schemeClr val="bg1"/>
                </a:solidFill>
                <a:latin typeface="Verdana"/>
                <a:ea typeface="Verdana"/>
              </a:rPr>
              <a:t>Some ideas we had were:</a:t>
            </a:r>
          </a:p>
          <a:p>
            <a:endParaRPr lang="en-GB" sz="17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Rewards for house with highest achievement points or with highest attendance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Rewards for highest completion of trinity triple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Seasonal inter house sports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Competition in each core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Verdana"/>
                <a:ea typeface="Verdana"/>
              </a:rPr>
              <a:t>Sponsored walk- each house gets a different charity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bg1"/>
              </a:solidFill>
              <a:latin typeface="Verdana"/>
              <a:ea typeface="Verdana"/>
            </a:endParaRPr>
          </a:p>
          <a:p>
            <a:r>
              <a:rPr lang="en-GB" sz="1700" b="1" u="sng" dirty="0">
                <a:solidFill>
                  <a:schemeClr val="bg1"/>
                </a:solidFill>
                <a:latin typeface="Verdana"/>
                <a:ea typeface="Verdana"/>
              </a:rPr>
              <a:t>Do you have any ideas? Share them with your Student council rep</a:t>
            </a:r>
            <a:endParaRPr lang="en-US" sz="1700" b="1" u="sng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47BF1E8-9937-DED0-C1A6-62E323F6F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385" y="413132"/>
            <a:ext cx="3057181" cy="3075541"/>
          </a:xfrm>
          <a:prstGeom prst="rect">
            <a:avLst/>
          </a:prstGeom>
        </p:spPr>
      </p:pic>
      <p:pic>
        <p:nvPicPr>
          <p:cNvPr id="3" name="Picture 2" descr="QR code">
            <a:extLst>
              <a:ext uri="{FF2B5EF4-FFF2-40B4-BE49-F238E27FC236}">
                <a16:creationId xmlns:a16="http://schemas.microsoft.com/office/drawing/2014/main" id="{09DB11A2-324F-F297-9299-0DAC8A0CF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802" y="4883573"/>
            <a:ext cx="1918770" cy="1836143"/>
          </a:xfrm>
          <a:prstGeom prst="rect">
            <a:avLst/>
          </a:prstGeom>
        </p:spPr>
      </p:pic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A8A8EE5A-0A64-C234-D2A4-78459486E5F3}"/>
              </a:ext>
            </a:extLst>
          </p:cNvPr>
          <p:cNvSpPr txBox="1"/>
          <p:nvPr/>
        </p:nvSpPr>
        <p:spPr>
          <a:xfrm>
            <a:off x="6903903" y="182723"/>
            <a:ext cx="1281669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563136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FFBF82-A050-7CA7-E2EE-5C8142947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" y="70250"/>
            <a:ext cx="12150381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usic-Marketing-Tips-Day-2">
            <a:extLst>
              <a:ext uri="{FF2B5EF4-FFF2-40B4-BE49-F238E27FC236}">
                <a16:creationId xmlns:a16="http://schemas.microsoft.com/office/drawing/2014/main" id="{A3E9EBCF-A45C-4F7F-99A0-A130068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" y="0"/>
            <a:ext cx="1237838" cy="14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F9CC3219-A1BF-2EBB-CA99-AA632926573C}"/>
              </a:ext>
            </a:extLst>
          </p:cNvPr>
          <p:cNvSpPr txBox="1"/>
          <p:nvPr/>
        </p:nvSpPr>
        <p:spPr>
          <a:xfrm>
            <a:off x="160677" y="2643585"/>
            <a:ext cx="2671293" cy="2144554"/>
          </a:xfrm>
          <a:prstGeom prst="verticalScroll">
            <a:avLst/>
          </a:prstGeom>
          <a:solidFill>
            <a:srgbClr val="FFFF00"/>
          </a:solidFill>
          <a:ln>
            <a:solidFill>
              <a:srgbClr val="990099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Baguet Script"/>
              </a:rPr>
              <a:t>Click for the verses of the day</a:t>
            </a:r>
            <a:endParaRPr lang="en-US" sz="3600" dirty="0">
              <a:solidFill>
                <a:srgbClr val="C00000"/>
              </a:solidFill>
              <a:latin typeface="Baguet Script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54DB508-4E2C-608B-6AD3-9F78586DAECF}"/>
              </a:ext>
            </a:extLst>
          </p:cNvPr>
          <p:cNvSpPr/>
          <p:nvPr/>
        </p:nvSpPr>
        <p:spPr>
          <a:xfrm>
            <a:off x="1699765" y="33952"/>
            <a:ext cx="8714095" cy="627232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theme for this half term: </a:t>
            </a:r>
          </a:p>
          <a:p>
            <a:pPr algn="ctr"/>
            <a:r>
              <a:rPr lang="en-GB" sz="19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School Mission Statement: Deeply Christian; Open to All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905E635-A618-1E64-0C3E-B7DC71686C9A}"/>
              </a:ext>
            </a:extLst>
          </p:cNvPr>
          <p:cNvSpPr/>
          <p:nvPr/>
        </p:nvSpPr>
        <p:spPr>
          <a:xfrm>
            <a:off x="1699764" y="691710"/>
            <a:ext cx="8714095" cy="44158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Equality and Diversity theme for this half term: </a:t>
            </a:r>
            <a:r>
              <a:rPr lang="en-GB" sz="19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Inclusion</a:t>
            </a:r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1D59B2-B9F4-C44E-44AD-96EA77F916BE}"/>
              </a:ext>
            </a:extLst>
          </p:cNvPr>
          <p:cNvSpPr/>
          <p:nvPr/>
        </p:nvSpPr>
        <p:spPr>
          <a:xfrm>
            <a:off x="1699763" y="1160233"/>
            <a:ext cx="8714095" cy="42569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The theme for this week: </a:t>
            </a:r>
            <a:r>
              <a:rPr lang="en-GB" sz="19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Head Team Introductions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845A182D-AFE5-EB9F-6800-1CB31AACE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183" y="5358501"/>
            <a:ext cx="2036240" cy="1268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36E1E-3167-53C0-2E9D-4EFEF83700D1}"/>
              </a:ext>
            </a:extLst>
          </p:cNvPr>
          <p:cNvSpPr txBox="1"/>
          <p:nvPr/>
        </p:nvSpPr>
        <p:spPr>
          <a:xfrm>
            <a:off x="160677" y="5549361"/>
            <a:ext cx="8284267" cy="1077218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Watch: Servant Leadership…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  <a:hlinkClick r:id="rId8"/>
              </a:rPr>
              <a:t>https://youtu.be/XajxQOh3iqQ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5" name="Heart 4">
            <a:hlinkClick r:id="rId9" action="ppaction://hlinksldjump"/>
            <a:extLst>
              <a:ext uri="{FF2B5EF4-FFF2-40B4-BE49-F238E27FC236}">
                <a16:creationId xmlns:a16="http://schemas.microsoft.com/office/drawing/2014/main" id="{84BA6E9D-F408-5D34-D9B9-E2E91A940028}"/>
              </a:ext>
            </a:extLst>
          </p:cNvPr>
          <p:cNvSpPr/>
          <p:nvPr/>
        </p:nvSpPr>
        <p:spPr>
          <a:xfrm>
            <a:off x="2611517" y="2772695"/>
            <a:ext cx="2843410" cy="258580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Click for info on Harvest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626A5-6874-9DCC-9050-43CF4629A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301" t="16526" r="9230" b="29660"/>
          <a:stretch>
            <a:fillRect/>
          </a:stretch>
        </p:blipFill>
        <p:spPr>
          <a:xfrm>
            <a:off x="7268547" y="1670662"/>
            <a:ext cx="4692876" cy="33483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>
            <a:hlinkClick r:id="rId11" action="ppaction://hlinksldjump"/>
            <a:extLst>
              <a:ext uri="{FF2B5EF4-FFF2-40B4-BE49-F238E27FC236}">
                <a16:creationId xmlns:a16="http://schemas.microsoft.com/office/drawing/2014/main" id="{9F448480-4F0C-BC4B-BBC9-3B6399D4E3DE}"/>
              </a:ext>
            </a:extLst>
          </p:cNvPr>
          <p:cNvSpPr txBox="1"/>
          <p:nvPr/>
        </p:nvSpPr>
        <p:spPr>
          <a:xfrm>
            <a:off x="160677" y="1745971"/>
            <a:ext cx="7367480" cy="822305"/>
          </a:xfrm>
          <a:prstGeom prst="flowChartTerminator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Click for the challenge of the day</a:t>
            </a:r>
          </a:p>
        </p:txBody>
      </p:sp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3338FDFF-8508-81AA-A640-2603C135C885}"/>
              </a:ext>
            </a:extLst>
          </p:cNvPr>
          <p:cNvSpPr txBox="1"/>
          <p:nvPr/>
        </p:nvSpPr>
        <p:spPr>
          <a:xfrm>
            <a:off x="8840398" y="4852106"/>
            <a:ext cx="3008746" cy="1452384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Click for a prayer</a:t>
            </a:r>
          </a:p>
        </p:txBody>
      </p:sp>
      <p:sp>
        <p:nvSpPr>
          <p:cNvPr id="4" name="Scroll: Horizontal 3">
            <a:hlinkClick r:id="rId13" action="ppaction://hlinksldjump"/>
            <a:extLst>
              <a:ext uri="{FF2B5EF4-FFF2-40B4-BE49-F238E27FC236}">
                <a16:creationId xmlns:a16="http://schemas.microsoft.com/office/drawing/2014/main" id="{9A1F9E2C-D613-82E0-B273-76FF997C61CB}"/>
              </a:ext>
            </a:extLst>
          </p:cNvPr>
          <p:cNvSpPr/>
          <p:nvPr/>
        </p:nvSpPr>
        <p:spPr>
          <a:xfrm>
            <a:off x="5234473" y="2918983"/>
            <a:ext cx="2183364" cy="2144553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Click for info from Student Council</a:t>
            </a:r>
          </a:p>
        </p:txBody>
      </p:sp>
    </p:spTree>
    <p:extLst>
      <p:ext uri="{BB962C8B-B14F-4D97-AF65-F5344CB8AC3E}">
        <p14:creationId xmlns:p14="http://schemas.microsoft.com/office/powerpoint/2010/main" val="16759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3" grpId="0" animBg="1"/>
      <p:bldP spid="44" grpId="0" animBg="1"/>
      <p:bldP spid="2" grpId="0" animBg="1"/>
      <p:bldP spid="5" grpId="0" animBg="1"/>
      <p:bldP spid="3" grpId="0" animBg="1"/>
      <p:bldP spid="1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4E784-82BA-B94E-FD80-E5E15C55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" y="24089"/>
            <a:ext cx="12150381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E5D9A191-F16B-4EA9-BFBB-107EC652BF44}"/>
              </a:ext>
            </a:extLst>
          </p:cNvPr>
          <p:cNvSpPr txBox="1"/>
          <p:nvPr/>
        </p:nvSpPr>
        <p:spPr>
          <a:xfrm>
            <a:off x="8862494" y="257046"/>
            <a:ext cx="119573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b="1" dirty="0"/>
              <a:t>Click to go back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4035E1-DF97-4C47-B901-97F6388E0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525" y="5476736"/>
            <a:ext cx="2036240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F648B-9B0C-AEAF-1BC9-F8FEF59F37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597"/>
          <a:stretch>
            <a:fillRect/>
          </a:stretch>
        </p:blipFill>
        <p:spPr>
          <a:xfrm>
            <a:off x="190208" y="110412"/>
            <a:ext cx="6229253" cy="6642085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7699E2-DF46-2034-F941-3D2D723E9D6B}"/>
              </a:ext>
            </a:extLst>
          </p:cNvPr>
          <p:cNvSpPr/>
          <p:nvPr/>
        </p:nvSpPr>
        <p:spPr>
          <a:xfrm>
            <a:off x="5589038" y="1321381"/>
            <a:ext cx="6412756" cy="41553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This may seem like a controversial statement from the gospel of Matthew.  Jesus speaks quite a lot about leadership but stresses that it is not about intimidation, dominance or abusing authority but about being </a:t>
            </a:r>
            <a:r>
              <a:rPr lang="en-GB" sz="2000" dirty="0">
                <a:solidFill>
                  <a:srgbClr val="FFFF00"/>
                </a:solidFill>
              </a:rPr>
              <a:t>servant-hearted</a:t>
            </a:r>
            <a:r>
              <a:rPr lang="en-GB" sz="2000" dirty="0">
                <a:solidFill>
                  <a:schemeClr val="tx1"/>
                </a:solidFill>
              </a:rPr>
              <a:t> in your approach to people.  As a leader, your authority is already established and you are in a position of power, but a </a:t>
            </a:r>
            <a:r>
              <a:rPr lang="en-GB" sz="2000" dirty="0">
                <a:solidFill>
                  <a:srgbClr val="FFFF00"/>
                </a:solidFill>
              </a:rPr>
              <a:t>humble approach </a:t>
            </a:r>
            <a:r>
              <a:rPr lang="en-GB" sz="2000" dirty="0">
                <a:solidFill>
                  <a:schemeClr val="tx1"/>
                </a:solidFill>
              </a:rPr>
              <a:t>to the people you oversee will produce much better results.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Question of the day: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Can you name a leader who has (is) abused (abusing) their power and one who was humble?</a:t>
            </a:r>
          </a:p>
        </p:txBody>
      </p:sp>
    </p:spTree>
    <p:extLst>
      <p:ext uri="{BB962C8B-B14F-4D97-AF65-F5344CB8AC3E}">
        <p14:creationId xmlns:p14="http://schemas.microsoft.com/office/powerpoint/2010/main" val="243391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38A00-65C2-EDC8-7C39-44B93D26E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FA33E-3597-F50B-D62F-76311D2F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" y="24089"/>
            <a:ext cx="12150381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149578-9166-1D60-A876-DEF05FF6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C06DE2ED-27EE-FEDD-4023-D2BED29F6CB7}"/>
              </a:ext>
            </a:extLst>
          </p:cNvPr>
          <p:cNvSpPr txBox="1"/>
          <p:nvPr/>
        </p:nvSpPr>
        <p:spPr>
          <a:xfrm>
            <a:off x="8471926" y="164713"/>
            <a:ext cx="151861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Click to go back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8E8CD5-05FB-0EDA-B158-ABA78B1EAF17}"/>
              </a:ext>
            </a:extLst>
          </p:cNvPr>
          <p:cNvSpPr/>
          <p:nvPr/>
        </p:nvSpPr>
        <p:spPr>
          <a:xfrm>
            <a:off x="7283095" y="1326561"/>
            <a:ext cx="4741935" cy="39768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The word ‘</a:t>
            </a:r>
            <a:r>
              <a:rPr lang="en-GB" dirty="0">
                <a:solidFill>
                  <a:srgbClr val="7030A0"/>
                </a:solidFill>
              </a:rPr>
              <a:t>slave</a:t>
            </a:r>
            <a:r>
              <a:rPr lang="en-GB" dirty="0">
                <a:solidFill>
                  <a:srgbClr val="FFFF00"/>
                </a:solidFill>
              </a:rPr>
              <a:t>’ in this passage does not have the same meaning we derive from people who have been subject to slavery.  This is talking about placing yourself in a position of </a:t>
            </a:r>
            <a:r>
              <a:rPr lang="en-GB" dirty="0">
                <a:solidFill>
                  <a:srgbClr val="7030A0"/>
                </a:solidFill>
              </a:rPr>
              <a:t>service</a:t>
            </a:r>
            <a:r>
              <a:rPr lang="en-GB" dirty="0">
                <a:solidFill>
                  <a:srgbClr val="FFFF00"/>
                </a:solidFill>
              </a:rPr>
              <a:t> to others, even if you are a leader.  Jesus came to </a:t>
            </a:r>
            <a:r>
              <a:rPr lang="en-GB" dirty="0">
                <a:solidFill>
                  <a:srgbClr val="7030A0"/>
                </a:solidFill>
              </a:rPr>
              <a:t>serve</a:t>
            </a:r>
            <a:r>
              <a:rPr lang="en-GB" dirty="0">
                <a:solidFill>
                  <a:srgbClr val="FFFF00"/>
                </a:solidFill>
              </a:rPr>
              <a:t> mankind and eventually give up His life in our place so we could live eternally – the epitome of humility.</a:t>
            </a:r>
          </a:p>
          <a:p>
            <a:pPr algn="ctr"/>
            <a:endParaRPr lang="en-GB" dirty="0">
              <a:solidFill>
                <a:srgbClr val="FFFF00"/>
              </a:solidFill>
            </a:endParaRPr>
          </a:p>
          <a:p>
            <a:pPr algn="ctr"/>
            <a:r>
              <a:rPr lang="en-GB" dirty="0">
                <a:solidFill>
                  <a:srgbClr val="7030A0"/>
                </a:solidFill>
              </a:rPr>
              <a:t>Question of the day: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Can you give examples of current leaders who are either servant-hearted or who abuse their authority?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C6071EF-BFE2-99D0-C609-CAB8DC13E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183" y="5358501"/>
            <a:ext cx="2036240" cy="1268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4A8646-62C5-C8F2-5D76-CA262F551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9" y="164713"/>
            <a:ext cx="6969967" cy="6534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390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3206D-AEDE-0170-5A67-5907C14D3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056">
            <a:extLst>
              <a:ext uri="{FF2B5EF4-FFF2-40B4-BE49-F238E27FC236}">
                <a16:creationId xmlns:a16="http://schemas.microsoft.com/office/drawing/2014/main" id="{79DEAFB8-B960-CB08-2F76-E2F84D67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98894135-8A96-B840-B830-D59BC249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0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B88C24C4-88C5-4621-2C34-69193F08801F}"/>
              </a:ext>
            </a:extLst>
          </p:cNvPr>
          <p:cNvSpPr txBox="1"/>
          <p:nvPr/>
        </p:nvSpPr>
        <p:spPr>
          <a:xfrm>
            <a:off x="10442811" y="3618709"/>
            <a:ext cx="151861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Click to go back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981228-A84E-568A-1B0F-9A8CF9421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183" y="5359526"/>
            <a:ext cx="2036240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E387D6-9814-7DC6-BE59-22F006D72185}"/>
              </a:ext>
            </a:extLst>
          </p:cNvPr>
          <p:cNvSpPr/>
          <p:nvPr/>
        </p:nvSpPr>
        <p:spPr>
          <a:xfrm>
            <a:off x="625151" y="355088"/>
            <a:ext cx="9013371" cy="12782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How may words can you make from the letters of the word ‘leader’</a:t>
            </a: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1E8EDB07-C4DB-630B-431D-85D334C5CD89}"/>
              </a:ext>
            </a:extLst>
          </p:cNvPr>
          <p:cNvSpPr txBox="1"/>
          <p:nvPr/>
        </p:nvSpPr>
        <p:spPr>
          <a:xfrm>
            <a:off x="10371903" y="2405269"/>
            <a:ext cx="166042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Click for answers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0F367E-E227-172E-3482-E7135C14DE28}"/>
              </a:ext>
            </a:extLst>
          </p:cNvPr>
          <p:cNvSpPr/>
          <p:nvPr/>
        </p:nvSpPr>
        <p:spPr>
          <a:xfrm>
            <a:off x="507512" y="3638939"/>
            <a:ext cx="1519540" cy="6251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dealer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E9294A-4C2C-3443-18BF-231AE8B0FEC3}"/>
              </a:ext>
            </a:extLst>
          </p:cNvPr>
          <p:cNvSpPr/>
          <p:nvPr/>
        </p:nvSpPr>
        <p:spPr>
          <a:xfrm>
            <a:off x="2430113" y="3410694"/>
            <a:ext cx="1519540" cy="10504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eared</a:t>
            </a:r>
          </a:p>
          <a:p>
            <a:pPr algn="ctr"/>
            <a:r>
              <a:rPr lang="en-GB" sz="3200" dirty="0"/>
              <a:t>elder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BA9EF4-0374-EDDF-D7D5-F6FC7042307B}"/>
              </a:ext>
            </a:extLst>
          </p:cNvPr>
          <p:cNvSpPr/>
          <p:nvPr/>
        </p:nvSpPr>
        <p:spPr>
          <a:xfrm>
            <a:off x="5783174" y="2514222"/>
            <a:ext cx="1281028" cy="316307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lard</a:t>
            </a:r>
          </a:p>
          <a:p>
            <a:pPr algn="ctr"/>
            <a:r>
              <a:rPr lang="en-GB" sz="3200" dirty="0"/>
              <a:t>reel</a:t>
            </a:r>
          </a:p>
          <a:p>
            <a:pPr algn="ctr"/>
            <a:r>
              <a:rPr lang="en-GB" sz="3200" dirty="0"/>
              <a:t>earl</a:t>
            </a:r>
          </a:p>
          <a:p>
            <a:pPr algn="ctr"/>
            <a:r>
              <a:rPr lang="en-GB" sz="3200" dirty="0"/>
              <a:t>read</a:t>
            </a:r>
          </a:p>
          <a:p>
            <a:pPr algn="ctr"/>
            <a:r>
              <a:rPr lang="en-GB" sz="3200" dirty="0"/>
              <a:t>lead</a:t>
            </a:r>
          </a:p>
          <a:p>
            <a:pPr algn="ctr"/>
            <a:r>
              <a:rPr lang="en-GB" sz="3200" dirty="0" err="1"/>
              <a:t>lear</a:t>
            </a:r>
            <a:endParaRPr lang="en-GB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EE465-423B-219D-77A1-733FA633874A}"/>
              </a:ext>
            </a:extLst>
          </p:cNvPr>
          <p:cNvSpPr/>
          <p:nvPr/>
        </p:nvSpPr>
        <p:spPr>
          <a:xfrm>
            <a:off x="7442626" y="2514222"/>
            <a:ext cx="1069283" cy="316307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lee</a:t>
            </a:r>
          </a:p>
          <a:p>
            <a:pPr algn="ctr"/>
            <a:r>
              <a:rPr lang="en-GB" sz="3200" dirty="0"/>
              <a:t>led</a:t>
            </a:r>
          </a:p>
          <a:p>
            <a:pPr algn="ctr"/>
            <a:r>
              <a:rPr lang="en-GB" sz="3200" dirty="0"/>
              <a:t>are</a:t>
            </a:r>
          </a:p>
          <a:p>
            <a:pPr algn="ctr"/>
            <a:r>
              <a:rPr lang="en-GB" sz="3200" dirty="0"/>
              <a:t>lea</a:t>
            </a:r>
          </a:p>
          <a:p>
            <a:pPr algn="ctr"/>
            <a:r>
              <a:rPr lang="en-GB" sz="3200" dirty="0"/>
              <a:t>rad</a:t>
            </a:r>
          </a:p>
          <a:p>
            <a:pPr algn="ctr"/>
            <a:r>
              <a:rPr lang="en-GB" sz="3200" dirty="0"/>
              <a:t>ale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A254F8-1280-D3B5-5D7E-A5D8A2F230E4}"/>
              </a:ext>
            </a:extLst>
          </p:cNvPr>
          <p:cNvSpPr/>
          <p:nvPr/>
        </p:nvSpPr>
        <p:spPr>
          <a:xfrm>
            <a:off x="4180229" y="2514223"/>
            <a:ext cx="1470699" cy="316307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rale</a:t>
            </a:r>
          </a:p>
          <a:p>
            <a:pPr algn="ctr"/>
            <a:r>
              <a:rPr lang="en-GB" sz="3200" dirty="0"/>
              <a:t>read</a:t>
            </a:r>
          </a:p>
          <a:p>
            <a:pPr algn="ctr"/>
            <a:r>
              <a:rPr lang="en-GB" sz="3200" dirty="0"/>
              <a:t>real</a:t>
            </a:r>
          </a:p>
          <a:p>
            <a:pPr algn="ctr"/>
            <a:r>
              <a:rPr lang="en-GB" sz="3200" dirty="0"/>
              <a:t>dale</a:t>
            </a:r>
          </a:p>
          <a:p>
            <a:pPr algn="ctr"/>
            <a:r>
              <a:rPr lang="en-GB" sz="3200" dirty="0"/>
              <a:t>dare</a:t>
            </a:r>
          </a:p>
          <a:p>
            <a:pPr algn="ctr"/>
            <a:r>
              <a:rPr lang="en-GB" sz="3200" dirty="0"/>
              <a:t>deal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9F97BC-3077-AD81-2642-C8F613910BE6}"/>
              </a:ext>
            </a:extLst>
          </p:cNvPr>
          <p:cNvSpPr/>
          <p:nvPr/>
        </p:nvSpPr>
        <p:spPr>
          <a:xfrm>
            <a:off x="8622235" y="2514222"/>
            <a:ext cx="940823" cy="316307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eel</a:t>
            </a:r>
          </a:p>
          <a:p>
            <a:pPr algn="ctr"/>
            <a:r>
              <a:rPr lang="en-GB" sz="3200" dirty="0"/>
              <a:t>era</a:t>
            </a:r>
          </a:p>
          <a:p>
            <a:pPr algn="ctr"/>
            <a:r>
              <a:rPr lang="en-GB" sz="3200" dirty="0"/>
              <a:t>red</a:t>
            </a:r>
          </a:p>
          <a:p>
            <a:pPr algn="ctr"/>
            <a:r>
              <a:rPr lang="en-GB" sz="3200" dirty="0"/>
              <a:t>lad</a:t>
            </a:r>
          </a:p>
          <a:p>
            <a:pPr algn="ctr"/>
            <a:r>
              <a:rPr lang="en-GB" sz="3200" dirty="0"/>
              <a:t>ear</a:t>
            </a:r>
          </a:p>
        </p:txBody>
      </p:sp>
    </p:spTree>
    <p:extLst>
      <p:ext uri="{BB962C8B-B14F-4D97-AF65-F5344CB8AC3E}">
        <p14:creationId xmlns:p14="http://schemas.microsoft.com/office/powerpoint/2010/main" val="294094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9387C-4349-86CB-C971-A98A22DE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0BFF8-79C6-5493-D84E-FBDBCDD42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" y="24089"/>
            <a:ext cx="12150381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DE3B94B9-ADD4-F11F-461D-7D69F765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32" y="5267351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B5F66630-CD93-AF02-B5EB-AEF23455243C}"/>
              </a:ext>
            </a:extLst>
          </p:cNvPr>
          <p:cNvSpPr txBox="1"/>
          <p:nvPr/>
        </p:nvSpPr>
        <p:spPr>
          <a:xfrm>
            <a:off x="6436767" y="5717957"/>
            <a:ext cx="176292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Click to go 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95A989-24A9-0916-AB66-B7EE68C79B70}"/>
              </a:ext>
            </a:extLst>
          </p:cNvPr>
          <p:cNvSpPr txBox="1"/>
          <p:nvPr/>
        </p:nvSpPr>
        <p:spPr>
          <a:xfrm>
            <a:off x="1655104" y="1147263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CCD81E-4194-41DE-52CF-698B4555A0F3}"/>
              </a:ext>
            </a:extLst>
          </p:cNvPr>
          <p:cNvSpPr txBox="1"/>
          <p:nvPr/>
        </p:nvSpPr>
        <p:spPr>
          <a:xfrm>
            <a:off x="7555626" y="115412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A55AE-0EA6-7762-CEBD-3E632E0858A0}"/>
              </a:ext>
            </a:extLst>
          </p:cNvPr>
          <p:cNvSpPr txBox="1"/>
          <p:nvPr/>
        </p:nvSpPr>
        <p:spPr>
          <a:xfrm>
            <a:off x="7490645" y="2591984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3566E6-EBE0-D1AA-9D6D-2511FCA8D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183" y="5358501"/>
            <a:ext cx="2036240" cy="1268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534AE-03E2-9734-39A0-EFABAD19363C}"/>
              </a:ext>
            </a:extLst>
          </p:cNvPr>
          <p:cNvSpPr/>
          <p:nvPr/>
        </p:nvSpPr>
        <p:spPr>
          <a:xfrm>
            <a:off x="171612" y="159951"/>
            <a:ext cx="5447071" cy="6105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2639E-7138-21D1-C5AB-9A7A40CBE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86" y="2422068"/>
            <a:ext cx="5155682" cy="303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ACD72-695D-8D27-E2C7-EE9446C49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7" y="257854"/>
            <a:ext cx="2941575" cy="2095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19EE7-EE74-8580-0A1A-ADB54DC0E5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699" y="248794"/>
            <a:ext cx="1810669" cy="1810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271DF-BCFE-9AE8-ABEC-63755CE69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494" y="5545363"/>
            <a:ext cx="1411294" cy="634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1BCB7-982B-CDED-8914-9071AE35B1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6940" y="5529983"/>
            <a:ext cx="1586788" cy="621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9DFC7-2A91-6424-DDA3-366B6A95BA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699" y="5545363"/>
            <a:ext cx="1136784" cy="6058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BD0D2B6-FBB8-7E98-36B2-5B48A371D542}"/>
              </a:ext>
            </a:extLst>
          </p:cNvPr>
          <p:cNvSpPr/>
          <p:nvPr/>
        </p:nvSpPr>
        <p:spPr>
          <a:xfrm>
            <a:off x="5790295" y="77615"/>
            <a:ext cx="6171127" cy="4910401"/>
          </a:xfrm>
          <a:prstGeom prst="wedgeRoundRectCallout">
            <a:avLst>
              <a:gd name="adj1" fmla="val -52799"/>
              <a:gd name="adj2" fmla="val 6693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 is a message from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Crawley Open House.  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are looking for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donations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for the month of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Harvest (October)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and we as Holy Trinity always do what we can to assist. 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 the left 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is a list of items they require.  We are asking that you consider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buying something 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 the list – or even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looking in your cupboards 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 spare items. You can bring them </a:t>
            </a:r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directly to the chapel </a:t>
            </a:r>
            <a:r>
              <a:rPr lang="en-GB" sz="2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then I will deliver them with the help of a small group of students the week after half term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DBB287F-0E8F-5810-746F-09E70785123B}"/>
              </a:ext>
            </a:extLst>
          </p:cNvPr>
          <p:cNvSpPr/>
          <p:nvPr/>
        </p:nvSpPr>
        <p:spPr>
          <a:xfrm>
            <a:off x="3421626" y="2437448"/>
            <a:ext cx="2037162" cy="1898578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thinking about this now but we will only start collecting in October</a:t>
            </a:r>
          </a:p>
        </p:txBody>
      </p:sp>
    </p:spTree>
    <p:extLst>
      <p:ext uri="{BB962C8B-B14F-4D97-AF65-F5344CB8AC3E}">
        <p14:creationId xmlns:p14="http://schemas.microsoft.com/office/powerpoint/2010/main" val="281300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0426C-A94F-90DD-9477-324B334F1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27E0-D002-4EAB-5C58-7E4BD5CB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" y="24089"/>
            <a:ext cx="12156478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15EDB2C-61A9-984B-0DD4-306F52A9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32" y="-66124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5" action="ppaction://hlinksldjump"/>
            <a:extLst>
              <a:ext uri="{FF2B5EF4-FFF2-40B4-BE49-F238E27FC236}">
                <a16:creationId xmlns:a16="http://schemas.microsoft.com/office/drawing/2014/main" id="{9A97A9D5-31F6-4C59-0B6F-6B9C9808032F}"/>
              </a:ext>
            </a:extLst>
          </p:cNvPr>
          <p:cNvSpPr txBox="1"/>
          <p:nvPr/>
        </p:nvSpPr>
        <p:spPr>
          <a:xfrm>
            <a:off x="10350890" y="2645075"/>
            <a:ext cx="151861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Click to go 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077AB-37C4-FF2C-9B96-272962E93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183" y="5358501"/>
            <a:ext cx="2036240" cy="126807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80164-8909-C639-1120-CEED64B6BC9F}"/>
              </a:ext>
            </a:extLst>
          </p:cNvPr>
          <p:cNvSpPr/>
          <p:nvPr/>
        </p:nvSpPr>
        <p:spPr>
          <a:xfrm>
            <a:off x="606490" y="209938"/>
            <a:ext cx="8901404" cy="64381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Almighty and Loving God</a:t>
            </a:r>
          </a:p>
          <a:p>
            <a:pPr algn="ctr"/>
            <a:endParaRPr lang="en-GB" sz="3000" dirty="0">
              <a:solidFill>
                <a:schemeClr val="tx1"/>
              </a:solidFill>
            </a:endParaRPr>
          </a:p>
          <a:p>
            <a:pPr algn="ctr"/>
            <a:r>
              <a:rPr lang="en-GB" sz="3000" dirty="0">
                <a:solidFill>
                  <a:schemeClr val="tx1"/>
                </a:solidFill>
              </a:rPr>
              <a:t>We thank You for our school community and every person that is part of the Holy Trinity family.  We pray for those who are in positions of leadership – especially those on the Head Team.  We ask that You would give them wisdom and clarity as they fulfil their roles – and – above all, a love for what they do and joy in doing it.</a:t>
            </a:r>
          </a:p>
          <a:p>
            <a:pPr algn="ctr"/>
            <a:endParaRPr lang="en-GB" sz="3000" dirty="0">
              <a:solidFill>
                <a:schemeClr val="tx1"/>
              </a:solidFill>
            </a:endParaRPr>
          </a:p>
          <a:p>
            <a:pPr algn="ctr"/>
            <a:r>
              <a:rPr lang="en-GB" sz="3000" dirty="0">
                <a:solidFill>
                  <a:schemeClr val="tx1"/>
                </a:solidFill>
              </a:rPr>
              <a:t>In Jesus name</a:t>
            </a:r>
          </a:p>
          <a:p>
            <a:pPr algn="ctr"/>
            <a:r>
              <a:rPr lang="en-GB" sz="3000" dirty="0">
                <a:solidFill>
                  <a:schemeClr val="tx1"/>
                </a:solidFill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43274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FB89-736F-DFDF-E1B4-6FE927D6E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C881C-80DA-6820-AA6D-83F200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" y="0"/>
            <a:ext cx="12192000" cy="689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FC587B03-7265-203C-1E5C-D4BFB3BF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253" y="-78899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2F5E39-4C0C-9528-7CD0-48C44F8DBA26}"/>
              </a:ext>
            </a:extLst>
          </p:cNvPr>
          <p:cNvSpPr txBox="1"/>
          <p:nvPr/>
        </p:nvSpPr>
        <p:spPr>
          <a:xfrm>
            <a:off x="1546949" y="115068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B900B-873C-36EC-C873-B78F19A940D2}"/>
              </a:ext>
            </a:extLst>
          </p:cNvPr>
          <p:cNvSpPr txBox="1"/>
          <p:nvPr/>
        </p:nvSpPr>
        <p:spPr>
          <a:xfrm>
            <a:off x="7447471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161A86-0690-EAA8-53D8-C2E2E6C725E6}"/>
              </a:ext>
            </a:extLst>
          </p:cNvPr>
          <p:cNvSpPr txBox="1"/>
          <p:nvPr/>
        </p:nvSpPr>
        <p:spPr>
          <a:xfrm>
            <a:off x="7382490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9A492A-1F19-F828-33E9-94E29BADF151}"/>
              </a:ext>
            </a:extLst>
          </p:cNvPr>
          <p:cNvSpPr/>
          <p:nvPr/>
        </p:nvSpPr>
        <p:spPr>
          <a:xfrm>
            <a:off x="222683" y="67798"/>
            <a:ext cx="7714476" cy="35497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Can you name these leaders?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2B7210-093B-2A98-ECE8-C2C89646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028" y="5361927"/>
            <a:ext cx="2036240" cy="126807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5C4E9A-C4C9-98E2-5881-3D981543850E}"/>
              </a:ext>
            </a:extLst>
          </p:cNvPr>
          <p:cNvSpPr/>
          <p:nvPr/>
        </p:nvSpPr>
        <p:spPr>
          <a:xfrm>
            <a:off x="6096000" y="5982178"/>
            <a:ext cx="2595472" cy="7356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Donald Trump</a:t>
            </a:r>
          </a:p>
          <a:p>
            <a:pPr algn="ctr"/>
            <a:r>
              <a:rPr lang="en-GB" sz="1600" dirty="0"/>
              <a:t>President of the USA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FA54BD-AC84-D998-7E74-E79CA8EC0439}"/>
              </a:ext>
            </a:extLst>
          </p:cNvPr>
          <p:cNvSpPr/>
          <p:nvPr/>
        </p:nvSpPr>
        <p:spPr>
          <a:xfrm>
            <a:off x="3043234" y="2799960"/>
            <a:ext cx="2572753" cy="9224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Nelson Mandela</a:t>
            </a:r>
          </a:p>
          <a:p>
            <a:pPr algn="ctr"/>
            <a:r>
              <a:rPr lang="en-GB" sz="1600" dirty="0"/>
              <a:t>Late president of South Africa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B9584-436D-A01B-C246-E488E16BA476}"/>
              </a:ext>
            </a:extLst>
          </p:cNvPr>
          <p:cNvSpPr/>
          <p:nvPr/>
        </p:nvSpPr>
        <p:spPr>
          <a:xfrm>
            <a:off x="5737941" y="2789340"/>
            <a:ext cx="3175197" cy="1243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Mahatma Ghandi</a:t>
            </a:r>
          </a:p>
          <a:p>
            <a:pPr algn="ctr"/>
            <a:r>
              <a:rPr lang="en-GB" sz="1600" dirty="0"/>
              <a:t>Late lawyer and </a:t>
            </a:r>
            <a:r>
              <a:rPr lang="en-GB" sz="1600" dirty="0" err="1"/>
              <a:t>politican</a:t>
            </a:r>
            <a:r>
              <a:rPr lang="en-GB" sz="1600" dirty="0"/>
              <a:t> facilitating India’s independence from British rule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EB35C3-FF3B-3111-0DD4-6D7E29016CC5}"/>
              </a:ext>
            </a:extLst>
          </p:cNvPr>
          <p:cNvSpPr/>
          <p:nvPr/>
        </p:nvSpPr>
        <p:spPr>
          <a:xfrm>
            <a:off x="9029820" y="2977327"/>
            <a:ext cx="2856603" cy="7103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Cyril Ramaphosa</a:t>
            </a:r>
          </a:p>
          <a:p>
            <a:pPr algn="ctr"/>
            <a:r>
              <a:rPr lang="en-GB" sz="1600" dirty="0"/>
              <a:t>President of South Africa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CA303B-6418-FA54-C881-8E06EE698383}"/>
              </a:ext>
            </a:extLst>
          </p:cNvPr>
          <p:cNvSpPr/>
          <p:nvPr/>
        </p:nvSpPr>
        <p:spPr>
          <a:xfrm>
            <a:off x="131769" y="2444170"/>
            <a:ext cx="2763402" cy="92249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Kamala Harris</a:t>
            </a:r>
          </a:p>
          <a:p>
            <a:pPr algn="ctr"/>
            <a:r>
              <a:rPr lang="en-GB" sz="1600" dirty="0"/>
              <a:t>Politician and former vice president of the USA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70F5EA-F329-9F84-E40D-3DFC5C53F554}"/>
              </a:ext>
            </a:extLst>
          </p:cNvPr>
          <p:cNvSpPr/>
          <p:nvPr/>
        </p:nvSpPr>
        <p:spPr>
          <a:xfrm>
            <a:off x="43075" y="5761550"/>
            <a:ext cx="2852096" cy="102865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Sebastian Coe</a:t>
            </a:r>
          </a:p>
          <a:p>
            <a:pPr algn="ctr"/>
            <a:r>
              <a:rPr lang="en-GB" sz="1600" dirty="0"/>
              <a:t>Former </a:t>
            </a:r>
            <a:r>
              <a:rPr lang="en-GB" sz="1600" dirty="0" err="1"/>
              <a:t>olympic</a:t>
            </a:r>
            <a:r>
              <a:rPr lang="en-GB" sz="1600" dirty="0"/>
              <a:t> athlete and President of World Athletics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107358-60DF-0056-AAC8-3EF865BA7C31}"/>
              </a:ext>
            </a:extLst>
          </p:cNvPr>
          <p:cNvSpPr/>
          <p:nvPr/>
        </p:nvSpPr>
        <p:spPr>
          <a:xfrm>
            <a:off x="3043234" y="6024286"/>
            <a:ext cx="2851650" cy="75240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Emmanuel Macron</a:t>
            </a:r>
          </a:p>
          <a:p>
            <a:pPr algn="ctr"/>
            <a:r>
              <a:rPr lang="en-GB" sz="1600" dirty="0"/>
              <a:t>President of France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D86E2D-82A1-CADA-677D-B66D6D239E5E}"/>
              </a:ext>
            </a:extLst>
          </p:cNvPr>
          <p:cNvSpPr/>
          <p:nvPr/>
        </p:nvSpPr>
        <p:spPr>
          <a:xfrm>
            <a:off x="9417791" y="5822055"/>
            <a:ext cx="2383296" cy="93133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Indira Ghandi</a:t>
            </a:r>
          </a:p>
          <a:p>
            <a:pPr algn="ctr"/>
            <a:r>
              <a:rPr lang="en-GB" sz="1600" dirty="0"/>
              <a:t>Late Prime Minister of India</a:t>
            </a:r>
          </a:p>
        </p:txBody>
      </p:sp>
      <p:pic>
        <p:nvPicPr>
          <p:cNvPr id="1026" name="Picture 2" descr="Donald Trump announces epic UFC clash—coming to White House lawn ...">
            <a:extLst>
              <a:ext uri="{FF2B5EF4-FFF2-40B4-BE49-F238E27FC236}">
                <a16:creationId xmlns:a16="http://schemas.microsoft.com/office/drawing/2014/main" id="{B53CCC45-87B8-941A-CEB6-15C150198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62" y="4122131"/>
            <a:ext cx="2659684" cy="1796317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F23CB-4DEE-51D5-BFD9-2599FAEDB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784" y="526405"/>
            <a:ext cx="1711472" cy="2207464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D0297-9A64-C453-AEFA-A1DC8F6A4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987" y="511643"/>
            <a:ext cx="1734047" cy="2222226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DF1B15-E5B1-BE12-355C-D24C29BF7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1655" y="3819423"/>
            <a:ext cx="2383296" cy="214068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59529C-ED08-C08C-E234-8E802FA2E5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8766" y="1168536"/>
            <a:ext cx="2595472" cy="1729892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E64DC-D5DE-AF12-90B2-78722ECA8F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452" y="3450923"/>
            <a:ext cx="2023252" cy="227117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49B4D-1E43-BDAB-0E23-EE529B2E3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5092" y="3819423"/>
            <a:ext cx="3019292" cy="1942127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E0A743-0E46-53A1-476F-D1D369510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69" y="526405"/>
            <a:ext cx="2814773" cy="1876516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hlinkClick r:id="rId14" action="ppaction://hlinksldjump"/>
            <a:extLst>
              <a:ext uri="{FF2B5EF4-FFF2-40B4-BE49-F238E27FC236}">
                <a16:creationId xmlns:a16="http://schemas.microsoft.com/office/drawing/2014/main" id="{FE3A76B9-1EB6-AD83-603D-26C7A0B72A7F}"/>
              </a:ext>
            </a:extLst>
          </p:cNvPr>
          <p:cNvSpPr txBox="1"/>
          <p:nvPr/>
        </p:nvSpPr>
        <p:spPr>
          <a:xfrm>
            <a:off x="8387479" y="86446"/>
            <a:ext cx="16129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2998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BD482-DB42-1DB6-6E40-26EE616A2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F4DCE-57E5-9FEE-DEFB-2A4459761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" y="24089"/>
            <a:ext cx="12156478" cy="6809822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397512F6-63E2-BF1B-7846-BC52D1D1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4421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6665C0F3-4406-4FAD-2880-3010383CD08A}"/>
              </a:ext>
            </a:extLst>
          </p:cNvPr>
          <p:cNvSpPr txBox="1"/>
          <p:nvPr/>
        </p:nvSpPr>
        <p:spPr>
          <a:xfrm>
            <a:off x="9677397" y="3134019"/>
            <a:ext cx="176292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Click to go 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B07E5-7014-7F89-AF36-F28070E2A78F}"/>
              </a:ext>
            </a:extLst>
          </p:cNvPr>
          <p:cNvSpPr txBox="1"/>
          <p:nvPr/>
        </p:nvSpPr>
        <p:spPr>
          <a:xfrm>
            <a:off x="1655104" y="115068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0C3B60-7CA8-AA80-AF0F-8C00EC5CC568}"/>
              </a:ext>
            </a:extLst>
          </p:cNvPr>
          <p:cNvSpPr txBox="1"/>
          <p:nvPr/>
        </p:nvSpPr>
        <p:spPr>
          <a:xfrm>
            <a:off x="7555626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C74DCF-D92D-F72F-9D2C-B1D4D7671CF0}"/>
              </a:ext>
            </a:extLst>
          </p:cNvPr>
          <p:cNvSpPr txBox="1"/>
          <p:nvPr/>
        </p:nvSpPr>
        <p:spPr>
          <a:xfrm>
            <a:off x="7490645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A55641-1214-6090-276E-325B2ED22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183" y="5361927"/>
            <a:ext cx="2036240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E8CDED-9F3A-BC3E-92D0-E9E9104D38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96" b="10815"/>
          <a:stretch>
            <a:fillRect/>
          </a:stretch>
        </p:blipFill>
        <p:spPr>
          <a:xfrm>
            <a:off x="3167336" y="191473"/>
            <a:ext cx="5336583" cy="647505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7829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HTS Feb 2025 Isaac Hatto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99b3c7d5-2370-4508-91b6-50cb63f9baab" xsi:nil="true"/>
    <TeamsChannelId xmlns="99b3c7d5-2370-4508-91b6-50cb63f9baab" xsi:nil="true"/>
    <FolderType xmlns="99b3c7d5-2370-4508-91b6-50cb63f9baab" xsi:nil="true"/>
    <LMS_Mappings xmlns="99b3c7d5-2370-4508-91b6-50cb63f9baab" xsi:nil="true"/>
    <Templates xmlns="99b3c7d5-2370-4508-91b6-50cb63f9baab" xsi:nil="true"/>
    <NotebookType xmlns="99b3c7d5-2370-4508-91b6-50cb63f9baab" xsi:nil="true"/>
    <Teachers xmlns="99b3c7d5-2370-4508-91b6-50cb63f9baab">
      <UserInfo>
        <DisplayName/>
        <AccountId xsi:nil="true"/>
        <AccountType/>
      </UserInfo>
    </Teachers>
    <Invited_Teachers xmlns="99b3c7d5-2370-4508-91b6-50cb63f9baab" xsi:nil="true"/>
    <IsNotebookLocked xmlns="99b3c7d5-2370-4508-91b6-50cb63f9baab" xsi:nil="true"/>
    <DefaultSectionNames xmlns="99b3c7d5-2370-4508-91b6-50cb63f9baab" xsi:nil="true"/>
    <Owner xmlns="99b3c7d5-2370-4508-91b6-50cb63f9baab">
      <UserInfo>
        <DisplayName/>
        <AccountId xsi:nil="true"/>
        <AccountType/>
      </UserInfo>
    </Owner>
    <Invited_Students xmlns="99b3c7d5-2370-4508-91b6-50cb63f9baab" xsi:nil="true"/>
    <TaxCatchAll xmlns="11da2bf0-ce11-40bc-8e46-71a986b8e803" xsi:nil="true"/>
    <PublishingExpirationDate xmlns="http://schemas.microsoft.com/sharepoint/v3" xsi:nil="true"/>
    <Is_Collaboration_Space_Locked xmlns="99b3c7d5-2370-4508-91b6-50cb63f9baab" xsi:nil="true"/>
    <Teams_Channel_Section_Location xmlns="99b3c7d5-2370-4508-91b6-50cb63f9baab" xsi:nil="true"/>
    <lcf76f155ced4ddcb4097134ff3c332f xmlns="99b3c7d5-2370-4508-91b6-50cb63f9baab">
      <Terms xmlns="http://schemas.microsoft.com/office/infopath/2007/PartnerControls"/>
    </lcf76f155ced4ddcb4097134ff3c332f>
    <PublishingStartDate xmlns="http://schemas.microsoft.com/sharepoint/v3" xsi:nil="true"/>
    <CultureName xmlns="99b3c7d5-2370-4508-91b6-50cb63f9baab" xsi:nil="true"/>
    <Students xmlns="99b3c7d5-2370-4508-91b6-50cb63f9baab">
      <UserInfo>
        <DisplayName/>
        <AccountId xsi:nil="true"/>
        <AccountType/>
      </UserInfo>
    </Students>
    <Student_Groups xmlns="99b3c7d5-2370-4508-91b6-50cb63f9baab">
      <UserInfo>
        <DisplayName/>
        <AccountId xsi:nil="true"/>
        <AccountType/>
      </UserInfo>
    </Student_Groups>
    <Math_Settings xmlns="99b3c7d5-2370-4508-91b6-50cb63f9baab" xsi:nil="true"/>
    <Self_Registration_Enabled xmlns="99b3c7d5-2370-4508-91b6-50cb63f9baab" xsi:nil="true"/>
    <Has_Teacher_Only_SectionGroup xmlns="99b3c7d5-2370-4508-91b6-50cb63f9baab" xsi:nil="true"/>
    <Distribution_Groups xmlns="99b3c7d5-2370-4508-91b6-50cb63f9baa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31675FD12EA4F91DA9223F3400AD8" ma:contentTypeVersion="38" ma:contentTypeDescription="Create a new document." ma:contentTypeScope="" ma:versionID="267f7f109a6ca73c1fda308dca9d5244">
  <xsd:schema xmlns:xsd="http://www.w3.org/2001/XMLSchema" xmlns:xs="http://www.w3.org/2001/XMLSchema" xmlns:p="http://schemas.microsoft.com/office/2006/metadata/properties" xmlns:ns1="http://schemas.microsoft.com/sharepoint/v3" xmlns:ns2="99b3c7d5-2370-4508-91b6-50cb63f9baab" xmlns:ns3="11da2bf0-ce11-40bc-8e46-71a986b8e803" targetNamespace="http://schemas.microsoft.com/office/2006/metadata/properties" ma:root="true" ma:fieldsID="abe44da05a869645f967166a6a06ed35" ns1:_="" ns2:_="" ns3:_="">
    <xsd:import namespace="http://schemas.microsoft.com/sharepoint/v3"/>
    <xsd:import namespace="99b3c7d5-2370-4508-91b6-50cb63f9baab"/>
    <xsd:import namespace="11da2bf0-ce11-40bc-8e46-71a986b8e8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1:PublishingStartDate" minOccurs="0"/>
                <xsd:element ref="ns1:PublishingExpirationDate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3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4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3c7d5-2370-4508-91b6-50cb63f9ba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d5d2f2c-9a4c-41a7-ab2f-56dfb70416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NotebookType" ma:index="25" nillable="true" ma:displayName="Notebook Type" ma:internalName="NotebookType">
      <xsd:simpleType>
        <xsd:restriction base="dms:Text"/>
      </xsd:simpleType>
    </xsd:element>
    <xsd:element name="FolderType" ma:index="26" nillable="true" ma:displayName="Folder Type" ma:internalName="FolderType">
      <xsd:simpleType>
        <xsd:restriction base="dms:Text"/>
      </xsd:simpleType>
    </xsd:element>
    <xsd:element name="CultureName" ma:index="27" nillable="true" ma:displayName="Culture Name" ma:internalName="CultureName">
      <xsd:simpleType>
        <xsd:restriction base="dms:Text"/>
      </xsd:simpleType>
    </xsd:element>
    <xsd:element name="AppVersion" ma:index="28" nillable="true" ma:displayName="App Version" ma:internalName="AppVersion">
      <xsd:simpleType>
        <xsd:restriction base="dms:Text"/>
      </xsd:simpleType>
    </xsd:element>
    <xsd:element name="TeamsChannelId" ma:index="29" nillable="true" ma:displayName="Teams Channel Id" ma:internalName="TeamsChannelId">
      <xsd:simpleType>
        <xsd:restriction base="dms:Text"/>
      </xsd:simpleType>
    </xsd:element>
    <xsd:element name="Owner" ma:index="3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31" nillable="true" ma:displayName="Math Settings" ma:internalName="Math_Settings">
      <xsd:simpleType>
        <xsd:restriction base="dms:Text"/>
      </xsd:simpleType>
    </xsd:element>
    <xsd:element name="DefaultSectionNames" ma:index="3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4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4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3" nillable="true" ma:displayName="Is Collaboration Space Locked" ma:internalName="Is_Collaboration_Space_Locked">
      <xsd:simpleType>
        <xsd:restriction base="dms:Boolean"/>
      </xsd:simpleType>
    </xsd:element>
    <xsd:element name="IsNotebookLocked" ma:index="44" nillable="true" ma:displayName="Is Notebook Locked" ma:internalName="IsNotebookLocked">
      <xsd:simpleType>
        <xsd:restriction base="dms:Boolean"/>
      </xsd:simpleType>
    </xsd:element>
    <xsd:element name="Teams_Channel_Section_Location" ma:index="45" nillable="true" ma:displayName="Teams Channel Section Location" ma:internalName="Teams_Channel_Section_Location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a2bf0-ce11-40bc-8e46-71a986b8e80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c06c1b4-644c-4d6d-856e-b16a912fdf0d}" ma:internalName="TaxCatchAll" ma:showField="CatchAllData" ma:web="11da2bf0-ce11-40bc-8e46-71a986b8e8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A5211-458D-4BD8-9B1C-CD1D15E4EFF3}">
  <ds:schemaRefs>
    <ds:schemaRef ds:uri="http://schemas.openxmlformats.org/package/2006/metadata/core-properties"/>
    <ds:schemaRef ds:uri="11da2bf0-ce11-40bc-8e46-71a986b8e803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sharepoint/v3"/>
    <ds:schemaRef ds:uri="http://schemas.microsoft.com/office/infopath/2007/PartnerControls"/>
    <ds:schemaRef ds:uri="99b3c7d5-2370-4508-91b6-50cb63f9baab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8C64B1-98B6-4D74-9556-C75D5B1F3D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FB1A-E5C1-453F-A35D-7A207C42FF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9b3c7d5-2370-4508-91b6-50cb63f9baab"/>
    <ds:schemaRef ds:uri="11da2bf0-ce11-40bc-8e46-71a986b8e8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8453</TotalTime>
  <Words>820</Words>
  <Application>Microsoft Office PowerPoint</Application>
  <PresentationFormat>Widescreen</PresentationFormat>
  <Paragraphs>118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Abadi</vt:lpstr>
      <vt:lpstr>ADLaM Display</vt:lpstr>
      <vt:lpstr>Aptos</vt:lpstr>
      <vt:lpstr>Aptos Display</vt:lpstr>
      <vt:lpstr>Aptos SemiBold</vt:lpstr>
      <vt:lpstr>Arial</vt:lpstr>
      <vt:lpstr>Baguet Script</vt:lpstr>
      <vt:lpstr>Calibri</vt:lpstr>
      <vt:lpstr>Lucida Calligraphy</vt:lpstr>
      <vt:lpstr>Trebuchet MS</vt:lpstr>
      <vt:lpstr>Verdana</vt:lpstr>
      <vt:lpstr>Wingdings 3</vt:lpstr>
      <vt:lpstr>Facet</vt:lpstr>
      <vt:lpstr>HTS Feb 2025 Isaac Hatton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4 – W.B 22/09/25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DEYSEL</dc:creator>
  <cp:lastModifiedBy>Bradley DEYSEL</cp:lastModifiedBy>
  <cp:revision>903</cp:revision>
  <cp:lastPrinted>2024-09-30T15:28:11Z</cp:lastPrinted>
  <dcterms:created xsi:type="dcterms:W3CDTF">2022-07-08T05:33:16Z</dcterms:created>
  <dcterms:modified xsi:type="dcterms:W3CDTF">2025-09-25T08:44:48Z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0x01010020031675FD12EA4F91DA9223F3400AD8</vt:lpwstr>
  </property>
  <property fmtid="{D5CDD505-2E9C-101B-9397-08002B2CF9AE}" pid="3" name="MediaServiceImageTags">
    <vt:lpwstr/>
  </property>
</Properties>
</file>