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3648" r:id="rId5"/>
  </p:sldMasterIdLst>
  <p:notesMasterIdLst>
    <p:notesMasterId r:id="rId17"/>
  </p:notesMasterIdLst>
  <p:sldIdLst>
    <p:sldId id="259" r:id="rId6"/>
    <p:sldId id="260" r:id="rId7"/>
    <p:sldId id="270" r:id="rId8"/>
    <p:sldId id="299" r:id="rId9"/>
    <p:sldId id="303" r:id="rId10"/>
    <p:sldId id="304" r:id="rId11"/>
    <p:sldId id="290" r:id="rId12"/>
    <p:sldId id="300" r:id="rId13"/>
    <p:sldId id="306" r:id="rId14"/>
    <p:sldId id="302" r:id="rId15"/>
    <p:sldId id="307" r:id="rId1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299"/>
            <p14:sldId id="303"/>
            <p14:sldId id="304"/>
            <p14:sldId id="290"/>
            <p14:sldId id="300"/>
            <p14:sldId id="306"/>
            <p14:sldId id="302"/>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C90FA1"/>
    <a:srgbClr val="3ABFC6"/>
    <a:srgbClr val="3BB5C5"/>
    <a:srgbClr val="3BAEC5"/>
    <a:srgbClr val="3AB9C6"/>
    <a:srgbClr val="2AC6D6"/>
    <a:srgbClr val="33CCCC"/>
    <a:srgbClr val="66CC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CEE5FD-A49E-411E-A3A6-A8833B77B25A}" v="323" dt="2025-09-18T12:51:50.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91"/>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6652EBAF-46D8-4C2E-A77F-D920B1C5B4EC}"/>
    <pc:docChg chg="undo custSel addSld delSld modSld modSection">
      <pc:chgData name="Bradley DEYSEL" userId="eb652434-ba0d-4f6d-bc67-94b5b671a75a" providerId="ADAL" clId="{6652EBAF-46D8-4C2E-A77F-D920B1C5B4EC}" dt="2025-07-21T14:05:16.713" v="1513" actId="20577"/>
      <pc:docMkLst>
        <pc:docMk/>
      </pc:docMkLst>
      <pc:sldChg chg="addSp delSp modSp mod delAnim">
        <pc:chgData name="Bradley DEYSEL" userId="eb652434-ba0d-4f6d-bc67-94b5b671a75a" providerId="ADAL" clId="{6652EBAF-46D8-4C2E-A77F-D920B1C5B4EC}" dt="2025-07-21T13:49:02.898" v="950" actId="1076"/>
        <pc:sldMkLst>
          <pc:docMk/>
          <pc:sldMk cId="144535696" sldId="259"/>
        </pc:sldMkLst>
      </pc:sldChg>
      <pc:sldChg chg="addSp delSp modSp mod delAnim modAnim">
        <pc:chgData name="Bradley DEYSEL" userId="eb652434-ba0d-4f6d-bc67-94b5b671a75a" providerId="ADAL" clId="{6652EBAF-46D8-4C2E-A77F-D920B1C5B4EC}" dt="2025-07-21T14:01:27.703" v="1064" actId="1076"/>
        <pc:sldMkLst>
          <pc:docMk/>
          <pc:sldMk cId="1675910266" sldId="260"/>
        </pc:sldMkLst>
      </pc:sldChg>
      <pc:sldChg chg="addSp delSp modSp mod">
        <pc:chgData name="Bradley DEYSEL" userId="eb652434-ba0d-4f6d-bc67-94b5b671a75a" providerId="ADAL" clId="{6652EBAF-46D8-4C2E-A77F-D920B1C5B4EC}" dt="2025-07-21T13:43:41.030" v="894" actId="255"/>
        <pc:sldMkLst>
          <pc:docMk/>
          <pc:sldMk cId="2433912177" sldId="270"/>
        </pc:sldMkLst>
      </pc:sldChg>
      <pc:sldChg chg="addSp delSp modSp mod">
        <pc:chgData name="Bradley DEYSEL" userId="eb652434-ba0d-4f6d-bc67-94b5b671a75a" providerId="ADAL" clId="{6652EBAF-46D8-4C2E-A77F-D920B1C5B4EC}" dt="2025-07-17T15:00:04.706" v="176"/>
        <pc:sldMkLst>
          <pc:docMk/>
          <pc:sldMk cId="1432744459" sldId="290"/>
        </pc:sldMkLst>
      </pc:sldChg>
      <pc:sldChg chg="del">
        <pc:chgData name="Bradley DEYSEL" userId="eb652434-ba0d-4f6d-bc67-94b5b671a75a" providerId="ADAL" clId="{6652EBAF-46D8-4C2E-A77F-D920B1C5B4EC}" dt="2025-07-17T14:53:15.134" v="106" actId="2696"/>
        <pc:sldMkLst>
          <pc:docMk/>
          <pc:sldMk cId="2380668819" sldId="297"/>
        </pc:sldMkLst>
      </pc:sldChg>
      <pc:sldChg chg="addSp delSp modSp mod">
        <pc:chgData name="Bradley DEYSEL" userId="eb652434-ba0d-4f6d-bc67-94b5b671a75a" providerId="ADAL" clId="{6652EBAF-46D8-4C2E-A77F-D920B1C5B4EC}" dt="2025-07-21T14:05:16.713" v="1513" actId="20577"/>
        <pc:sldMkLst>
          <pc:docMk/>
          <pc:sldMk cId="4243906468" sldId="299"/>
        </pc:sldMkLst>
      </pc:sldChg>
      <pc:sldChg chg="addSp delSp modSp mod">
        <pc:chgData name="Bradley DEYSEL" userId="eb652434-ba0d-4f6d-bc67-94b5b671a75a" providerId="ADAL" clId="{6652EBAF-46D8-4C2E-A77F-D920B1C5B4EC}" dt="2025-07-17T15:00:13.049" v="179"/>
        <pc:sldMkLst>
          <pc:docMk/>
          <pc:sldMk cId="299848669" sldId="300"/>
        </pc:sldMkLst>
      </pc:sldChg>
      <pc:sldChg chg="del">
        <pc:chgData name="Bradley DEYSEL" userId="eb652434-ba0d-4f6d-bc67-94b5b671a75a" providerId="ADAL" clId="{6652EBAF-46D8-4C2E-A77F-D920B1C5B4EC}" dt="2025-07-17T14:52:59.656" v="101" actId="2696"/>
        <pc:sldMkLst>
          <pc:docMk/>
          <pc:sldMk cId="2640571038" sldId="301"/>
        </pc:sldMkLst>
      </pc:sldChg>
      <pc:sldChg chg="addSp delSp modSp mod">
        <pc:chgData name="Bradley DEYSEL" userId="eb652434-ba0d-4f6d-bc67-94b5b671a75a" providerId="ADAL" clId="{6652EBAF-46D8-4C2E-A77F-D920B1C5B4EC}" dt="2025-07-17T15:00:26.630" v="182" actId="14100"/>
        <pc:sldMkLst>
          <pc:docMk/>
          <pc:sldMk cId="997782912" sldId="302"/>
        </pc:sldMkLst>
      </pc:sldChg>
      <pc:sldChg chg="addSp delSp modSp add mod">
        <pc:chgData name="Bradley DEYSEL" userId="eb652434-ba0d-4f6d-bc67-94b5b671a75a" providerId="ADAL" clId="{6652EBAF-46D8-4C2E-A77F-D920B1C5B4EC}" dt="2025-07-17T15:13:59.153" v="344" actId="1076"/>
        <pc:sldMkLst>
          <pc:docMk/>
          <pc:sldMk cId="2940940782" sldId="303"/>
        </pc:sldMkLst>
      </pc:sldChg>
    </pc:docChg>
  </pc:docChgLst>
  <pc:docChgLst>
    <pc:chgData name="Bradley DEYSEL" userId="eb652434-ba0d-4f6d-bc67-94b5b671a75a" providerId="ADAL" clId="{4582205B-D3F2-4DB7-BBCB-488FEECED662}"/>
    <pc:docChg chg="undo custSel addSld delSld modSld sldOrd addMainMaster modSection">
      <pc:chgData name="Bradley DEYSEL" userId="eb652434-ba0d-4f6d-bc67-94b5b671a75a" providerId="ADAL" clId="{4582205B-D3F2-4DB7-BBCB-488FEECED662}" dt="2025-09-23T15:10:15.564" v="5303" actId="478"/>
      <pc:docMkLst>
        <pc:docMk/>
      </pc:docMkLst>
      <pc:sldChg chg="addSp delSp modSp mod delAnim modAnim">
        <pc:chgData name="Bradley DEYSEL" userId="eb652434-ba0d-4f6d-bc67-94b5b671a75a" providerId="ADAL" clId="{4582205B-D3F2-4DB7-BBCB-488FEECED662}" dt="2025-09-19T11:35:24.492" v="5298" actId="1076"/>
        <pc:sldMkLst>
          <pc:docMk/>
          <pc:sldMk cId="144535696" sldId="259"/>
        </pc:sldMkLst>
        <pc:spChg chg="mod ord">
          <ac:chgData name="Bradley DEYSEL" userId="eb652434-ba0d-4f6d-bc67-94b5b671a75a" providerId="ADAL" clId="{4582205B-D3F2-4DB7-BBCB-488FEECED662}" dt="2025-09-16T12:57:37.645" v="5290" actId="207"/>
          <ac:spMkLst>
            <pc:docMk/>
            <pc:sldMk cId="144535696" sldId="259"/>
            <ac:spMk id="3" creationId="{8422FA88-B0DB-E6C0-CF92-273010F3BB38}"/>
          </ac:spMkLst>
        </pc:spChg>
        <pc:spChg chg="add mod">
          <ac:chgData name="Bradley DEYSEL" userId="eb652434-ba0d-4f6d-bc67-94b5b671a75a" providerId="ADAL" clId="{4582205B-D3F2-4DB7-BBCB-488FEECED662}" dt="2025-09-16T12:53:33.895" v="5260"/>
          <ac:spMkLst>
            <pc:docMk/>
            <pc:sldMk cId="144535696" sldId="259"/>
            <ac:spMk id="5" creationId="{46B5DC31-7FC5-3931-7738-1B5D8980A6EA}"/>
          </ac:spMkLst>
        </pc:spChg>
        <pc:spChg chg="add mod">
          <ac:chgData name="Bradley DEYSEL" userId="eb652434-ba0d-4f6d-bc67-94b5b671a75a" providerId="ADAL" clId="{4582205B-D3F2-4DB7-BBCB-488FEECED662}" dt="2025-09-16T12:50:26.305" v="5201" actId="1076"/>
          <ac:spMkLst>
            <pc:docMk/>
            <pc:sldMk cId="144535696" sldId="259"/>
            <ac:spMk id="6" creationId="{A29837AD-BA9A-25D2-DE35-8EB4977FD9CB}"/>
          </ac:spMkLst>
        </pc:spChg>
        <pc:spChg chg="mod ord">
          <ac:chgData name="Bradley DEYSEL" userId="eb652434-ba0d-4f6d-bc67-94b5b671a75a" providerId="ADAL" clId="{4582205B-D3F2-4DB7-BBCB-488FEECED662}" dt="2025-09-19T11:35:24.492" v="5298" actId="1076"/>
          <ac:spMkLst>
            <pc:docMk/>
            <pc:sldMk cId="144535696" sldId="259"/>
            <ac:spMk id="8" creationId="{9C534AD6-3C17-FB99-FD1F-42F056C33E46}"/>
          </ac:spMkLst>
        </pc:spChg>
        <pc:spChg chg="mod">
          <ac:chgData name="Bradley DEYSEL" userId="eb652434-ba0d-4f6d-bc67-94b5b671a75a" providerId="ADAL" clId="{4582205B-D3F2-4DB7-BBCB-488FEECED662}" dt="2025-09-08T13:56:11.152" v="2518" actId="207"/>
          <ac:spMkLst>
            <pc:docMk/>
            <pc:sldMk cId="144535696" sldId="259"/>
            <ac:spMk id="13" creationId="{73045F38-A2B5-3B54-3340-C8BF6DD25123}"/>
          </ac:spMkLst>
        </pc:spChg>
        <pc:spChg chg="mod">
          <ac:chgData name="Bradley DEYSEL" userId="eb652434-ba0d-4f6d-bc67-94b5b671a75a" providerId="ADAL" clId="{4582205B-D3F2-4DB7-BBCB-488FEECED662}" dt="2025-09-08T09:44:33.536" v="1377" actId="20577"/>
          <ac:spMkLst>
            <pc:docMk/>
            <pc:sldMk cId="144535696" sldId="259"/>
            <ac:spMk id="18" creationId="{33652432-D9B4-EA27-DF1A-0C85550A3990}"/>
          </ac:spMkLst>
        </pc:spChg>
        <pc:picChg chg="add mod modCrop">
          <ac:chgData name="Bradley DEYSEL" userId="eb652434-ba0d-4f6d-bc67-94b5b671a75a" providerId="ADAL" clId="{4582205B-D3F2-4DB7-BBCB-488FEECED662}" dt="2025-09-16T12:53:41.034" v="5261" actId="14100"/>
          <ac:picMkLst>
            <pc:docMk/>
            <pc:sldMk cId="144535696" sldId="259"/>
            <ac:picMk id="2" creationId="{19FDC956-A9E6-D65D-D2DB-397F226FBF64}"/>
          </ac:picMkLst>
        </pc:picChg>
        <pc:picChg chg="add mod ord">
          <ac:chgData name="Bradley DEYSEL" userId="eb652434-ba0d-4f6d-bc67-94b5b671a75a" providerId="ADAL" clId="{4582205B-D3F2-4DB7-BBCB-488FEECED662}" dt="2025-09-08T09:48:59.702" v="1429" actId="167"/>
          <ac:picMkLst>
            <pc:docMk/>
            <pc:sldMk cId="144535696" sldId="259"/>
            <ac:picMk id="4" creationId="{F5A87C9B-6E20-67DF-B688-21768546D79A}"/>
          </ac:picMkLst>
        </pc:picChg>
      </pc:sldChg>
      <pc:sldChg chg="addSp delSp modSp mod delAnim modAnim">
        <pc:chgData name="Bradley DEYSEL" userId="eb652434-ba0d-4f6d-bc67-94b5b671a75a" providerId="ADAL" clId="{4582205B-D3F2-4DB7-BBCB-488FEECED662}" dt="2025-09-16T12:57:54.204" v="5293" actId="1076"/>
        <pc:sldMkLst>
          <pc:docMk/>
          <pc:sldMk cId="1675910266" sldId="260"/>
        </pc:sldMkLst>
        <pc:spChg chg="mod">
          <ac:chgData name="Bradley DEYSEL" userId="eb652434-ba0d-4f6d-bc67-94b5b671a75a" providerId="ADAL" clId="{4582205B-D3F2-4DB7-BBCB-488FEECED662}" dt="2025-09-09T11:07:23.441" v="5187" actId="1076"/>
          <ac:spMkLst>
            <pc:docMk/>
            <pc:sldMk cId="1675910266" sldId="260"/>
            <ac:spMk id="2" creationId="{F4636E1E-3167-53C0-2E9D-4EFEF83700D1}"/>
          </ac:spMkLst>
        </pc:spChg>
        <pc:spChg chg="mod ord">
          <ac:chgData name="Bradley DEYSEL" userId="eb652434-ba0d-4f6d-bc67-94b5b671a75a" providerId="ADAL" clId="{4582205B-D3F2-4DB7-BBCB-488FEECED662}" dt="2025-09-09T11:06:44.635" v="5179" actId="166"/>
          <ac:spMkLst>
            <pc:docMk/>
            <pc:sldMk cId="1675910266" sldId="260"/>
            <ac:spMk id="3" creationId="{9F448480-4F0C-BC4B-BBC9-3B6399D4E3DE}"/>
          </ac:spMkLst>
        </pc:spChg>
        <pc:spChg chg="mod ord">
          <ac:chgData name="Bradley DEYSEL" userId="eb652434-ba0d-4f6d-bc67-94b5b671a75a" providerId="ADAL" clId="{4582205B-D3F2-4DB7-BBCB-488FEECED662}" dt="2025-09-09T11:07:48.268" v="5191" actId="1076"/>
          <ac:spMkLst>
            <pc:docMk/>
            <pc:sldMk cId="1675910266" sldId="260"/>
            <ac:spMk id="4" creationId="{78193535-D75E-F8B1-BA52-813D50513C1E}"/>
          </ac:spMkLst>
        </pc:spChg>
        <pc:spChg chg="mod">
          <ac:chgData name="Bradley DEYSEL" userId="eb652434-ba0d-4f6d-bc67-94b5b671a75a" providerId="ADAL" clId="{4582205B-D3F2-4DB7-BBCB-488FEECED662}" dt="2025-09-09T11:08:43.714" v="5195" actId="1076"/>
          <ac:spMkLst>
            <pc:docMk/>
            <pc:sldMk cId="1675910266" sldId="260"/>
            <ac:spMk id="5" creationId="{84BA6E9D-F408-5D34-D9B9-E2E91A940028}"/>
          </ac:spMkLst>
        </pc:spChg>
        <pc:spChg chg="mod">
          <ac:chgData name="Bradley DEYSEL" userId="eb652434-ba0d-4f6d-bc67-94b5b671a75a" providerId="ADAL" clId="{4582205B-D3F2-4DB7-BBCB-488FEECED662}" dt="2025-09-09T11:07:00.674" v="5183" actId="1076"/>
          <ac:spMkLst>
            <pc:docMk/>
            <pc:sldMk cId="1675910266" sldId="260"/>
            <ac:spMk id="6" creationId="{F9CC3219-A1BF-2EBB-CA99-AA632926573C}"/>
          </ac:spMkLst>
        </pc:spChg>
        <pc:spChg chg="mod">
          <ac:chgData name="Bradley DEYSEL" userId="eb652434-ba0d-4f6d-bc67-94b5b671a75a" providerId="ADAL" clId="{4582205B-D3F2-4DB7-BBCB-488FEECED662}" dt="2025-09-16T12:57:54.204" v="5293" actId="1076"/>
          <ac:spMkLst>
            <pc:docMk/>
            <pc:sldMk cId="1675910266" sldId="260"/>
            <ac:spMk id="13" creationId="{3338FDFF-8508-81AA-A640-2603C135C885}"/>
          </ac:spMkLst>
        </pc:spChg>
        <pc:spChg chg="mod">
          <ac:chgData name="Bradley DEYSEL" userId="eb652434-ba0d-4f6d-bc67-94b5b671a75a" providerId="ADAL" clId="{4582205B-D3F2-4DB7-BBCB-488FEECED662}" dt="2025-09-08T09:45:03.010" v="1397" actId="20577"/>
          <ac:spMkLst>
            <pc:docMk/>
            <pc:sldMk cId="1675910266" sldId="260"/>
            <ac:spMk id="44" creationId="{671D59B2-B9F4-C44E-44AD-96EA77F916BE}"/>
          </ac:spMkLst>
        </pc:spChg>
        <pc:picChg chg="add mod modCrop">
          <ac:chgData name="Bradley DEYSEL" userId="eb652434-ba0d-4f6d-bc67-94b5b671a75a" providerId="ADAL" clId="{4582205B-D3F2-4DB7-BBCB-488FEECED662}" dt="2025-09-09T11:07:50.387" v="5192" actId="1076"/>
          <ac:picMkLst>
            <pc:docMk/>
            <pc:sldMk cId="1675910266" sldId="260"/>
            <ac:picMk id="7" creationId="{929A7DC4-18F7-C416-0601-1094312E501E}"/>
          </ac:picMkLst>
        </pc:picChg>
        <pc:picChg chg="add ord">
          <ac:chgData name="Bradley DEYSEL" userId="eb652434-ba0d-4f6d-bc67-94b5b671a75a" providerId="ADAL" clId="{4582205B-D3F2-4DB7-BBCB-488FEECED662}" dt="2025-09-08T09:49:45.457" v="1441" actId="167"/>
          <ac:picMkLst>
            <pc:docMk/>
            <pc:sldMk cId="1675910266" sldId="260"/>
            <ac:picMk id="8" creationId="{48D1EB0B-C02A-3617-55F2-472C39E89146}"/>
          </ac:picMkLst>
        </pc:picChg>
      </pc:sldChg>
      <pc:sldChg chg="addSp delSp modSp mod">
        <pc:chgData name="Bradley DEYSEL" userId="eb652434-ba0d-4f6d-bc67-94b5b671a75a" providerId="ADAL" clId="{4582205B-D3F2-4DB7-BBCB-488FEECED662}" dt="2025-09-09T09:40:28.885" v="4324" actId="207"/>
        <pc:sldMkLst>
          <pc:docMk/>
          <pc:sldMk cId="2433912177" sldId="270"/>
        </pc:sldMkLst>
        <pc:spChg chg="mod ord">
          <ac:chgData name="Bradley DEYSEL" userId="eb652434-ba0d-4f6d-bc67-94b5b671a75a" providerId="ADAL" clId="{4582205B-D3F2-4DB7-BBCB-488FEECED662}" dt="2025-09-09T09:40:28.885" v="4324" actId="207"/>
          <ac:spMkLst>
            <pc:docMk/>
            <pc:sldMk cId="2433912177" sldId="270"/>
            <ac:spMk id="6" creationId="{B17699E2-DF46-2034-F941-3D2D723E9D6B}"/>
          </ac:spMkLst>
        </pc:spChg>
        <pc:picChg chg="add ord">
          <ac:chgData name="Bradley DEYSEL" userId="eb652434-ba0d-4f6d-bc67-94b5b671a75a" providerId="ADAL" clId="{4582205B-D3F2-4DB7-BBCB-488FEECED662}" dt="2025-09-08T09:49:49.221" v="1442" actId="167"/>
          <ac:picMkLst>
            <pc:docMk/>
            <pc:sldMk cId="2433912177" sldId="270"/>
            <ac:picMk id="3" creationId="{DD1B9F93-1C6A-536D-1FE6-7EC755D7B886}"/>
          </ac:picMkLst>
        </pc:picChg>
        <pc:picChg chg="add mod modCrop">
          <ac:chgData name="Bradley DEYSEL" userId="eb652434-ba0d-4f6d-bc67-94b5b671a75a" providerId="ADAL" clId="{4582205B-D3F2-4DB7-BBCB-488FEECED662}" dt="2025-09-08T09:56:09.148" v="1469" actId="1440"/>
          <ac:picMkLst>
            <pc:docMk/>
            <pc:sldMk cId="2433912177" sldId="270"/>
            <ac:picMk id="5" creationId="{B779C81B-8BDE-CF43-8691-AD850F4B8A5A}"/>
          </ac:picMkLst>
        </pc:picChg>
      </pc:sldChg>
      <pc:sldChg chg="addSp delSp modSp mod">
        <pc:chgData name="Bradley DEYSEL" userId="eb652434-ba0d-4f6d-bc67-94b5b671a75a" providerId="ADAL" clId="{4582205B-D3F2-4DB7-BBCB-488FEECED662}" dt="2025-09-08T13:50:12.935" v="2498" actId="20577"/>
        <pc:sldMkLst>
          <pc:docMk/>
          <pc:sldMk cId="1432744459" sldId="290"/>
        </pc:sldMkLst>
        <pc:spChg chg="add mod">
          <ac:chgData name="Bradley DEYSEL" userId="eb652434-ba0d-4f6d-bc67-94b5b671a75a" providerId="ADAL" clId="{4582205B-D3F2-4DB7-BBCB-488FEECED662}" dt="2025-09-08T13:50:12.935" v="2498" actId="20577"/>
          <ac:spMkLst>
            <pc:docMk/>
            <pc:sldMk cId="1432744459" sldId="290"/>
            <ac:spMk id="3" creationId="{3BB80164-8909-C639-1120-CEED64B6BC9F}"/>
          </ac:spMkLst>
        </pc:spChg>
        <pc:spChg chg="mod">
          <ac:chgData name="Bradley DEYSEL" userId="eb652434-ba0d-4f6d-bc67-94b5b671a75a" providerId="ADAL" clId="{4582205B-D3F2-4DB7-BBCB-488FEECED662}" dt="2025-09-08T13:46:39.553" v="1948" actId="1076"/>
          <ac:spMkLst>
            <pc:docMk/>
            <pc:sldMk cId="1432744459" sldId="290"/>
            <ac:spMk id="27" creationId="{9A97A9D5-31F6-4C59-0B6F-6B9C9808032F}"/>
          </ac:spMkLst>
        </pc:spChg>
        <pc:picChg chg="add ord">
          <ac:chgData name="Bradley DEYSEL" userId="eb652434-ba0d-4f6d-bc67-94b5b671a75a" providerId="ADAL" clId="{4582205B-D3F2-4DB7-BBCB-488FEECED662}" dt="2025-09-08T09:50:11.942" v="1447" actId="167"/>
          <ac:picMkLst>
            <pc:docMk/>
            <pc:sldMk cId="1432744459" sldId="290"/>
            <ac:picMk id="2" creationId="{636F6595-BC65-A82E-14F5-4A5D41A8CD1C}"/>
          </ac:picMkLst>
        </pc:picChg>
      </pc:sldChg>
      <pc:sldChg chg="addSp delSp modSp mod">
        <pc:chgData name="Bradley DEYSEL" userId="eb652434-ba0d-4f6d-bc67-94b5b671a75a" providerId="ADAL" clId="{4582205B-D3F2-4DB7-BBCB-488FEECED662}" dt="2025-09-19T11:34:52.679" v="5297" actId="20577"/>
        <pc:sldMkLst>
          <pc:docMk/>
          <pc:sldMk cId="4243906468" sldId="299"/>
        </pc:sldMkLst>
        <pc:spChg chg="mod">
          <ac:chgData name="Bradley DEYSEL" userId="eb652434-ba0d-4f6d-bc67-94b5b671a75a" providerId="ADAL" clId="{4582205B-D3F2-4DB7-BBCB-488FEECED662}" dt="2025-09-19T11:34:52.679" v="5297" actId="20577"/>
          <ac:spMkLst>
            <pc:docMk/>
            <pc:sldMk cId="4243906468" sldId="299"/>
            <ac:spMk id="3" creationId="{668E8CD5-05FB-0EDA-B158-ABA78B1EAF17}"/>
          </ac:spMkLst>
        </pc:spChg>
        <pc:picChg chg="add ord">
          <ac:chgData name="Bradley DEYSEL" userId="eb652434-ba0d-4f6d-bc67-94b5b671a75a" providerId="ADAL" clId="{4582205B-D3F2-4DB7-BBCB-488FEECED662}" dt="2025-09-08T09:49:53.104" v="1443" actId="167"/>
          <ac:picMkLst>
            <pc:docMk/>
            <pc:sldMk cId="4243906468" sldId="299"/>
            <ac:picMk id="2" creationId="{FB850693-219C-250E-BB38-412A374F7867}"/>
          </ac:picMkLst>
        </pc:picChg>
        <pc:picChg chg="add mod modCrop">
          <ac:chgData name="Bradley DEYSEL" userId="eb652434-ba0d-4f6d-bc67-94b5b671a75a" providerId="ADAL" clId="{4582205B-D3F2-4DB7-BBCB-488FEECED662}" dt="2025-09-08T09:57:39.730" v="1480" actId="1440"/>
          <ac:picMkLst>
            <pc:docMk/>
            <pc:sldMk cId="4243906468" sldId="299"/>
            <ac:picMk id="5" creationId="{21A9A974-ADF2-2C48-BF20-801EBF011015}"/>
          </ac:picMkLst>
        </pc:picChg>
      </pc:sldChg>
      <pc:sldChg chg="addSp delSp modSp mod modAnim">
        <pc:chgData name="Bradley DEYSEL" userId="eb652434-ba0d-4f6d-bc67-94b5b671a75a" providerId="ADAL" clId="{4582205B-D3F2-4DB7-BBCB-488FEECED662}" dt="2025-09-08T13:37:45.968" v="1636" actId="20577"/>
        <pc:sldMkLst>
          <pc:docMk/>
          <pc:sldMk cId="299848669" sldId="300"/>
        </pc:sldMkLst>
        <pc:spChg chg="mod">
          <ac:chgData name="Bradley DEYSEL" userId="eb652434-ba0d-4f6d-bc67-94b5b671a75a" providerId="ADAL" clId="{4582205B-D3F2-4DB7-BBCB-488FEECED662}" dt="2025-09-08T13:28:07.455" v="1499" actId="20577"/>
          <ac:spMkLst>
            <pc:docMk/>
            <pc:sldMk cId="299848669" sldId="300"/>
            <ac:spMk id="2" creationId="{199A492A-1F19-F828-33E9-94E29BADF151}"/>
          </ac:spMkLst>
        </pc:spChg>
        <pc:spChg chg="mod">
          <ac:chgData name="Bradley DEYSEL" userId="eb652434-ba0d-4f6d-bc67-94b5b671a75a" providerId="ADAL" clId="{4582205B-D3F2-4DB7-BBCB-488FEECED662}" dt="2025-09-08T13:37:45.968" v="1636" actId="20577"/>
          <ac:spMkLst>
            <pc:docMk/>
            <pc:sldMk cId="299848669" sldId="300"/>
            <ac:spMk id="3" creationId="{BB5C4E9A-C4C9-98E2-5881-3D981543850E}"/>
          </ac:spMkLst>
        </pc:spChg>
        <pc:spChg chg="mod">
          <ac:chgData name="Bradley DEYSEL" userId="eb652434-ba0d-4f6d-bc67-94b5b671a75a" providerId="ADAL" clId="{4582205B-D3F2-4DB7-BBCB-488FEECED662}" dt="2025-09-08T13:35:57.500" v="1621" actId="20577"/>
          <ac:spMkLst>
            <pc:docMk/>
            <pc:sldMk cId="299848669" sldId="300"/>
            <ac:spMk id="5" creationId="{2DFA54BD-AC84-D998-7E74-E79CA8EC0439}"/>
          </ac:spMkLst>
        </pc:spChg>
        <pc:spChg chg="mod">
          <ac:chgData name="Bradley DEYSEL" userId="eb652434-ba0d-4f6d-bc67-94b5b671a75a" providerId="ADAL" clId="{4582205B-D3F2-4DB7-BBCB-488FEECED662}" dt="2025-09-08T13:29:22.537" v="1535" actId="20577"/>
          <ac:spMkLst>
            <pc:docMk/>
            <pc:sldMk cId="299848669" sldId="300"/>
            <ac:spMk id="6" creationId="{B59B9584-436D-A01B-C246-E488E16BA476}"/>
          </ac:spMkLst>
        </pc:spChg>
        <pc:spChg chg="mod">
          <ac:chgData name="Bradley DEYSEL" userId="eb652434-ba0d-4f6d-bc67-94b5b671a75a" providerId="ADAL" clId="{4582205B-D3F2-4DB7-BBCB-488FEECED662}" dt="2025-09-08T13:32:29.668" v="1601" actId="20577"/>
          <ac:spMkLst>
            <pc:docMk/>
            <pc:sldMk cId="299848669" sldId="300"/>
            <ac:spMk id="7" creationId="{4FEB35C3-FF3B-3111-0DD4-6D7E29016CC5}"/>
          </ac:spMkLst>
        </pc:spChg>
        <pc:spChg chg="mod">
          <ac:chgData name="Bradley DEYSEL" userId="eb652434-ba0d-4f6d-bc67-94b5b671a75a" providerId="ADAL" clId="{4582205B-D3F2-4DB7-BBCB-488FEECED662}" dt="2025-09-08T13:30:19.969" v="1569" actId="20577"/>
          <ac:spMkLst>
            <pc:docMk/>
            <pc:sldMk cId="299848669" sldId="300"/>
            <ac:spMk id="8" creationId="{D0CA303B-6418-FA54-C881-8E06EE698383}"/>
          </ac:spMkLst>
        </pc:spChg>
        <pc:spChg chg="mod">
          <ac:chgData name="Bradley DEYSEL" userId="eb652434-ba0d-4f6d-bc67-94b5b671a75a" providerId="ADAL" clId="{4582205B-D3F2-4DB7-BBCB-488FEECED662}" dt="2025-09-08T13:31:01.208" v="1584" actId="20577"/>
          <ac:spMkLst>
            <pc:docMk/>
            <pc:sldMk cId="299848669" sldId="300"/>
            <ac:spMk id="9" creationId="{2670F5EA-F329-9F84-E40D-3DFC5C53F554}"/>
          </ac:spMkLst>
        </pc:spChg>
        <pc:spChg chg="mod">
          <ac:chgData name="Bradley DEYSEL" userId="eb652434-ba0d-4f6d-bc67-94b5b671a75a" providerId="ADAL" clId="{4582205B-D3F2-4DB7-BBCB-488FEECED662}" dt="2025-09-08T13:31:14.844" v="1589" actId="20577"/>
          <ac:spMkLst>
            <pc:docMk/>
            <pc:sldMk cId="299848669" sldId="300"/>
            <ac:spMk id="11" creationId="{B0107358-60DF-0056-AAC8-3EF865BA7C31}"/>
          </ac:spMkLst>
        </pc:spChg>
        <pc:spChg chg="mod">
          <ac:chgData name="Bradley DEYSEL" userId="eb652434-ba0d-4f6d-bc67-94b5b671a75a" providerId="ADAL" clId="{4582205B-D3F2-4DB7-BBCB-488FEECED662}" dt="2025-09-08T13:30:17.474" v="1564" actId="20577"/>
          <ac:spMkLst>
            <pc:docMk/>
            <pc:sldMk cId="299848669" sldId="300"/>
            <ac:spMk id="12" creationId="{59D86E2D-82A1-CADA-677D-B66D6D239E5E}"/>
          </ac:spMkLst>
        </pc:spChg>
        <pc:picChg chg="add ord">
          <ac:chgData name="Bradley DEYSEL" userId="eb652434-ba0d-4f6d-bc67-94b5b671a75a" providerId="ADAL" clId="{4582205B-D3F2-4DB7-BBCB-488FEECED662}" dt="2025-09-08T09:50:19.986" v="1449" actId="167"/>
          <ac:picMkLst>
            <pc:docMk/>
            <pc:sldMk cId="299848669" sldId="300"/>
            <ac:picMk id="15" creationId="{3B5FED11-AACB-1295-088F-EF9B46246320}"/>
          </ac:picMkLst>
        </pc:picChg>
      </pc:sldChg>
      <pc:sldChg chg="addSp delSp modSp mod">
        <pc:chgData name="Bradley DEYSEL" userId="eb652434-ba0d-4f6d-bc67-94b5b671a75a" providerId="ADAL" clId="{4582205B-D3F2-4DB7-BBCB-488FEECED662}" dt="2025-09-08T14:44:06.057" v="3794" actId="207"/>
        <pc:sldMkLst>
          <pc:docMk/>
          <pc:sldMk cId="997782912" sldId="302"/>
        </pc:sldMkLst>
        <pc:spChg chg="mod">
          <ac:chgData name="Bradley DEYSEL" userId="eb652434-ba0d-4f6d-bc67-94b5b671a75a" providerId="ADAL" clId="{4582205B-D3F2-4DB7-BBCB-488FEECED662}" dt="2025-09-08T14:44:06.057" v="3794" actId="207"/>
          <ac:spMkLst>
            <pc:docMk/>
            <pc:sldMk cId="997782912" sldId="302"/>
            <ac:spMk id="2" creationId="{E484AB16-7195-4812-FCCC-6A2F76AC0A12}"/>
          </ac:spMkLst>
        </pc:spChg>
        <pc:picChg chg="add ord">
          <ac:chgData name="Bradley DEYSEL" userId="eb652434-ba0d-4f6d-bc67-94b5b671a75a" providerId="ADAL" clId="{4582205B-D3F2-4DB7-BBCB-488FEECED662}" dt="2025-09-08T09:50:27.353" v="1451" actId="167"/>
          <ac:picMkLst>
            <pc:docMk/>
            <pc:sldMk cId="997782912" sldId="302"/>
            <ac:picMk id="3" creationId="{AA8E93F5-195E-C748-2829-C86486F507E3}"/>
          </ac:picMkLst>
        </pc:picChg>
      </pc:sldChg>
      <pc:sldChg chg="addSp delSp modSp mod modAnim">
        <pc:chgData name="Bradley DEYSEL" userId="eb652434-ba0d-4f6d-bc67-94b5b671a75a" providerId="ADAL" clId="{4582205B-D3F2-4DB7-BBCB-488FEECED662}" dt="2025-09-09T10:12:29.219" v="4693" actId="1076"/>
        <pc:sldMkLst>
          <pc:docMk/>
          <pc:sldMk cId="2940940782" sldId="303"/>
        </pc:sldMkLst>
        <pc:spChg chg="add mod">
          <ac:chgData name="Bradley DEYSEL" userId="eb652434-ba0d-4f6d-bc67-94b5b671a75a" providerId="ADAL" clId="{4582205B-D3F2-4DB7-BBCB-488FEECED662}" dt="2025-09-09T09:54:42.065" v="4334" actId="1076"/>
          <ac:spMkLst>
            <pc:docMk/>
            <pc:sldMk cId="2940940782" sldId="303"/>
            <ac:spMk id="4" creationId="{2E3F9F68-2BEC-7077-C4C1-497FF6983F9A}"/>
          </ac:spMkLst>
        </pc:spChg>
        <pc:spChg chg="add mod">
          <ac:chgData name="Bradley DEYSEL" userId="eb652434-ba0d-4f6d-bc67-94b5b671a75a" providerId="ADAL" clId="{4582205B-D3F2-4DB7-BBCB-488FEECED662}" dt="2025-09-08T15:12:42.015" v="4108" actId="1076"/>
          <ac:spMkLst>
            <pc:docMk/>
            <pc:sldMk cId="2940940782" sldId="303"/>
            <ac:spMk id="6" creationId="{6CE2F622-BC74-C80B-E832-4BE2B6A4AF36}"/>
          </ac:spMkLst>
        </pc:spChg>
        <pc:spChg chg="add mod">
          <ac:chgData name="Bradley DEYSEL" userId="eb652434-ba0d-4f6d-bc67-94b5b671a75a" providerId="ADAL" clId="{4582205B-D3F2-4DB7-BBCB-488FEECED662}" dt="2025-09-08T15:07:50.381" v="3799" actId="1076"/>
          <ac:spMkLst>
            <pc:docMk/>
            <pc:sldMk cId="2940940782" sldId="303"/>
            <ac:spMk id="7" creationId="{CEBC2432-AD52-B0D3-90D8-2414534D78AD}"/>
          </ac:spMkLst>
        </pc:spChg>
        <pc:spChg chg="add mod">
          <ac:chgData name="Bradley DEYSEL" userId="eb652434-ba0d-4f6d-bc67-94b5b671a75a" providerId="ADAL" clId="{4582205B-D3F2-4DB7-BBCB-488FEECED662}" dt="2025-09-08T14:10:00.803" v="2584" actId="207"/>
          <ac:spMkLst>
            <pc:docMk/>
            <pc:sldMk cId="2940940782" sldId="303"/>
            <ac:spMk id="9" creationId="{8B1765BD-062E-9571-F55B-93BFAA8AC09F}"/>
          </ac:spMkLst>
        </pc:spChg>
        <pc:spChg chg="mod">
          <ac:chgData name="Bradley DEYSEL" userId="eb652434-ba0d-4f6d-bc67-94b5b671a75a" providerId="ADAL" clId="{4582205B-D3F2-4DB7-BBCB-488FEECED662}" dt="2025-09-08T14:13:56.379" v="2599"/>
          <ac:spMkLst>
            <pc:docMk/>
            <pc:sldMk cId="2940940782" sldId="303"/>
            <ac:spMk id="10" creationId="{B88C24C4-88C5-4621-2C34-69193F08801F}"/>
          </ac:spMkLst>
        </pc:spChg>
        <pc:spChg chg="add mod">
          <ac:chgData name="Bradley DEYSEL" userId="eb652434-ba0d-4f6d-bc67-94b5b671a75a" providerId="ADAL" clId="{4582205B-D3F2-4DB7-BBCB-488FEECED662}" dt="2025-09-09T09:56:01.933" v="4359" actId="20577"/>
          <ac:spMkLst>
            <pc:docMk/>
            <pc:sldMk cId="2940940782" sldId="303"/>
            <ac:spMk id="14" creationId="{E7B6EA4E-F8E4-FF4B-7E08-BF069A9FA32D}"/>
          </ac:spMkLst>
        </pc:spChg>
        <pc:spChg chg="add mod">
          <ac:chgData name="Bradley DEYSEL" userId="eb652434-ba0d-4f6d-bc67-94b5b671a75a" providerId="ADAL" clId="{4582205B-D3F2-4DB7-BBCB-488FEECED662}" dt="2025-09-09T09:54:58.046" v="4339" actId="1076"/>
          <ac:spMkLst>
            <pc:docMk/>
            <pc:sldMk cId="2940940782" sldId="303"/>
            <ac:spMk id="15" creationId="{B16561A9-4F90-A0F6-2DFE-383F424FBE45}"/>
          </ac:spMkLst>
        </pc:spChg>
        <pc:spChg chg="add mod">
          <ac:chgData name="Bradley DEYSEL" userId="eb652434-ba0d-4f6d-bc67-94b5b671a75a" providerId="ADAL" clId="{4582205B-D3F2-4DB7-BBCB-488FEECED662}" dt="2025-09-09T09:55:04.401" v="4340" actId="1076"/>
          <ac:spMkLst>
            <pc:docMk/>
            <pc:sldMk cId="2940940782" sldId="303"/>
            <ac:spMk id="16" creationId="{E8FA2C60-5CED-E0D8-CE19-80E2E41DB145}"/>
          </ac:spMkLst>
        </pc:spChg>
        <pc:spChg chg="add mod">
          <ac:chgData name="Bradley DEYSEL" userId="eb652434-ba0d-4f6d-bc67-94b5b671a75a" providerId="ADAL" clId="{4582205B-D3F2-4DB7-BBCB-488FEECED662}" dt="2025-09-09T09:55:43.061" v="4344" actId="20577"/>
          <ac:spMkLst>
            <pc:docMk/>
            <pc:sldMk cId="2940940782" sldId="303"/>
            <ac:spMk id="17" creationId="{4689C7E6-3769-7A98-C743-C37AB2A73DDE}"/>
          </ac:spMkLst>
        </pc:spChg>
        <pc:spChg chg="add mod">
          <ac:chgData name="Bradley DEYSEL" userId="eb652434-ba0d-4f6d-bc67-94b5b671a75a" providerId="ADAL" clId="{4582205B-D3F2-4DB7-BBCB-488FEECED662}" dt="2025-09-09T10:11:17.210" v="4681" actId="1076"/>
          <ac:spMkLst>
            <pc:docMk/>
            <pc:sldMk cId="2940940782" sldId="303"/>
            <ac:spMk id="18" creationId="{38103EA2-6589-F17A-88B5-F79946B6ABD8}"/>
          </ac:spMkLst>
        </pc:spChg>
        <pc:spChg chg="add mod">
          <ac:chgData name="Bradley DEYSEL" userId="eb652434-ba0d-4f6d-bc67-94b5b671a75a" providerId="ADAL" clId="{4582205B-D3F2-4DB7-BBCB-488FEECED662}" dt="2025-09-09T10:11:10.266" v="4679" actId="1076"/>
          <ac:spMkLst>
            <pc:docMk/>
            <pc:sldMk cId="2940940782" sldId="303"/>
            <ac:spMk id="19" creationId="{BEE28467-0AB9-D2C6-4382-317DD550B072}"/>
          </ac:spMkLst>
        </pc:spChg>
        <pc:spChg chg="add mod">
          <ac:chgData name="Bradley DEYSEL" userId="eb652434-ba0d-4f6d-bc67-94b5b671a75a" providerId="ADAL" clId="{4582205B-D3F2-4DB7-BBCB-488FEECED662}" dt="2025-09-09T10:11:05.994" v="4678" actId="1076"/>
          <ac:spMkLst>
            <pc:docMk/>
            <pc:sldMk cId="2940940782" sldId="303"/>
            <ac:spMk id="20" creationId="{328DC03F-5B95-5B5D-91F5-2F92C9452876}"/>
          </ac:spMkLst>
        </pc:spChg>
        <pc:spChg chg="add mod">
          <ac:chgData name="Bradley DEYSEL" userId="eb652434-ba0d-4f6d-bc67-94b5b671a75a" providerId="ADAL" clId="{4582205B-D3F2-4DB7-BBCB-488FEECED662}" dt="2025-09-09T10:11:02.628" v="4677" actId="1076"/>
          <ac:spMkLst>
            <pc:docMk/>
            <pc:sldMk cId="2940940782" sldId="303"/>
            <ac:spMk id="21" creationId="{2876E90D-84DC-1AC8-8B71-9BF7FDF34631}"/>
          </ac:spMkLst>
        </pc:spChg>
        <pc:spChg chg="add mod">
          <ac:chgData name="Bradley DEYSEL" userId="eb652434-ba0d-4f6d-bc67-94b5b671a75a" providerId="ADAL" clId="{4582205B-D3F2-4DB7-BBCB-488FEECED662}" dt="2025-09-09T10:11:14.397" v="4680" actId="1076"/>
          <ac:spMkLst>
            <pc:docMk/>
            <pc:sldMk cId="2940940782" sldId="303"/>
            <ac:spMk id="22" creationId="{E297F449-82F9-A4C2-D5BF-838ED69C4723}"/>
          </ac:spMkLst>
        </pc:spChg>
        <pc:spChg chg="add mod">
          <ac:chgData name="Bradley DEYSEL" userId="eb652434-ba0d-4f6d-bc67-94b5b671a75a" providerId="ADAL" clId="{4582205B-D3F2-4DB7-BBCB-488FEECED662}" dt="2025-09-09T10:09:38.966" v="4668" actId="1076"/>
          <ac:spMkLst>
            <pc:docMk/>
            <pc:sldMk cId="2940940782" sldId="303"/>
            <ac:spMk id="23" creationId="{A3F4542E-ACA6-11F7-8991-6A10240481A6}"/>
          </ac:spMkLst>
        </pc:spChg>
        <pc:spChg chg="add mod">
          <ac:chgData name="Bradley DEYSEL" userId="eb652434-ba0d-4f6d-bc67-94b5b671a75a" providerId="ADAL" clId="{4582205B-D3F2-4DB7-BBCB-488FEECED662}" dt="2025-09-09T10:09:33.350" v="4667" actId="1076"/>
          <ac:spMkLst>
            <pc:docMk/>
            <pc:sldMk cId="2940940782" sldId="303"/>
            <ac:spMk id="24" creationId="{B81DFCA4-CB8A-6356-6F10-DC9F32A7BE0B}"/>
          </ac:spMkLst>
        </pc:spChg>
        <pc:spChg chg="add mod">
          <ac:chgData name="Bradley DEYSEL" userId="eb652434-ba0d-4f6d-bc67-94b5b671a75a" providerId="ADAL" clId="{4582205B-D3F2-4DB7-BBCB-488FEECED662}" dt="2025-09-09T10:08:44.816" v="4664" actId="1076"/>
          <ac:spMkLst>
            <pc:docMk/>
            <pc:sldMk cId="2940940782" sldId="303"/>
            <ac:spMk id="25" creationId="{12C71E39-3E51-60E1-2194-D91F001F623E}"/>
          </ac:spMkLst>
        </pc:spChg>
        <pc:spChg chg="add mod">
          <ac:chgData name="Bradley DEYSEL" userId="eb652434-ba0d-4f6d-bc67-94b5b671a75a" providerId="ADAL" clId="{4582205B-D3F2-4DB7-BBCB-488FEECED662}" dt="2025-09-09T10:12:04.579" v="4688" actId="1076"/>
          <ac:spMkLst>
            <pc:docMk/>
            <pc:sldMk cId="2940940782" sldId="303"/>
            <ac:spMk id="26" creationId="{8ACAA895-BA3E-9C57-0B8B-BD4E7E6EC0B6}"/>
          </ac:spMkLst>
        </pc:spChg>
        <pc:spChg chg="add mod">
          <ac:chgData name="Bradley DEYSEL" userId="eb652434-ba0d-4f6d-bc67-94b5b671a75a" providerId="ADAL" clId="{4582205B-D3F2-4DB7-BBCB-488FEECED662}" dt="2025-09-09T10:00:48.047" v="4445" actId="1076"/>
          <ac:spMkLst>
            <pc:docMk/>
            <pc:sldMk cId="2940940782" sldId="303"/>
            <ac:spMk id="27" creationId="{1614B804-AD4F-53D1-3826-77D67949B5CA}"/>
          </ac:spMkLst>
        </pc:spChg>
        <pc:spChg chg="add mod">
          <ac:chgData name="Bradley DEYSEL" userId="eb652434-ba0d-4f6d-bc67-94b5b671a75a" providerId="ADAL" clId="{4582205B-D3F2-4DB7-BBCB-488FEECED662}" dt="2025-09-09T10:01:17.703" v="4455" actId="20577"/>
          <ac:spMkLst>
            <pc:docMk/>
            <pc:sldMk cId="2940940782" sldId="303"/>
            <ac:spMk id="28" creationId="{CC7FDAC7-102A-2105-0F4D-5F2C625C6959}"/>
          </ac:spMkLst>
        </pc:spChg>
        <pc:spChg chg="add mod">
          <ac:chgData name="Bradley DEYSEL" userId="eb652434-ba0d-4f6d-bc67-94b5b671a75a" providerId="ADAL" clId="{4582205B-D3F2-4DB7-BBCB-488FEECED662}" dt="2025-09-09T09:59:52.893" v="4419" actId="1076"/>
          <ac:spMkLst>
            <pc:docMk/>
            <pc:sldMk cId="2940940782" sldId="303"/>
            <ac:spMk id="29" creationId="{CB027E6D-B14D-E225-E59C-D79D9FA1B043}"/>
          </ac:spMkLst>
        </pc:spChg>
        <pc:spChg chg="add mod">
          <ac:chgData name="Bradley DEYSEL" userId="eb652434-ba0d-4f6d-bc67-94b5b671a75a" providerId="ADAL" clId="{4582205B-D3F2-4DB7-BBCB-488FEECED662}" dt="2025-09-09T10:11:50.346" v="4684" actId="1076"/>
          <ac:spMkLst>
            <pc:docMk/>
            <pc:sldMk cId="2940940782" sldId="303"/>
            <ac:spMk id="30" creationId="{720E34FF-FBB1-85DE-A071-C29B48D56BBB}"/>
          </ac:spMkLst>
        </pc:spChg>
        <pc:spChg chg="add mod">
          <ac:chgData name="Bradley DEYSEL" userId="eb652434-ba0d-4f6d-bc67-94b5b671a75a" providerId="ADAL" clId="{4582205B-D3F2-4DB7-BBCB-488FEECED662}" dt="2025-09-09T10:12:29.219" v="4693" actId="1076"/>
          <ac:spMkLst>
            <pc:docMk/>
            <pc:sldMk cId="2940940782" sldId="303"/>
            <ac:spMk id="31" creationId="{9E33CE94-8770-5D25-F49F-086A8DC0751E}"/>
          </ac:spMkLst>
        </pc:spChg>
        <pc:spChg chg="add mod">
          <ac:chgData name="Bradley DEYSEL" userId="eb652434-ba0d-4f6d-bc67-94b5b671a75a" providerId="ADAL" clId="{4582205B-D3F2-4DB7-BBCB-488FEECED662}" dt="2025-09-09T10:12:24.039" v="4692" actId="1076"/>
          <ac:spMkLst>
            <pc:docMk/>
            <pc:sldMk cId="2940940782" sldId="303"/>
            <ac:spMk id="32" creationId="{C8E4D226-0774-88C4-0F2C-44EC87053054}"/>
          </ac:spMkLst>
        </pc:spChg>
        <pc:spChg chg="add mod">
          <ac:chgData name="Bradley DEYSEL" userId="eb652434-ba0d-4f6d-bc67-94b5b671a75a" providerId="ADAL" clId="{4582205B-D3F2-4DB7-BBCB-488FEECED662}" dt="2025-09-09T10:03:01.302" v="4620" actId="1076"/>
          <ac:spMkLst>
            <pc:docMk/>
            <pc:sldMk cId="2940940782" sldId="303"/>
            <ac:spMk id="34" creationId="{DA73AED4-C81C-398F-8872-09AEA27723CF}"/>
          </ac:spMkLst>
        </pc:spChg>
        <pc:spChg chg="add mod">
          <ac:chgData name="Bradley DEYSEL" userId="eb652434-ba0d-4f6d-bc67-94b5b671a75a" providerId="ADAL" clId="{4582205B-D3F2-4DB7-BBCB-488FEECED662}" dt="2025-09-09T10:12:10.699" v="4689" actId="1076"/>
          <ac:spMkLst>
            <pc:docMk/>
            <pc:sldMk cId="2940940782" sldId="303"/>
            <ac:spMk id="35" creationId="{53BA3B3B-C35D-397D-B4C4-688688A38ACA}"/>
          </ac:spMkLst>
        </pc:spChg>
        <pc:picChg chg="add mod modCrop">
          <ac:chgData name="Bradley DEYSEL" userId="eb652434-ba0d-4f6d-bc67-94b5b671a75a" providerId="ADAL" clId="{4582205B-D3F2-4DB7-BBCB-488FEECED662}" dt="2025-09-08T15:13:32.381" v="4113" actId="14100"/>
          <ac:picMkLst>
            <pc:docMk/>
            <pc:sldMk cId="2940940782" sldId="303"/>
            <ac:picMk id="2" creationId="{DDFE237A-2ED6-D6EF-0F06-010E2DF255EC}"/>
          </ac:picMkLst>
        </pc:picChg>
        <pc:picChg chg="add mod ord">
          <ac:chgData name="Bradley DEYSEL" userId="eb652434-ba0d-4f6d-bc67-94b5b671a75a" providerId="ADAL" clId="{4582205B-D3F2-4DB7-BBCB-488FEECED662}" dt="2025-09-09T10:11:17.940" v="4682" actId="1076"/>
          <ac:picMkLst>
            <pc:docMk/>
            <pc:sldMk cId="2940940782" sldId="303"/>
            <ac:picMk id="3" creationId="{B42BD852-8E2D-6334-CA9E-C9D892FFA5AB}"/>
          </ac:picMkLst>
        </pc:picChg>
        <pc:picChg chg="add mod">
          <ac:chgData name="Bradley DEYSEL" userId="eb652434-ba0d-4f6d-bc67-94b5b671a75a" providerId="ADAL" clId="{4582205B-D3F2-4DB7-BBCB-488FEECED662}" dt="2025-09-09T10:12:12.938" v="4691" actId="1076"/>
          <ac:picMkLst>
            <pc:docMk/>
            <pc:sldMk cId="2940940782" sldId="303"/>
            <ac:picMk id="5" creationId="{78C34300-54FA-5FE6-D230-6A35C6C0DBD2}"/>
          </ac:picMkLst>
        </pc:picChg>
        <pc:picChg chg="add mod">
          <ac:chgData name="Bradley DEYSEL" userId="eb652434-ba0d-4f6d-bc67-94b5b671a75a" providerId="ADAL" clId="{4582205B-D3F2-4DB7-BBCB-488FEECED662}" dt="2025-09-09T10:06:35.642" v="4651" actId="1076"/>
          <ac:picMkLst>
            <pc:docMk/>
            <pc:sldMk cId="2940940782" sldId="303"/>
            <ac:picMk id="11" creationId="{5899CD2E-C6DD-F0A4-F170-2388E476A169}"/>
          </ac:picMkLst>
        </pc:picChg>
        <pc:picChg chg="add mod">
          <ac:chgData name="Bradley DEYSEL" userId="eb652434-ba0d-4f6d-bc67-94b5b671a75a" providerId="ADAL" clId="{4582205B-D3F2-4DB7-BBCB-488FEECED662}" dt="2025-09-09T10:04:49.578" v="4635" actId="1076"/>
          <ac:picMkLst>
            <pc:docMk/>
            <pc:sldMk cId="2940940782" sldId="303"/>
            <ac:picMk id="12" creationId="{7836407F-8BED-63FC-3E55-8EA939873D7D}"/>
          </ac:picMkLst>
        </pc:picChg>
        <pc:picChg chg="add mod">
          <ac:chgData name="Bradley DEYSEL" userId="eb652434-ba0d-4f6d-bc67-94b5b671a75a" providerId="ADAL" clId="{4582205B-D3F2-4DB7-BBCB-488FEECED662}" dt="2025-09-08T14:35:56.664" v="2921" actId="1076"/>
          <ac:picMkLst>
            <pc:docMk/>
            <pc:sldMk cId="2940940782" sldId="303"/>
            <ac:picMk id="13" creationId="{E2080E57-CD03-7FD7-CC44-DE3CCBB47B36}"/>
          </ac:picMkLst>
        </pc:picChg>
        <pc:picChg chg="mod">
          <ac:chgData name="Bradley DEYSEL" userId="eb652434-ba0d-4f6d-bc67-94b5b671a75a" providerId="ADAL" clId="{4582205B-D3F2-4DB7-BBCB-488FEECED662}" dt="2025-09-08T14:13:49.436" v="2598" actId="1076"/>
          <ac:picMkLst>
            <pc:docMk/>
            <pc:sldMk cId="2940940782" sldId="303"/>
            <ac:picMk id="33" creationId="{05981228-A84E-568A-1B0F-9A8CF94211D7}"/>
          </ac:picMkLst>
        </pc:picChg>
      </pc:sldChg>
      <pc:sldChg chg="addSp delSp modSp mod">
        <pc:chgData name="Bradley DEYSEL" userId="eb652434-ba0d-4f6d-bc67-94b5b671a75a" providerId="ADAL" clId="{4582205B-D3F2-4DB7-BBCB-488FEECED662}" dt="2025-09-23T15:10:15.564" v="5303" actId="478"/>
        <pc:sldMkLst>
          <pc:docMk/>
          <pc:sldMk cId="2813009466" sldId="304"/>
        </pc:sldMkLst>
        <pc:spChg chg="add mod">
          <ac:chgData name="Bradley DEYSEL" userId="eb652434-ba0d-4f6d-bc67-94b5b671a75a" providerId="ADAL" clId="{4582205B-D3F2-4DB7-BBCB-488FEECED662}" dt="2025-09-08T09:17:22.886" v="199" actId="14100"/>
          <ac:spMkLst>
            <pc:docMk/>
            <pc:sldMk cId="2813009466" sldId="304"/>
            <ac:spMk id="2" creationId="{2DBB287F-0E8F-5810-746F-09E70785123B}"/>
          </ac:spMkLst>
        </pc:spChg>
        <pc:spChg chg="mod">
          <ac:chgData name="Bradley DEYSEL" userId="eb652434-ba0d-4f6d-bc67-94b5b671a75a" providerId="ADAL" clId="{4582205B-D3F2-4DB7-BBCB-488FEECED662}" dt="2025-09-08T09:15:39.121" v="109" actId="207"/>
          <ac:spMkLst>
            <pc:docMk/>
            <pc:sldMk cId="2813009466" sldId="304"/>
            <ac:spMk id="12" creationId="{FBD0D2B6-FBB8-7E98-36B2-5B48A371D542}"/>
          </ac:spMkLst>
        </pc:spChg>
        <pc:picChg chg="add del mod">
          <ac:chgData name="Bradley DEYSEL" userId="eb652434-ba0d-4f6d-bc67-94b5b671a75a" providerId="ADAL" clId="{4582205B-D3F2-4DB7-BBCB-488FEECED662}" dt="2025-09-23T15:10:15.564" v="5303" actId="478"/>
          <ac:picMkLst>
            <pc:docMk/>
            <pc:sldMk cId="2813009466" sldId="304"/>
            <ac:picMk id="4" creationId="{BFF9EB1F-9494-AD00-006E-EB7822A4EA30}"/>
          </ac:picMkLst>
        </pc:picChg>
        <pc:picChg chg="mod">
          <ac:chgData name="Bradley DEYSEL" userId="eb652434-ba0d-4f6d-bc67-94b5b671a75a" providerId="ADAL" clId="{4582205B-D3F2-4DB7-BBCB-488FEECED662}" dt="2025-09-18T12:54:02.199" v="5295" actId="1076"/>
          <ac:picMkLst>
            <pc:docMk/>
            <pc:sldMk cId="2813009466" sldId="304"/>
            <ac:picMk id="11" creationId="{1FE9DFC7-2A91-6424-DDA3-366B6A95BA15}"/>
          </ac:picMkLst>
        </pc:picChg>
        <pc:picChg chg="add ord">
          <ac:chgData name="Bradley DEYSEL" userId="eb652434-ba0d-4f6d-bc67-94b5b671a75a" providerId="ADAL" clId="{4582205B-D3F2-4DB7-BBCB-488FEECED662}" dt="2025-09-08T09:50:07.202" v="1446" actId="167"/>
          <ac:picMkLst>
            <pc:docMk/>
            <pc:sldMk cId="2813009466" sldId="304"/>
            <ac:picMk id="13" creationId="{8EC8E559-5ED7-EBE8-8C63-29887A518614}"/>
          </ac:picMkLst>
        </pc:picChg>
        <pc:picChg chg="add mod">
          <ac:chgData name="Bradley DEYSEL" userId="eb652434-ba0d-4f6d-bc67-94b5b671a75a" providerId="ADAL" clId="{4582205B-D3F2-4DB7-BBCB-488FEECED662}" dt="2025-09-18T12:51:50.559" v="5294" actId="571"/>
          <ac:picMkLst>
            <pc:docMk/>
            <pc:sldMk cId="2813009466" sldId="304"/>
            <ac:picMk id="15" creationId="{D054E6CD-8091-919E-1698-125464BDCBC9}"/>
          </ac:picMkLst>
        </pc:picChg>
      </pc:sldChg>
      <pc:sldChg chg="addSp delSp modSp add del mod">
        <pc:chgData name="Bradley DEYSEL" userId="eb652434-ba0d-4f6d-bc67-94b5b671a75a" providerId="ADAL" clId="{4582205B-D3F2-4DB7-BBCB-488FEECED662}" dt="2025-09-23T15:08:47.289" v="5299" actId="2696"/>
        <pc:sldMkLst>
          <pc:docMk/>
          <pc:sldMk cId="2962272889" sldId="305"/>
        </pc:sldMkLst>
      </pc:sldChg>
      <pc:sldChg chg="addSp delSp modSp add mod ord">
        <pc:chgData name="Bradley DEYSEL" userId="eb652434-ba0d-4f6d-bc67-94b5b671a75a" providerId="ADAL" clId="{4582205B-D3F2-4DB7-BBCB-488FEECED662}" dt="2025-09-08T14:34:48.585" v="2917" actId="1076"/>
        <pc:sldMkLst>
          <pc:docMk/>
          <pc:sldMk cId="4134038342" sldId="306"/>
        </pc:sldMkLst>
        <pc:spChg chg="mod">
          <ac:chgData name="Bradley DEYSEL" userId="eb652434-ba0d-4f6d-bc67-94b5b671a75a" providerId="ADAL" clId="{4582205B-D3F2-4DB7-BBCB-488FEECED662}" dt="2025-09-08T09:59:45.006" v="1483"/>
          <ac:spMkLst>
            <pc:docMk/>
            <pc:sldMk cId="4134038342" sldId="306"/>
            <ac:spMk id="2" creationId="{060C9E61-4BD8-FFF5-20F7-7658F3F17289}"/>
          </ac:spMkLst>
        </pc:spChg>
        <pc:spChg chg="mod">
          <ac:chgData name="Bradley DEYSEL" userId="eb652434-ba0d-4f6d-bc67-94b5b671a75a" providerId="ADAL" clId="{4582205B-D3F2-4DB7-BBCB-488FEECED662}" dt="2025-09-08T14:34:48.585" v="2917" actId="1076"/>
          <ac:spMkLst>
            <pc:docMk/>
            <pc:sldMk cId="4134038342" sldId="306"/>
            <ac:spMk id="10" creationId="{FF467367-8AEE-F14C-F7BE-0BABCA297619}"/>
          </ac:spMkLst>
        </pc:spChg>
        <pc:picChg chg="add ord">
          <ac:chgData name="Bradley DEYSEL" userId="eb652434-ba0d-4f6d-bc67-94b5b671a75a" providerId="ADAL" clId="{4582205B-D3F2-4DB7-BBCB-488FEECED662}" dt="2025-09-08T09:50:23.578" v="1450" actId="167"/>
          <ac:picMkLst>
            <pc:docMk/>
            <pc:sldMk cId="4134038342" sldId="306"/>
            <ac:picMk id="3" creationId="{5A9FECBD-ADA5-5FA0-CA2C-DCAAECE90A2E}"/>
          </ac:picMkLst>
        </pc:picChg>
      </pc:sldChg>
      <pc:sldChg chg="addSp modSp add mod ord">
        <pc:chgData name="Bradley DEYSEL" userId="eb652434-ba0d-4f6d-bc67-94b5b671a75a" providerId="ADAL" clId="{4582205B-D3F2-4DB7-BBCB-488FEECED662}" dt="2025-09-16T12:55:15.217" v="5285"/>
        <pc:sldMkLst>
          <pc:docMk/>
          <pc:sldMk cId="563136642" sldId="307"/>
        </pc:sldMkLst>
        <pc:spChg chg="add mod">
          <ac:chgData name="Bradley DEYSEL" userId="eb652434-ba0d-4f6d-bc67-94b5b671a75a" providerId="ADAL" clId="{4582205B-D3F2-4DB7-BBCB-488FEECED662}" dt="2025-09-16T12:55:15.217" v="5285"/>
          <ac:spMkLst>
            <pc:docMk/>
            <pc:sldMk cId="563136642" sldId="307"/>
            <ac:spMk id="4" creationId="{3EEC1786-946A-22B4-B3D0-41C7E4C88CB9}"/>
          </ac:spMkLst>
        </pc:spChg>
      </pc:sldChg>
      <pc:sldMasterChg chg="add addSldLayout">
        <pc:chgData name="Bradley DEYSEL" userId="eb652434-ba0d-4f6d-bc67-94b5b671a75a" providerId="ADAL" clId="{4582205B-D3F2-4DB7-BBCB-488FEECED662}" dt="2025-09-16T12:53:02.853" v="5256" actId="27028"/>
        <pc:sldMasterMkLst>
          <pc:docMk/>
          <pc:sldMasterMk cId="1474685676" sldId="2147483648"/>
        </pc:sldMasterMkLst>
        <pc:sldLayoutChg chg="add">
          <pc:chgData name="Bradley DEYSEL" userId="eb652434-ba0d-4f6d-bc67-94b5b671a75a" providerId="ADAL" clId="{4582205B-D3F2-4DB7-BBCB-488FEECED662}" dt="2025-09-16T12:53:02.853" v="5256" actId="27028"/>
          <pc:sldLayoutMkLst>
            <pc:docMk/>
            <pc:sldMasterMk cId="1474685676" sldId="2147483648"/>
            <pc:sldLayoutMk cId="62607141" sldId="2147483661"/>
          </pc:sldLayoutMkLst>
        </pc:sldLayoutChg>
      </pc:sldMasterChg>
    </pc:docChg>
  </pc:docChgLst>
  <pc:docChgLst>
    <pc:chgData name="Bradley DEYSEL" userId="eb652434-ba0d-4f6d-bc67-94b5b671a75a" providerId="ADAL" clId="{03370CF4-8EDA-4BB7-AAC0-9944519A1DA3}"/>
    <pc:docChg chg="custSel addSld modSld sldOrd modSection">
      <pc:chgData name="Bradley DEYSEL" userId="eb652434-ba0d-4f6d-bc67-94b5b671a75a" providerId="ADAL" clId="{03370CF4-8EDA-4BB7-AAC0-9944519A1DA3}" dt="2025-09-05T14:12:57.636" v="1927" actId="1076"/>
      <pc:docMkLst>
        <pc:docMk/>
      </pc:docMkLst>
      <pc:sldChg chg="addSp modSp mod modAnim">
        <pc:chgData name="Bradley DEYSEL" userId="eb652434-ba0d-4f6d-bc67-94b5b671a75a" providerId="ADAL" clId="{03370CF4-8EDA-4BB7-AAC0-9944519A1DA3}" dt="2025-09-05T13:22:50.487" v="1387"/>
        <pc:sldMkLst>
          <pc:docMk/>
          <pc:sldMk cId="144535696" sldId="259"/>
        </pc:sldMkLst>
        <pc:spChg chg="mod ord">
          <ac:chgData name="Bradley DEYSEL" userId="eb652434-ba0d-4f6d-bc67-94b5b671a75a" providerId="ADAL" clId="{03370CF4-8EDA-4BB7-AAC0-9944519A1DA3}" dt="2025-09-05T13:22:50.487" v="1387"/>
          <ac:spMkLst>
            <pc:docMk/>
            <pc:sldMk cId="144535696" sldId="259"/>
            <ac:spMk id="3" creationId="{8422FA88-B0DB-E6C0-CF92-273010F3BB38}"/>
          </ac:spMkLst>
        </pc:spChg>
        <pc:spChg chg="mod">
          <ac:chgData name="Bradley DEYSEL" userId="eb652434-ba0d-4f6d-bc67-94b5b671a75a" providerId="ADAL" clId="{03370CF4-8EDA-4BB7-AAC0-9944519A1DA3}" dt="2025-09-05T12:28:04.399" v="57" actId="1076"/>
          <ac:spMkLst>
            <pc:docMk/>
            <pc:sldMk cId="144535696" sldId="259"/>
            <ac:spMk id="8" creationId="{9C534AD6-3C17-FB99-FD1F-42F056C33E46}"/>
          </ac:spMkLst>
        </pc:spChg>
        <pc:spChg chg="mod">
          <ac:chgData name="Bradley DEYSEL" userId="eb652434-ba0d-4f6d-bc67-94b5b671a75a" providerId="ADAL" clId="{03370CF4-8EDA-4BB7-AAC0-9944519A1DA3}" dt="2025-09-05T13:09:27.023" v="1362"/>
          <ac:spMkLst>
            <pc:docMk/>
            <pc:sldMk cId="144535696" sldId="259"/>
            <ac:spMk id="13" creationId="{73045F38-A2B5-3B54-3340-C8BF6DD25123}"/>
          </ac:spMkLst>
        </pc:spChg>
        <pc:spChg chg="mod">
          <ac:chgData name="Bradley DEYSEL" userId="eb652434-ba0d-4f6d-bc67-94b5b671a75a" providerId="ADAL" clId="{03370CF4-8EDA-4BB7-AAC0-9944519A1DA3}" dt="2025-09-05T12:24:15.818" v="49" actId="1076"/>
          <ac:spMkLst>
            <pc:docMk/>
            <pc:sldMk cId="144535696" sldId="259"/>
            <ac:spMk id="18" creationId="{33652432-D9B4-EA27-DF1A-0C85550A3990}"/>
          </ac:spMkLst>
        </pc:spChg>
      </pc:sldChg>
      <pc:sldChg chg="addSp modSp mod modAnim">
        <pc:chgData name="Bradley DEYSEL" userId="eb652434-ba0d-4f6d-bc67-94b5b671a75a" providerId="ADAL" clId="{03370CF4-8EDA-4BB7-AAC0-9944519A1DA3}" dt="2025-09-05T14:12:57.636" v="1927" actId="1076"/>
        <pc:sldMkLst>
          <pc:docMk/>
          <pc:sldMk cId="1675910266" sldId="260"/>
        </pc:sldMkLst>
        <pc:spChg chg="mod">
          <ac:chgData name="Bradley DEYSEL" userId="eb652434-ba0d-4f6d-bc67-94b5b671a75a" providerId="ADAL" clId="{03370CF4-8EDA-4BB7-AAC0-9944519A1DA3}" dt="2025-09-05T12:30:00.596" v="114" actId="1076"/>
          <ac:spMkLst>
            <pc:docMk/>
            <pc:sldMk cId="1675910266" sldId="260"/>
            <ac:spMk id="2" creationId="{F4636E1E-3167-53C0-2E9D-4EFEF83700D1}"/>
          </ac:spMkLst>
        </pc:spChg>
        <pc:spChg chg="mod">
          <ac:chgData name="Bradley DEYSEL" userId="eb652434-ba0d-4f6d-bc67-94b5b671a75a" providerId="ADAL" clId="{03370CF4-8EDA-4BB7-AAC0-9944519A1DA3}" dt="2025-09-05T14:12:57.636" v="1927" actId="1076"/>
          <ac:spMkLst>
            <pc:docMk/>
            <pc:sldMk cId="1675910266" sldId="260"/>
            <ac:spMk id="4" creationId="{78193535-D75E-F8B1-BA52-813D50513C1E}"/>
          </ac:spMkLst>
        </pc:spChg>
        <pc:spChg chg="add mod">
          <ac:chgData name="Bradley DEYSEL" userId="eb652434-ba0d-4f6d-bc67-94b5b671a75a" providerId="ADAL" clId="{03370CF4-8EDA-4BB7-AAC0-9944519A1DA3}" dt="2025-09-05T14:12:46.483" v="1925" actId="255"/>
          <ac:spMkLst>
            <pc:docMk/>
            <pc:sldMk cId="1675910266" sldId="260"/>
            <ac:spMk id="5" creationId="{84BA6E9D-F408-5D34-D9B9-E2E91A940028}"/>
          </ac:spMkLst>
        </pc:spChg>
        <pc:spChg chg="mod">
          <ac:chgData name="Bradley DEYSEL" userId="eb652434-ba0d-4f6d-bc67-94b5b671a75a" providerId="ADAL" clId="{03370CF4-8EDA-4BB7-AAC0-9944519A1DA3}" dt="2025-09-05T14:12:54.673" v="1926" actId="1076"/>
          <ac:spMkLst>
            <pc:docMk/>
            <pc:sldMk cId="1675910266" sldId="260"/>
            <ac:spMk id="6" creationId="{F9CC3219-A1BF-2EBB-CA99-AA632926573C}"/>
          </ac:spMkLst>
        </pc:spChg>
      </pc:sldChg>
      <pc:sldChg chg="addSp modSp mod">
        <pc:chgData name="Bradley DEYSEL" userId="eb652434-ba0d-4f6d-bc67-94b5b671a75a" providerId="ADAL" clId="{03370CF4-8EDA-4BB7-AAC0-9944519A1DA3}" dt="2025-09-05T12:16:38.993" v="33" actId="1076"/>
        <pc:sldMkLst>
          <pc:docMk/>
          <pc:sldMk cId="2433912177" sldId="270"/>
        </pc:sldMkLst>
      </pc:sldChg>
      <pc:sldChg chg="addSp delSp modSp mod">
        <pc:chgData name="Bradley DEYSEL" userId="eb652434-ba0d-4f6d-bc67-94b5b671a75a" providerId="ADAL" clId="{03370CF4-8EDA-4BB7-AAC0-9944519A1DA3}" dt="2025-09-05T12:52:13.020" v="1054" actId="1076"/>
        <pc:sldMkLst>
          <pc:docMk/>
          <pc:sldMk cId="1432744459" sldId="290"/>
        </pc:sldMkLst>
        <pc:spChg chg="mod">
          <ac:chgData name="Bradley DEYSEL" userId="eb652434-ba0d-4f6d-bc67-94b5b671a75a" providerId="ADAL" clId="{03370CF4-8EDA-4BB7-AAC0-9944519A1DA3}" dt="2025-09-05T12:52:13.020" v="1054" actId="1076"/>
          <ac:spMkLst>
            <pc:docMk/>
            <pc:sldMk cId="1432744459" sldId="290"/>
            <ac:spMk id="27" creationId="{9A97A9D5-31F6-4C59-0B6F-6B9C9808032F}"/>
          </ac:spMkLst>
        </pc:spChg>
      </pc:sldChg>
      <pc:sldChg chg="addSp modSp mod modAnim">
        <pc:chgData name="Bradley DEYSEL" userId="eb652434-ba0d-4f6d-bc67-94b5b671a75a" providerId="ADAL" clId="{03370CF4-8EDA-4BB7-AAC0-9944519A1DA3}" dt="2025-09-05T13:21:44.049" v="1386"/>
        <pc:sldMkLst>
          <pc:docMk/>
          <pc:sldMk cId="299848669" sldId="300"/>
        </pc:sldMkLst>
        <pc:spChg chg="mod">
          <ac:chgData name="Bradley DEYSEL" userId="eb652434-ba0d-4f6d-bc67-94b5b671a75a" providerId="ADAL" clId="{03370CF4-8EDA-4BB7-AAC0-9944519A1DA3}" dt="2025-09-05T13:01:42.315" v="1237" actId="14100"/>
          <ac:spMkLst>
            <pc:docMk/>
            <pc:sldMk cId="299848669" sldId="300"/>
            <ac:spMk id="2" creationId="{199A492A-1F19-F828-33E9-94E29BADF151}"/>
          </ac:spMkLst>
        </pc:spChg>
        <pc:spChg chg="add mod">
          <ac:chgData name="Bradley DEYSEL" userId="eb652434-ba0d-4f6d-bc67-94b5b671a75a" providerId="ADAL" clId="{03370CF4-8EDA-4BB7-AAC0-9944519A1DA3}" dt="2025-09-05T13:03:50.500" v="1287" actId="255"/>
          <ac:spMkLst>
            <pc:docMk/>
            <pc:sldMk cId="299848669" sldId="300"/>
            <ac:spMk id="3" creationId="{BB5C4E9A-C4C9-98E2-5881-3D981543850E}"/>
          </ac:spMkLst>
        </pc:spChg>
        <pc:spChg chg="add mod">
          <ac:chgData name="Bradley DEYSEL" userId="eb652434-ba0d-4f6d-bc67-94b5b671a75a" providerId="ADAL" clId="{03370CF4-8EDA-4BB7-AAC0-9944519A1DA3}" dt="2025-09-05T13:02:44.146" v="1267" actId="255"/>
          <ac:spMkLst>
            <pc:docMk/>
            <pc:sldMk cId="299848669" sldId="300"/>
            <ac:spMk id="5" creationId="{2DFA54BD-AC84-D998-7E74-E79CA8EC0439}"/>
          </ac:spMkLst>
        </pc:spChg>
        <pc:spChg chg="add mod">
          <ac:chgData name="Bradley DEYSEL" userId="eb652434-ba0d-4f6d-bc67-94b5b671a75a" providerId="ADAL" clId="{03370CF4-8EDA-4BB7-AAC0-9944519A1DA3}" dt="2025-09-05T13:02:47.803" v="1268" actId="255"/>
          <ac:spMkLst>
            <pc:docMk/>
            <pc:sldMk cId="299848669" sldId="300"/>
            <ac:spMk id="6" creationId="{B59B9584-436D-A01B-C246-E488E16BA476}"/>
          </ac:spMkLst>
        </pc:spChg>
        <pc:spChg chg="add mod">
          <ac:chgData name="Bradley DEYSEL" userId="eb652434-ba0d-4f6d-bc67-94b5b671a75a" providerId="ADAL" clId="{03370CF4-8EDA-4BB7-AAC0-9944519A1DA3}" dt="2025-09-05T13:04:45.800" v="1298" actId="255"/>
          <ac:spMkLst>
            <pc:docMk/>
            <pc:sldMk cId="299848669" sldId="300"/>
            <ac:spMk id="7" creationId="{4FEB35C3-FF3B-3111-0DD4-6D7E29016CC5}"/>
          </ac:spMkLst>
        </pc:spChg>
        <pc:spChg chg="add mod">
          <ac:chgData name="Bradley DEYSEL" userId="eb652434-ba0d-4f6d-bc67-94b5b671a75a" providerId="ADAL" clId="{03370CF4-8EDA-4BB7-AAC0-9944519A1DA3}" dt="2025-09-05T13:05:48.154" v="1315" actId="1076"/>
          <ac:spMkLst>
            <pc:docMk/>
            <pc:sldMk cId="299848669" sldId="300"/>
            <ac:spMk id="8" creationId="{D0CA303B-6418-FA54-C881-8E06EE698383}"/>
          </ac:spMkLst>
        </pc:spChg>
        <pc:spChg chg="add mod">
          <ac:chgData name="Bradley DEYSEL" userId="eb652434-ba0d-4f6d-bc67-94b5b671a75a" providerId="ADAL" clId="{03370CF4-8EDA-4BB7-AAC0-9944519A1DA3}" dt="2025-09-05T13:08:31.418" v="1357" actId="255"/>
          <ac:spMkLst>
            <pc:docMk/>
            <pc:sldMk cId="299848669" sldId="300"/>
            <ac:spMk id="9" creationId="{2670F5EA-F329-9F84-E40D-3DFC5C53F554}"/>
          </ac:spMkLst>
        </pc:spChg>
        <pc:spChg chg="mod">
          <ac:chgData name="Bradley DEYSEL" userId="eb652434-ba0d-4f6d-bc67-94b5b671a75a" providerId="ADAL" clId="{03370CF4-8EDA-4BB7-AAC0-9944519A1DA3}" dt="2025-09-05T13:20:56.637" v="1363" actId="1076"/>
          <ac:spMkLst>
            <pc:docMk/>
            <pc:sldMk cId="299848669" sldId="300"/>
            <ac:spMk id="10" creationId="{FE3A76B9-1EB6-AD83-603D-26C7A0B72A7F}"/>
          </ac:spMkLst>
        </pc:spChg>
        <pc:spChg chg="add mod">
          <ac:chgData name="Bradley DEYSEL" userId="eb652434-ba0d-4f6d-bc67-94b5b671a75a" providerId="ADAL" clId="{03370CF4-8EDA-4BB7-AAC0-9944519A1DA3}" dt="2025-09-05T13:07:43.304" v="1333" actId="255"/>
          <ac:spMkLst>
            <pc:docMk/>
            <pc:sldMk cId="299848669" sldId="300"/>
            <ac:spMk id="11" creationId="{B0107358-60DF-0056-AAC8-3EF865BA7C31}"/>
          </ac:spMkLst>
        </pc:spChg>
        <pc:spChg chg="add mod">
          <ac:chgData name="Bradley DEYSEL" userId="eb652434-ba0d-4f6d-bc67-94b5b671a75a" providerId="ADAL" clId="{03370CF4-8EDA-4BB7-AAC0-9944519A1DA3}" dt="2025-09-05T13:02:54.443" v="1270" actId="255"/>
          <ac:spMkLst>
            <pc:docMk/>
            <pc:sldMk cId="299848669" sldId="300"/>
            <ac:spMk id="12" creationId="{59D86E2D-82A1-CADA-677D-B66D6D239E5E}"/>
          </ac:spMkLst>
        </pc:spChg>
        <pc:spChg chg="add mod">
          <ac:chgData name="Bradley DEYSEL" userId="eb652434-ba0d-4f6d-bc67-94b5b671a75a" providerId="ADAL" clId="{03370CF4-8EDA-4BB7-AAC0-9944519A1DA3}" dt="2025-09-05T13:21:12.688" v="1382" actId="20577"/>
          <ac:spMkLst>
            <pc:docMk/>
            <pc:sldMk cId="299848669" sldId="300"/>
            <ac:spMk id="13" creationId="{1FAB3C50-554A-3B04-9649-971E801B3E16}"/>
          </ac:spMkLst>
        </pc:spChg>
        <pc:spChg chg="mod">
          <ac:chgData name="Bradley DEYSEL" userId="eb652434-ba0d-4f6d-bc67-94b5b671a75a" providerId="ADAL" clId="{03370CF4-8EDA-4BB7-AAC0-9944519A1DA3}" dt="2025-09-05T12:57:50.907" v="1172" actId="1076"/>
          <ac:spMkLst>
            <pc:docMk/>
            <pc:sldMk cId="299848669" sldId="300"/>
            <ac:spMk id="14" creationId="{572F5E39-4C0C-9528-7CD0-48C44F8DBA26}"/>
          </ac:spMkLst>
        </pc:spChg>
        <pc:spChg chg="mod">
          <ac:chgData name="Bradley DEYSEL" userId="eb652434-ba0d-4f6d-bc67-94b5b671a75a" providerId="ADAL" clId="{03370CF4-8EDA-4BB7-AAC0-9944519A1DA3}" dt="2025-09-05T12:57:50.907" v="1172" actId="1076"/>
          <ac:spMkLst>
            <pc:docMk/>
            <pc:sldMk cId="299848669" sldId="300"/>
            <ac:spMk id="16" creationId="{86BB900B-873C-36EC-C873-B78F19A940D2}"/>
          </ac:spMkLst>
        </pc:spChg>
        <pc:spChg chg="mod">
          <ac:chgData name="Bradley DEYSEL" userId="eb652434-ba0d-4f6d-bc67-94b5b671a75a" providerId="ADAL" clId="{03370CF4-8EDA-4BB7-AAC0-9944519A1DA3}" dt="2025-09-05T12:57:50.907" v="1172" actId="1076"/>
          <ac:spMkLst>
            <pc:docMk/>
            <pc:sldMk cId="299848669" sldId="300"/>
            <ac:spMk id="27" creationId="{C0161A86-0690-EAA8-53D8-C2E2E6C725E6}"/>
          </ac:spMkLst>
        </pc:spChg>
      </pc:sldChg>
      <pc:sldChg chg="addSp delSp modSp mod">
        <pc:chgData name="Bradley DEYSEL" userId="eb652434-ba0d-4f6d-bc67-94b5b671a75a" providerId="ADAL" clId="{03370CF4-8EDA-4BB7-AAC0-9944519A1DA3}" dt="2025-09-05T14:11:48.568" v="1924" actId="20577"/>
        <pc:sldMkLst>
          <pc:docMk/>
          <pc:sldMk cId="997782912" sldId="302"/>
        </pc:sldMkLst>
        <pc:spChg chg="add del mod">
          <ac:chgData name="Bradley DEYSEL" userId="eb652434-ba0d-4f6d-bc67-94b5b671a75a" providerId="ADAL" clId="{03370CF4-8EDA-4BB7-AAC0-9944519A1DA3}" dt="2025-09-05T14:11:48.568" v="1924" actId="20577"/>
          <ac:spMkLst>
            <pc:docMk/>
            <pc:sldMk cId="997782912" sldId="302"/>
            <ac:spMk id="2" creationId="{E484AB16-7195-4812-FCCC-6A2F76AC0A12}"/>
          </ac:spMkLst>
        </pc:spChg>
        <pc:spChg chg="add del mod">
          <ac:chgData name="Bradley DEYSEL" userId="eb652434-ba0d-4f6d-bc67-94b5b671a75a" providerId="ADAL" clId="{03370CF4-8EDA-4BB7-AAC0-9944519A1DA3}" dt="2025-09-05T14:07:51.405" v="1408" actId="1076"/>
          <ac:spMkLst>
            <pc:docMk/>
            <pc:sldMk cId="997782912" sldId="302"/>
            <ac:spMk id="10" creationId="{6665C0F3-4406-4FAD-2880-3010383CD08A}"/>
          </ac:spMkLst>
        </pc:spChg>
        <pc:spChg chg="add del mod">
          <ac:chgData name="Bradley DEYSEL" userId="eb652434-ba0d-4f6d-bc67-94b5b671a75a" providerId="ADAL" clId="{03370CF4-8EDA-4BB7-AAC0-9944519A1DA3}" dt="2025-09-05T14:07:51.405" v="1408" actId="1076"/>
          <ac:spMkLst>
            <pc:docMk/>
            <pc:sldMk cId="997782912" sldId="302"/>
            <ac:spMk id="14" creationId="{7C4B07E5-7014-7F89-AF36-F28070E2A78F}"/>
          </ac:spMkLst>
        </pc:spChg>
        <pc:spChg chg="add del mod">
          <ac:chgData name="Bradley DEYSEL" userId="eb652434-ba0d-4f6d-bc67-94b5b671a75a" providerId="ADAL" clId="{03370CF4-8EDA-4BB7-AAC0-9944519A1DA3}" dt="2025-09-05T14:07:51.405" v="1408" actId="1076"/>
          <ac:spMkLst>
            <pc:docMk/>
            <pc:sldMk cId="997782912" sldId="302"/>
            <ac:spMk id="16" creationId="{650C3B60-7CA8-AA80-AF0F-8C00EC5CC568}"/>
          </ac:spMkLst>
        </pc:spChg>
        <pc:spChg chg="add del mod">
          <ac:chgData name="Bradley DEYSEL" userId="eb652434-ba0d-4f6d-bc67-94b5b671a75a" providerId="ADAL" clId="{03370CF4-8EDA-4BB7-AAC0-9944519A1DA3}" dt="2025-09-05T14:07:51.405" v="1408" actId="1076"/>
          <ac:spMkLst>
            <pc:docMk/>
            <pc:sldMk cId="997782912" sldId="302"/>
            <ac:spMk id="27" creationId="{ECC74DCF-D92D-F72F-9D2C-B1D4D7671CF0}"/>
          </ac:spMkLst>
        </pc:spChg>
        <pc:picChg chg="add del mod">
          <ac:chgData name="Bradley DEYSEL" userId="eb652434-ba0d-4f6d-bc67-94b5b671a75a" providerId="ADAL" clId="{03370CF4-8EDA-4BB7-AAC0-9944519A1DA3}" dt="2025-09-05T14:07:51.405" v="1408" actId="1076"/>
          <ac:picMkLst>
            <pc:docMk/>
            <pc:sldMk cId="997782912" sldId="302"/>
            <ac:picMk id="34" creationId="{D4A55641-1214-6090-276E-325B2ED22104}"/>
          </ac:picMkLst>
        </pc:picChg>
        <pc:picChg chg="add del mod">
          <ac:chgData name="Bradley DEYSEL" userId="eb652434-ba0d-4f6d-bc67-94b5b671a75a" providerId="ADAL" clId="{03370CF4-8EDA-4BB7-AAC0-9944519A1DA3}" dt="2025-09-05T14:07:51.405" v="1408" actId="1076"/>
          <ac:picMkLst>
            <pc:docMk/>
            <pc:sldMk cId="997782912" sldId="302"/>
            <ac:picMk id="1032" creationId="{397512F6-63E2-BF1B-7846-BC52D1D16975}"/>
          </ac:picMkLst>
        </pc:picChg>
      </pc:sldChg>
      <pc:sldChg chg="modSp">
        <pc:chgData name="Bradley DEYSEL" userId="eb652434-ba0d-4f6d-bc67-94b5b671a75a" providerId="ADAL" clId="{03370CF4-8EDA-4BB7-AAC0-9944519A1DA3}" dt="2025-09-05T12:18:55.327" v="48"/>
        <pc:sldMkLst>
          <pc:docMk/>
          <pc:sldMk cId="2940940782" sldId="303"/>
        </pc:sldMkLst>
        <pc:spChg chg="mod">
          <ac:chgData name="Bradley DEYSEL" userId="eb652434-ba0d-4f6d-bc67-94b5b671a75a" providerId="ADAL" clId="{03370CF4-8EDA-4BB7-AAC0-9944519A1DA3}" dt="2025-09-05T12:18:55.327" v="48"/>
          <ac:spMkLst>
            <pc:docMk/>
            <pc:sldMk cId="2940940782" sldId="303"/>
            <ac:spMk id="10" creationId="{B88C24C4-88C5-4621-2C34-69193F08801F}"/>
          </ac:spMkLst>
        </pc:spChg>
      </pc:sldChg>
      <pc:sldChg chg="addSp delSp modSp add mod ord">
        <pc:chgData name="Bradley DEYSEL" userId="eb652434-ba0d-4f6d-bc67-94b5b671a75a" providerId="ADAL" clId="{03370CF4-8EDA-4BB7-AAC0-9944519A1DA3}" dt="2025-09-05T12:48:17.720" v="1034" actId="1076"/>
        <pc:sldMkLst>
          <pc:docMk/>
          <pc:sldMk cId="2813009466" sldId="304"/>
        </pc:sldMkLst>
        <pc:spChg chg="add mod">
          <ac:chgData name="Bradley DEYSEL" userId="eb652434-ba0d-4f6d-bc67-94b5b671a75a" providerId="ADAL" clId="{03370CF4-8EDA-4BB7-AAC0-9944519A1DA3}" dt="2025-09-05T12:32:34.370" v="137" actId="1076"/>
          <ac:spMkLst>
            <pc:docMk/>
            <pc:sldMk cId="2813009466" sldId="304"/>
            <ac:spMk id="7" creationId="{0DD534AE-03E2-9734-39A0-EFABAD19363C}"/>
          </ac:spMkLst>
        </pc:spChg>
        <pc:spChg chg="mod">
          <ac:chgData name="Bradley DEYSEL" userId="eb652434-ba0d-4f6d-bc67-94b5b671a75a" providerId="ADAL" clId="{03370CF4-8EDA-4BB7-AAC0-9944519A1DA3}" dt="2025-09-05T12:46:23.627" v="810" actId="1076"/>
          <ac:spMkLst>
            <pc:docMk/>
            <pc:sldMk cId="2813009466" sldId="304"/>
            <ac:spMk id="10" creationId="{B5F66630-CD93-AF02-B5EB-AEF23455243C}"/>
          </ac:spMkLst>
        </pc:spChg>
        <pc:spChg chg="add mod">
          <ac:chgData name="Bradley DEYSEL" userId="eb652434-ba0d-4f6d-bc67-94b5b671a75a" providerId="ADAL" clId="{03370CF4-8EDA-4BB7-AAC0-9944519A1DA3}" dt="2025-09-05T12:48:08.057" v="1033" actId="14100"/>
          <ac:spMkLst>
            <pc:docMk/>
            <pc:sldMk cId="2813009466" sldId="304"/>
            <ac:spMk id="12" creationId="{FBD0D2B6-FBB8-7E98-36B2-5B48A371D542}"/>
          </ac:spMkLst>
        </pc:spChg>
        <pc:picChg chg="add mod ord">
          <ac:chgData name="Bradley DEYSEL" userId="eb652434-ba0d-4f6d-bc67-94b5b671a75a" providerId="ADAL" clId="{03370CF4-8EDA-4BB7-AAC0-9944519A1DA3}" dt="2025-09-05T12:33:43.353" v="153" actId="1076"/>
          <ac:picMkLst>
            <pc:docMk/>
            <pc:sldMk cId="2813009466" sldId="304"/>
            <ac:picMk id="3" creationId="{74319EE7-EE74-8580-0A1A-ADB54DC0E519}"/>
          </ac:picMkLst>
        </pc:picChg>
        <pc:picChg chg="add mod ord">
          <ac:chgData name="Bradley DEYSEL" userId="eb652434-ba0d-4f6d-bc67-94b5b671a75a" providerId="ADAL" clId="{03370CF4-8EDA-4BB7-AAC0-9944519A1DA3}" dt="2025-09-05T12:33:45.178" v="154" actId="1076"/>
          <ac:picMkLst>
            <pc:docMk/>
            <pc:sldMk cId="2813009466" sldId="304"/>
            <ac:picMk id="5" creationId="{6D3ACD72-695D-8D27-E2C7-EE9446C495B4}"/>
          </ac:picMkLst>
        </pc:picChg>
        <pc:picChg chg="add mod ord">
          <ac:chgData name="Bradley DEYSEL" userId="eb652434-ba0d-4f6d-bc67-94b5b671a75a" providerId="ADAL" clId="{03370CF4-8EDA-4BB7-AAC0-9944519A1DA3}" dt="2025-09-05T12:33:39.506" v="152" actId="14100"/>
          <ac:picMkLst>
            <pc:docMk/>
            <pc:sldMk cId="2813009466" sldId="304"/>
            <ac:picMk id="6" creationId="{4DD2639E-7138-21D1-C5AB-9A7A40CBEA27}"/>
          </ac:picMkLst>
        </pc:picChg>
        <pc:picChg chg="add mod">
          <ac:chgData name="Bradley DEYSEL" userId="eb652434-ba0d-4f6d-bc67-94b5b671a75a" providerId="ADAL" clId="{03370CF4-8EDA-4BB7-AAC0-9944519A1DA3}" dt="2025-09-05T12:39:19.674" v="623" actId="1076"/>
          <ac:picMkLst>
            <pc:docMk/>
            <pc:sldMk cId="2813009466" sldId="304"/>
            <ac:picMk id="8" creationId="{458271DF-BCFE-9AE8-ABEC-63755CE699B2}"/>
          </ac:picMkLst>
        </pc:picChg>
        <pc:picChg chg="add mod">
          <ac:chgData name="Bradley DEYSEL" userId="eb652434-ba0d-4f6d-bc67-94b5b671a75a" providerId="ADAL" clId="{03370CF4-8EDA-4BB7-AAC0-9944519A1DA3}" dt="2025-09-05T12:39:13.760" v="621" actId="1076"/>
          <ac:picMkLst>
            <pc:docMk/>
            <pc:sldMk cId="2813009466" sldId="304"/>
            <ac:picMk id="9" creationId="{C791BCB7-982B-CDED-8914-9071AE35B17B}"/>
          </ac:picMkLst>
        </pc:picChg>
        <pc:picChg chg="add mod">
          <ac:chgData name="Bradley DEYSEL" userId="eb652434-ba0d-4f6d-bc67-94b5b671a75a" providerId="ADAL" clId="{03370CF4-8EDA-4BB7-AAC0-9944519A1DA3}" dt="2025-09-05T12:39:15.825" v="622" actId="1076"/>
          <ac:picMkLst>
            <pc:docMk/>
            <pc:sldMk cId="2813009466" sldId="304"/>
            <ac:picMk id="11" creationId="{1FE9DFC7-2A91-6424-DDA3-366B6A95BA15}"/>
          </ac:picMkLst>
        </pc:picChg>
        <pc:picChg chg="mod">
          <ac:chgData name="Bradley DEYSEL" userId="eb652434-ba0d-4f6d-bc67-94b5b671a75a" providerId="ADAL" clId="{03370CF4-8EDA-4BB7-AAC0-9944519A1DA3}" dt="2025-09-05T12:48:17.720" v="1034" actId="1076"/>
          <ac:picMkLst>
            <pc:docMk/>
            <pc:sldMk cId="2813009466" sldId="304"/>
            <ac:picMk id="1032" creationId="{DE3B94B9-ADD4-F11F-461D-7D69F7652AD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23/09/2025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C0C77-EFD3-961B-CD33-89DCE9150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4CE42-FD81-8576-7D09-7F7483A60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C4B2B-E187-0D6A-0C6D-B06BA697535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B2275DB-70EE-2F3F-83B0-9FB198241127}"/>
              </a:ext>
            </a:extLst>
          </p:cNvPr>
          <p:cNvSpPr>
            <a:spLocks noGrp="1"/>
          </p:cNvSpPr>
          <p:nvPr>
            <p:ph type="sldNum" sz="quarter" idx="5"/>
          </p:nvPr>
        </p:nvSpPr>
        <p:spPr/>
        <p:txBody>
          <a:bodyPr/>
          <a:lstStyle/>
          <a:p>
            <a:fld id="{2917CF97-7BAA-4248-8F22-4D6A27E6F739}" type="slidenum">
              <a:rPr lang="en-GB" smtClean="0"/>
              <a:t>10</a:t>
            </a:fld>
            <a:endParaRPr lang="en-GB"/>
          </a:p>
        </p:txBody>
      </p:sp>
    </p:spTree>
    <p:extLst>
      <p:ext uri="{BB962C8B-B14F-4D97-AF65-F5344CB8AC3E}">
        <p14:creationId xmlns:p14="http://schemas.microsoft.com/office/powerpoint/2010/main" val="1044085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1CEB-5D3D-B7CE-A140-BA76DB71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14B7F-D9D2-0FF1-82E9-FA531D347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2F014-DB27-939D-5B32-7B1AE3B52C0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3376F8D-D03A-7974-D657-A57B66F36D46}"/>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84722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349CF-1753-F87B-A00E-74065B348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8DEF5-44DF-F0E8-9E8E-D0F53BAC6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B59E3-0610-5715-DB10-57A135D9405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106549C-5888-98CD-E032-020010E04E3A}"/>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204581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6F2A6-4B09-E56A-5275-E0B2E15A4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B0720-DA91-4DA4-C64A-013F5529A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7854F-70FB-C23D-EC17-AF1E0B69D3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5A497C4-B62C-FD27-E066-EAF8AB263A5A}"/>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29321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29FB0-5F1F-59C9-3039-1E1BD6833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BB159-1329-FC60-CD46-49A450EB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E0245-1251-0BB9-EF41-C556F633554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C6AB4F1-B54F-2DDA-31B0-D17970D660A7}"/>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177699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A78A9-C87E-9FE5-A01F-2098B6FC2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9CC65-928B-545D-7CC8-CBE0F2CC3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05DB2-C796-583D-9252-5B2C240A4D2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95886A-327F-4498-02AE-C613EAC8429B}"/>
              </a:ext>
            </a:extLst>
          </p:cNvPr>
          <p:cNvSpPr>
            <a:spLocks noGrp="1"/>
          </p:cNvSpPr>
          <p:nvPr>
            <p:ph type="sldNum" sz="quarter" idx="5"/>
          </p:nvPr>
        </p:nvSpPr>
        <p:spPr/>
        <p:txBody>
          <a:bodyPr/>
          <a:lstStyle/>
          <a:p>
            <a:fld id="{2917CF97-7BAA-4248-8F22-4D6A27E6F739}" type="slidenum">
              <a:rPr lang="en-GB" smtClean="0"/>
              <a:t>9</a:t>
            </a:fld>
            <a:endParaRPr lang="en-GB"/>
          </a:p>
        </p:txBody>
      </p:sp>
    </p:spTree>
    <p:extLst>
      <p:ext uri="{BB962C8B-B14F-4D97-AF65-F5344CB8AC3E}">
        <p14:creationId xmlns:p14="http://schemas.microsoft.com/office/powerpoint/2010/main" val="278952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23/09/2025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Elements 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E7E8D-2315-D59D-970F-0A949A79C046}"/>
              </a:ext>
            </a:extLst>
          </p:cNvPr>
          <p:cNvSpPr>
            <a:spLocks noGrp="1"/>
          </p:cNvSpPr>
          <p:nvPr>
            <p:ph type="title"/>
          </p:nvPr>
        </p:nvSpPr>
        <p:spPr>
          <a:xfrm flipH="1">
            <a:off x="11940539" y="320675"/>
            <a:ext cx="62407" cy="1066165"/>
          </a:xfrm>
        </p:spPr>
        <p:txBody>
          <a:bodyPr>
            <a:normAutofit/>
          </a:bodyPr>
          <a:lstStyle>
            <a:lvl1pPr>
              <a:defRPr sz="60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87535A9-BDFC-00AE-9AB2-79DF389C14F0}"/>
              </a:ext>
            </a:extLst>
          </p:cNvPr>
          <p:cNvSpPr>
            <a:spLocks noGrp="1"/>
          </p:cNvSpPr>
          <p:nvPr>
            <p:ph idx="1"/>
          </p:nvPr>
        </p:nvSpPr>
        <p:spPr>
          <a:xfrm flipH="1">
            <a:off x="11940539" y="1627505"/>
            <a:ext cx="62407" cy="3935095"/>
          </a:xfrm>
        </p:spPr>
        <p:txBody>
          <a:bodyPr>
            <a:normAutofit/>
          </a:bodyPr>
          <a:lstStyle>
            <a:lvl1pPr>
              <a:defRPr sz="4000"/>
            </a:lvl1pPr>
            <a:lvl2pPr>
              <a:defRPr sz="3600">
                <a:solidFill>
                  <a:srgbClr val="8EBAE5"/>
                </a:solidFill>
              </a:defRPr>
            </a:lvl2pPr>
            <a:lvl3pPr>
              <a:defRPr sz="32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GoldAccent">
            <a:extLst>
              <a:ext uri="{FF2B5EF4-FFF2-40B4-BE49-F238E27FC236}">
                <a16:creationId xmlns:a16="http://schemas.microsoft.com/office/drawing/2014/main" id="{4DEE6EA0-C4D1-720C-7208-9A6DF240DFE6}"/>
              </a:ext>
            </a:extLst>
          </p:cNvPr>
          <p:cNvSpPr/>
          <p:nvPr userDrawn="1"/>
        </p:nvSpPr>
        <p:spPr>
          <a:xfrm>
            <a:off x="0" y="6776518"/>
            <a:ext cx="12192000" cy="108000"/>
          </a:xfrm>
          <a:prstGeom prst="rect">
            <a:avLst/>
          </a:prstGeom>
          <a:solidFill>
            <a:srgbClr val="8E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SVLogo">
            <a:extLst>
              <a:ext uri="{FF2B5EF4-FFF2-40B4-BE49-F238E27FC236}">
                <a16:creationId xmlns:a16="http://schemas.microsoft.com/office/drawing/2014/main" id="{DBA132C9-A9CD-40E1-5859-7790EA54E113}"/>
              </a:ext>
            </a:extLst>
          </p:cNvPr>
          <p:cNvPicPr>
            <a:picLocks noChangeAspect="1"/>
          </p:cNvPicPr>
          <p:nvPr userDrawn="1"/>
        </p:nvPicPr>
        <p:blipFill>
          <a:blip r:embed="rId2">
            <a:extLst>
              <a:ext uri="{96DAC541-7B7A-43D3-8B79-37D633B846F1}">
                <asvg:svgBlip xmlns:asvg="http://schemas.microsoft.com/office/drawing/2016/SVG/main" r:embed="rId3"/>
              </a:ext>
            </a:extLst>
          </a:blip>
          <a:srcRect r="71010"/>
          <a:stretch/>
        </p:blipFill>
        <p:spPr>
          <a:xfrm>
            <a:off x="189054" y="90698"/>
            <a:ext cx="1368996" cy="1022876"/>
          </a:xfrm>
          <a:prstGeom prst="rect">
            <a:avLst/>
          </a:prstGeom>
        </p:spPr>
      </p:pic>
      <p:sp>
        <p:nvSpPr>
          <p:cNvPr id="5" name="TextBox 4">
            <a:extLst>
              <a:ext uri="{FF2B5EF4-FFF2-40B4-BE49-F238E27FC236}">
                <a16:creationId xmlns:a16="http://schemas.microsoft.com/office/drawing/2014/main" id="{75BEBC19-2637-EE7F-F9B6-6FDB6269C429}"/>
              </a:ext>
            </a:extLst>
          </p:cNvPr>
          <p:cNvSpPr txBox="1"/>
          <p:nvPr userDrawn="1"/>
        </p:nvSpPr>
        <p:spPr>
          <a:xfrm>
            <a:off x="1558050" y="159467"/>
            <a:ext cx="5544273" cy="584775"/>
          </a:xfrm>
          <a:prstGeom prst="rect">
            <a:avLst/>
          </a:prstGeom>
          <a:noFill/>
        </p:spPr>
        <p:txBody>
          <a:bodyPr wrap="square" rtlCol="0">
            <a:spAutoFit/>
          </a:bodyPr>
          <a:lstStyle/>
          <a:p>
            <a:r>
              <a:rPr lang="en-US" sz="3200" dirty="0">
                <a:solidFill>
                  <a:srgbClr val="8EBAE5"/>
                </a:solidFill>
                <a:latin typeface="Verdana" panose="020B0604030504040204" pitchFamily="34" charset="0"/>
                <a:ea typeface="Verdana" panose="020B0604030504040204" pitchFamily="34" charset="0"/>
              </a:rPr>
              <a:t>Student Council Update</a:t>
            </a:r>
          </a:p>
        </p:txBody>
      </p:sp>
    </p:spTree>
    <p:extLst>
      <p:ext uri="{BB962C8B-B14F-4D97-AF65-F5344CB8AC3E}">
        <p14:creationId xmlns:p14="http://schemas.microsoft.com/office/powerpoint/2010/main" val="62607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23/09/2025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23/09/2025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23/09/2025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23/09/2025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23/09/2025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23/09/2025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23/09/2025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9233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A0A45-BF8C-BA8B-A317-9D91D6B378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32E09D-E213-D040-1114-0EB4E9BD2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CA487C-B692-74EF-65FC-ACA1AA5BF5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5BBC19-1E29-4434-ABC3-82EB8B099DEF}" type="datetimeFigureOut">
              <a:rPr lang="en-GB" smtClean="0"/>
              <a:t>23/09/2025</a:t>
            </a:fld>
            <a:endParaRPr lang="en-GB"/>
          </a:p>
        </p:txBody>
      </p:sp>
      <p:sp>
        <p:nvSpPr>
          <p:cNvPr id="5" name="Footer Placeholder 4">
            <a:extLst>
              <a:ext uri="{FF2B5EF4-FFF2-40B4-BE49-F238E27FC236}">
                <a16:creationId xmlns:a16="http://schemas.microsoft.com/office/drawing/2014/main" id="{E4F1994A-230C-2D53-849E-1AD3AECF8B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7802BDF-F8E2-716E-8E92-C914E3EA4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856CAC-6FF3-434D-8FBB-F5862B84152C}" type="slidenum">
              <a:rPr lang="en-GB" smtClean="0"/>
              <a:t>‹#›</a:t>
            </a:fld>
            <a:endParaRPr lang="en-GB"/>
          </a:p>
        </p:txBody>
      </p:sp>
    </p:spTree>
    <p:extLst>
      <p:ext uri="{BB962C8B-B14F-4D97-AF65-F5344CB8AC3E}">
        <p14:creationId xmlns:p14="http://schemas.microsoft.com/office/powerpoint/2010/main" val="147468567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8EBAE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png"/><Relationship Id="rId7" Type="http://schemas.openxmlformats.org/officeDocument/2006/relationships/hyperlink" Target="https://theholytrinity.sharepoint.com/:v:/s/AllStaff/EQPKoEIS8r5NloFiV3v63bwB3zXo0mKdHQrMMe37QgmK8w?e=KB0PJr" TargetMode="External"/><Relationship Id="rId12" Type="http://schemas.openxmlformats.org/officeDocument/2006/relationships/slide" Target="slide1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3.xml"/><Relationship Id="rId5" Type="http://schemas.openxmlformats.org/officeDocument/2006/relationships/image" Target="../media/image5.png"/><Relationship Id="rId10" Type="http://schemas.openxmlformats.org/officeDocument/2006/relationships/slide" Target="slide7.xml"/><Relationship Id="rId4" Type="http://schemas.openxmlformats.org/officeDocument/2006/relationships/image" Target="../media/image4.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slide" Target="slide1.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hyperlink" Target="https://www.merriam-webster.com/word-of-the-day" TargetMode="Externa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0.png"/><Relationship Id="rId5" Type="http://schemas.openxmlformats.org/officeDocument/2006/relationships/image" Target="../media/image8.jpeg"/><Relationship Id="rId10" Type="http://schemas.openxmlformats.org/officeDocument/2006/relationships/slide" Target="slide6.xml"/><Relationship Id="rId4" Type="http://schemas.openxmlformats.org/officeDocument/2006/relationships/image" Target="../media/image5.png"/><Relationship Id="rId9" Type="http://schemas.openxmlformats.org/officeDocument/2006/relationships/hyperlink" Target="https://youtu.be/JlObMe2ycl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2.xml"/><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slide" Target="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slide" Target="slide2.xml"/><Relationship Id="rId10"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slide" Target="slide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A87C9B-6E20-67DF-B688-21768546D79A}"/>
              </a:ext>
            </a:extLst>
          </p:cNvPr>
          <p:cNvPicPr>
            <a:picLocks noChangeAspect="1"/>
          </p:cNvPicPr>
          <p:nvPr/>
        </p:nvPicPr>
        <p:blipFill>
          <a:blip r:embed="rId3"/>
          <a:stretch>
            <a:fillRect/>
          </a:stretch>
        </p:blipFill>
        <p:spPr>
          <a:xfrm>
            <a:off x="0" y="0"/>
            <a:ext cx="12192000" cy="6858000"/>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627232"/>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9764" y="686553"/>
            <a:ext cx="8706317" cy="441585"/>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Equality and Diversity theme for this half term: </a:t>
            </a:r>
            <a:r>
              <a:rPr lang="en-GB" sz="1900" b="1" dirty="0">
                <a:solidFill>
                  <a:srgbClr val="7030A0"/>
                </a:solidFill>
                <a:latin typeface="Lucida Calligraphy" panose="03010101010101010101" pitchFamily="66" charset="0"/>
              </a:rPr>
              <a:t>Inclusion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9763" y="1166546"/>
            <a:ext cx="8706317" cy="425691"/>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Hope for the world</a:t>
            </a: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64353" y="5556335"/>
            <a:ext cx="4413719" cy="1238520"/>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6" action="ppaction://hlinksldjump"/>
            <a:extLst>
              <a:ext uri="{FF2B5EF4-FFF2-40B4-BE49-F238E27FC236}">
                <a16:creationId xmlns:a16="http://schemas.microsoft.com/office/drawing/2014/main" id="{73045F38-A2B5-3B54-3340-C8BF6DD25123}"/>
              </a:ext>
            </a:extLst>
          </p:cNvPr>
          <p:cNvSpPr/>
          <p:nvPr/>
        </p:nvSpPr>
        <p:spPr>
          <a:xfrm>
            <a:off x="145176" y="1700241"/>
            <a:ext cx="6778203" cy="712789"/>
          </a:xfrm>
          <a:prstGeom prst="flowChartTerminator">
            <a:avLst/>
          </a:prstGeom>
          <a:solidFill>
            <a:srgbClr val="FF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6" name="TextBox 5">
            <a:extLst>
              <a:ext uri="{FF2B5EF4-FFF2-40B4-BE49-F238E27FC236}">
                <a16:creationId xmlns:a16="http://schemas.microsoft.com/office/drawing/2014/main" id="{A29837AD-BA9A-25D2-DE35-8EB4977FD9CB}"/>
              </a:ext>
            </a:extLst>
          </p:cNvPr>
          <p:cNvSpPr txBox="1"/>
          <p:nvPr/>
        </p:nvSpPr>
        <p:spPr>
          <a:xfrm>
            <a:off x="252297" y="4629625"/>
            <a:ext cx="8732864" cy="2123658"/>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400" b="1" dirty="0">
                <a:solidFill>
                  <a:srgbClr val="FFFF00"/>
                </a:solidFill>
              </a:rPr>
              <a:t>Watch: A short video on our trip to Uganda </a:t>
            </a:r>
          </a:p>
          <a:p>
            <a:pPr algn="ctr"/>
            <a:r>
              <a:rPr lang="en-GB" sz="2400" b="1" dirty="0">
                <a:solidFill>
                  <a:srgbClr val="FFFF00"/>
                </a:solidFill>
              </a:rPr>
              <a:t>(read info below first)</a:t>
            </a:r>
          </a:p>
          <a:p>
            <a:pPr algn="ctr"/>
            <a:r>
              <a:rPr lang="en-GB" sz="2000" b="1" dirty="0">
                <a:solidFill>
                  <a:srgbClr val="00B0F0"/>
                </a:solidFill>
                <a:hlinkClick r:id="rId7">
                  <a:extLst>
                    <a:ext uri="{A12FA001-AC4F-418D-AE19-62706E023703}">
                      <ahyp:hlinkClr xmlns:ahyp="http://schemas.microsoft.com/office/drawing/2018/hyperlinkcolor" val="tx"/>
                    </a:ext>
                  </a:extLst>
                </a:hlinkClick>
              </a:rPr>
              <a:t>https://theholytrinity.sharepoint.com/:v:/s/AllStaff/EQPKoEIS8r5NloFiV3v63bwB3zXo0mKdHQrMMe37QgmK8w?e=KB0PJr</a:t>
            </a:r>
            <a:endParaRPr lang="en-GB" sz="2000" b="1" dirty="0">
              <a:solidFill>
                <a:srgbClr val="00B0F0"/>
              </a:solidFill>
            </a:endParaRPr>
          </a:p>
          <a:p>
            <a:pPr algn="ctr"/>
            <a:endParaRPr lang="en-GB" sz="2000" b="1" dirty="0">
              <a:solidFill>
                <a:srgbClr val="00B0F0"/>
              </a:solidFill>
            </a:endParaRPr>
          </a:p>
          <a:p>
            <a:pPr algn="ctr"/>
            <a:r>
              <a:rPr lang="en-GB" sz="2400" b="1" dirty="0">
                <a:solidFill>
                  <a:srgbClr val="FFFF00"/>
                </a:solidFill>
              </a:rPr>
              <a:t>Click </a:t>
            </a:r>
            <a:r>
              <a:rPr lang="en-GB" sz="2400" b="1" dirty="0">
                <a:solidFill>
                  <a:srgbClr val="00B0F0"/>
                </a:solidFill>
                <a:hlinkClick r:id="rId8" action="ppaction://hlinksldjump">
                  <a:extLst>
                    <a:ext uri="{A12FA001-AC4F-418D-AE19-62706E023703}">
                      <ahyp:hlinkClr xmlns:ahyp="http://schemas.microsoft.com/office/drawing/2018/hyperlinkcolor" val="tx"/>
                    </a:ext>
                  </a:extLst>
                </a:hlinkClick>
              </a:rPr>
              <a:t>here</a:t>
            </a:r>
            <a:r>
              <a:rPr lang="en-GB" sz="2400" b="1" dirty="0">
                <a:solidFill>
                  <a:srgbClr val="FFFF00"/>
                </a:solidFill>
              </a:rPr>
              <a:t> for info on the trip</a:t>
            </a:r>
          </a:p>
        </p:txBody>
      </p:sp>
      <p:pic>
        <p:nvPicPr>
          <p:cNvPr id="2" name="Picture 1">
            <a:extLst>
              <a:ext uri="{FF2B5EF4-FFF2-40B4-BE49-F238E27FC236}">
                <a16:creationId xmlns:a16="http://schemas.microsoft.com/office/drawing/2014/main" id="{19FDC956-A9E6-D65D-D2DB-397F226FBF64}"/>
              </a:ext>
            </a:extLst>
          </p:cNvPr>
          <p:cNvPicPr>
            <a:picLocks noChangeAspect="1"/>
          </p:cNvPicPr>
          <p:nvPr/>
        </p:nvPicPr>
        <p:blipFill>
          <a:blip r:embed="rId9"/>
          <a:srcRect l="4546" t="8316" r="4789" b="7776"/>
          <a:stretch>
            <a:fillRect/>
          </a:stretch>
        </p:blipFill>
        <p:spPr>
          <a:xfrm>
            <a:off x="7436595" y="1697250"/>
            <a:ext cx="4602622" cy="2828592"/>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hlinkClick r:id="rId10" action="ppaction://hlinksldjump"/>
            <a:extLst>
              <a:ext uri="{FF2B5EF4-FFF2-40B4-BE49-F238E27FC236}">
                <a16:creationId xmlns:a16="http://schemas.microsoft.com/office/drawing/2014/main" id="{8422FA88-B0DB-E6C0-CF92-273010F3BB38}"/>
              </a:ext>
            </a:extLst>
          </p:cNvPr>
          <p:cNvSpPr txBox="1"/>
          <p:nvPr/>
        </p:nvSpPr>
        <p:spPr>
          <a:xfrm>
            <a:off x="8869256" y="4933148"/>
            <a:ext cx="3169961" cy="1546086"/>
          </a:xfrm>
          <a:prstGeom prst="cloud">
            <a:avLst/>
          </a:prstGeom>
          <a:ln w="38100">
            <a:solidFill>
              <a:srgbClr val="3399FF"/>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3399FF"/>
                </a:solidFill>
              </a:rPr>
              <a:t>Click for a prayer</a:t>
            </a:r>
            <a:endParaRPr lang="en-US" sz="3000" dirty="0">
              <a:solidFill>
                <a:srgbClr val="3399FF"/>
              </a:solidFill>
            </a:endParaRPr>
          </a:p>
        </p:txBody>
      </p:sp>
      <p:sp>
        <p:nvSpPr>
          <p:cNvPr id="8" name="TextBox 7">
            <a:hlinkClick r:id="rId11" action="ppaction://hlinksldjump"/>
            <a:extLst>
              <a:ext uri="{FF2B5EF4-FFF2-40B4-BE49-F238E27FC236}">
                <a16:creationId xmlns:a16="http://schemas.microsoft.com/office/drawing/2014/main" id="{9C534AD6-3C17-FB99-FD1F-42F056C33E46}"/>
              </a:ext>
            </a:extLst>
          </p:cNvPr>
          <p:cNvSpPr txBox="1"/>
          <p:nvPr/>
        </p:nvSpPr>
        <p:spPr>
          <a:xfrm>
            <a:off x="327438" y="2413030"/>
            <a:ext cx="2642597" cy="2331184"/>
          </a:xfrm>
          <a:prstGeom prst="horizont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5" name="Speech Bubble: Rectangle with Corners Rounded 4">
            <a:hlinkClick r:id="rId12" action="ppaction://hlinksldjump"/>
            <a:extLst>
              <a:ext uri="{FF2B5EF4-FFF2-40B4-BE49-F238E27FC236}">
                <a16:creationId xmlns:a16="http://schemas.microsoft.com/office/drawing/2014/main" id="{46B5DC31-7FC5-3931-7738-1B5D8980A6EA}"/>
              </a:ext>
            </a:extLst>
          </p:cNvPr>
          <p:cNvSpPr/>
          <p:nvPr/>
        </p:nvSpPr>
        <p:spPr>
          <a:xfrm>
            <a:off x="3534277" y="2631294"/>
            <a:ext cx="3389102" cy="1632857"/>
          </a:xfrm>
          <a:prstGeom prst="wedgeRoundRectCallou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Click for some info on Student Council</a:t>
            </a: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down)">
                                      <p:cBhvr>
                                        <p:cTn id="53" dur="580">
                                          <p:stCondLst>
                                            <p:cond delay="0"/>
                                          </p:stCondLst>
                                        </p:cTn>
                                        <p:tgtEl>
                                          <p:spTgt spid="2"/>
                                        </p:tgtEl>
                                      </p:cBhvr>
                                    </p:animEffect>
                                    <p:anim calcmode="lin" valueType="num">
                                      <p:cBhvr>
                                        <p:cTn id="5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9" dur="26">
                                          <p:stCondLst>
                                            <p:cond delay="650"/>
                                          </p:stCondLst>
                                        </p:cTn>
                                        <p:tgtEl>
                                          <p:spTgt spid="2"/>
                                        </p:tgtEl>
                                      </p:cBhvr>
                                      <p:to x="100000" y="60000"/>
                                    </p:animScale>
                                    <p:animScale>
                                      <p:cBhvr>
                                        <p:cTn id="60" dur="166" decel="50000">
                                          <p:stCondLst>
                                            <p:cond delay="676"/>
                                          </p:stCondLst>
                                        </p:cTn>
                                        <p:tgtEl>
                                          <p:spTgt spid="2"/>
                                        </p:tgtEl>
                                      </p:cBhvr>
                                      <p:to x="100000" y="100000"/>
                                    </p:animScale>
                                    <p:animScale>
                                      <p:cBhvr>
                                        <p:cTn id="61" dur="26">
                                          <p:stCondLst>
                                            <p:cond delay="1312"/>
                                          </p:stCondLst>
                                        </p:cTn>
                                        <p:tgtEl>
                                          <p:spTgt spid="2"/>
                                        </p:tgtEl>
                                      </p:cBhvr>
                                      <p:to x="100000" y="80000"/>
                                    </p:animScale>
                                    <p:animScale>
                                      <p:cBhvr>
                                        <p:cTn id="62" dur="166" decel="50000">
                                          <p:stCondLst>
                                            <p:cond delay="1338"/>
                                          </p:stCondLst>
                                        </p:cTn>
                                        <p:tgtEl>
                                          <p:spTgt spid="2"/>
                                        </p:tgtEl>
                                      </p:cBhvr>
                                      <p:to x="100000" y="100000"/>
                                    </p:animScale>
                                    <p:animScale>
                                      <p:cBhvr>
                                        <p:cTn id="63" dur="26">
                                          <p:stCondLst>
                                            <p:cond delay="1642"/>
                                          </p:stCondLst>
                                        </p:cTn>
                                        <p:tgtEl>
                                          <p:spTgt spid="2"/>
                                        </p:tgtEl>
                                      </p:cBhvr>
                                      <p:to x="100000" y="90000"/>
                                    </p:animScale>
                                    <p:animScale>
                                      <p:cBhvr>
                                        <p:cTn id="64" dur="166" decel="50000">
                                          <p:stCondLst>
                                            <p:cond delay="1668"/>
                                          </p:stCondLst>
                                        </p:cTn>
                                        <p:tgtEl>
                                          <p:spTgt spid="2"/>
                                        </p:tgtEl>
                                      </p:cBhvr>
                                      <p:to x="100000" y="100000"/>
                                    </p:animScale>
                                    <p:animScale>
                                      <p:cBhvr>
                                        <p:cTn id="65" dur="26">
                                          <p:stCondLst>
                                            <p:cond delay="1808"/>
                                          </p:stCondLst>
                                        </p:cTn>
                                        <p:tgtEl>
                                          <p:spTgt spid="2"/>
                                        </p:tgtEl>
                                      </p:cBhvr>
                                      <p:to x="100000" y="95000"/>
                                    </p:animScale>
                                    <p:animScale>
                                      <p:cBhvr>
                                        <p:cTn id="66" dur="166" decel="50000">
                                          <p:stCondLst>
                                            <p:cond delay="1834"/>
                                          </p:stCondLst>
                                        </p:cTn>
                                        <p:tgtEl>
                                          <p:spTgt spid="2"/>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1000"/>
                                        <p:tgtEl>
                                          <p:spTgt spid="3"/>
                                        </p:tgtEl>
                                      </p:cBhvr>
                                    </p:animEffect>
                                    <p:anim calcmode="lin" valueType="num">
                                      <p:cBhvr>
                                        <p:cTn id="72" dur="1000" fill="hold"/>
                                        <p:tgtEl>
                                          <p:spTgt spid="3"/>
                                        </p:tgtEl>
                                        <p:attrNameLst>
                                          <p:attrName>ppt_x</p:attrName>
                                        </p:attrNameLst>
                                      </p:cBhvr>
                                      <p:tavLst>
                                        <p:tav tm="0">
                                          <p:val>
                                            <p:strVal val="#ppt_x"/>
                                          </p:val>
                                        </p:tav>
                                        <p:tav tm="100000">
                                          <p:val>
                                            <p:strVal val="#ppt_x"/>
                                          </p:val>
                                        </p:tav>
                                      </p:tavLst>
                                    </p:anim>
                                    <p:anim calcmode="lin" valueType="num">
                                      <p:cBhvr>
                                        <p:cTn id="7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3" grpId="0" animBg="1"/>
      <p:bldP spid="6" grpId="0" animBg="1"/>
      <p:bldP spid="3" grpId="0" animBg="1"/>
      <p:bldP spid="8"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BD482-DB42-1DB6-6E40-26EE616A25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8E93F5-195E-C748-2829-C86486F507E3}"/>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397512F6-63E2-BF1B-7846-BC52D1D16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6665C0F3-4406-4FAD-2880-3010383CD08A}"/>
              </a:ext>
            </a:extLst>
          </p:cNvPr>
          <p:cNvSpPr txBox="1"/>
          <p:nvPr/>
        </p:nvSpPr>
        <p:spPr>
          <a:xfrm>
            <a:off x="10099374" y="1419904"/>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7C4B07E5-7014-7F89-AF36-F28070E2A78F}"/>
              </a:ext>
            </a:extLst>
          </p:cNvPr>
          <p:cNvSpPr txBox="1"/>
          <p:nvPr/>
        </p:nvSpPr>
        <p:spPr>
          <a:xfrm>
            <a:off x="1655104"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650C3B60-7CA8-AA80-AF0F-8C00EC5CC568}"/>
              </a:ext>
            </a:extLst>
          </p:cNvPr>
          <p:cNvSpPr txBox="1"/>
          <p:nvPr/>
        </p:nvSpPr>
        <p:spPr>
          <a:xfrm>
            <a:off x="7555626"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ECC74DCF-D92D-F72F-9D2C-B1D4D7671CF0}"/>
              </a:ext>
            </a:extLst>
          </p:cNvPr>
          <p:cNvSpPr txBox="1"/>
          <p:nvPr/>
        </p:nvSpPr>
        <p:spPr>
          <a:xfrm>
            <a:off x="7490645" y="2595410"/>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E484AB16-7195-4812-FCCC-6A2F76AC0A12}"/>
              </a:ext>
            </a:extLst>
          </p:cNvPr>
          <p:cNvSpPr/>
          <p:nvPr/>
        </p:nvSpPr>
        <p:spPr>
          <a:xfrm>
            <a:off x="475860" y="125361"/>
            <a:ext cx="9227209" cy="6607278"/>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Almighty God</a:t>
            </a:r>
          </a:p>
          <a:p>
            <a:pPr algn="ctr"/>
            <a:endParaRPr lang="en-GB" sz="3200" dirty="0"/>
          </a:p>
          <a:p>
            <a:pPr algn="ctr"/>
            <a:r>
              <a:rPr lang="en-GB" sz="3200" dirty="0"/>
              <a:t>As we venture out into our school day, help us to remember the following:</a:t>
            </a:r>
          </a:p>
          <a:p>
            <a:pPr algn="ctr"/>
            <a:endParaRPr lang="en-GB" sz="3200" dirty="0"/>
          </a:p>
          <a:p>
            <a:pPr algn="ctr"/>
            <a:r>
              <a:rPr lang="en-GB" sz="3200" dirty="0"/>
              <a:t>You value us and give us </a:t>
            </a:r>
            <a:r>
              <a:rPr lang="en-GB" sz="3200" dirty="0">
                <a:solidFill>
                  <a:srgbClr val="FFFF00"/>
                </a:solidFill>
              </a:rPr>
              <a:t>dignity</a:t>
            </a:r>
            <a:r>
              <a:rPr lang="en-GB" sz="3200" dirty="0"/>
              <a:t>;</a:t>
            </a:r>
          </a:p>
          <a:p>
            <a:pPr algn="ctr"/>
            <a:r>
              <a:rPr lang="en-GB" sz="3200" dirty="0"/>
              <a:t>We are part of a wonderful </a:t>
            </a:r>
            <a:r>
              <a:rPr lang="en-GB" sz="3200" dirty="0">
                <a:solidFill>
                  <a:srgbClr val="00B050"/>
                </a:solidFill>
              </a:rPr>
              <a:t>community</a:t>
            </a:r>
            <a:r>
              <a:rPr lang="en-GB" sz="3200" dirty="0"/>
              <a:t>;</a:t>
            </a:r>
          </a:p>
          <a:p>
            <a:pPr algn="ctr"/>
            <a:r>
              <a:rPr lang="en-GB" sz="3200" dirty="0"/>
              <a:t>You will help us make </a:t>
            </a:r>
            <a:r>
              <a:rPr lang="en-GB" sz="3200" dirty="0">
                <a:solidFill>
                  <a:srgbClr val="FFC000"/>
                </a:solidFill>
              </a:rPr>
              <a:t>wise</a:t>
            </a:r>
            <a:r>
              <a:rPr lang="en-GB" sz="3200" dirty="0"/>
              <a:t> decisions;</a:t>
            </a:r>
          </a:p>
          <a:p>
            <a:pPr algn="ctr"/>
            <a:r>
              <a:rPr lang="en-GB" sz="3200" dirty="0"/>
              <a:t>Because You are for us, we can have </a:t>
            </a:r>
            <a:r>
              <a:rPr lang="en-GB" sz="3200" dirty="0">
                <a:solidFill>
                  <a:srgbClr val="3399FF"/>
                </a:solidFill>
              </a:rPr>
              <a:t>hope</a:t>
            </a:r>
            <a:r>
              <a:rPr lang="en-GB" sz="3200" dirty="0"/>
              <a:t>!</a:t>
            </a:r>
          </a:p>
          <a:p>
            <a:pPr algn="ctr"/>
            <a:endParaRPr lang="en-GB" sz="3200" dirty="0"/>
          </a:p>
          <a:p>
            <a:pPr algn="ctr"/>
            <a:r>
              <a:rPr lang="en-GB" sz="3200" dirty="0"/>
              <a:t>Bless all we do today.  Help us to be kind with our words and actions.</a:t>
            </a:r>
          </a:p>
          <a:p>
            <a:pPr algn="ctr"/>
            <a:r>
              <a:rPr lang="en-GB" sz="3200" dirty="0"/>
              <a:t>Amen</a:t>
            </a:r>
          </a:p>
        </p:txBody>
      </p:sp>
      <p:pic>
        <p:nvPicPr>
          <p:cNvPr id="34" name="Picture 33">
            <a:extLst>
              <a:ext uri="{FF2B5EF4-FFF2-40B4-BE49-F238E27FC236}">
                <a16:creationId xmlns:a16="http://schemas.microsoft.com/office/drawing/2014/main" id="{D4A55641-1214-6090-276E-325B2ED22104}"/>
              </a:ext>
            </a:extLst>
          </p:cNvPr>
          <p:cNvPicPr>
            <a:picLocks noChangeAspect="1"/>
          </p:cNvPicPr>
          <p:nvPr/>
        </p:nvPicPr>
        <p:blipFill>
          <a:blip r:embed="rId6"/>
          <a:stretch>
            <a:fillRect/>
          </a:stretch>
        </p:blipFill>
        <p:spPr>
          <a:xfrm>
            <a:off x="9925183" y="5361927"/>
            <a:ext cx="2036240" cy="1268078"/>
          </a:xfrm>
          <a:prstGeom prst="rect">
            <a:avLst/>
          </a:prstGeom>
        </p:spPr>
      </p:pic>
    </p:spTree>
    <p:extLst>
      <p:ext uri="{BB962C8B-B14F-4D97-AF65-F5344CB8AC3E}">
        <p14:creationId xmlns:p14="http://schemas.microsoft.com/office/powerpoint/2010/main" val="99778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C5D2B49-BC71-FAE8-89EF-33FC10DC389D}"/>
              </a:ext>
            </a:extLst>
          </p:cNvPr>
          <p:cNvSpPr txBox="1"/>
          <p:nvPr/>
        </p:nvSpPr>
        <p:spPr>
          <a:xfrm>
            <a:off x="248939" y="4588108"/>
            <a:ext cx="4085309" cy="523220"/>
          </a:xfrm>
          <a:prstGeom prst="rect">
            <a:avLst/>
          </a:prstGeom>
          <a:noFill/>
        </p:spPr>
        <p:txBody>
          <a:bodyPr wrap="square" rtlCol="0">
            <a:spAutoFit/>
          </a:bodyPr>
          <a:lstStyle/>
          <a:p>
            <a:r>
              <a:rPr lang="en-US" sz="2800" dirty="0">
                <a:solidFill>
                  <a:schemeClr val="bg1"/>
                </a:solidFill>
              </a:rPr>
              <a:t>Student Council said…</a:t>
            </a:r>
            <a:endParaRPr lang="en-GB" sz="2800" dirty="0">
              <a:solidFill>
                <a:schemeClr val="bg1"/>
              </a:solidFill>
            </a:endParaRPr>
          </a:p>
        </p:txBody>
      </p:sp>
      <p:pic>
        <p:nvPicPr>
          <p:cNvPr id="13" name="Graphic 12">
            <a:extLst>
              <a:ext uri="{FF2B5EF4-FFF2-40B4-BE49-F238E27FC236}">
                <a16:creationId xmlns:a16="http://schemas.microsoft.com/office/drawing/2014/main" id="{6A19E60E-A1B1-2F79-F11C-28A7E0549A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0053" y="5203488"/>
            <a:ext cx="3436106" cy="1403630"/>
          </a:xfrm>
          <a:prstGeom prst="rect">
            <a:avLst/>
          </a:prstGeom>
        </p:spPr>
      </p:pic>
      <p:sp>
        <p:nvSpPr>
          <p:cNvPr id="14" name="TextBox 13">
            <a:extLst>
              <a:ext uri="{FF2B5EF4-FFF2-40B4-BE49-F238E27FC236}">
                <a16:creationId xmlns:a16="http://schemas.microsoft.com/office/drawing/2014/main" id="{5B8FFDBC-3344-D831-F425-A15FCEBE17D3}"/>
              </a:ext>
            </a:extLst>
          </p:cNvPr>
          <p:cNvSpPr txBox="1"/>
          <p:nvPr/>
        </p:nvSpPr>
        <p:spPr>
          <a:xfrm>
            <a:off x="1382893" y="5204974"/>
            <a:ext cx="2551804" cy="1200329"/>
          </a:xfrm>
          <a:prstGeom prst="rect">
            <a:avLst/>
          </a:prstGeom>
          <a:noFill/>
        </p:spPr>
        <p:txBody>
          <a:bodyPr wrap="square" lIns="91440" tIns="45720" rIns="91440" bIns="45720" rtlCol="0" anchor="t">
            <a:spAutoFit/>
          </a:bodyPr>
          <a:lstStyle/>
          <a:p>
            <a:r>
              <a:rPr lang="en-US" dirty="0">
                <a:solidFill>
                  <a:schemeClr val="bg1"/>
                </a:solidFill>
                <a:latin typeface="Verdana"/>
                <a:ea typeface="Verdana"/>
              </a:rPr>
              <a:t>We are meeting with refectory staff on Tuesday 30th of September </a:t>
            </a:r>
            <a:endParaRPr lang="en-US" dirty="0">
              <a:solidFill>
                <a:schemeClr val="bg1"/>
              </a:solidFill>
              <a:latin typeface="Verdana" panose="020B0604030504040204" pitchFamily="34" charset="0"/>
              <a:ea typeface="Verdana" panose="020B0604030504040204" pitchFamily="34" charset="0"/>
            </a:endParaRPr>
          </a:p>
        </p:txBody>
      </p:sp>
      <p:grpSp>
        <p:nvGrpSpPr>
          <p:cNvPr id="19" name="Graphic 15">
            <a:extLst>
              <a:ext uri="{FF2B5EF4-FFF2-40B4-BE49-F238E27FC236}">
                <a16:creationId xmlns:a16="http://schemas.microsoft.com/office/drawing/2014/main" id="{93ACAF2E-89AD-1202-46A0-DF48B27F0125}"/>
              </a:ext>
            </a:extLst>
          </p:cNvPr>
          <p:cNvGrpSpPr/>
          <p:nvPr/>
        </p:nvGrpSpPr>
        <p:grpSpPr>
          <a:xfrm>
            <a:off x="8329090" y="233973"/>
            <a:ext cx="3633081" cy="6624027"/>
            <a:chOff x="8183337" y="233972"/>
            <a:chExt cx="3778835" cy="6889773"/>
          </a:xfrm>
          <a:solidFill>
            <a:srgbClr val="8EBAE5"/>
          </a:solidFill>
        </p:grpSpPr>
        <p:sp>
          <p:nvSpPr>
            <p:cNvPr id="20" name="Freeform: Shape 19">
              <a:extLst>
                <a:ext uri="{FF2B5EF4-FFF2-40B4-BE49-F238E27FC236}">
                  <a16:creationId xmlns:a16="http://schemas.microsoft.com/office/drawing/2014/main" id="{1DE6B182-6341-4689-B2FE-93B51F328075}"/>
                </a:ext>
              </a:extLst>
            </p:cNvPr>
            <p:cNvSpPr/>
            <p:nvPr/>
          </p:nvSpPr>
          <p:spPr>
            <a:xfrm>
              <a:off x="8183337" y="5467659"/>
              <a:ext cx="772144" cy="1656086"/>
            </a:xfrm>
            <a:custGeom>
              <a:avLst/>
              <a:gdLst>
                <a:gd name="connsiteX0" fmla="*/ 379010 w 772144"/>
                <a:gd name="connsiteY0" fmla="*/ 159 h 1656086"/>
                <a:gd name="connsiteX1" fmla="*/ 116531 w 772144"/>
                <a:gd name="connsiteY1" fmla="*/ 260602 h 1656086"/>
                <a:gd name="connsiteX2" fmla="*/ 116507 w 772144"/>
                <a:gd name="connsiteY2" fmla="*/ 260602 h 1656086"/>
                <a:gd name="connsiteX3" fmla="*/ 116531 w 772144"/>
                <a:gd name="connsiteY3" fmla="*/ 261204 h 1656086"/>
                <a:gd name="connsiteX4" fmla="*/ 116483 w 772144"/>
                <a:gd name="connsiteY4" fmla="*/ 262684 h 1656086"/>
                <a:gd name="connsiteX5" fmla="*/ 116556 w 772144"/>
                <a:gd name="connsiteY5" fmla="*/ 262684 h 1656086"/>
                <a:gd name="connsiteX6" fmla="*/ 379010 w 772144"/>
                <a:gd name="connsiteY6" fmla="*/ 523128 h 1656086"/>
                <a:gd name="connsiteX7" fmla="*/ 380586 w 772144"/>
                <a:gd name="connsiteY7" fmla="*/ 523128 h 1656086"/>
                <a:gd name="connsiteX8" fmla="*/ 643065 w 772144"/>
                <a:gd name="connsiteY8" fmla="*/ 262684 h 1656086"/>
                <a:gd name="connsiteX9" fmla="*/ 643113 w 772144"/>
                <a:gd name="connsiteY9" fmla="*/ 262684 h 1656086"/>
                <a:gd name="connsiteX10" fmla="*/ 643089 w 772144"/>
                <a:gd name="connsiteY10" fmla="*/ 261625 h 1656086"/>
                <a:gd name="connsiteX11" fmla="*/ 643113 w 772144"/>
                <a:gd name="connsiteY11" fmla="*/ 260602 h 1656086"/>
                <a:gd name="connsiteX12" fmla="*/ 643065 w 772144"/>
                <a:gd name="connsiteY12" fmla="*/ 260602 h 1656086"/>
                <a:gd name="connsiteX13" fmla="*/ 380586 w 772144"/>
                <a:gd name="connsiteY13" fmla="*/ 159 h 1656086"/>
                <a:gd name="connsiteX14" fmla="*/ 379010 w 772144"/>
                <a:gd name="connsiteY14" fmla="*/ 113615 h 1656086"/>
                <a:gd name="connsiteX15" fmla="*/ 380586 w 772144"/>
                <a:gd name="connsiteY15" fmla="*/ 113615 h 1656086"/>
                <a:gd name="connsiteX16" fmla="*/ 529620 w 772144"/>
                <a:gd name="connsiteY16" fmla="*/ 262034 h 1656086"/>
                <a:gd name="connsiteX17" fmla="*/ 380586 w 772144"/>
                <a:gd name="connsiteY17" fmla="*/ 409647 h 1656086"/>
                <a:gd name="connsiteX18" fmla="*/ 379010 w 772144"/>
                <a:gd name="connsiteY18" fmla="*/ 409647 h 1656086"/>
                <a:gd name="connsiteX19" fmla="*/ 229976 w 772144"/>
                <a:gd name="connsiteY19" fmla="*/ 261252 h 1656086"/>
                <a:gd name="connsiteX20" fmla="*/ 379010 w 772144"/>
                <a:gd name="connsiteY20" fmla="*/ 113615 h 1656086"/>
                <a:gd name="connsiteX21" fmla="*/ 216657 w 772144"/>
                <a:gd name="connsiteY21" fmla="*/ 613123 h 1656086"/>
                <a:gd name="connsiteX22" fmla="*/ -751 w 772144"/>
                <a:gd name="connsiteY22" fmla="*/ 830542 h 1656086"/>
                <a:gd name="connsiteX23" fmla="*/ -751 w 772144"/>
                <a:gd name="connsiteY23" fmla="*/ 1652456 h 1656086"/>
                <a:gd name="connsiteX24" fmla="*/ 112693 w 772144"/>
                <a:gd name="connsiteY24" fmla="*/ 1656246 h 1656086"/>
                <a:gd name="connsiteX25" fmla="*/ 112693 w 772144"/>
                <a:gd name="connsiteY25" fmla="*/ 830542 h 1656086"/>
                <a:gd name="connsiteX26" fmla="*/ 216777 w 772144"/>
                <a:gd name="connsiteY26" fmla="*/ 726459 h 1656086"/>
                <a:gd name="connsiteX27" fmla="*/ 218065 w 772144"/>
                <a:gd name="connsiteY27" fmla="*/ 726459 h 1656086"/>
                <a:gd name="connsiteX28" fmla="*/ 225957 w 772144"/>
                <a:gd name="connsiteY28" fmla="*/ 727265 h 1656086"/>
                <a:gd name="connsiteX29" fmla="*/ 553864 w 772144"/>
                <a:gd name="connsiteY29" fmla="*/ 727265 h 1656086"/>
                <a:gd name="connsiteX30" fmla="*/ 657948 w 772144"/>
                <a:gd name="connsiteY30" fmla="*/ 831336 h 1656086"/>
                <a:gd name="connsiteX31" fmla="*/ 657948 w 772144"/>
                <a:gd name="connsiteY31" fmla="*/ 1653262 h 1656086"/>
                <a:gd name="connsiteX32" fmla="*/ 771393 w 772144"/>
                <a:gd name="connsiteY32" fmla="*/ 1649448 h 1656086"/>
                <a:gd name="connsiteX33" fmla="*/ 771393 w 772144"/>
                <a:gd name="connsiteY33" fmla="*/ 831336 h 1656086"/>
                <a:gd name="connsiteX34" fmla="*/ 553984 w 772144"/>
                <a:gd name="connsiteY34" fmla="*/ 613929 h 1656086"/>
                <a:gd name="connsiteX35" fmla="*/ 349521 w 772144"/>
                <a:gd name="connsiteY35" fmla="*/ 613929 h 1656086"/>
                <a:gd name="connsiteX36" fmla="*/ 311405 w 772144"/>
                <a:gd name="connsiteY36" fmla="*/ 614326 h 1656086"/>
                <a:gd name="connsiteX37" fmla="*/ 246688 w 772144"/>
                <a:gd name="connsiteY37" fmla="*/ 613123 h 165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2144" h="1656086">
                  <a:moveTo>
                    <a:pt x="379010" y="159"/>
                  </a:moveTo>
                  <a:cubicBezTo>
                    <a:pt x="234969" y="159"/>
                    <a:pt x="117662" y="116827"/>
                    <a:pt x="116531" y="260602"/>
                  </a:cubicBezTo>
                  <a:lnTo>
                    <a:pt x="116507" y="260602"/>
                  </a:lnTo>
                  <a:cubicBezTo>
                    <a:pt x="116507" y="260807"/>
                    <a:pt x="116531" y="261000"/>
                    <a:pt x="116531" y="261204"/>
                  </a:cubicBezTo>
                  <a:cubicBezTo>
                    <a:pt x="116531" y="261709"/>
                    <a:pt x="116483" y="262191"/>
                    <a:pt x="116483" y="262684"/>
                  </a:cubicBezTo>
                  <a:lnTo>
                    <a:pt x="116556" y="262684"/>
                  </a:lnTo>
                  <a:cubicBezTo>
                    <a:pt x="117686" y="406459"/>
                    <a:pt x="234969" y="523128"/>
                    <a:pt x="379010" y="523128"/>
                  </a:cubicBezTo>
                  <a:lnTo>
                    <a:pt x="380586" y="523128"/>
                  </a:lnTo>
                  <a:cubicBezTo>
                    <a:pt x="524627" y="523128"/>
                    <a:pt x="641934" y="406459"/>
                    <a:pt x="643065" y="262684"/>
                  </a:cubicBezTo>
                  <a:lnTo>
                    <a:pt x="643113" y="262684"/>
                  </a:lnTo>
                  <a:cubicBezTo>
                    <a:pt x="643113" y="262335"/>
                    <a:pt x="643089" y="261986"/>
                    <a:pt x="643089" y="261625"/>
                  </a:cubicBezTo>
                  <a:cubicBezTo>
                    <a:pt x="643101" y="261288"/>
                    <a:pt x="643113" y="260939"/>
                    <a:pt x="643113" y="260602"/>
                  </a:cubicBezTo>
                  <a:lnTo>
                    <a:pt x="643065" y="260602"/>
                  </a:lnTo>
                  <a:cubicBezTo>
                    <a:pt x="641934" y="116827"/>
                    <a:pt x="524627" y="159"/>
                    <a:pt x="380586" y="159"/>
                  </a:cubicBezTo>
                  <a:close/>
                  <a:moveTo>
                    <a:pt x="379010" y="113615"/>
                  </a:moveTo>
                  <a:lnTo>
                    <a:pt x="380586" y="113615"/>
                  </a:lnTo>
                  <a:cubicBezTo>
                    <a:pt x="462544" y="113615"/>
                    <a:pt x="529259" y="180161"/>
                    <a:pt x="529620" y="262034"/>
                  </a:cubicBezTo>
                  <a:cubicBezTo>
                    <a:pt x="528838" y="343547"/>
                    <a:pt x="462280" y="409647"/>
                    <a:pt x="380586" y="409647"/>
                  </a:cubicBezTo>
                  <a:lnTo>
                    <a:pt x="379010" y="409647"/>
                  </a:lnTo>
                  <a:cubicBezTo>
                    <a:pt x="297051" y="409647"/>
                    <a:pt x="230337" y="343126"/>
                    <a:pt x="229976" y="261252"/>
                  </a:cubicBezTo>
                  <a:cubicBezTo>
                    <a:pt x="230758" y="179740"/>
                    <a:pt x="297316" y="113615"/>
                    <a:pt x="379010" y="113615"/>
                  </a:cubicBezTo>
                  <a:close/>
                  <a:moveTo>
                    <a:pt x="216657" y="613123"/>
                  </a:moveTo>
                  <a:cubicBezTo>
                    <a:pt x="96824" y="613123"/>
                    <a:pt x="-751" y="710589"/>
                    <a:pt x="-751" y="830542"/>
                  </a:cubicBezTo>
                  <a:lnTo>
                    <a:pt x="-751" y="1652456"/>
                  </a:lnTo>
                  <a:lnTo>
                    <a:pt x="112693" y="1656246"/>
                  </a:lnTo>
                  <a:lnTo>
                    <a:pt x="112693" y="830542"/>
                  </a:lnTo>
                  <a:cubicBezTo>
                    <a:pt x="112693" y="773153"/>
                    <a:pt x="159388" y="726459"/>
                    <a:pt x="216777" y="726459"/>
                  </a:cubicBezTo>
                  <a:lnTo>
                    <a:pt x="218065" y="726459"/>
                  </a:lnTo>
                  <a:cubicBezTo>
                    <a:pt x="220796" y="726796"/>
                    <a:pt x="223695" y="727265"/>
                    <a:pt x="225957" y="727265"/>
                  </a:cubicBezTo>
                  <a:lnTo>
                    <a:pt x="553864" y="727265"/>
                  </a:lnTo>
                  <a:cubicBezTo>
                    <a:pt x="611254" y="727265"/>
                    <a:pt x="657948" y="773947"/>
                    <a:pt x="657948" y="831336"/>
                  </a:cubicBezTo>
                  <a:lnTo>
                    <a:pt x="657948" y="1653262"/>
                  </a:lnTo>
                  <a:lnTo>
                    <a:pt x="771393" y="1649448"/>
                  </a:lnTo>
                  <a:lnTo>
                    <a:pt x="771393" y="831336"/>
                  </a:lnTo>
                  <a:cubicBezTo>
                    <a:pt x="771393" y="711383"/>
                    <a:pt x="673817" y="613929"/>
                    <a:pt x="553984" y="613929"/>
                  </a:cubicBezTo>
                  <a:lnTo>
                    <a:pt x="349521" y="613929"/>
                  </a:lnTo>
                  <a:cubicBezTo>
                    <a:pt x="336093" y="613929"/>
                    <a:pt x="323473" y="614085"/>
                    <a:pt x="311405" y="614326"/>
                  </a:cubicBezTo>
                  <a:cubicBezTo>
                    <a:pt x="292227" y="613568"/>
                    <a:pt x="270835" y="613123"/>
                    <a:pt x="246688" y="613123"/>
                  </a:cubicBezTo>
                  <a:close/>
                </a:path>
              </a:pathLst>
            </a:custGeom>
            <a:solidFill>
              <a:srgbClr val="8EBAE5"/>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67F64D9-DD9C-8770-3337-DEFD09A5497D}"/>
                </a:ext>
              </a:extLst>
            </p:cNvPr>
            <p:cNvSpPr/>
            <p:nvPr/>
          </p:nvSpPr>
          <p:spPr>
            <a:xfrm>
              <a:off x="9180024" y="5444750"/>
              <a:ext cx="772168" cy="1656074"/>
            </a:xfrm>
            <a:custGeom>
              <a:avLst/>
              <a:gdLst>
                <a:gd name="connsiteX0" fmla="*/ 379034 w 772168"/>
                <a:gd name="connsiteY0" fmla="*/ 159 h 1656074"/>
                <a:gd name="connsiteX1" fmla="*/ 116556 w 772168"/>
                <a:gd name="connsiteY1" fmla="*/ 260591 h 1656074"/>
                <a:gd name="connsiteX2" fmla="*/ 116508 w 772168"/>
                <a:gd name="connsiteY2" fmla="*/ 260591 h 1656074"/>
                <a:gd name="connsiteX3" fmla="*/ 116531 w 772168"/>
                <a:gd name="connsiteY3" fmla="*/ 261601 h 1656074"/>
                <a:gd name="connsiteX4" fmla="*/ 116508 w 772168"/>
                <a:gd name="connsiteY4" fmla="*/ 262684 h 1656074"/>
                <a:gd name="connsiteX5" fmla="*/ 116556 w 772168"/>
                <a:gd name="connsiteY5" fmla="*/ 262684 h 1656074"/>
                <a:gd name="connsiteX6" fmla="*/ 379034 w 772168"/>
                <a:gd name="connsiteY6" fmla="*/ 523104 h 1656074"/>
                <a:gd name="connsiteX7" fmla="*/ 380586 w 772168"/>
                <a:gd name="connsiteY7" fmla="*/ 523104 h 1656074"/>
                <a:gd name="connsiteX8" fmla="*/ 643065 w 772168"/>
                <a:gd name="connsiteY8" fmla="*/ 262684 h 1656074"/>
                <a:gd name="connsiteX9" fmla="*/ 643113 w 772168"/>
                <a:gd name="connsiteY9" fmla="*/ 262684 h 1656074"/>
                <a:gd name="connsiteX10" fmla="*/ 643089 w 772168"/>
                <a:gd name="connsiteY10" fmla="*/ 261674 h 1656074"/>
                <a:gd name="connsiteX11" fmla="*/ 643113 w 772168"/>
                <a:gd name="connsiteY11" fmla="*/ 260591 h 1656074"/>
                <a:gd name="connsiteX12" fmla="*/ 643065 w 772168"/>
                <a:gd name="connsiteY12" fmla="*/ 260591 h 1656074"/>
                <a:gd name="connsiteX13" fmla="*/ 380586 w 772168"/>
                <a:gd name="connsiteY13" fmla="*/ 159 h 1656074"/>
                <a:gd name="connsiteX14" fmla="*/ 379034 w 772168"/>
                <a:gd name="connsiteY14" fmla="*/ 113603 h 1656074"/>
                <a:gd name="connsiteX15" fmla="*/ 380586 w 772168"/>
                <a:gd name="connsiteY15" fmla="*/ 113603 h 1656074"/>
                <a:gd name="connsiteX16" fmla="*/ 529644 w 772168"/>
                <a:gd name="connsiteY16" fmla="*/ 261625 h 1656074"/>
                <a:gd name="connsiteX17" fmla="*/ 380586 w 772168"/>
                <a:gd name="connsiteY17" fmla="*/ 409648 h 1656074"/>
                <a:gd name="connsiteX18" fmla="*/ 379034 w 772168"/>
                <a:gd name="connsiteY18" fmla="*/ 409648 h 1656074"/>
                <a:gd name="connsiteX19" fmla="*/ 229976 w 772168"/>
                <a:gd name="connsiteY19" fmla="*/ 261625 h 1656074"/>
                <a:gd name="connsiteX20" fmla="*/ 379034 w 772168"/>
                <a:gd name="connsiteY20" fmla="*/ 113603 h 1656074"/>
                <a:gd name="connsiteX21" fmla="*/ 216658 w 772168"/>
                <a:gd name="connsiteY21" fmla="*/ 613123 h 1656074"/>
                <a:gd name="connsiteX22" fmla="*/ -751 w 772168"/>
                <a:gd name="connsiteY22" fmla="*/ 830530 h 1656074"/>
                <a:gd name="connsiteX23" fmla="*/ -751 w 772168"/>
                <a:gd name="connsiteY23" fmla="*/ 1652456 h 1656074"/>
                <a:gd name="connsiteX24" fmla="*/ 112718 w 772168"/>
                <a:gd name="connsiteY24" fmla="*/ 1656234 h 1656074"/>
                <a:gd name="connsiteX25" fmla="*/ 112718 w 772168"/>
                <a:gd name="connsiteY25" fmla="*/ 830530 h 1656074"/>
                <a:gd name="connsiteX26" fmla="*/ 216778 w 772168"/>
                <a:gd name="connsiteY26" fmla="*/ 726459 h 1656074"/>
                <a:gd name="connsiteX27" fmla="*/ 218065 w 772168"/>
                <a:gd name="connsiteY27" fmla="*/ 726459 h 1656074"/>
                <a:gd name="connsiteX28" fmla="*/ 225958 w 772168"/>
                <a:gd name="connsiteY28" fmla="*/ 727253 h 1656074"/>
                <a:gd name="connsiteX29" fmla="*/ 553888 w 772168"/>
                <a:gd name="connsiteY29" fmla="*/ 727253 h 1656074"/>
                <a:gd name="connsiteX30" fmla="*/ 657972 w 772168"/>
                <a:gd name="connsiteY30" fmla="*/ 831337 h 1656074"/>
                <a:gd name="connsiteX31" fmla="*/ 657972 w 772168"/>
                <a:gd name="connsiteY31" fmla="*/ 1653250 h 1656074"/>
                <a:gd name="connsiteX32" fmla="*/ 771417 w 772168"/>
                <a:gd name="connsiteY32" fmla="*/ 1649448 h 1656074"/>
                <a:gd name="connsiteX33" fmla="*/ 771417 w 772168"/>
                <a:gd name="connsiteY33" fmla="*/ 831337 h 1656074"/>
                <a:gd name="connsiteX34" fmla="*/ 554008 w 772168"/>
                <a:gd name="connsiteY34" fmla="*/ 613917 h 1656074"/>
                <a:gd name="connsiteX35" fmla="*/ 349545 w 772168"/>
                <a:gd name="connsiteY35" fmla="*/ 613917 h 1656074"/>
                <a:gd name="connsiteX36" fmla="*/ 311430 w 772168"/>
                <a:gd name="connsiteY36" fmla="*/ 614326 h 1656074"/>
                <a:gd name="connsiteX37" fmla="*/ 246688 w 772168"/>
                <a:gd name="connsiteY37" fmla="*/ 613123 h 165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2168" h="1656074">
                  <a:moveTo>
                    <a:pt x="379034" y="159"/>
                  </a:moveTo>
                  <a:cubicBezTo>
                    <a:pt x="234993" y="159"/>
                    <a:pt x="117686" y="116816"/>
                    <a:pt x="116556" y="260591"/>
                  </a:cubicBezTo>
                  <a:lnTo>
                    <a:pt x="116508" y="260591"/>
                  </a:lnTo>
                  <a:cubicBezTo>
                    <a:pt x="116508" y="260928"/>
                    <a:pt x="116531" y="261264"/>
                    <a:pt x="116531" y="261601"/>
                  </a:cubicBezTo>
                  <a:cubicBezTo>
                    <a:pt x="116520" y="261962"/>
                    <a:pt x="116508" y="262323"/>
                    <a:pt x="116508" y="262684"/>
                  </a:cubicBezTo>
                  <a:lnTo>
                    <a:pt x="116556" y="262684"/>
                  </a:lnTo>
                  <a:cubicBezTo>
                    <a:pt x="117686" y="406460"/>
                    <a:pt x="234993" y="523104"/>
                    <a:pt x="379034" y="523104"/>
                  </a:cubicBezTo>
                  <a:lnTo>
                    <a:pt x="380586" y="523104"/>
                  </a:lnTo>
                  <a:cubicBezTo>
                    <a:pt x="524627" y="523104"/>
                    <a:pt x="641934" y="406460"/>
                    <a:pt x="643065" y="262684"/>
                  </a:cubicBezTo>
                  <a:lnTo>
                    <a:pt x="643113" y="262684"/>
                  </a:lnTo>
                  <a:cubicBezTo>
                    <a:pt x="643113" y="262348"/>
                    <a:pt x="643089" y="262011"/>
                    <a:pt x="643089" y="261674"/>
                  </a:cubicBezTo>
                  <a:cubicBezTo>
                    <a:pt x="643089" y="261313"/>
                    <a:pt x="643113" y="260952"/>
                    <a:pt x="643113" y="260591"/>
                  </a:cubicBezTo>
                  <a:lnTo>
                    <a:pt x="643065" y="260591"/>
                  </a:lnTo>
                  <a:cubicBezTo>
                    <a:pt x="641934" y="116816"/>
                    <a:pt x="524627" y="159"/>
                    <a:pt x="380586" y="159"/>
                  </a:cubicBezTo>
                  <a:close/>
                  <a:moveTo>
                    <a:pt x="379034" y="113603"/>
                  </a:moveTo>
                  <a:lnTo>
                    <a:pt x="380586" y="113603"/>
                  </a:lnTo>
                  <a:cubicBezTo>
                    <a:pt x="462400" y="113603"/>
                    <a:pt x="529067" y="179944"/>
                    <a:pt x="529644" y="261625"/>
                  </a:cubicBezTo>
                  <a:cubicBezTo>
                    <a:pt x="529079" y="343331"/>
                    <a:pt x="462413" y="409648"/>
                    <a:pt x="380586" y="409648"/>
                  </a:cubicBezTo>
                  <a:lnTo>
                    <a:pt x="379034" y="409648"/>
                  </a:lnTo>
                  <a:cubicBezTo>
                    <a:pt x="297208" y="409648"/>
                    <a:pt x="230542" y="343331"/>
                    <a:pt x="229976" y="261625"/>
                  </a:cubicBezTo>
                  <a:cubicBezTo>
                    <a:pt x="230554" y="179944"/>
                    <a:pt x="297208" y="113603"/>
                    <a:pt x="379034" y="113603"/>
                  </a:cubicBezTo>
                  <a:close/>
                  <a:moveTo>
                    <a:pt x="216658" y="613123"/>
                  </a:moveTo>
                  <a:cubicBezTo>
                    <a:pt x="96824" y="613123"/>
                    <a:pt x="-751" y="710577"/>
                    <a:pt x="-751" y="830530"/>
                  </a:cubicBezTo>
                  <a:lnTo>
                    <a:pt x="-751" y="1652456"/>
                  </a:lnTo>
                  <a:lnTo>
                    <a:pt x="112718" y="1656234"/>
                  </a:lnTo>
                  <a:lnTo>
                    <a:pt x="112718" y="830530"/>
                  </a:lnTo>
                  <a:cubicBezTo>
                    <a:pt x="112718" y="773141"/>
                    <a:pt x="159388" y="726459"/>
                    <a:pt x="216778" y="726459"/>
                  </a:cubicBezTo>
                  <a:lnTo>
                    <a:pt x="218065" y="726459"/>
                  </a:lnTo>
                  <a:cubicBezTo>
                    <a:pt x="220796" y="726796"/>
                    <a:pt x="223696" y="727253"/>
                    <a:pt x="225958" y="727253"/>
                  </a:cubicBezTo>
                  <a:lnTo>
                    <a:pt x="553888" y="727253"/>
                  </a:lnTo>
                  <a:cubicBezTo>
                    <a:pt x="611278" y="727253"/>
                    <a:pt x="657972" y="773947"/>
                    <a:pt x="657972" y="831337"/>
                  </a:cubicBezTo>
                  <a:lnTo>
                    <a:pt x="657972" y="1653250"/>
                  </a:lnTo>
                  <a:lnTo>
                    <a:pt x="771417" y="1649448"/>
                  </a:lnTo>
                  <a:lnTo>
                    <a:pt x="771417" y="831337"/>
                  </a:lnTo>
                  <a:cubicBezTo>
                    <a:pt x="771417" y="711384"/>
                    <a:pt x="673842" y="613917"/>
                    <a:pt x="554008" y="613917"/>
                  </a:cubicBezTo>
                  <a:lnTo>
                    <a:pt x="349545" y="613917"/>
                  </a:lnTo>
                  <a:cubicBezTo>
                    <a:pt x="336118" y="613917"/>
                    <a:pt x="323497" y="614086"/>
                    <a:pt x="311430" y="614326"/>
                  </a:cubicBezTo>
                  <a:cubicBezTo>
                    <a:pt x="292252" y="613556"/>
                    <a:pt x="270835" y="613123"/>
                    <a:pt x="246688" y="613123"/>
                  </a:cubicBezTo>
                  <a:close/>
                </a:path>
              </a:pathLst>
            </a:custGeom>
            <a:solidFill>
              <a:srgbClr val="8EBAE5"/>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D07C4E9-018C-1C00-4929-4F845FC65B48}"/>
                </a:ext>
              </a:extLst>
            </p:cNvPr>
            <p:cNvSpPr/>
            <p:nvPr/>
          </p:nvSpPr>
          <p:spPr>
            <a:xfrm>
              <a:off x="10193316" y="5451440"/>
              <a:ext cx="772167" cy="1656110"/>
            </a:xfrm>
            <a:custGeom>
              <a:avLst/>
              <a:gdLst>
                <a:gd name="connsiteX0" fmla="*/ 379201 w 772167"/>
                <a:gd name="connsiteY0" fmla="*/ 158 h 1656110"/>
                <a:gd name="connsiteX1" fmla="*/ 116723 w 772167"/>
                <a:gd name="connsiteY1" fmla="*/ 260601 h 1656110"/>
                <a:gd name="connsiteX2" fmla="*/ 116674 w 772167"/>
                <a:gd name="connsiteY2" fmla="*/ 260601 h 1656110"/>
                <a:gd name="connsiteX3" fmla="*/ 116698 w 772167"/>
                <a:gd name="connsiteY3" fmla="*/ 261612 h 1656110"/>
                <a:gd name="connsiteX4" fmla="*/ 116674 w 772167"/>
                <a:gd name="connsiteY4" fmla="*/ 262683 h 1656110"/>
                <a:gd name="connsiteX5" fmla="*/ 116723 w 772167"/>
                <a:gd name="connsiteY5" fmla="*/ 262683 h 1656110"/>
                <a:gd name="connsiteX6" fmla="*/ 379201 w 772167"/>
                <a:gd name="connsiteY6" fmla="*/ 523126 h 1656110"/>
                <a:gd name="connsiteX7" fmla="*/ 643232 w 772167"/>
                <a:gd name="connsiteY7" fmla="*/ 262683 h 1656110"/>
                <a:gd name="connsiteX8" fmla="*/ 643280 w 772167"/>
                <a:gd name="connsiteY8" fmla="*/ 262683 h 1656110"/>
                <a:gd name="connsiteX9" fmla="*/ 643280 w 772167"/>
                <a:gd name="connsiteY9" fmla="*/ 260601 h 1656110"/>
                <a:gd name="connsiteX10" fmla="*/ 643232 w 772167"/>
                <a:gd name="connsiteY10" fmla="*/ 260601 h 1656110"/>
                <a:gd name="connsiteX11" fmla="*/ 380753 w 772167"/>
                <a:gd name="connsiteY11" fmla="*/ 158 h 1656110"/>
                <a:gd name="connsiteX12" fmla="*/ 379201 w 772167"/>
                <a:gd name="connsiteY12" fmla="*/ 113638 h 1656110"/>
                <a:gd name="connsiteX13" fmla="*/ 380753 w 772167"/>
                <a:gd name="connsiteY13" fmla="*/ 113638 h 1656110"/>
                <a:gd name="connsiteX14" fmla="*/ 529811 w 772167"/>
                <a:gd name="connsiteY14" fmla="*/ 261660 h 1656110"/>
                <a:gd name="connsiteX15" fmla="*/ 379201 w 772167"/>
                <a:gd name="connsiteY15" fmla="*/ 409670 h 1656110"/>
                <a:gd name="connsiteX16" fmla="*/ 230143 w 772167"/>
                <a:gd name="connsiteY16" fmla="*/ 261660 h 1656110"/>
                <a:gd name="connsiteX17" fmla="*/ 379201 w 772167"/>
                <a:gd name="connsiteY17" fmla="*/ 113638 h 1656110"/>
                <a:gd name="connsiteX18" fmla="*/ 216824 w 772167"/>
                <a:gd name="connsiteY18" fmla="*/ 613146 h 1656110"/>
                <a:gd name="connsiteX19" fmla="*/ -584 w 772167"/>
                <a:gd name="connsiteY19" fmla="*/ 830541 h 1656110"/>
                <a:gd name="connsiteX20" fmla="*/ -584 w 772167"/>
                <a:gd name="connsiteY20" fmla="*/ 1652455 h 1656110"/>
                <a:gd name="connsiteX21" fmla="*/ 112884 w 772167"/>
                <a:gd name="connsiteY21" fmla="*/ 1656268 h 1656110"/>
                <a:gd name="connsiteX22" fmla="*/ 112884 w 772167"/>
                <a:gd name="connsiteY22" fmla="*/ 830541 h 1656110"/>
                <a:gd name="connsiteX23" fmla="*/ 207777 w 772167"/>
                <a:gd name="connsiteY23" fmla="*/ 726951 h 1656110"/>
                <a:gd name="connsiteX24" fmla="*/ 554055 w 772167"/>
                <a:gd name="connsiteY24" fmla="*/ 727288 h 1656110"/>
                <a:gd name="connsiteX25" fmla="*/ 658139 w 772167"/>
                <a:gd name="connsiteY25" fmla="*/ 831359 h 1656110"/>
                <a:gd name="connsiteX26" fmla="*/ 658139 w 772167"/>
                <a:gd name="connsiteY26" fmla="*/ 1653261 h 1656110"/>
                <a:gd name="connsiteX27" fmla="*/ 771584 w 772167"/>
                <a:gd name="connsiteY27" fmla="*/ 1649471 h 1656110"/>
                <a:gd name="connsiteX28" fmla="*/ 771584 w 772167"/>
                <a:gd name="connsiteY28" fmla="*/ 831359 h 1656110"/>
                <a:gd name="connsiteX29" fmla="*/ 554175 w 772167"/>
                <a:gd name="connsiteY29" fmla="*/ 613952 h 1656110"/>
                <a:gd name="connsiteX30" fmla="*/ 216824 w 772167"/>
                <a:gd name="connsiteY30" fmla="*/ 613146 h 165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167" h="1656110">
                  <a:moveTo>
                    <a:pt x="379201" y="158"/>
                  </a:moveTo>
                  <a:cubicBezTo>
                    <a:pt x="235160" y="158"/>
                    <a:pt x="117853" y="116826"/>
                    <a:pt x="116723" y="260601"/>
                  </a:cubicBezTo>
                  <a:lnTo>
                    <a:pt x="116674" y="260601"/>
                  </a:lnTo>
                  <a:cubicBezTo>
                    <a:pt x="116674" y="260938"/>
                    <a:pt x="116698" y="261263"/>
                    <a:pt x="116698" y="261612"/>
                  </a:cubicBezTo>
                  <a:cubicBezTo>
                    <a:pt x="116698" y="261973"/>
                    <a:pt x="116674" y="262322"/>
                    <a:pt x="116674" y="262683"/>
                  </a:cubicBezTo>
                  <a:lnTo>
                    <a:pt x="116723" y="262683"/>
                  </a:lnTo>
                  <a:cubicBezTo>
                    <a:pt x="117853" y="406458"/>
                    <a:pt x="235160" y="523126"/>
                    <a:pt x="379201" y="523126"/>
                  </a:cubicBezTo>
                  <a:cubicBezTo>
                    <a:pt x="497699" y="523126"/>
                    <a:pt x="641909" y="431243"/>
                    <a:pt x="643232" y="262683"/>
                  </a:cubicBezTo>
                  <a:lnTo>
                    <a:pt x="643280" y="262683"/>
                  </a:lnTo>
                  <a:lnTo>
                    <a:pt x="643280" y="260601"/>
                  </a:lnTo>
                  <a:lnTo>
                    <a:pt x="643232" y="260601"/>
                  </a:lnTo>
                  <a:cubicBezTo>
                    <a:pt x="642101" y="116826"/>
                    <a:pt x="524794" y="158"/>
                    <a:pt x="380753" y="158"/>
                  </a:cubicBezTo>
                  <a:close/>
                  <a:moveTo>
                    <a:pt x="379201" y="113638"/>
                  </a:moveTo>
                  <a:lnTo>
                    <a:pt x="380753" y="113638"/>
                  </a:lnTo>
                  <a:cubicBezTo>
                    <a:pt x="462579" y="113638"/>
                    <a:pt x="529246" y="179955"/>
                    <a:pt x="529811" y="261660"/>
                  </a:cubicBezTo>
                  <a:cubicBezTo>
                    <a:pt x="529150" y="355914"/>
                    <a:pt x="449249" y="409670"/>
                    <a:pt x="379201" y="409670"/>
                  </a:cubicBezTo>
                  <a:cubicBezTo>
                    <a:pt x="297387" y="409670"/>
                    <a:pt x="230721" y="343341"/>
                    <a:pt x="230143" y="261660"/>
                  </a:cubicBezTo>
                  <a:cubicBezTo>
                    <a:pt x="230709" y="179955"/>
                    <a:pt x="297375" y="113638"/>
                    <a:pt x="379201" y="113638"/>
                  </a:cubicBezTo>
                  <a:close/>
                  <a:moveTo>
                    <a:pt x="216824" y="613146"/>
                  </a:moveTo>
                  <a:cubicBezTo>
                    <a:pt x="96991" y="613146"/>
                    <a:pt x="-584" y="710588"/>
                    <a:pt x="-584" y="830541"/>
                  </a:cubicBezTo>
                  <a:lnTo>
                    <a:pt x="-584" y="1652455"/>
                  </a:lnTo>
                  <a:lnTo>
                    <a:pt x="112884" y="1656268"/>
                  </a:lnTo>
                  <a:lnTo>
                    <a:pt x="112884" y="830541"/>
                  </a:lnTo>
                  <a:cubicBezTo>
                    <a:pt x="112884" y="776231"/>
                    <a:pt x="154670" y="731607"/>
                    <a:pt x="207777" y="726951"/>
                  </a:cubicBezTo>
                  <a:cubicBezTo>
                    <a:pt x="212709" y="727119"/>
                    <a:pt x="229397" y="727288"/>
                    <a:pt x="554055" y="727288"/>
                  </a:cubicBezTo>
                  <a:cubicBezTo>
                    <a:pt x="611445" y="727288"/>
                    <a:pt x="658139" y="773969"/>
                    <a:pt x="658139" y="831359"/>
                  </a:cubicBezTo>
                  <a:lnTo>
                    <a:pt x="658139" y="1653261"/>
                  </a:lnTo>
                  <a:lnTo>
                    <a:pt x="771584" y="1649471"/>
                  </a:lnTo>
                  <a:lnTo>
                    <a:pt x="771584" y="831359"/>
                  </a:lnTo>
                  <a:cubicBezTo>
                    <a:pt x="771584" y="711406"/>
                    <a:pt x="674008" y="613952"/>
                    <a:pt x="554175" y="613952"/>
                  </a:cubicBezTo>
                  <a:cubicBezTo>
                    <a:pt x="-81930" y="613952"/>
                    <a:pt x="480325" y="613146"/>
                    <a:pt x="216824" y="613146"/>
                  </a:cubicBezTo>
                  <a:close/>
                </a:path>
              </a:pathLst>
            </a:custGeom>
            <a:solidFill>
              <a:srgbClr val="8EBAE5"/>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52A707C-87FF-E20E-6DA4-67A3D58A2C25}"/>
                </a:ext>
              </a:extLst>
            </p:cNvPr>
            <p:cNvSpPr/>
            <p:nvPr/>
          </p:nvSpPr>
          <p:spPr>
            <a:xfrm>
              <a:off x="8258581" y="233972"/>
              <a:ext cx="3696107" cy="5224169"/>
            </a:xfrm>
            <a:custGeom>
              <a:avLst/>
              <a:gdLst>
                <a:gd name="connsiteX0" fmla="*/ 262093 w 3696107"/>
                <a:gd name="connsiteY0" fmla="*/ 146 h 5224169"/>
                <a:gd name="connsiteX1" fmla="*/ -434 w 3696107"/>
                <a:gd name="connsiteY1" fmla="*/ 262684 h 5224169"/>
                <a:gd name="connsiteX2" fmla="*/ -434 w 3696107"/>
                <a:gd name="connsiteY2" fmla="*/ 4258675 h 5224169"/>
                <a:gd name="connsiteX3" fmla="*/ 262093 w 3696107"/>
                <a:gd name="connsiteY3" fmla="*/ 4521188 h 5224169"/>
                <a:gd name="connsiteX4" fmla="*/ 1682963 w 3696107"/>
                <a:gd name="connsiteY4" fmla="*/ 4521188 h 5224169"/>
                <a:gd name="connsiteX5" fmla="*/ 1682963 w 3696107"/>
                <a:gd name="connsiteY5" fmla="*/ 5060977 h 5224169"/>
                <a:gd name="connsiteX6" fmla="*/ 1682686 w 3696107"/>
                <a:gd name="connsiteY6" fmla="*/ 5061254 h 5224169"/>
                <a:gd name="connsiteX7" fmla="*/ 1682939 w 3696107"/>
                <a:gd name="connsiteY7" fmla="*/ 5145005 h 5224169"/>
                <a:gd name="connsiteX8" fmla="*/ 1683830 w 3696107"/>
                <a:gd name="connsiteY8" fmla="*/ 5224316 h 5224169"/>
                <a:gd name="connsiteX9" fmla="*/ 1767015 w 3696107"/>
                <a:gd name="connsiteY9" fmla="*/ 5137377 h 5224169"/>
                <a:gd name="connsiteX10" fmla="*/ 2383207 w 3696107"/>
                <a:gd name="connsiteY10" fmla="*/ 4521188 h 5224169"/>
                <a:gd name="connsiteX11" fmla="*/ 3433146 w 3696107"/>
                <a:gd name="connsiteY11" fmla="*/ 4521188 h 5224169"/>
                <a:gd name="connsiteX12" fmla="*/ 3695673 w 3696107"/>
                <a:gd name="connsiteY12" fmla="*/ 4258675 h 5224169"/>
                <a:gd name="connsiteX13" fmla="*/ 3695673 w 3696107"/>
                <a:gd name="connsiteY13" fmla="*/ 262684 h 5224169"/>
                <a:gd name="connsiteX14" fmla="*/ 3433146 w 3696107"/>
                <a:gd name="connsiteY14" fmla="*/ 146 h 5224169"/>
                <a:gd name="connsiteX15" fmla="*/ 262093 w 3696107"/>
                <a:gd name="connsiteY15" fmla="*/ 113603 h 5224169"/>
                <a:gd name="connsiteX16" fmla="*/ 3433146 w 3696107"/>
                <a:gd name="connsiteY16" fmla="*/ 113603 h 5224169"/>
                <a:gd name="connsiteX17" fmla="*/ 3582228 w 3696107"/>
                <a:gd name="connsiteY17" fmla="*/ 262684 h 5224169"/>
                <a:gd name="connsiteX18" fmla="*/ 3582228 w 3696107"/>
                <a:gd name="connsiteY18" fmla="*/ 4258675 h 5224169"/>
                <a:gd name="connsiteX19" fmla="*/ 3433146 w 3696107"/>
                <a:gd name="connsiteY19" fmla="*/ 4407732 h 5224169"/>
                <a:gd name="connsiteX20" fmla="*/ 2325252 w 3696107"/>
                <a:gd name="connsiteY20" fmla="*/ 4420401 h 5224169"/>
                <a:gd name="connsiteX21" fmla="*/ 1796420 w 3696107"/>
                <a:gd name="connsiteY21" fmla="*/ 4947521 h 5224169"/>
                <a:gd name="connsiteX22" fmla="*/ 1796420 w 3696107"/>
                <a:gd name="connsiteY22" fmla="*/ 4521188 h 5224169"/>
                <a:gd name="connsiteX23" fmla="*/ 1801076 w 3696107"/>
                <a:gd name="connsiteY23" fmla="*/ 4521188 h 5224169"/>
                <a:gd name="connsiteX24" fmla="*/ 1796324 w 3696107"/>
                <a:gd name="connsiteY24" fmla="*/ 4516340 h 5224169"/>
                <a:gd name="connsiteX25" fmla="*/ 1796324 w 3696107"/>
                <a:gd name="connsiteY25" fmla="*/ 4407732 h 5224169"/>
                <a:gd name="connsiteX26" fmla="*/ 262093 w 3696107"/>
                <a:gd name="connsiteY26" fmla="*/ 4407732 h 5224169"/>
                <a:gd name="connsiteX27" fmla="*/ 113023 w 3696107"/>
                <a:gd name="connsiteY27" fmla="*/ 4258675 h 5224169"/>
                <a:gd name="connsiteX28" fmla="*/ 113023 w 3696107"/>
                <a:gd name="connsiteY28" fmla="*/ 262684 h 5224169"/>
                <a:gd name="connsiteX29" fmla="*/ 262093 w 3696107"/>
                <a:gd name="connsiteY29" fmla="*/ 113603 h 52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96107" h="5224169">
                  <a:moveTo>
                    <a:pt x="262093" y="146"/>
                  </a:moveTo>
                  <a:cubicBezTo>
                    <a:pt x="117355" y="146"/>
                    <a:pt x="-434" y="117946"/>
                    <a:pt x="-434" y="262684"/>
                  </a:cubicBezTo>
                  <a:lnTo>
                    <a:pt x="-434" y="4258675"/>
                  </a:lnTo>
                  <a:cubicBezTo>
                    <a:pt x="-434" y="4403413"/>
                    <a:pt x="117355" y="4521188"/>
                    <a:pt x="262093" y="4521188"/>
                  </a:cubicBezTo>
                  <a:lnTo>
                    <a:pt x="1682963" y="4521188"/>
                  </a:lnTo>
                  <a:lnTo>
                    <a:pt x="1682963" y="5060977"/>
                  </a:lnTo>
                  <a:lnTo>
                    <a:pt x="1682686" y="5061254"/>
                  </a:lnTo>
                  <a:lnTo>
                    <a:pt x="1682939" y="5145005"/>
                  </a:lnTo>
                  <a:lnTo>
                    <a:pt x="1683830" y="5224316"/>
                  </a:lnTo>
                  <a:lnTo>
                    <a:pt x="1767015" y="5137377"/>
                  </a:lnTo>
                  <a:lnTo>
                    <a:pt x="2383207" y="4521188"/>
                  </a:lnTo>
                  <a:lnTo>
                    <a:pt x="3433146" y="4521188"/>
                  </a:lnTo>
                  <a:cubicBezTo>
                    <a:pt x="3577729" y="4521188"/>
                    <a:pt x="3695673" y="4403256"/>
                    <a:pt x="3695673" y="4258675"/>
                  </a:cubicBezTo>
                  <a:lnTo>
                    <a:pt x="3695673" y="262684"/>
                  </a:lnTo>
                  <a:cubicBezTo>
                    <a:pt x="3695673" y="118102"/>
                    <a:pt x="3577729" y="146"/>
                    <a:pt x="3433146" y="146"/>
                  </a:cubicBezTo>
                  <a:close/>
                  <a:moveTo>
                    <a:pt x="262093" y="113603"/>
                  </a:moveTo>
                  <a:lnTo>
                    <a:pt x="3433146" y="113603"/>
                  </a:lnTo>
                  <a:cubicBezTo>
                    <a:pt x="3515225" y="113603"/>
                    <a:pt x="3582228" y="180593"/>
                    <a:pt x="3582228" y="262684"/>
                  </a:cubicBezTo>
                  <a:lnTo>
                    <a:pt x="3582228" y="4258675"/>
                  </a:lnTo>
                  <a:cubicBezTo>
                    <a:pt x="3582228" y="4340765"/>
                    <a:pt x="3515225" y="4406794"/>
                    <a:pt x="3433146" y="4407732"/>
                  </a:cubicBezTo>
                  <a:lnTo>
                    <a:pt x="2325252" y="4420401"/>
                  </a:lnTo>
                  <a:lnTo>
                    <a:pt x="1796420" y="4947521"/>
                  </a:lnTo>
                  <a:lnTo>
                    <a:pt x="1796420" y="4521188"/>
                  </a:lnTo>
                  <a:lnTo>
                    <a:pt x="1801076" y="4521188"/>
                  </a:lnTo>
                  <a:cubicBezTo>
                    <a:pt x="1798442" y="4521128"/>
                    <a:pt x="1796324" y="4518999"/>
                    <a:pt x="1796324" y="4516340"/>
                  </a:cubicBezTo>
                  <a:lnTo>
                    <a:pt x="1796324" y="4407732"/>
                  </a:lnTo>
                  <a:lnTo>
                    <a:pt x="262093" y="4407732"/>
                  </a:lnTo>
                  <a:cubicBezTo>
                    <a:pt x="179918" y="4407732"/>
                    <a:pt x="113023" y="4340849"/>
                    <a:pt x="113023" y="4258675"/>
                  </a:cubicBezTo>
                  <a:lnTo>
                    <a:pt x="113023" y="262684"/>
                  </a:lnTo>
                  <a:cubicBezTo>
                    <a:pt x="113023" y="180509"/>
                    <a:pt x="179918" y="113603"/>
                    <a:pt x="262093" y="113603"/>
                  </a:cubicBezTo>
                  <a:close/>
                </a:path>
              </a:pathLst>
            </a:custGeom>
            <a:solidFill>
              <a:srgbClr val="8EBAE5"/>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62799C6-892D-67AC-9215-78737C8D119D}"/>
                </a:ext>
              </a:extLst>
            </p:cNvPr>
            <p:cNvSpPr/>
            <p:nvPr/>
          </p:nvSpPr>
          <p:spPr>
            <a:xfrm>
              <a:off x="11190004" y="5428532"/>
              <a:ext cx="772168" cy="1656099"/>
            </a:xfrm>
            <a:custGeom>
              <a:avLst/>
              <a:gdLst>
                <a:gd name="connsiteX0" fmla="*/ 379201 w 772168"/>
                <a:gd name="connsiteY0" fmla="*/ 158 h 1656099"/>
                <a:gd name="connsiteX1" fmla="*/ 116723 w 772168"/>
                <a:gd name="connsiteY1" fmla="*/ 260590 h 1656099"/>
                <a:gd name="connsiteX2" fmla="*/ 116675 w 772168"/>
                <a:gd name="connsiteY2" fmla="*/ 260590 h 1656099"/>
                <a:gd name="connsiteX3" fmla="*/ 116698 w 772168"/>
                <a:gd name="connsiteY3" fmla="*/ 261600 h 1656099"/>
                <a:gd name="connsiteX4" fmla="*/ 116675 w 772168"/>
                <a:gd name="connsiteY4" fmla="*/ 262683 h 1656099"/>
                <a:gd name="connsiteX5" fmla="*/ 116723 w 772168"/>
                <a:gd name="connsiteY5" fmla="*/ 262683 h 1656099"/>
                <a:gd name="connsiteX6" fmla="*/ 379201 w 772168"/>
                <a:gd name="connsiteY6" fmla="*/ 523127 h 1656099"/>
                <a:gd name="connsiteX7" fmla="*/ 380754 w 772168"/>
                <a:gd name="connsiteY7" fmla="*/ 523127 h 1656099"/>
                <a:gd name="connsiteX8" fmla="*/ 643232 w 772168"/>
                <a:gd name="connsiteY8" fmla="*/ 262683 h 1656099"/>
                <a:gd name="connsiteX9" fmla="*/ 643281 w 772168"/>
                <a:gd name="connsiteY9" fmla="*/ 262683 h 1656099"/>
                <a:gd name="connsiteX10" fmla="*/ 643256 w 772168"/>
                <a:gd name="connsiteY10" fmla="*/ 261672 h 1656099"/>
                <a:gd name="connsiteX11" fmla="*/ 643281 w 772168"/>
                <a:gd name="connsiteY11" fmla="*/ 260590 h 1656099"/>
                <a:gd name="connsiteX12" fmla="*/ 643232 w 772168"/>
                <a:gd name="connsiteY12" fmla="*/ 260590 h 1656099"/>
                <a:gd name="connsiteX13" fmla="*/ 380754 w 772168"/>
                <a:gd name="connsiteY13" fmla="*/ 158 h 1656099"/>
                <a:gd name="connsiteX14" fmla="*/ 379201 w 772168"/>
                <a:gd name="connsiteY14" fmla="*/ 113614 h 1656099"/>
                <a:gd name="connsiteX15" fmla="*/ 380754 w 772168"/>
                <a:gd name="connsiteY15" fmla="*/ 113614 h 1656099"/>
                <a:gd name="connsiteX16" fmla="*/ 529811 w 772168"/>
                <a:gd name="connsiteY16" fmla="*/ 261648 h 1656099"/>
                <a:gd name="connsiteX17" fmla="*/ 380754 w 772168"/>
                <a:gd name="connsiteY17" fmla="*/ 409671 h 1656099"/>
                <a:gd name="connsiteX18" fmla="*/ 379201 w 772168"/>
                <a:gd name="connsiteY18" fmla="*/ 409671 h 1656099"/>
                <a:gd name="connsiteX19" fmla="*/ 230143 w 772168"/>
                <a:gd name="connsiteY19" fmla="*/ 261648 h 1656099"/>
                <a:gd name="connsiteX20" fmla="*/ 379201 w 772168"/>
                <a:gd name="connsiteY20" fmla="*/ 113614 h 1656099"/>
                <a:gd name="connsiteX21" fmla="*/ 216825 w 772168"/>
                <a:gd name="connsiteY21" fmla="*/ 613122 h 1656099"/>
                <a:gd name="connsiteX22" fmla="*/ -584 w 772168"/>
                <a:gd name="connsiteY22" fmla="*/ 830529 h 1656099"/>
                <a:gd name="connsiteX23" fmla="*/ -584 w 772168"/>
                <a:gd name="connsiteY23" fmla="*/ 1652455 h 1656099"/>
                <a:gd name="connsiteX24" fmla="*/ 112885 w 772168"/>
                <a:gd name="connsiteY24" fmla="*/ 1656257 h 1656099"/>
                <a:gd name="connsiteX25" fmla="*/ 112885 w 772168"/>
                <a:gd name="connsiteY25" fmla="*/ 830529 h 1656099"/>
                <a:gd name="connsiteX26" fmla="*/ 216945 w 772168"/>
                <a:gd name="connsiteY26" fmla="*/ 726482 h 1656099"/>
                <a:gd name="connsiteX27" fmla="*/ 218401 w 772168"/>
                <a:gd name="connsiteY27" fmla="*/ 726482 h 1656099"/>
                <a:gd name="connsiteX28" fmla="*/ 226125 w 772168"/>
                <a:gd name="connsiteY28" fmla="*/ 727276 h 1656099"/>
                <a:gd name="connsiteX29" fmla="*/ 554055 w 772168"/>
                <a:gd name="connsiteY29" fmla="*/ 727276 h 1656099"/>
                <a:gd name="connsiteX30" fmla="*/ 658139 w 772168"/>
                <a:gd name="connsiteY30" fmla="*/ 831335 h 1656099"/>
                <a:gd name="connsiteX31" fmla="*/ 658139 w 772168"/>
                <a:gd name="connsiteY31" fmla="*/ 1653249 h 1656099"/>
                <a:gd name="connsiteX32" fmla="*/ 771584 w 772168"/>
                <a:gd name="connsiteY32" fmla="*/ 1649471 h 1656099"/>
                <a:gd name="connsiteX33" fmla="*/ 771584 w 772168"/>
                <a:gd name="connsiteY33" fmla="*/ 831335 h 1656099"/>
                <a:gd name="connsiteX34" fmla="*/ 554175 w 772168"/>
                <a:gd name="connsiteY34" fmla="*/ 613940 h 1656099"/>
                <a:gd name="connsiteX35" fmla="*/ 349712 w 772168"/>
                <a:gd name="connsiteY35" fmla="*/ 613940 h 1656099"/>
                <a:gd name="connsiteX36" fmla="*/ 311260 w 772168"/>
                <a:gd name="connsiteY36" fmla="*/ 614325 h 1656099"/>
                <a:gd name="connsiteX37" fmla="*/ 246855 w 772168"/>
                <a:gd name="connsiteY37" fmla="*/ 613122 h 165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72168" h="1656099">
                  <a:moveTo>
                    <a:pt x="379201" y="158"/>
                  </a:moveTo>
                  <a:cubicBezTo>
                    <a:pt x="235160" y="158"/>
                    <a:pt x="117853" y="116814"/>
                    <a:pt x="116723" y="260590"/>
                  </a:cubicBezTo>
                  <a:lnTo>
                    <a:pt x="116675" y="260590"/>
                  </a:lnTo>
                  <a:cubicBezTo>
                    <a:pt x="116675" y="260938"/>
                    <a:pt x="116698" y="261263"/>
                    <a:pt x="116698" y="261600"/>
                  </a:cubicBezTo>
                  <a:cubicBezTo>
                    <a:pt x="116687" y="261961"/>
                    <a:pt x="116675" y="262322"/>
                    <a:pt x="116675" y="262683"/>
                  </a:cubicBezTo>
                  <a:lnTo>
                    <a:pt x="116723" y="262683"/>
                  </a:lnTo>
                  <a:cubicBezTo>
                    <a:pt x="117853" y="406458"/>
                    <a:pt x="235160" y="523127"/>
                    <a:pt x="379201" y="523127"/>
                  </a:cubicBezTo>
                  <a:lnTo>
                    <a:pt x="380754" y="523127"/>
                  </a:lnTo>
                  <a:cubicBezTo>
                    <a:pt x="524794" y="523127"/>
                    <a:pt x="642101" y="406458"/>
                    <a:pt x="643232" y="262683"/>
                  </a:cubicBezTo>
                  <a:lnTo>
                    <a:pt x="643281" y="262683"/>
                  </a:lnTo>
                  <a:cubicBezTo>
                    <a:pt x="643281" y="262346"/>
                    <a:pt x="643256" y="262009"/>
                    <a:pt x="643256" y="261672"/>
                  </a:cubicBezTo>
                  <a:cubicBezTo>
                    <a:pt x="643256" y="261312"/>
                    <a:pt x="643281" y="260951"/>
                    <a:pt x="643281" y="260590"/>
                  </a:cubicBezTo>
                  <a:lnTo>
                    <a:pt x="643232" y="260590"/>
                  </a:lnTo>
                  <a:cubicBezTo>
                    <a:pt x="642101" y="116814"/>
                    <a:pt x="524794" y="158"/>
                    <a:pt x="380754" y="158"/>
                  </a:cubicBezTo>
                  <a:close/>
                  <a:moveTo>
                    <a:pt x="379201" y="113614"/>
                  </a:moveTo>
                  <a:lnTo>
                    <a:pt x="380754" y="113614"/>
                  </a:lnTo>
                  <a:cubicBezTo>
                    <a:pt x="462580" y="113614"/>
                    <a:pt x="529246" y="179955"/>
                    <a:pt x="529811" y="261648"/>
                  </a:cubicBezTo>
                  <a:cubicBezTo>
                    <a:pt x="529234" y="343342"/>
                    <a:pt x="462567" y="409671"/>
                    <a:pt x="380754" y="409671"/>
                  </a:cubicBezTo>
                  <a:lnTo>
                    <a:pt x="379201" y="409671"/>
                  </a:lnTo>
                  <a:cubicBezTo>
                    <a:pt x="297375" y="409671"/>
                    <a:pt x="230721" y="343342"/>
                    <a:pt x="230143" y="261648"/>
                  </a:cubicBezTo>
                  <a:cubicBezTo>
                    <a:pt x="230709" y="179955"/>
                    <a:pt x="297375" y="113614"/>
                    <a:pt x="379201" y="113614"/>
                  </a:cubicBezTo>
                  <a:close/>
                  <a:moveTo>
                    <a:pt x="216825" y="613122"/>
                  </a:moveTo>
                  <a:cubicBezTo>
                    <a:pt x="96991" y="613122"/>
                    <a:pt x="-584" y="710576"/>
                    <a:pt x="-584" y="830529"/>
                  </a:cubicBezTo>
                  <a:lnTo>
                    <a:pt x="-584" y="1652455"/>
                  </a:lnTo>
                  <a:lnTo>
                    <a:pt x="112885" y="1656257"/>
                  </a:lnTo>
                  <a:lnTo>
                    <a:pt x="112885" y="830529"/>
                  </a:lnTo>
                  <a:cubicBezTo>
                    <a:pt x="112885" y="773139"/>
                    <a:pt x="159555" y="726482"/>
                    <a:pt x="216945" y="726482"/>
                  </a:cubicBezTo>
                  <a:lnTo>
                    <a:pt x="218401" y="726482"/>
                  </a:lnTo>
                  <a:cubicBezTo>
                    <a:pt x="221060" y="726807"/>
                    <a:pt x="223911" y="727276"/>
                    <a:pt x="226125" y="727276"/>
                  </a:cubicBezTo>
                  <a:lnTo>
                    <a:pt x="554055" y="727276"/>
                  </a:lnTo>
                  <a:cubicBezTo>
                    <a:pt x="611445" y="727276"/>
                    <a:pt x="658139" y="773946"/>
                    <a:pt x="658139" y="831335"/>
                  </a:cubicBezTo>
                  <a:lnTo>
                    <a:pt x="658139" y="1653249"/>
                  </a:lnTo>
                  <a:lnTo>
                    <a:pt x="771584" y="1649471"/>
                  </a:lnTo>
                  <a:lnTo>
                    <a:pt x="771584" y="831335"/>
                  </a:lnTo>
                  <a:cubicBezTo>
                    <a:pt x="771584" y="711382"/>
                    <a:pt x="674009" y="613940"/>
                    <a:pt x="554175" y="613940"/>
                  </a:cubicBezTo>
                  <a:lnTo>
                    <a:pt x="349712" y="613940"/>
                  </a:lnTo>
                  <a:cubicBezTo>
                    <a:pt x="336165" y="613940"/>
                    <a:pt x="323436" y="614072"/>
                    <a:pt x="311260" y="614325"/>
                  </a:cubicBezTo>
                  <a:cubicBezTo>
                    <a:pt x="292166" y="613567"/>
                    <a:pt x="270870" y="613122"/>
                    <a:pt x="246855" y="613122"/>
                  </a:cubicBezTo>
                  <a:close/>
                </a:path>
              </a:pathLst>
            </a:custGeom>
            <a:solidFill>
              <a:srgbClr val="8EBAE5"/>
            </a:solidFill>
            <a:ln w="0" cap="flat">
              <a:noFill/>
              <a:prstDash val="solid"/>
              <a:miter/>
            </a:ln>
          </p:spPr>
          <p:txBody>
            <a:bodyPr rtlCol="0" anchor="ctr"/>
            <a:lstStyle/>
            <a:p>
              <a:endParaRPr lang="en-GB"/>
            </a:p>
          </p:txBody>
        </p:sp>
      </p:grpSp>
      <p:sp>
        <p:nvSpPr>
          <p:cNvPr id="17" name="Title 1">
            <a:extLst>
              <a:ext uri="{FF2B5EF4-FFF2-40B4-BE49-F238E27FC236}">
                <a16:creationId xmlns:a16="http://schemas.microsoft.com/office/drawing/2014/main" id="{57864B1D-71E8-03D4-8FB4-8FC34F7203F8}"/>
              </a:ext>
            </a:extLst>
          </p:cNvPr>
          <p:cNvSpPr>
            <a:spLocks noGrp="1"/>
          </p:cNvSpPr>
          <p:nvPr>
            <p:ph type="title"/>
          </p:nvPr>
        </p:nvSpPr>
        <p:spPr>
          <a:xfrm>
            <a:off x="1562482" y="699972"/>
            <a:ext cx="5312879" cy="416930"/>
          </a:xfrm>
        </p:spPr>
        <p:txBody>
          <a:bodyPr>
            <a:normAutofit fontScale="90000"/>
          </a:bodyPr>
          <a:lstStyle/>
          <a:p>
            <a:r>
              <a:rPr lang="en-US" sz="2800" dirty="0">
                <a:solidFill>
                  <a:srgbClr val="8EBAE5"/>
                </a:solidFill>
                <a:latin typeface="Verdana"/>
                <a:ea typeface="Verdana"/>
              </a:rPr>
              <a:t>Week 3 – W.B 15/09/25</a:t>
            </a:r>
            <a:endParaRPr lang="en-US" dirty="0"/>
          </a:p>
        </p:txBody>
      </p:sp>
      <p:sp>
        <p:nvSpPr>
          <p:cNvPr id="18" name="TextBox 17">
            <a:extLst>
              <a:ext uri="{FF2B5EF4-FFF2-40B4-BE49-F238E27FC236}">
                <a16:creationId xmlns:a16="http://schemas.microsoft.com/office/drawing/2014/main" id="{58F04EB5-0554-D005-6F9F-1E62B37C6F61}"/>
              </a:ext>
            </a:extLst>
          </p:cNvPr>
          <p:cNvSpPr txBox="1"/>
          <p:nvPr/>
        </p:nvSpPr>
        <p:spPr>
          <a:xfrm>
            <a:off x="4562938" y="4406520"/>
            <a:ext cx="3551284" cy="523220"/>
          </a:xfrm>
          <a:prstGeom prst="rect">
            <a:avLst/>
          </a:prstGeom>
          <a:noFill/>
        </p:spPr>
        <p:txBody>
          <a:bodyPr wrap="square" lIns="91440" tIns="45720" rIns="91440" bIns="45720" rtlCol="0" anchor="t">
            <a:spAutoFit/>
          </a:bodyPr>
          <a:lstStyle/>
          <a:p>
            <a:r>
              <a:rPr lang="en-US" sz="2800" dirty="0">
                <a:solidFill>
                  <a:schemeClr val="bg1"/>
                </a:solidFill>
              </a:rPr>
              <a:t>Refectory Survey</a:t>
            </a:r>
          </a:p>
        </p:txBody>
      </p:sp>
      <p:sp>
        <p:nvSpPr>
          <p:cNvPr id="28" name="TextBox 27">
            <a:extLst>
              <a:ext uri="{FF2B5EF4-FFF2-40B4-BE49-F238E27FC236}">
                <a16:creationId xmlns:a16="http://schemas.microsoft.com/office/drawing/2014/main" id="{48347D95-70B4-B8F6-6E7F-7F9D2712E1C6}"/>
              </a:ext>
            </a:extLst>
          </p:cNvPr>
          <p:cNvSpPr txBox="1"/>
          <p:nvPr/>
        </p:nvSpPr>
        <p:spPr>
          <a:xfrm>
            <a:off x="8580922" y="3483597"/>
            <a:ext cx="3136739" cy="923330"/>
          </a:xfrm>
          <a:prstGeom prst="rect">
            <a:avLst/>
          </a:prstGeom>
          <a:noFill/>
        </p:spPr>
        <p:txBody>
          <a:bodyPr wrap="square" lIns="91440" tIns="45720" rIns="91440" bIns="45720" rtlCol="0" anchor="t">
            <a:spAutoFit/>
          </a:bodyPr>
          <a:lstStyle/>
          <a:p>
            <a:r>
              <a:rPr lang="en-US" dirty="0">
                <a:solidFill>
                  <a:srgbClr val="8EBAE5"/>
                </a:solidFill>
              </a:rPr>
              <a:t>Share ideas of what you want discussed in Student Council Meetings</a:t>
            </a:r>
          </a:p>
        </p:txBody>
      </p:sp>
      <p:sp>
        <p:nvSpPr>
          <p:cNvPr id="30" name="TextBox 29">
            <a:extLst>
              <a:ext uri="{FF2B5EF4-FFF2-40B4-BE49-F238E27FC236}">
                <a16:creationId xmlns:a16="http://schemas.microsoft.com/office/drawing/2014/main" id="{6DAA5B80-3D82-52C7-7769-015AC2B4826A}"/>
              </a:ext>
            </a:extLst>
          </p:cNvPr>
          <p:cNvSpPr txBox="1"/>
          <p:nvPr/>
        </p:nvSpPr>
        <p:spPr>
          <a:xfrm>
            <a:off x="230814" y="1316731"/>
            <a:ext cx="7736516" cy="3139321"/>
          </a:xfrm>
          <a:prstGeom prst="rect">
            <a:avLst/>
          </a:prstGeom>
          <a:noFill/>
        </p:spPr>
        <p:txBody>
          <a:bodyPr wrap="square" lIns="91440" tIns="45720" rIns="91440" bIns="45720" rtlCol="0" anchor="t">
            <a:spAutoFit/>
          </a:bodyPr>
          <a:lstStyle/>
          <a:p>
            <a:r>
              <a:rPr lang="en-US" dirty="0">
                <a:solidFill>
                  <a:schemeClr val="bg1"/>
                </a:solidFill>
                <a:latin typeface="Verdana"/>
                <a:ea typeface="Verdana"/>
              </a:rPr>
              <a:t>Student Council are meeting every week in 134 on Friday. You should receive a Student Council update once every 2 weeks.</a:t>
            </a:r>
            <a:br>
              <a:rPr lang="en-US" dirty="0">
                <a:solidFill>
                  <a:schemeClr val="bg1"/>
                </a:solidFill>
                <a:latin typeface="Verdana"/>
                <a:ea typeface="Verdana"/>
              </a:rPr>
            </a:br>
            <a:br>
              <a:rPr lang="en-US" dirty="0">
                <a:solidFill>
                  <a:schemeClr val="bg1"/>
                </a:solidFill>
                <a:latin typeface="Verdana"/>
                <a:ea typeface="Verdana"/>
              </a:rPr>
            </a:br>
            <a:r>
              <a:rPr lang="en-US" dirty="0">
                <a:solidFill>
                  <a:schemeClr val="bg1"/>
                </a:solidFill>
                <a:latin typeface="Verdana"/>
                <a:ea typeface="Verdana"/>
              </a:rPr>
              <a:t>Find out who your student council rep is in your tutor group</a:t>
            </a:r>
          </a:p>
          <a:p>
            <a:r>
              <a:rPr lang="en-US" dirty="0">
                <a:solidFill>
                  <a:schemeClr val="bg1"/>
                </a:solidFill>
                <a:latin typeface="Verdana"/>
                <a:ea typeface="Verdana"/>
              </a:rPr>
              <a:t>Don't have one? Let Mr. Wolfson know</a:t>
            </a:r>
          </a:p>
          <a:p>
            <a:endParaRPr lang="en-US" dirty="0">
              <a:solidFill>
                <a:schemeClr val="bg1"/>
              </a:solidFill>
              <a:latin typeface="Verdana"/>
              <a:ea typeface="Verdana"/>
            </a:endParaRPr>
          </a:p>
          <a:p>
            <a:r>
              <a:rPr lang="en-US" dirty="0">
                <a:solidFill>
                  <a:schemeClr val="bg1"/>
                </a:solidFill>
                <a:latin typeface="Verdana"/>
                <a:ea typeface="Verdana"/>
              </a:rPr>
              <a:t>Is there anything you want student council to discuss this year?</a:t>
            </a:r>
            <a:br>
              <a:rPr lang="en-US" dirty="0">
                <a:solidFill>
                  <a:schemeClr val="bg1"/>
                </a:solidFill>
                <a:latin typeface="Verdana"/>
                <a:ea typeface="Verdana"/>
              </a:rPr>
            </a:br>
            <a:r>
              <a:rPr lang="en-US" dirty="0">
                <a:solidFill>
                  <a:schemeClr val="bg1"/>
                </a:solidFill>
                <a:latin typeface="Verdana"/>
                <a:ea typeface="Verdana"/>
              </a:rPr>
              <a:t>Fill out the form and let us know!</a:t>
            </a:r>
          </a:p>
          <a:p>
            <a:endParaRPr lang="en-US" dirty="0">
              <a:solidFill>
                <a:schemeClr val="bg1"/>
              </a:solidFill>
              <a:latin typeface="Verdana"/>
              <a:ea typeface="Verdana"/>
            </a:endParaRPr>
          </a:p>
          <a:p>
            <a:r>
              <a:rPr lang="en-US" dirty="0">
                <a:solidFill>
                  <a:schemeClr val="bg1"/>
                </a:solidFill>
                <a:latin typeface="Verdana"/>
                <a:ea typeface="Verdana"/>
              </a:rPr>
              <a:t>Is there any information you want to feedback to the refectory? </a:t>
            </a:r>
            <a:br>
              <a:rPr lang="en-US" dirty="0">
                <a:solidFill>
                  <a:schemeClr val="bg1"/>
                </a:solidFill>
                <a:latin typeface="Verdana"/>
                <a:ea typeface="Verdana"/>
              </a:rPr>
            </a:br>
            <a:r>
              <a:rPr lang="en-US" dirty="0">
                <a:solidFill>
                  <a:schemeClr val="bg1"/>
                </a:solidFill>
                <a:latin typeface="Verdana"/>
                <a:ea typeface="Verdana"/>
              </a:rPr>
              <a:t>Fill out the refectory feedback form</a:t>
            </a:r>
          </a:p>
        </p:txBody>
      </p:sp>
      <p:pic>
        <p:nvPicPr>
          <p:cNvPr id="2" name="Picture 1" descr="A qr code on a white background&#10;&#10;AI-generated content may be incorrect.">
            <a:extLst>
              <a:ext uri="{FF2B5EF4-FFF2-40B4-BE49-F238E27FC236}">
                <a16:creationId xmlns:a16="http://schemas.microsoft.com/office/drawing/2014/main" id="{B47BF1E8-9937-DED0-C1A6-62E323F6FC08}"/>
              </a:ext>
            </a:extLst>
          </p:cNvPr>
          <p:cNvPicPr>
            <a:picLocks noChangeAspect="1"/>
          </p:cNvPicPr>
          <p:nvPr/>
        </p:nvPicPr>
        <p:blipFill>
          <a:blip r:embed="rId4"/>
          <a:stretch>
            <a:fillRect/>
          </a:stretch>
        </p:blipFill>
        <p:spPr>
          <a:xfrm>
            <a:off x="8579385" y="413132"/>
            <a:ext cx="3057181" cy="3075541"/>
          </a:xfrm>
          <a:prstGeom prst="rect">
            <a:avLst/>
          </a:prstGeom>
        </p:spPr>
      </p:pic>
      <p:pic>
        <p:nvPicPr>
          <p:cNvPr id="3" name="Picture 2" descr="QR code">
            <a:extLst>
              <a:ext uri="{FF2B5EF4-FFF2-40B4-BE49-F238E27FC236}">
                <a16:creationId xmlns:a16="http://schemas.microsoft.com/office/drawing/2014/main" id="{09DB11A2-324F-F297-9299-0DAC8A0CF61B}"/>
              </a:ext>
            </a:extLst>
          </p:cNvPr>
          <p:cNvPicPr>
            <a:picLocks noChangeAspect="1"/>
          </p:cNvPicPr>
          <p:nvPr/>
        </p:nvPicPr>
        <p:blipFill>
          <a:blip r:embed="rId5"/>
          <a:stretch>
            <a:fillRect/>
          </a:stretch>
        </p:blipFill>
        <p:spPr>
          <a:xfrm>
            <a:off x="5026446" y="4847422"/>
            <a:ext cx="1918770" cy="1836143"/>
          </a:xfrm>
          <a:prstGeom prst="rect">
            <a:avLst/>
          </a:prstGeom>
        </p:spPr>
      </p:pic>
      <p:sp>
        <p:nvSpPr>
          <p:cNvPr id="4" name="Rectangle 3">
            <a:hlinkClick r:id="rId6" action="ppaction://hlinksldjump"/>
            <a:extLst>
              <a:ext uri="{FF2B5EF4-FFF2-40B4-BE49-F238E27FC236}">
                <a16:creationId xmlns:a16="http://schemas.microsoft.com/office/drawing/2014/main" id="{3EEC1786-946A-22B4-B3D0-41C7E4C88CB9}"/>
              </a:ext>
            </a:extLst>
          </p:cNvPr>
          <p:cNvSpPr/>
          <p:nvPr/>
        </p:nvSpPr>
        <p:spPr>
          <a:xfrm>
            <a:off x="6819338" y="204892"/>
            <a:ext cx="1309324" cy="79033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ysClr val="windowText" lastClr="000000"/>
                </a:solidFill>
              </a:rPr>
              <a:t>Click to go back</a:t>
            </a:r>
          </a:p>
        </p:txBody>
      </p:sp>
    </p:spTree>
    <p:extLst>
      <p:ext uri="{BB962C8B-B14F-4D97-AF65-F5344CB8AC3E}">
        <p14:creationId xmlns:p14="http://schemas.microsoft.com/office/powerpoint/2010/main" val="563136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D1EB0B-C02A-3617-55F2-472C39E89146}"/>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87614" y="2832127"/>
            <a:ext cx="2671293"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627232"/>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p>
          <a:p>
            <a:pPr algn="ctr"/>
            <a:r>
              <a:rPr lang="en-GB" sz="1900" b="1" dirty="0">
                <a:solidFill>
                  <a:schemeClr val="bg1"/>
                </a:solidFill>
                <a:latin typeface="Lucida Calligraphy" panose="03010101010101010101" pitchFamily="66" charset="0"/>
              </a:rPr>
              <a:t>School Mission Statement: Deeply Christian; Open to All</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4" y="691710"/>
            <a:ext cx="8714095" cy="441585"/>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Equality and Diversity theme for this half term: </a:t>
            </a:r>
            <a:r>
              <a:rPr lang="en-GB" sz="1900" b="1" dirty="0">
                <a:solidFill>
                  <a:srgbClr val="7030A0"/>
                </a:solidFill>
                <a:latin typeface="Lucida Calligraphy" panose="03010101010101010101" pitchFamily="66" charset="0"/>
              </a:rPr>
              <a:t>Inclusion</a:t>
            </a:r>
            <a:r>
              <a:rPr lang="en-GB" sz="1900" b="1" dirty="0">
                <a:solidFill>
                  <a:srgbClr val="002060"/>
                </a:solidFill>
                <a:latin typeface="Lucida Calligraphy" panose="03010101010101010101" pitchFamily="66" charset="0"/>
              </a:rPr>
              <a:t> </a:t>
            </a: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3" y="1160233"/>
            <a:ext cx="8714095" cy="425691"/>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Hope for the world</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25183" y="5358501"/>
            <a:ext cx="2036240" cy="1268078"/>
          </a:xfrm>
          <a:prstGeom prst="rect">
            <a:avLst/>
          </a:prstGeom>
        </p:spPr>
      </p:pic>
      <p:sp>
        <p:nvSpPr>
          <p:cNvPr id="13" name="TextBox 12">
            <a:hlinkClick r:id="rId8" action="ppaction://hlinksldjump"/>
            <a:extLst>
              <a:ext uri="{FF2B5EF4-FFF2-40B4-BE49-F238E27FC236}">
                <a16:creationId xmlns:a16="http://schemas.microsoft.com/office/drawing/2014/main" id="{3338FDFF-8508-81AA-A640-2603C135C885}"/>
              </a:ext>
            </a:extLst>
          </p:cNvPr>
          <p:cNvSpPr txBox="1"/>
          <p:nvPr/>
        </p:nvSpPr>
        <p:spPr>
          <a:xfrm>
            <a:off x="8522020" y="5103142"/>
            <a:ext cx="3008746" cy="1452384"/>
          </a:xfrm>
          <a:prstGeom prst="cloud">
            <a:avLst/>
          </a:prstGeom>
          <a:ln w="38100">
            <a:solidFill>
              <a:srgbClr val="3399FF"/>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3399FF"/>
                </a:solidFill>
              </a:rPr>
              <a:t>Click for a prayer</a:t>
            </a:r>
          </a:p>
        </p:txBody>
      </p:sp>
      <p:sp>
        <p:nvSpPr>
          <p:cNvPr id="2" name="TextBox 1">
            <a:extLst>
              <a:ext uri="{FF2B5EF4-FFF2-40B4-BE49-F238E27FC236}">
                <a16:creationId xmlns:a16="http://schemas.microsoft.com/office/drawing/2014/main" id="{F4636E1E-3167-53C0-2E9D-4EFEF83700D1}"/>
              </a:ext>
            </a:extLst>
          </p:cNvPr>
          <p:cNvSpPr txBox="1"/>
          <p:nvPr/>
        </p:nvSpPr>
        <p:spPr>
          <a:xfrm>
            <a:off x="108743" y="5601103"/>
            <a:ext cx="8284267" cy="1077218"/>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3200" b="1" dirty="0">
                <a:solidFill>
                  <a:srgbClr val="FFFF00"/>
                </a:solidFill>
              </a:rPr>
              <a:t>Watch: Hope for the hopeless..</a:t>
            </a:r>
          </a:p>
          <a:p>
            <a:pPr algn="ctr"/>
            <a:r>
              <a:rPr lang="en-GB" sz="3200" b="1" dirty="0">
                <a:solidFill>
                  <a:srgbClr val="FFFF00"/>
                </a:solidFill>
              </a:rPr>
              <a:t> </a:t>
            </a:r>
            <a:r>
              <a:rPr lang="en-GB" sz="3200" b="1" dirty="0">
                <a:solidFill>
                  <a:srgbClr val="FFFF00"/>
                </a:solidFill>
                <a:hlinkClick r:id="rId9"/>
              </a:rPr>
              <a:t>https://youtu.be/JlObMe2yclA</a:t>
            </a:r>
            <a:endParaRPr lang="en-GB" sz="3200" b="1" dirty="0">
              <a:solidFill>
                <a:srgbClr val="FFFF00"/>
              </a:solidFill>
            </a:endParaRPr>
          </a:p>
        </p:txBody>
      </p:sp>
      <p:sp>
        <p:nvSpPr>
          <p:cNvPr id="5" name="Heart 4">
            <a:hlinkClick r:id="rId10" action="ppaction://hlinksldjump"/>
            <a:extLst>
              <a:ext uri="{FF2B5EF4-FFF2-40B4-BE49-F238E27FC236}">
                <a16:creationId xmlns:a16="http://schemas.microsoft.com/office/drawing/2014/main" id="{84BA6E9D-F408-5D34-D9B9-E2E91A940028}"/>
              </a:ext>
            </a:extLst>
          </p:cNvPr>
          <p:cNvSpPr/>
          <p:nvPr/>
        </p:nvSpPr>
        <p:spPr>
          <a:xfrm>
            <a:off x="2691502" y="2793988"/>
            <a:ext cx="2843410" cy="2585806"/>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b="1" dirty="0">
                <a:latin typeface="ADLaM Display" panose="02010000000000000000" pitchFamily="2" charset="0"/>
                <a:ea typeface="ADLaM Display" panose="02010000000000000000" pitchFamily="2" charset="0"/>
                <a:cs typeface="ADLaM Display" panose="02010000000000000000" pitchFamily="2" charset="0"/>
              </a:rPr>
              <a:t>Click for info on Harvest</a:t>
            </a:r>
          </a:p>
        </p:txBody>
      </p:sp>
      <p:pic>
        <p:nvPicPr>
          <p:cNvPr id="7" name="Picture 6">
            <a:extLst>
              <a:ext uri="{FF2B5EF4-FFF2-40B4-BE49-F238E27FC236}">
                <a16:creationId xmlns:a16="http://schemas.microsoft.com/office/drawing/2014/main" id="{929A7DC4-18F7-C416-0601-1094312E501E}"/>
              </a:ext>
            </a:extLst>
          </p:cNvPr>
          <p:cNvPicPr>
            <a:picLocks noChangeAspect="1"/>
          </p:cNvPicPr>
          <p:nvPr/>
        </p:nvPicPr>
        <p:blipFill>
          <a:blip r:embed="rId11"/>
          <a:srcRect l="14286" r="14240" b="22509"/>
          <a:stretch>
            <a:fillRect/>
          </a:stretch>
        </p:blipFill>
        <p:spPr>
          <a:xfrm>
            <a:off x="6657089" y="1713737"/>
            <a:ext cx="5420384" cy="3305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hlinkClick r:id="rId12" action="ppaction://hlinksldjump"/>
            <a:extLst>
              <a:ext uri="{FF2B5EF4-FFF2-40B4-BE49-F238E27FC236}">
                <a16:creationId xmlns:a16="http://schemas.microsoft.com/office/drawing/2014/main" id="{9F448480-4F0C-BC4B-BBC9-3B6399D4E3DE}"/>
              </a:ext>
            </a:extLst>
          </p:cNvPr>
          <p:cNvSpPr txBox="1"/>
          <p:nvPr/>
        </p:nvSpPr>
        <p:spPr>
          <a:xfrm>
            <a:off x="108743" y="1660693"/>
            <a:ext cx="7367480" cy="822305"/>
          </a:xfrm>
          <a:prstGeom prst="flowChartTerminator">
            <a:avLst/>
          </a:prstGeom>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4" name="Speech Bubble: Rectangle with Corners Rounded 3">
            <a:extLst>
              <a:ext uri="{FF2B5EF4-FFF2-40B4-BE49-F238E27FC236}">
                <a16:creationId xmlns:a16="http://schemas.microsoft.com/office/drawing/2014/main" id="{78193535-D75E-F8B1-BA52-813D50513C1E}"/>
              </a:ext>
            </a:extLst>
          </p:cNvPr>
          <p:cNvSpPr/>
          <p:nvPr/>
        </p:nvSpPr>
        <p:spPr>
          <a:xfrm>
            <a:off x="5333513" y="4421728"/>
            <a:ext cx="3000488" cy="960213"/>
          </a:xfrm>
          <a:prstGeom prst="wedgeRoundRectCallou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3">
                  <a:extLst>
                    <a:ext uri="{A12FA001-AC4F-418D-AE19-62706E023703}">
                      <ahyp:hlinkClr xmlns:ahyp="http://schemas.microsoft.com/office/drawing/2018/hyperlinkcolor" val="tx"/>
                    </a:ext>
                  </a:extLst>
                </a:hlinkClick>
              </a:rPr>
              <a:t>Word of the Day:</a:t>
            </a:r>
          </a:p>
          <a:p>
            <a:pPr algn="ctr"/>
            <a:r>
              <a:rPr lang="en-GB"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3">
                  <a:extLst>
                    <a:ext uri="{A12FA001-AC4F-418D-AE19-62706E023703}">
                      <ahyp:hlinkClr xmlns:ahyp="http://schemas.microsoft.com/office/drawing/2018/hyperlinkcolor" val="tx"/>
                    </a:ext>
                  </a:extLst>
                </a:hlinkClick>
              </a:rPr>
              <a:t> Merriam-Webster</a:t>
            </a:r>
            <a:endParaRPr lang="en-GB"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80">
                                          <p:stCondLst>
                                            <p:cond delay="0"/>
                                          </p:stCondLst>
                                        </p:cTn>
                                        <p:tgtEl>
                                          <p:spTgt spid="7"/>
                                        </p:tgtEl>
                                      </p:cBhvr>
                                    </p:animEffect>
                                    <p:anim calcmode="lin" valueType="num">
                                      <p:cBhvr>
                                        <p:cTn id="5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8" dur="26">
                                          <p:stCondLst>
                                            <p:cond delay="650"/>
                                          </p:stCondLst>
                                        </p:cTn>
                                        <p:tgtEl>
                                          <p:spTgt spid="7"/>
                                        </p:tgtEl>
                                      </p:cBhvr>
                                      <p:to x="100000" y="60000"/>
                                    </p:animScale>
                                    <p:animScale>
                                      <p:cBhvr>
                                        <p:cTn id="59" dur="166" decel="50000">
                                          <p:stCondLst>
                                            <p:cond delay="676"/>
                                          </p:stCondLst>
                                        </p:cTn>
                                        <p:tgtEl>
                                          <p:spTgt spid="7"/>
                                        </p:tgtEl>
                                      </p:cBhvr>
                                      <p:to x="100000" y="100000"/>
                                    </p:animScale>
                                    <p:animScale>
                                      <p:cBhvr>
                                        <p:cTn id="60" dur="26">
                                          <p:stCondLst>
                                            <p:cond delay="1312"/>
                                          </p:stCondLst>
                                        </p:cTn>
                                        <p:tgtEl>
                                          <p:spTgt spid="7"/>
                                        </p:tgtEl>
                                      </p:cBhvr>
                                      <p:to x="100000" y="80000"/>
                                    </p:animScale>
                                    <p:animScale>
                                      <p:cBhvr>
                                        <p:cTn id="61" dur="166" decel="50000">
                                          <p:stCondLst>
                                            <p:cond delay="1338"/>
                                          </p:stCondLst>
                                        </p:cTn>
                                        <p:tgtEl>
                                          <p:spTgt spid="7"/>
                                        </p:tgtEl>
                                      </p:cBhvr>
                                      <p:to x="100000" y="100000"/>
                                    </p:animScale>
                                    <p:animScale>
                                      <p:cBhvr>
                                        <p:cTn id="62" dur="26">
                                          <p:stCondLst>
                                            <p:cond delay="1642"/>
                                          </p:stCondLst>
                                        </p:cTn>
                                        <p:tgtEl>
                                          <p:spTgt spid="7"/>
                                        </p:tgtEl>
                                      </p:cBhvr>
                                      <p:to x="100000" y="90000"/>
                                    </p:animScale>
                                    <p:animScale>
                                      <p:cBhvr>
                                        <p:cTn id="63" dur="166" decel="50000">
                                          <p:stCondLst>
                                            <p:cond delay="1668"/>
                                          </p:stCondLst>
                                        </p:cTn>
                                        <p:tgtEl>
                                          <p:spTgt spid="7"/>
                                        </p:tgtEl>
                                      </p:cBhvr>
                                      <p:to x="100000" y="100000"/>
                                    </p:animScale>
                                    <p:animScale>
                                      <p:cBhvr>
                                        <p:cTn id="64" dur="26">
                                          <p:stCondLst>
                                            <p:cond delay="1808"/>
                                          </p:stCondLst>
                                        </p:cTn>
                                        <p:tgtEl>
                                          <p:spTgt spid="7"/>
                                        </p:tgtEl>
                                      </p:cBhvr>
                                      <p:to x="100000" y="95000"/>
                                    </p:animScale>
                                    <p:animScale>
                                      <p:cBhvr>
                                        <p:cTn id="65" dur="166" decel="50000">
                                          <p:stCondLst>
                                            <p:cond delay="1834"/>
                                          </p:stCondLst>
                                        </p:cTn>
                                        <p:tgtEl>
                                          <p:spTgt spid="7"/>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checkerboard(across)">
                                      <p:cBhvr>
                                        <p:cTn id="70" dur="500"/>
                                        <p:tgtEl>
                                          <p:spTgt spid="4"/>
                                        </p:tgtEl>
                                      </p:cBhvr>
                                    </p:animEffect>
                                  </p:childTnLst>
                                </p:cTn>
                              </p:par>
                            </p:childTnLst>
                          </p:cTn>
                        </p:par>
                      </p:childTnLst>
                    </p:cTn>
                  </p:par>
                  <p:par>
                    <p:cTn id="71" fill="hold">
                      <p:stCondLst>
                        <p:cond delay="indefinite"/>
                      </p:stCondLst>
                      <p:childTnLst>
                        <p:par>
                          <p:cTn id="72" fill="hold">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900" decel="100000" fill="hold"/>
                                        <p:tgtEl>
                                          <p:spTgt spid="13"/>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13" grpId="0" animBg="1"/>
      <p:bldP spid="2" grpId="0" animBg="1"/>
      <p:bldP spid="5"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1B9F93-1C6A-536D-1FE6-7EC755D7B886}"/>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476736"/>
            <a:ext cx="2036240" cy="1268078"/>
          </a:xfrm>
          <a:prstGeom prst="rect">
            <a:avLst/>
          </a:prstGeom>
        </p:spPr>
      </p:pic>
      <p:pic>
        <p:nvPicPr>
          <p:cNvPr id="5" name="Picture 4">
            <a:extLst>
              <a:ext uri="{FF2B5EF4-FFF2-40B4-BE49-F238E27FC236}">
                <a16:creationId xmlns:a16="http://schemas.microsoft.com/office/drawing/2014/main" id="{B779C81B-8BDE-CF43-8691-AD850F4B8A5A}"/>
              </a:ext>
            </a:extLst>
          </p:cNvPr>
          <p:cNvPicPr>
            <a:picLocks noChangeAspect="1"/>
          </p:cNvPicPr>
          <p:nvPr/>
        </p:nvPicPr>
        <p:blipFill>
          <a:blip r:embed="rId7"/>
          <a:srcRect b="8909"/>
          <a:stretch>
            <a:fillRect/>
          </a:stretch>
        </p:blipFill>
        <p:spPr>
          <a:xfrm>
            <a:off x="114526" y="102637"/>
            <a:ext cx="8133735" cy="66421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Rounded Corners 5">
            <a:extLst>
              <a:ext uri="{FF2B5EF4-FFF2-40B4-BE49-F238E27FC236}">
                <a16:creationId xmlns:a16="http://schemas.microsoft.com/office/drawing/2014/main" id="{B17699E2-DF46-2034-F941-3D2D723E9D6B}"/>
              </a:ext>
            </a:extLst>
          </p:cNvPr>
          <p:cNvSpPr/>
          <p:nvPr/>
        </p:nvSpPr>
        <p:spPr>
          <a:xfrm>
            <a:off x="7819053" y="1328508"/>
            <a:ext cx="4258421" cy="404114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FF00"/>
                </a:solidFill>
              </a:rPr>
              <a:t>God wants us to trust Him and allow Him to be part of what we do.  What better person to lean on?  Someone who knows your past and already knows your future?  We can ‘</a:t>
            </a:r>
            <a:r>
              <a:rPr lang="en-GB" sz="1600" dirty="0">
                <a:solidFill>
                  <a:schemeClr val="tx1"/>
                </a:solidFill>
              </a:rPr>
              <a:t>overflow with hope</a:t>
            </a:r>
            <a:r>
              <a:rPr lang="en-GB" sz="1600" dirty="0">
                <a:solidFill>
                  <a:srgbClr val="FFFF00"/>
                </a:solidFill>
              </a:rPr>
              <a:t>’ if we learn to place our trust in the one person who already has everything taken care of?</a:t>
            </a:r>
          </a:p>
          <a:p>
            <a:pPr algn="ctr"/>
            <a:endParaRPr lang="en-GB" sz="1600" dirty="0">
              <a:solidFill>
                <a:srgbClr val="FFFF00"/>
              </a:solidFill>
            </a:endParaRPr>
          </a:p>
          <a:p>
            <a:pPr algn="ctr"/>
            <a:r>
              <a:rPr lang="en-GB" sz="1600" dirty="0">
                <a:solidFill>
                  <a:srgbClr val="7030A0"/>
                </a:solidFill>
              </a:rPr>
              <a:t>Your questions of the day:</a:t>
            </a:r>
          </a:p>
          <a:p>
            <a:pPr marL="342900" indent="-342900" algn="ctr">
              <a:buAutoNum type="arabicPeriod"/>
            </a:pPr>
            <a:r>
              <a:rPr lang="en-GB" sz="1600" dirty="0">
                <a:solidFill>
                  <a:schemeClr val="tx1"/>
                </a:solidFill>
              </a:rPr>
              <a:t>Have you trusted people in the past and been let down?</a:t>
            </a:r>
          </a:p>
          <a:p>
            <a:pPr marL="342900" indent="-342900" algn="ctr">
              <a:buAutoNum type="arabicPeriod"/>
            </a:pPr>
            <a:r>
              <a:rPr lang="en-GB" sz="1600" dirty="0">
                <a:solidFill>
                  <a:schemeClr val="tx1"/>
                </a:solidFill>
              </a:rPr>
              <a:t>Is there someone in your life now who you feel you could trust implicitly?</a:t>
            </a:r>
          </a:p>
        </p:txBody>
      </p:sp>
    </p:spTree>
    <p:extLst>
      <p:ext uri="{BB962C8B-B14F-4D97-AF65-F5344CB8AC3E}">
        <p14:creationId xmlns:p14="http://schemas.microsoft.com/office/powerpoint/2010/main" val="243391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38A00-65C2-EDC8-7C39-44B93D26EA4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B850693-219C-250E-BB38-412A374F7867}"/>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149578-9166-1D60-A876-DEF05FF61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C06DE2ED-27EE-FEDD-4023-D2BED29F6CB7}"/>
              </a:ext>
            </a:extLst>
          </p:cNvPr>
          <p:cNvSpPr txBox="1"/>
          <p:nvPr/>
        </p:nvSpPr>
        <p:spPr>
          <a:xfrm>
            <a:off x="8471926" y="164713"/>
            <a:ext cx="151861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a:t>Click to go back</a:t>
            </a:r>
          </a:p>
        </p:txBody>
      </p:sp>
      <p:sp>
        <p:nvSpPr>
          <p:cNvPr id="3" name="Rectangle: Rounded Corners 2">
            <a:extLst>
              <a:ext uri="{FF2B5EF4-FFF2-40B4-BE49-F238E27FC236}">
                <a16:creationId xmlns:a16="http://schemas.microsoft.com/office/drawing/2014/main" id="{668E8CD5-05FB-0EDA-B158-ABA78B1EAF17}"/>
              </a:ext>
            </a:extLst>
          </p:cNvPr>
          <p:cNvSpPr/>
          <p:nvPr/>
        </p:nvSpPr>
        <p:spPr>
          <a:xfrm>
            <a:off x="5990253" y="1326561"/>
            <a:ext cx="6034778" cy="39768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FF00"/>
                </a:solidFill>
              </a:rPr>
              <a:t>The apostle Paul is writing to the people in Rome and reminding them that everything that is taught as scripture is valuable and written to teach us and encourage us. The question is: </a:t>
            </a:r>
            <a:r>
              <a:rPr lang="en-GB" dirty="0">
                <a:solidFill>
                  <a:srgbClr val="7030A0"/>
                </a:solidFill>
              </a:rPr>
              <a:t>are we willing to learn?</a:t>
            </a:r>
            <a:r>
              <a:rPr lang="en-GB" dirty="0">
                <a:solidFill>
                  <a:srgbClr val="FFFF00"/>
                </a:solidFill>
              </a:rPr>
              <a:t>  One thing we are told quite often is to try and learn from everything that happens in our lives – whether good or bad.  I think this is a very healthy attitude to have as it builds good habits and resilience. </a:t>
            </a:r>
          </a:p>
          <a:p>
            <a:pPr algn="ctr"/>
            <a:endParaRPr lang="en-GB" dirty="0">
              <a:solidFill>
                <a:srgbClr val="FFFF00"/>
              </a:solidFill>
            </a:endParaRPr>
          </a:p>
          <a:p>
            <a:pPr algn="ctr"/>
            <a:r>
              <a:rPr lang="en-GB" dirty="0">
                <a:solidFill>
                  <a:srgbClr val="7030A0"/>
                </a:solidFill>
              </a:rPr>
              <a:t>Question of the day:</a:t>
            </a:r>
          </a:p>
          <a:p>
            <a:pPr algn="ctr"/>
            <a:r>
              <a:rPr lang="en-GB" dirty="0">
                <a:solidFill>
                  <a:srgbClr val="FFFF00"/>
                </a:solidFill>
              </a:rPr>
              <a:t>What is the most difficult experience you’ve had in your life and what have/can you learn from it?</a:t>
            </a:r>
          </a:p>
          <a:p>
            <a:pPr algn="ctr"/>
            <a:endParaRPr lang="en-GB" dirty="0">
              <a:solidFill>
                <a:srgbClr val="FFFF00"/>
              </a:solidFill>
            </a:endParaRPr>
          </a:p>
        </p:txBody>
      </p:sp>
      <p:pic>
        <p:nvPicPr>
          <p:cNvPr id="33" name="Picture 32">
            <a:extLst>
              <a:ext uri="{FF2B5EF4-FFF2-40B4-BE49-F238E27FC236}">
                <a16:creationId xmlns:a16="http://schemas.microsoft.com/office/drawing/2014/main" id="{3C6071EF-BFE2-99D0-C609-CAB8DC13E020}"/>
              </a:ext>
            </a:extLst>
          </p:cNvPr>
          <p:cNvPicPr>
            <a:picLocks noChangeAspect="1"/>
          </p:cNvPicPr>
          <p:nvPr/>
        </p:nvPicPr>
        <p:blipFill>
          <a:blip r:embed="rId6"/>
          <a:stretch>
            <a:fillRect/>
          </a:stretch>
        </p:blipFill>
        <p:spPr>
          <a:xfrm>
            <a:off x="9925183" y="5358501"/>
            <a:ext cx="2036240" cy="1268078"/>
          </a:xfrm>
          <a:prstGeom prst="rect">
            <a:avLst/>
          </a:prstGeom>
        </p:spPr>
      </p:pic>
      <p:pic>
        <p:nvPicPr>
          <p:cNvPr id="5" name="Picture 4">
            <a:extLst>
              <a:ext uri="{FF2B5EF4-FFF2-40B4-BE49-F238E27FC236}">
                <a16:creationId xmlns:a16="http://schemas.microsoft.com/office/drawing/2014/main" id="{21A9A974-ADF2-2C48-BF20-801EBF011015}"/>
              </a:ext>
            </a:extLst>
          </p:cNvPr>
          <p:cNvPicPr>
            <a:picLocks noChangeAspect="1"/>
          </p:cNvPicPr>
          <p:nvPr/>
        </p:nvPicPr>
        <p:blipFill>
          <a:blip r:embed="rId7"/>
          <a:srcRect l="6837" t="5170" r="6177" b="4761"/>
          <a:stretch>
            <a:fillRect/>
          </a:stretch>
        </p:blipFill>
        <p:spPr>
          <a:xfrm>
            <a:off x="540283" y="164713"/>
            <a:ext cx="5235366" cy="655724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43906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3206D-AEDE-0170-5A67-5907C14D3A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2BD852-8E2D-6334-CA9E-C9D892FFA5AB}"/>
              </a:ext>
            </a:extLst>
          </p:cNvPr>
          <p:cNvPicPr>
            <a:picLocks noChangeAspect="1"/>
          </p:cNvPicPr>
          <p:nvPr/>
        </p:nvPicPr>
        <p:blipFill>
          <a:blip r:embed="rId3"/>
          <a:stretch>
            <a:fillRect/>
          </a:stretch>
        </p:blipFill>
        <p:spPr>
          <a:xfrm>
            <a:off x="0" y="8877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98894135-8A96-B840-B830-D59BC2494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B88C24C4-88C5-4621-2C34-69193F08801F}"/>
              </a:ext>
            </a:extLst>
          </p:cNvPr>
          <p:cNvSpPr txBox="1"/>
          <p:nvPr/>
        </p:nvSpPr>
        <p:spPr>
          <a:xfrm>
            <a:off x="10442811" y="3580862"/>
            <a:ext cx="151861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a:t>Click to go back</a:t>
            </a:r>
          </a:p>
        </p:txBody>
      </p:sp>
      <p:pic>
        <p:nvPicPr>
          <p:cNvPr id="33" name="Picture 32">
            <a:extLst>
              <a:ext uri="{FF2B5EF4-FFF2-40B4-BE49-F238E27FC236}">
                <a16:creationId xmlns:a16="http://schemas.microsoft.com/office/drawing/2014/main" id="{05981228-A84E-568A-1B0F-9A8CF94211D7}"/>
              </a:ext>
            </a:extLst>
          </p:cNvPr>
          <p:cNvPicPr>
            <a:picLocks noChangeAspect="1"/>
          </p:cNvPicPr>
          <p:nvPr/>
        </p:nvPicPr>
        <p:blipFill>
          <a:blip r:embed="rId6"/>
          <a:stretch>
            <a:fillRect/>
          </a:stretch>
        </p:blipFill>
        <p:spPr>
          <a:xfrm>
            <a:off x="9925183" y="5321679"/>
            <a:ext cx="2036240" cy="1268078"/>
          </a:xfrm>
          <a:prstGeom prst="rect">
            <a:avLst/>
          </a:prstGeom>
        </p:spPr>
      </p:pic>
      <p:pic>
        <p:nvPicPr>
          <p:cNvPr id="2" name="Picture 1">
            <a:extLst>
              <a:ext uri="{FF2B5EF4-FFF2-40B4-BE49-F238E27FC236}">
                <a16:creationId xmlns:a16="http://schemas.microsoft.com/office/drawing/2014/main" id="{DDFE237A-2ED6-D6EF-0F06-010E2DF255EC}"/>
              </a:ext>
            </a:extLst>
          </p:cNvPr>
          <p:cNvPicPr>
            <a:picLocks noChangeAspect="1"/>
          </p:cNvPicPr>
          <p:nvPr/>
        </p:nvPicPr>
        <p:blipFill>
          <a:blip r:embed="rId7"/>
          <a:srcRect l="6666" t="24889" r="7417" b="7566"/>
          <a:stretch>
            <a:fillRect/>
          </a:stretch>
        </p:blipFill>
        <p:spPr>
          <a:xfrm>
            <a:off x="114527" y="98124"/>
            <a:ext cx="7088706" cy="3242049"/>
          </a:xfrm>
          <a:prstGeom prst="rect">
            <a:avLst/>
          </a:prstGeom>
          <a:ln w="57150">
            <a:solidFill>
              <a:schemeClr val="tx1"/>
            </a:solidFill>
          </a:ln>
        </p:spPr>
      </p:pic>
      <p:pic>
        <p:nvPicPr>
          <p:cNvPr id="5" name="Picture 4">
            <a:extLst>
              <a:ext uri="{FF2B5EF4-FFF2-40B4-BE49-F238E27FC236}">
                <a16:creationId xmlns:a16="http://schemas.microsoft.com/office/drawing/2014/main" id="{78C34300-54FA-5FE6-D230-6A35C6C0DBD2}"/>
              </a:ext>
            </a:extLst>
          </p:cNvPr>
          <p:cNvPicPr>
            <a:picLocks noChangeAspect="1"/>
          </p:cNvPicPr>
          <p:nvPr/>
        </p:nvPicPr>
        <p:blipFill>
          <a:blip r:embed="rId8"/>
          <a:stretch>
            <a:fillRect/>
          </a:stretch>
        </p:blipFill>
        <p:spPr>
          <a:xfrm>
            <a:off x="114526" y="3445657"/>
            <a:ext cx="6174306" cy="3304708"/>
          </a:xfrm>
          <a:prstGeom prst="rect">
            <a:avLst/>
          </a:prstGeom>
          <a:ln w="57150">
            <a:solidFill>
              <a:schemeClr val="tx1"/>
            </a:solidFill>
          </a:ln>
        </p:spPr>
      </p:pic>
      <p:sp>
        <p:nvSpPr>
          <p:cNvPr id="6" name="TextBox 5">
            <a:hlinkClick r:id="rId9" action="ppaction://hlinksldjump"/>
            <a:extLst>
              <a:ext uri="{FF2B5EF4-FFF2-40B4-BE49-F238E27FC236}">
                <a16:creationId xmlns:a16="http://schemas.microsoft.com/office/drawing/2014/main" id="{6CE2F622-BC74-C80B-E832-4BE2B6A4AF36}"/>
              </a:ext>
            </a:extLst>
          </p:cNvPr>
          <p:cNvSpPr txBox="1"/>
          <p:nvPr/>
        </p:nvSpPr>
        <p:spPr>
          <a:xfrm>
            <a:off x="7304786" y="5724050"/>
            <a:ext cx="1604443"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a:t>Click for answers</a:t>
            </a:r>
          </a:p>
        </p:txBody>
      </p:sp>
      <p:sp>
        <p:nvSpPr>
          <p:cNvPr id="7" name="Flowchart: Connector 6">
            <a:extLst>
              <a:ext uri="{FF2B5EF4-FFF2-40B4-BE49-F238E27FC236}">
                <a16:creationId xmlns:a16="http://schemas.microsoft.com/office/drawing/2014/main" id="{CEBC2432-AD52-B0D3-90D8-2414534D78AD}"/>
              </a:ext>
            </a:extLst>
          </p:cNvPr>
          <p:cNvSpPr/>
          <p:nvPr/>
        </p:nvSpPr>
        <p:spPr>
          <a:xfrm>
            <a:off x="32658" y="1947638"/>
            <a:ext cx="699796" cy="727960"/>
          </a:xfrm>
          <a:prstGeom prst="flowChartConnector">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8B1765BD-062E-9571-F55B-93BFAA8AC09F}"/>
              </a:ext>
            </a:extLst>
          </p:cNvPr>
          <p:cNvSpPr txBox="1"/>
          <p:nvPr/>
        </p:nvSpPr>
        <p:spPr>
          <a:xfrm>
            <a:off x="4077477" y="4245428"/>
            <a:ext cx="569167" cy="401216"/>
          </a:xfrm>
          <a:prstGeom prst="rect">
            <a:avLst/>
          </a:prstGeom>
          <a:solidFill>
            <a:schemeClr val="bg1"/>
          </a:solidFill>
        </p:spPr>
        <p:txBody>
          <a:bodyPr wrap="square" rtlCol="0">
            <a:spAutoFit/>
          </a:bodyPr>
          <a:lstStyle/>
          <a:p>
            <a:endParaRPr lang="en-GB" dirty="0"/>
          </a:p>
        </p:txBody>
      </p:sp>
      <p:pic>
        <p:nvPicPr>
          <p:cNvPr id="11" name="Picture 10">
            <a:extLst>
              <a:ext uri="{FF2B5EF4-FFF2-40B4-BE49-F238E27FC236}">
                <a16:creationId xmlns:a16="http://schemas.microsoft.com/office/drawing/2014/main" id="{5899CD2E-C6DD-F0A4-F170-2388E476A169}"/>
              </a:ext>
            </a:extLst>
          </p:cNvPr>
          <p:cNvPicPr>
            <a:picLocks noChangeAspect="1"/>
          </p:cNvPicPr>
          <p:nvPr/>
        </p:nvPicPr>
        <p:blipFill>
          <a:blip r:embed="rId10"/>
          <a:stretch>
            <a:fillRect/>
          </a:stretch>
        </p:blipFill>
        <p:spPr>
          <a:xfrm>
            <a:off x="3856015" y="4770305"/>
            <a:ext cx="566977" cy="402371"/>
          </a:xfrm>
          <a:prstGeom prst="rect">
            <a:avLst/>
          </a:prstGeom>
        </p:spPr>
      </p:pic>
      <p:pic>
        <p:nvPicPr>
          <p:cNvPr id="12" name="Picture 11">
            <a:extLst>
              <a:ext uri="{FF2B5EF4-FFF2-40B4-BE49-F238E27FC236}">
                <a16:creationId xmlns:a16="http://schemas.microsoft.com/office/drawing/2014/main" id="{7836407F-8BED-63FC-3E55-8EA939873D7D}"/>
              </a:ext>
            </a:extLst>
          </p:cNvPr>
          <p:cNvPicPr>
            <a:picLocks noChangeAspect="1"/>
          </p:cNvPicPr>
          <p:nvPr/>
        </p:nvPicPr>
        <p:blipFill>
          <a:blip r:embed="rId10"/>
          <a:stretch>
            <a:fillRect/>
          </a:stretch>
        </p:blipFill>
        <p:spPr>
          <a:xfrm>
            <a:off x="3386348" y="5331832"/>
            <a:ext cx="444783" cy="402371"/>
          </a:xfrm>
          <a:prstGeom prst="rect">
            <a:avLst/>
          </a:prstGeom>
        </p:spPr>
      </p:pic>
      <p:pic>
        <p:nvPicPr>
          <p:cNvPr id="13" name="Picture 12">
            <a:extLst>
              <a:ext uri="{FF2B5EF4-FFF2-40B4-BE49-F238E27FC236}">
                <a16:creationId xmlns:a16="http://schemas.microsoft.com/office/drawing/2014/main" id="{E2080E57-CD03-7FD7-CC44-DE3CCBB47B36}"/>
              </a:ext>
            </a:extLst>
          </p:cNvPr>
          <p:cNvPicPr>
            <a:picLocks noChangeAspect="1"/>
          </p:cNvPicPr>
          <p:nvPr/>
        </p:nvPicPr>
        <p:blipFill>
          <a:blip r:embed="rId10"/>
          <a:stretch>
            <a:fillRect/>
          </a:stretch>
        </p:blipFill>
        <p:spPr>
          <a:xfrm>
            <a:off x="3795083" y="5826188"/>
            <a:ext cx="566977" cy="402371"/>
          </a:xfrm>
          <a:prstGeom prst="rect">
            <a:avLst/>
          </a:prstGeom>
        </p:spPr>
      </p:pic>
      <p:sp>
        <p:nvSpPr>
          <p:cNvPr id="14" name="TextBox 13">
            <a:extLst>
              <a:ext uri="{FF2B5EF4-FFF2-40B4-BE49-F238E27FC236}">
                <a16:creationId xmlns:a16="http://schemas.microsoft.com/office/drawing/2014/main" id="{E7B6EA4E-F8E4-FF4B-7E08-BF069A9FA32D}"/>
              </a:ext>
            </a:extLst>
          </p:cNvPr>
          <p:cNvSpPr txBox="1"/>
          <p:nvPr/>
        </p:nvSpPr>
        <p:spPr>
          <a:xfrm>
            <a:off x="7317760" y="93436"/>
            <a:ext cx="2908591" cy="3231654"/>
          </a:xfrm>
          <a:prstGeom prst="rect">
            <a:avLst/>
          </a:prstGeom>
          <a:solidFill>
            <a:schemeClr val="bg1"/>
          </a:solidFill>
          <a:ln w="57150">
            <a:solidFill>
              <a:schemeClr val="tx1"/>
            </a:solidFill>
          </a:ln>
        </p:spPr>
        <p:txBody>
          <a:bodyPr wrap="square" rtlCol="0">
            <a:spAutoFit/>
          </a:bodyPr>
          <a:lstStyle/>
          <a:p>
            <a:r>
              <a:rPr lang="en-GB" sz="1700" dirty="0"/>
              <a:t>The shapes in image 1 move anti-clockwise two places to image 2</a:t>
            </a:r>
          </a:p>
          <a:p>
            <a:endParaRPr lang="en-GB" sz="1700" dirty="0"/>
          </a:p>
          <a:p>
            <a:r>
              <a:rPr lang="en-GB" sz="1700" dirty="0"/>
              <a:t>The shapes in image 2 move 1 place anti-clockwise to image 3</a:t>
            </a:r>
          </a:p>
          <a:p>
            <a:endParaRPr lang="en-GB" sz="1700" dirty="0"/>
          </a:p>
          <a:p>
            <a:r>
              <a:rPr lang="en-GB" sz="1700" dirty="0"/>
              <a:t>The shapes in image 3 then need to stay in the same position going into image 4 (Answer = A)</a:t>
            </a:r>
          </a:p>
        </p:txBody>
      </p:sp>
      <p:sp>
        <p:nvSpPr>
          <p:cNvPr id="4" name="TextBox 3">
            <a:extLst>
              <a:ext uri="{FF2B5EF4-FFF2-40B4-BE49-F238E27FC236}">
                <a16:creationId xmlns:a16="http://schemas.microsoft.com/office/drawing/2014/main" id="{2E3F9F68-2BEC-7077-C4C1-497FF6983F9A}"/>
              </a:ext>
            </a:extLst>
          </p:cNvPr>
          <p:cNvSpPr txBox="1"/>
          <p:nvPr/>
        </p:nvSpPr>
        <p:spPr>
          <a:xfrm>
            <a:off x="1323991" y="764618"/>
            <a:ext cx="391886" cy="369332"/>
          </a:xfrm>
          <a:prstGeom prst="rect">
            <a:avLst/>
          </a:prstGeom>
          <a:noFill/>
        </p:spPr>
        <p:txBody>
          <a:bodyPr wrap="square" rtlCol="0">
            <a:spAutoFit/>
          </a:bodyPr>
          <a:lstStyle/>
          <a:p>
            <a:r>
              <a:rPr lang="en-GB" dirty="0"/>
              <a:t>1</a:t>
            </a:r>
          </a:p>
        </p:txBody>
      </p:sp>
      <p:sp>
        <p:nvSpPr>
          <p:cNvPr id="15" name="TextBox 14">
            <a:extLst>
              <a:ext uri="{FF2B5EF4-FFF2-40B4-BE49-F238E27FC236}">
                <a16:creationId xmlns:a16="http://schemas.microsoft.com/office/drawing/2014/main" id="{B16561A9-4F90-A0F6-2DFE-383F424FBE45}"/>
              </a:ext>
            </a:extLst>
          </p:cNvPr>
          <p:cNvSpPr txBox="1"/>
          <p:nvPr/>
        </p:nvSpPr>
        <p:spPr>
          <a:xfrm>
            <a:off x="2456812" y="764618"/>
            <a:ext cx="391886" cy="369332"/>
          </a:xfrm>
          <a:prstGeom prst="rect">
            <a:avLst/>
          </a:prstGeom>
          <a:noFill/>
        </p:spPr>
        <p:txBody>
          <a:bodyPr wrap="square" rtlCol="0">
            <a:spAutoFit/>
          </a:bodyPr>
          <a:lstStyle/>
          <a:p>
            <a:r>
              <a:rPr lang="en-GB" dirty="0"/>
              <a:t>2</a:t>
            </a:r>
          </a:p>
        </p:txBody>
      </p:sp>
      <p:sp>
        <p:nvSpPr>
          <p:cNvPr id="16" name="TextBox 15">
            <a:extLst>
              <a:ext uri="{FF2B5EF4-FFF2-40B4-BE49-F238E27FC236}">
                <a16:creationId xmlns:a16="http://schemas.microsoft.com/office/drawing/2014/main" id="{E8FA2C60-5CED-E0D8-CE19-80E2E41DB145}"/>
              </a:ext>
            </a:extLst>
          </p:cNvPr>
          <p:cNvSpPr txBox="1"/>
          <p:nvPr/>
        </p:nvSpPr>
        <p:spPr>
          <a:xfrm>
            <a:off x="3589633" y="764618"/>
            <a:ext cx="391886" cy="369332"/>
          </a:xfrm>
          <a:prstGeom prst="rect">
            <a:avLst/>
          </a:prstGeom>
          <a:noFill/>
        </p:spPr>
        <p:txBody>
          <a:bodyPr wrap="square" rtlCol="0">
            <a:spAutoFit/>
          </a:bodyPr>
          <a:lstStyle/>
          <a:p>
            <a:r>
              <a:rPr lang="en-GB" dirty="0"/>
              <a:t>3</a:t>
            </a:r>
          </a:p>
        </p:txBody>
      </p:sp>
      <p:sp>
        <p:nvSpPr>
          <p:cNvPr id="17" name="TextBox 16">
            <a:extLst>
              <a:ext uri="{FF2B5EF4-FFF2-40B4-BE49-F238E27FC236}">
                <a16:creationId xmlns:a16="http://schemas.microsoft.com/office/drawing/2014/main" id="{4689C7E6-3769-7A98-C743-C37AB2A73DDE}"/>
              </a:ext>
            </a:extLst>
          </p:cNvPr>
          <p:cNvSpPr txBox="1"/>
          <p:nvPr/>
        </p:nvSpPr>
        <p:spPr>
          <a:xfrm>
            <a:off x="4679619" y="760233"/>
            <a:ext cx="391886" cy="369332"/>
          </a:xfrm>
          <a:prstGeom prst="rect">
            <a:avLst/>
          </a:prstGeom>
          <a:noFill/>
        </p:spPr>
        <p:txBody>
          <a:bodyPr wrap="square" rtlCol="0">
            <a:spAutoFit/>
          </a:bodyPr>
          <a:lstStyle/>
          <a:p>
            <a:r>
              <a:rPr lang="en-GB" dirty="0"/>
              <a:t>4</a:t>
            </a:r>
          </a:p>
        </p:txBody>
      </p:sp>
      <p:sp>
        <p:nvSpPr>
          <p:cNvPr id="18" name="TextBox 17">
            <a:extLst>
              <a:ext uri="{FF2B5EF4-FFF2-40B4-BE49-F238E27FC236}">
                <a16:creationId xmlns:a16="http://schemas.microsoft.com/office/drawing/2014/main" id="{38103EA2-6589-F17A-88B5-F79946B6ABD8}"/>
              </a:ext>
            </a:extLst>
          </p:cNvPr>
          <p:cNvSpPr txBox="1"/>
          <p:nvPr/>
        </p:nvSpPr>
        <p:spPr>
          <a:xfrm>
            <a:off x="772451" y="4090415"/>
            <a:ext cx="569167" cy="369332"/>
          </a:xfrm>
          <a:prstGeom prst="rect">
            <a:avLst/>
          </a:prstGeom>
          <a:noFill/>
        </p:spPr>
        <p:txBody>
          <a:bodyPr wrap="square" rtlCol="0">
            <a:spAutoFit/>
          </a:bodyPr>
          <a:lstStyle/>
          <a:p>
            <a:r>
              <a:rPr lang="en-GB" dirty="0"/>
              <a:t>+3</a:t>
            </a:r>
          </a:p>
        </p:txBody>
      </p:sp>
      <p:sp>
        <p:nvSpPr>
          <p:cNvPr id="19" name="TextBox 18">
            <a:extLst>
              <a:ext uri="{FF2B5EF4-FFF2-40B4-BE49-F238E27FC236}">
                <a16:creationId xmlns:a16="http://schemas.microsoft.com/office/drawing/2014/main" id="{BEE28467-0AB9-D2C6-4382-317DD550B072}"/>
              </a:ext>
            </a:extLst>
          </p:cNvPr>
          <p:cNvSpPr txBox="1"/>
          <p:nvPr/>
        </p:nvSpPr>
        <p:spPr>
          <a:xfrm>
            <a:off x="1600509" y="4087567"/>
            <a:ext cx="569167" cy="369332"/>
          </a:xfrm>
          <a:prstGeom prst="rect">
            <a:avLst/>
          </a:prstGeom>
          <a:noFill/>
        </p:spPr>
        <p:txBody>
          <a:bodyPr wrap="square" rtlCol="0">
            <a:spAutoFit/>
          </a:bodyPr>
          <a:lstStyle/>
          <a:p>
            <a:r>
              <a:rPr lang="en-GB" dirty="0"/>
              <a:t>+7</a:t>
            </a:r>
          </a:p>
        </p:txBody>
      </p:sp>
      <p:sp>
        <p:nvSpPr>
          <p:cNvPr id="20" name="TextBox 19">
            <a:extLst>
              <a:ext uri="{FF2B5EF4-FFF2-40B4-BE49-F238E27FC236}">
                <a16:creationId xmlns:a16="http://schemas.microsoft.com/office/drawing/2014/main" id="{328DC03F-5B95-5B5D-91F5-2F92C9452876}"/>
              </a:ext>
            </a:extLst>
          </p:cNvPr>
          <p:cNvSpPr txBox="1"/>
          <p:nvPr/>
        </p:nvSpPr>
        <p:spPr>
          <a:xfrm>
            <a:off x="2085675" y="4069979"/>
            <a:ext cx="569167" cy="369332"/>
          </a:xfrm>
          <a:prstGeom prst="rect">
            <a:avLst/>
          </a:prstGeom>
          <a:noFill/>
        </p:spPr>
        <p:txBody>
          <a:bodyPr wrap="square" rtlCol="0">
            <a:spAutoFit/>
          </a:bodyPr>
          <a:lstStyle/>
          <a:p>
            <a:r>
              <a:rPr lang="en-GB" dirty="0"/>
              <a:t>+9</a:t>
            </a:r>
          </a:p>
        </p:txBody>
      </p:sp>
      <p:sp>
        <p:nvSpPr>
          <p:cNvPr id="21" name="TextBox 20">
            <a:extLst>
              <a:ext uri="{FF2B5EF4-FFF2-40B4-BE49-F238E27FC236}">
                <a16:creationId xmlns:a16="http://schemas.microsoft.com/office/drawing/2014/main" id="{2876E90D-84DC-1AC8-8B71-9BF7FDF34631}"/>
              </a:ext>
            </a:extLst>
          </p:cNvPr>
          <p:cNvSpPr txBox="1"/>
          <p:nvPr/>
        </p:nvSpPr>
        <p:spPr>
          <a:xfrm>
            <a:off x="2460573" y="4069979"/>
            <a:ext cx="569167" cy="369332"/>
          </a:xfrm>
          <a:prstGeom prst="rect">
            <a:avLst/>
          </a:prstGeom>
          <a:noFill/>
        </p:spPr>
        <p:txBody>
          <a:bodyPr wrap="square" rtlCol="0">
            <a:spAutoFit/>
          </a:bodyPr>
          <a:lstStyle/>
          <a:p>
            <a:r>
              <a:rPr lang="en-GB" dirty="0"/>
              <a:t>+11</a:t>
            </a:r>
          </a:p>
        </p:txBody>
      </p:sp>
      <p:sp>
        <p:nvSpPr>
          <p:cNvPr id="22" name="TextBox 21">
            <a:extLst>
              <a:ext uri="{FF2B5EF4-FFF2-40B4-BE49-F238E27FC236}">
                <a16:creationId xmlns:a16="http://schemas.microsoft.com/office/drawing/2014/main" id="{E297F449-82F9-A4C2-D5BF-838ED69C4723}"/>
              </a:ext>
            </a:extLst>
          </p:cNvPr>
          <p:cNvSpPr txBox="1"/>
          <p:nvPr/>
        </p:nvSpPr>
        <p:spPr>
          <a:xfrm>
            <a:off x="1152576" y="4081290"/>
            <a:ext cx="569167" cy="369332"/>
          </a:xfrm>
          <a:prstGeom prst="rect">
            <a:avLst/>
          </a:prstGeom>
          <a:noFill/>
        </p:spPr>
        <p:txBody>
          <a:bodyPr wrap="square" rtlCol="0">
            <a:spAutoFit/>
          </a:bodyPr>
          <a:lstStyle/>
          <a:p>
            <a:r>
              <a:rPr lang="en-GB" dirty="0"/>
              <a:t>+5</a:t>
            </a:r>
          </a:p>
        </p:txBody>
      </p:sp>
      <p:sp>
        <p:nvSpPr>
          <p:cNvPr id="23" name="TextBox 22">
            <a:extLst>
              <a:ext uri="{FF2B5EF4-FFF2-40B4-BE49-F238E27FC236}">
                <a16:creationId xmlns:a16="http://schemas.microsoft.com/office/drawing/2014/main" id="{A3F4542E-ACA6-11F7-8991-6A10240481A6}"/>
              </a:ext>
            </a:extLst>
          </p:cNvPr>
          <p:cNvSpPr txBox="1"/>
          <p:nvPr/>
        </p:nvSpPr>
        <p:spPr>
          <a:xfrm>
            <a:off x="1420028" y="5098011"/>
            <a:ext cx="569167" cy="369332"/>
          </a:xfrm>
          <a:prstGeom prst="rect">
            <a:avLst/>
          </a:prstGeom>
          <a:noFill/>
        </p:spPr>
        <p:txBody>
          <a:bodyPr wrap="square" rtlCol="0">
            <a:spAutoFit/>
          </a:bodyPr>
          <a:lstStyle/>
          <a:p>
            <a:r>
              <a:rPr lang="en-GB" dirty="0"/>
              <a:t>+3</a:t>
            </a:r>
          </a:p>
        </p:txBody>
      </p:sp>
      <p:sp>
        <p:nvSpPr>
          <p:cNvPr id="24" name="TextBox 23">
            <a:extLst>
              <a:ext uri="{FF2B5EF4-FFF2-40B4-BE49-F238E27FC236}">
                <a16:creationId xmlns:a16="http://schemas.microsoft.com/office/drawing/2014/main" id="{B81DFCA4-CB8A-6356-6F10-DC9F32A7BE0B}"/>
              </a:ext>
            </a:extLst>
          </p:cNvPr>
          <p:cNvSpPr txBox="1"/>
          <p:nvPr/>
        </p:nvSpPr>
        <p:spPr>
          <a:xfrm>
            <a:off x="1761087" y="5098144"/>
            <a:ext cx="569167" cy="369332"/>
          </a:xfrm>
          <a:prstGeom prst="rect">
            <a:avLst/>
          </a:prstGeom>
          <a:noFill/>
        </p:spPr>
        <p:txBody>
          <a:bodyPr wrap="square" rtlCol="0">
            <a:spAutoFit/>
          </a:bodyPr>
          <a:lstStyle/>
          <a:p>
            <a:r>
              <a:rPr lang="en-GB" dirty="0"/>
              <a:t>+4</a:t>
            </a:r>
          </a:p>
        </p:txBody>
      </p:sp>
      <p:sp>
        <p:nvSpPr>
          <p:cNvPr id="25" name="TextBox 24">
            <a:extLst>
              <a:ext uri="{FF2B5EF4-FFF2-40B4-BE49-F238E27FC236}">
                <a16:creationId xmlns:a16="http://schemas.microsoft.com/office/drawing/2014/main" id="{12C71E39-3E51-60E1-2194-D91F001F623E}"/>
              </a:ext>
            </a:extLst>
          </p:cNvPr>
          <p:cNvSpPr txBox="1"/>
          <p:nvPr/>
        </p:nvSpPr>
        <p:spPr>
          <a:xfrm>
            <a:off x="1136806" y="4573467"/>
            <a:ext cx="569167" cy="369332"/>
          </a:xfrm>
          <a:prstGeom prst="rect">
            <a:avLst/>
          </a:prstGeom>
          <a:noFill/>
        </p:spPr>
        <p:txBody>
          <a:bodyPr wrap="square" rtlCol="0">
            <a:spAutoFit/>
          </a:bodyPr>
          <a:lstStyle/>
          <a:p>
            <a:r>
              <a:rPr lang="en-GB" dirty="0"/>
              <a:t>x3</a:t>
            </a:r>
          </a:p>
        </p:txBody>
      </p:sp>
      <p:sp>
        <p:nvSpPr>
          <p:cNvPr id="26" name="TextBox 25">
            <a:extLst>
              <a:ext uri="{FF2B5EF4-FFF2-40B4-BE49-F238E27FC236}">
                <a16:creationId xmlns:a16="http://schemas.microsoft.com/office/drawing/2014/main" id="{8ACAA895-BA3E-9C57-0B8B-BD4E7E6EC0B6}"/>
              </a:ext>
            </a:extLst>
          </p:cNvPr>
          <p:cNvSpPr txBox="1"/>
          <p:nvPr/>
        </p:nvSpPr>
        <p:spPr>
          <a:xfrm>
            <a:off x="1460844" y="4570832"/>
            <a:ext cx="635158" cy="369332"/>
          </a:xfrm>
          <a:prstGeom prst="rect">
            <a:avLst/>
          </a:prstGeom>
          <a:noFill/>
        </p:spPr>
        <p:txBody>
          <a:bodyPr wrap="square" rtlCol="0">
            <a:spAutoFit/>
          </a:bodyPr>
          <a:lstStyle/>
          <a:p>
            <a:r>
              <a:rPr lang="en-GB" dirty="0"/>
              <a:t>x4</a:t>
            </a:r>
          </a:p>
        </p:txBody>
      </p:sp>
      <p:sp>
        <p:nvSpPr>
          <p:cNvPr id="27" name="TextBox 26">
            <a:extLst>
              <a:ext uri="{FF2B5EF4-FFF2-40B4-BE49-F238E27FC236}">
                <a16:creationId xmlns:a16="http://schemas.microsoft.com/office/drawing/2014/main" id="{1614B804-AD4F-53D1-3826-77D67949B5CA}"/>
              </a:ext>
            </a:extLst>
          </p:cNvPr>
          <p:cNvSpPr txBox="1"/>
          <p:nvPr/>
        </p:nvSpPr>
        <p:spPr>
          <a:xfrm>
            <a:off x="2745157" y="4664286"/>
            <a:ext cx="569167" cy="369332"/>
          </a:xfrm>
          <a:prstGeom prst="rect">
            <a:avLst/>
          </a:prstGeom>
          <a:noFill/>
        </p:spPr>
        <p:txBody>
          <a:bodyPr wrap="square" rtlCol="0">
            <a:spAutoFit/>
          </a:bodyPr>
          <a:lstStyle/>
          <a:p>
            <a:r>
              <a:rPr lang="en-GB" dirty="0"/>
              <a:t>x6</a:t>
            </a:r>
          </a:p>
        </p:txBody>
      </p:sp>
      <p:sp>
        <p:nvSpPr>
          <p:cNvPr id="28" name="TextBox 27">
            <a:extLst>
              <a:ext uri="{FF2B5EF4-FFF2-40B4-BE49-F238E27FC236}">
                <a16:creationId xmlns:a16="http://schemas.microsoft.com/office/drawing/2014/main" id="{CC7FDAC7-102A-2105-0F4D-5F2C625C6959}"/>
              </a:ext>
            </a:extLst>
          </p:cNvPr>
          <p:cNvSpPr txBox="1"/>
          <p:nvPr/>
        </p:nvSpPr>
        <p:spPr>
          <a:xfrm>
            <a:off x="2468320" y="5188389"/>
            <a:ext cx="569167" cy="369332"/>
          </a:xfrm>
          <a:prstGeom prst="rect">
            <a:avLst/>
          </a:prstGeom>
          <a:noFill/>
        </p:spPr>
        <p:txBody>
          <a:bodyPr wrap="square" rtlCol="0">
            <a:spAutoFit/>
          </a:bodyPr>
          <a:lstStyle/>
          <a:p>
            <a:r>
              <a:rPr lang="en-GB" dirty="0"/>
              <a:t>+5</a:t>
            </a:r>
          </a:p>
        </p:txBody>
      </p:sp>
      <p:sp>
        <p:nvSpPr>
          <p:cNvPr id="29" name="TextBox 28">
            <a:extLst>
              <a:ext uri="{FF2B5EF4-FFF2-40B4-BE49-F238E27FC236}">
                <a16:creationId xmlns:a16="http://schemas.microsoft.com/office/drawing/2014/main" id="{CB027E6D-B14D-E225-E59C-D79D9FA1B043}"/>
              </a:ext>
            </a:extLst>
          </p:cNvPr>
          <p:cNvSpPr txBox="1"/>
          <p:nvPr/>
        </p:nvSpPr>
        <p:spPr>
          <a:xfrm>
            <a:off x="3236636" y="4191531"/>
            <a:ext cx="569167" cy="369332"/>
          </a:xfrm>
          <a:prstGeom prst="rect">
            <a:avLst/>
          </a:prstGeom>
          <a:noFill/>
        </p:spPr>
        <p:txBody>
          <a:bodyPr wrap="square" rtlCol="0">
            <a:spAutoFit/>
          </a:bodyPr>
          <a:lstStyle/>
          <a:p>
            <a:r>
              <a:rPr lang="en-GB" dirty="0"/>
              <a:t>+13</a:t>
            </a:r>
          </a:p>
        </p:txBody>
      </p:sp>
      <p:sp>
        <p:nvSpPr>
          <p:cNvPr id="30" name="TextBox 29">
            <a:extLst>
              <a:ext uri="{FF2B5EF4-FFF2-40B4-BE49-F238E27FC236}">
                <a16:creationId xmlns:a16="http://schemas.microsoft.com/office/drawing/2014/main" id="{720E34FF-FBB1-85DE-A071-C29B48D56BBB}"/>
              </a:ext>
            </a:extLst>
          </p:cNvPr>
          <p:cNvSpPr txBox="1"/>
          <p:nvPr/>
        </p:nvSpPr>
        <p:spPr>
          <a:xfrm>
            <a:off x="811458" y="4585639"/>
            <a:ext cx="592154" cy="369332"/>
          </a:xfrm>
          <a:prstGeom prst="rect">
            <a:avLst/>
          </a:prstGeom>
          <a:noFill/>
        </p:spPr>
        <p:txBody>
          <a:bodyPr wrap="square" rtlCol="0">
            <a:spAutoFit/>
          </a:bodyPr>
          <a:lstStyle/>
          <a:p>
            <a:r>
              <a:rPr lang="en-GB" dirty="0"/>
              <a:t>x2</a:t>
            </a:r>
          </a:p>
        </p:txBody>
      </p:sp>
      <p:sp>
        <p:nvSpPr>
          <p:cNvPr id="31" name="TextBox 30">
            <a:extLst>
              <a:ext uri="{FF2B5EF4-FFF2-40B4-BE49-F238E27FC236}">
                <a16:creationId xmlns:a16="http://schemas.microsoft.com/office/drawing/2014/main" id="{9E33CE94-8770-5D25-F49F-086A8DC0751E}"/>
              </a:ext>
            </a:extLst>
          </p:cNvPr>
          <p:cNvSpPr txBox="1"/>
          <p:nvPr/>
        </p:nvSpPr>
        <p:spPr>
          <a:xfrm>
            <a:off x="1075128" y="5107506"/>
            <a:ext cx="569167" cy="369332"/>
          </a:xfrm>
          <a:prstGeom prst="rect">
            <a:avLst/>
          </a:prstGeom>
          <a:noFill/>
        </p:spPr>
        <p:txBody>
          <a:bodyPr wrap="square" rtlCol="0">
            <a:spAutoFit/>
          </a:bodyPr>
          <a:lstStyle/>
          <a:p>
            <a:r>
              <a:rPr lang="en-GB" dirty="0"/>
              <a:t>+2</a:t>
            </a:r>
          </a:p>
        </p:txBody>
      </p:sp>
      <p:sp>
        <p:nvSpPr>
          <p:cNvPr id="32" name="TextBox 31">
            <a:extLst>
              <a:ext uri="{FF2B5EF4-FFF2-40B4-BE49-F238E27FC236}">
                <a16:creationId xmlns:a16="http://schemas.microsoft.com/office/drawing/2014/main" id="{C8E4D226-0774-88C4-0F2C-44EC87053054}"/>
              </a:ext>
            </a:extLst>
          </p:cNvPr>
          <p:cNvSpPr txBox="1"/>
          <p:nvPr/>
        </p:nvSpPr>
        <p:spPr>
          <a:xfrm>
            <a:off x="775748" y="5116631"/>
            <a:ext cx="569167" cy="369332"/>
          </a:xfrm>
          <a:prstGeom prst="rect">
            <a:avLst/>
          </a:prstGeom>
          <a:noFill/>
        </p:spPr>
        <p:txBody>
          <a:bodyPr wrap="square" rtlCol="0">
            <a:spAutoFit/>
          </a:bodyPr>
          <a:lstStyle/>
          <a:p>
            <a:r>
              <a:rPr lang="en-GB" dirty="0"/>
              <a:t>+1</a:t>
            </a:r>
          </a:p>
        </p:txBody>
      </p:sp>
      <p:sp>
        <p:nvSpPr>
          <p:cNvPr id="34" name="TextBox 33">
            <a:extLst>
              <a:ext uri="{FF2B5EF4-FFF2-40B4-BE49-F238E27FC236}">
                <a16:creationId xmlns:a16="http://schemas.microsoft.com/office/drawing/2014/main" id="{DA73AED4-C81C-398F-8872-09AEA27723CF}"/>
              </a:ext>
            </a:extLst>
          </p:cNvPr>
          <p:cNvSpPr txBox="1"/>
          <p:nvPr/>
        </p:nvSpPr>
        <p:spPr>
          <a:xfrm>
            <a:off x="632551" y="6129968"/>
            <a:ext cx="5363546" cy="246221"/>
          </a:xfrm>
          <a:prstGeom prst="rect">
            <a:avLst/>
          </a:prstGeom>
          <a:noFill/>
        </p:spPr>
        <p:txBody>
          <a:bodyPr wrap="square" rtlCol="0">
            <a:spAutoFit/>
          </a:bodyPr>
          <a:lstStyle/>
          <a:p>
            <a:r>
              <a:rPr lang="en-GB" sz="1000" dirty="0"/>
              <a:t>Fibonacci – add the first two to get the third, the second and third to get the fourth etc</a:t>
            </a:r>
          </a:p>
        </p:txBody>
      </p:sp>
      <p:sp>
        <p:nvSpPr>
          <p:cNvPr id="35" name="TextBox 34">
            <a:extLst>
              <a:ext uri="{FF2B5EF4-FFF2-40B4-BE49-F238E27FC236}">
                <a16:creationId xmlns:a16="http://schemas.microsoft.com/office/drawing/2014/main" id="{53BA3B3B-C35D-397D-B4C4-688688A38ACA}"/>
              </a:ext>
            </a:extLst>
          </p:cNvPr>
          <p:cNvSpPr txBox="1"/>
          <p:nvPr/>
        </p:nvSpPr>
        <p:spPr>
          <a:xfrm>
            <a:off x="1899153" y="4570832"/>
            <a:ext cx="569167" cy="369332"/>
          </a:xfrm>
          <a:prstGeom prst="rect">
            <a:avLst/>
          </a:prstGeom>
          <a:noFill/>
        </p:spPr>
        <p:txBody>
          <a:bodyPr wrap="square" rtlCol="0">
            <a:spAutoFit/>
          </a:bodyPr>
          <a:lstStyle/>
          <a:p>
            <a:r>
              <a:rPr lang="en-GB" dirty="0"/>
              <a:t>x5</a:t>
            </a:r>
          </a:p>
        </p:txBody>
      </p:sp>
    </p:spTree>
    <p:extLst>
      <p:ext uri="{BB962C8B-B14F-4D97-AF65-F5344CB8AC3E}">
        <p14:creationId xmlns:p14="http://schemas.microsoft.com/office/powerpoint/2010/main" val="294094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4" grpId="0" animBg="1"/>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9387C-4349-86CB-C971-A98A22DE273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EC8E559-5ED7-EBE8-8C63-29887A518614}"/>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DE3B94B9-ADD4-F11F-461D-7D69F7652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3132" y="526735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B5F66630-CD93-AF02-B5EB-AEF23455243C}"/>
              </a:ext>
            </a:extLst>
          </p:cNvPr>
          <p:cNvSpPr txBox="1"/>
          <p:nvPr/>
        </p:nvSpPr>
        <p:spPr>
          <a:xfrm>
            <a:off x="6436767" y="5717957"/>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1F95A989-24A9-0916-AB66-B7EE68C79B70}"/>
              </a:ext>
            </a:extLst>
          </p:cNvPr>
          <p:cNvSpPr txBox="1"/>
          <p:nvPr/>
        </p:nvSpPr>
        <p:spPr>
          <a:xfrm>
            <a:off x="1655104" y="1147263"/>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6CCD81E-4194-41DE-52CF-698B4555A0F3}"/>
              </a:ext>
            </a:extLst>
          </p:cNvPr>
          <p:cNvSpPr txBox="1"/>
          <p:nvPr/>
        </p:nvSpPr>
        <p:spPr>
          <a:xfrm>
            <a:off x="7555626" y="1154129"/>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A78A55AE-0EA6-7762-CEBD-3E632E0858A0}"/>
              </a:ext>
            </a:extLst>
          </p:cNvPr>
          <p:cNvSpPr txBox="1"/>
          <p:nvPr/>
        </p:nvSpPr>
        <p:spPr>
          <a:xfrm>
            <a:off x="7490645" y="2591984"/>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363566E6-EBE0-D1AA-9D6D-2511FCA8D420}"/>
              </a:ext>
            </a:extLst>
          </p:cNvPr>
          <p:cNvPicPr>
            <a:picLocks noChangeAspect="1"/>
          </p:cNvPicPr>
          <p:nvPr/>
        </p:nvPicPr>
        <p:blipFill>
          <a:blip r:embed="rId6"/>
          <a:stretch>
            <a:fillRect/>
          </a:stretch>
        </p:blipFill>
        <p:spPr>
          <a:xfrm>
            <a:off x="9925183" y="5358501"/>
            <a:ext cx="2036240" cy="1268078"/>
          </a:xfrm>
          <a:prstGeom prst="rect">
            <a:avLst/>
          </a:prstGeom>
        </p:spPr>
      </p:pic>
      <p:sp>
        <p:nvSpPr>
          <p:cNvPr id="7" name="Rectangle 6">
            <a:extLst>
              <a:ext uri="{FF2B5EF4-FFF2-40B4-BE49-F238E27FC236}">
                <a16:creationId xmlns:a16="http://schemas.microsoft.com/office/drawing/2014/main" id="{0DD534AE-03E2-9734-39A0-EFABAD19363C}"/>
              </a:ext>
            </a:extLst>
          </p:cNvPr>
          <p:cNvSpPr/>
          <p:nvPr/>
        </p:nvSpPr>
        <p:spPr>
          <a:xfrm>
            <a:off x="171612" y="159951"/>
            <a:ext cx="5447071" cy="61054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4DD2639E-7138-21D1-C5AB-9A7A40CBEA27}"/>
              </a:ext>
            </a:extLst>
          </p:cNvPr>
          <p:cNvPicPr>
            <a:picLocks noChangeAspect="1"/>
          </p:cNvPicPr>
          <p:nvPr/>
        </p:nvPicPr>
        <p:blipFill>
          <a:blip r:embed="rId7"/>
          <a:stretch>
            <a:fillRect/>
          </a:stretch>
        </p:blipFill>
        <p:spPr>
          <a:xfrm>
            <a:off x="320886" y="2422068"/>
            <a:ext cx="5155682" cy="3039383"/>
          </a:xfrm>
          <a:prstGeom prst="rect">
            <a:avLst/>
          </a:prstGeom>
        </p:spPr>
      </p:pic>
      <p:pic>
        <p:nvPicPr>
          <p:cNvPr id="5" name="Picture 4">
            <a:extLst>
              <a:ext uri="{FF2B5EF4-FFF2-40B4-BE49-F238E27FC236}">
                <a16:creationId xmlns:a16="http://schemas.microsoft.com/office/drawing/2014/main" id="{6D3ACD72-695D-8D27-E2C7-EE9446C495B4}"/>
              </a:ext>
            </a:extLst>
          </p:cNvPr>
          <p:cNvPicPr>
            <a:picLocks noChangeAspect="1"/>
          </p:cNvPicPr>
          <p:nvPr/>
        </p:nvPicPr>
        <p:blipFill>
          <a:blip r:embed="rId8"/>
          <a:stretch>
            <a:fillRect/>
          </a:stretch>
        </p:blipFill>
        <p:spPr>
          <a:xfrm>
            <a:off x="2288937" y="257854"/>
            <a:ext cx="2941575" cy="2095682"/>
          </a:xfrm>
          <a:prstGeom prst="rect">
            <a:avLst/>
          </a:prstGeom>
        </p:spPr>
      </p:pic>
      <p:pic>
        <p:nvPicPr>
          <p:cNvPr id="3" name="Picture 2">
            <a:extLst>
              <a:ext uri="{FF2B5EF4-FFF2-40B4-BE49-F238E27FC236}">
                <a16:creationId xmlns:a16="http://schemas.microsoft.com/office/drawing/2014/main" id="{74319EE7-EE74-8580-0A1A-ADB54DC0E519}"/>
              </a:ext>
            </a:extLst>
          </p:cNvPr>
          <p:cNvPicPr>
            <a:picLocks noChangeAspect="1"/>
          </p:cNvPicPr>
          <p:nvPr/>
        </p:nvPicPr>
        <p:blipFill>
          <a:blip r:embed="rId9"/>
          <a:stretch>
            <a:fillRect/>
          </a:stretch>
        </p:blipFill>
        <p:spPr>
          <a:xfrm>
            <a:off x="329699" y="248794"/>
            <a:ext cx="1810669" cy="1810669"/>
          </a:xfrm>
          <a:prstGeom prst="rect">
            <a:avLst/>
          </a:prstGeom>
        </p:spPr>
      </p:pic>
      <p:pic>
        <p:nvPicPr>
          <p:cNvPr id="8" name="Picture 7">
            <a:extLst>
              <a:ext uri="{FF2B5EF4-FFF2-40B4-BE49-F238E27FC236}">
                <a16:creationId xmlns:a16="http://schemas.microsoft.com/office/drawing/2014/main" id="{458271DF-BCFE-9AE8-ABEC-63755CE699B2}"/>
              </a:ext>
            </a:extLst>
          </p:cNvPr>
          <p:cNvPicPr>
            <a:picLocks noChangeAspect="1"/>
          </p:cNvPicPr>
          <p:nvPr/>
        </p:nvPicPr>
        <p:blipFill>
          <a:blip r:embed="rId10"/>
          <a:stretch>
            <a:fillRect/>
          </a:stretch>
        </p:blipFill>
        <p:spPr>
          <a:xfrm>
            <a:off x="4047494" y="5545363"/>
            <a:ext cx="1411294" cy="634709"/>
          </a:xfrm>
          <a:prstGeom prst="rect">
            <a:avLst/>
          </a:prstGeom>
        </p:spPr>
      </p:pic>
      <p:pic>
        <p:nvPicPr>
          <p:cNvPr id="9" name="Picture 8">
            <a:extLst>
              <a:ext uri="{FF2B5EF4-FFF2-40B4-BE49-F238E27FC236}">
                <a16:creationId xmlns:a16="http://schemas.microsoft.com/office/drawing/2014/main" id="{C791BCB7-982B-CDED-8914-9071AE35B17B}"/>
              </a:ext>
            </a:extLst>
          </p:cNvPr>
          <p:cNvPicPr>
            <a:picLocks noChangeAspect="1"/>
          </p:cNvPicPr>
          <p:nvPr/>
        </p:nvPicPr>
        <p:blipFill>
          <a:blip r:embed="rId11"/>
          <a:stretch>
            <a:fillRect/>
          </a:stretch>
        </p:blipFill>
        <p:spPr>
          <a:xfrm>
            <a:off x="1996940" y="5529983"/>
            <a:ext cx="1586788" cy="621211"/>
          </a:xfrm>
          <a:prstGeom prst="rect">
            <a:avLst/>
          </a:prstGeom>
        </p:spPr>
      </p:pic>
      <p:pic>
        <p:nvPicPr>
          <p:cNvPr id="11" name="Picture 10">
            <a:extLst>
              <a:ext uri="{FF2B5EF4-FFF2-40B4-BE49-F238E27FC236}">
                <a16:creationId xmlns:a16="http://schemas.microsoft.com/office/drawing/2014/main" id="{1FE9DFC7-2A91-6424-DDA3-366B6A95BA15}"/>
              </a:ext>
            </a:extLst>
          </p:cNvPr>
          <p:cNvPicPr>
            <a:picLocks noChangeAspect="1"/>
          </p:cNvPicPr>
          <p:nvPr/>
        </p:nvPicPr>
        <p:blipFill>
          <a:blip r:embed="rId12"/>
          <a:stretch>
            <a:fillRect/>
          </a:stretch>
        </p:blipFill>
        <p:spPr>
          <a:xfrm>
            <a:off x="329699" y="5602476"/>
            <a:ext cx="1136784" cy="605831"/>
          </a:xfrm>
          <a:prstGeom prst="rect">
            <a:avLst/>
          </a:prstGeom>
        </p:spPr>
      </p:pic>
      <p:sp>
        <p:nvSpPr>
          <p:cNvPr id="12" name="Speech Bubble: Rectangle with Corners Rounded 11">
            <a:extLst>
              <a:ext uri="{FF2B5EF4-FFF2-40B4-BE49-F238E27FC236}">
                <a16:creationId xmlns:a16="http://schemas.microsoft.com/office/drawing/2014/main" id="{FBD0D2B6-FBB8-7E98-36B2-5B48A371D542}"/>
              </a:ext>
            </a:extLst>
          </p:cNvPr>
          <p:cNvSpPr/>
          <p:nvPr/>
        </p:nvSpPr>
        <p:spPr>
          <a:xfrm>
            <a:off x="5790295" y="77615"/>
            <a:ext cx="6171127" cy="4910401"/>
          </a:xfrm>
          <a:prstGeom prst="wedgeRoundRectCallout">
            <a:avLst>
              <a:gd name="adj1" fmla="val -52799"/>
              <a:gd name="adj2" fmla="val 66938"/>
              <a:gd name="adj3" fmla="val 166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latin typeface="ADLaM Display" panose="02010000000000000000" pitchFamily="2" charset="0"/>
                <a:ea typeface="ADLaM Display" panose="02010000000000000000" pitchFamily="2" charset="0"/>
                <a:cs typeface="ADLaM Display" panose="02010000000000000000" pitchFamily="2" charset="0"/>
              </a:rPr>
              <a:t>This is a message from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Crawley Open House.  </a:t>
            </a:r>
            <a:r>
              <a:rPr lang="en-GB" sz="2200" dirty="0">
                <a:latin typeface="ADLaM Display" panose="02010000000000000000" pitchFamily="2" charset="0"/>
                <a:ea typeface="ADLaM Display" panose="02010000000000000000" pitchFamily="2" charset="0"/>
                <a:cs typeface="ADLaM Display" panose="02010000000000000000" pitchFamily="2" charset="0"/>
              </a:rPr>
              <a:t>They are looking for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donations</a:t>
            </a:r>
            <a:r>
              <a:rPr lang="en-GB" sz="2200" dirty="0">
                <a:latin typeface="ADLaM Display" panose="02010000000000000000" pitchFamily="2" charset="0"/>
                <a:ea typeface="ADLaM Display" panose="02010000000000000000" pitchFamily="2" charset="0"/>
                <a:cs typeface="ADLaM Display" panose="02010000000000000000" pitchFamily="2" charset="0"/>
              </a:rPr>
              <a:t> for the month of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Harvest (October)</a:t>
            </a:r>
            <a:r>
              <a:rPr lang="en-GB" sz="2200" dirty="0">
                <a:latin typeface="ADLaM Display" panose="02010000000000000000" pitchFamily="2" charset="0"/>
                <a:ea typeface="ADLaM Display" panose="02010000000000000000" pitchFamily="2" charset="0"/>
                <a:cs typeface="ADLaM Display" panose="02010000000000000000" pitchFamily="2" charset="0"/>
              </a:rPr>
              <a:t> and we as Holy Trinity always do what we can to assist.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On the left </a:t>
            </a:r>
            <a:r>
              <a:rPr lang="en-GB" sz="2200" dirty="0">
                <a:latin typeface="ADLaM Display" panose="02010000000000000000" pitchFamily="2" charset="0"/>
                <a:ea typeface="ADLaM Display" panose="02010000000000000000" pitchFamily="2" charset="0"/>
                <a:cs typeface="ADLaM Display" panose="02010000000000000000" pitchFamily="2" charset="0"/>
              </a:rPr>
              <a:t>is a list of items they require.  We are asking that you consider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buying something </a:t>
            </a:r>
            <a:r>
              <a:rPr lang="en-GB" sz="2200" dirty="0">
                <a:latin typeface="ADLaM Display" panose="02010000000000000000" pitchFamily="2" charset="0"/>
                <a:ea typeface="ADLaM Display" panose="02010000000000000000" pitchFamily="2" charset="0"/>
                <a:cs typeface="ADLaM Display" panose="02010000000000000000" pitchFamily="2" charset="0"/>
              </a:rPr>
              <a:t>on the list – or even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looking in your cupboards </a:t>
            </a:r>
            <a:r>
              <a:rPr lang="en-GB" sz="2200" dirty="0">
                <a:latin typeface="ADLaM Display" panose="02010000000000000000" pitchFamily="2" charset="0"/>
                <a:ea typeface="ADLaM Display" panose="02010000000000000000" pitchFamily="2" charset="0"/>
                <a:cs typeface="ADLaM Display" panose="02010000000000000000" pitchFamily="2" charset="0"/>
              </a:rPr>
              <a:t>for spare items. You can bring them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directly to the chapel </a:t>
            </a:r>
            <a:r>
              <a:rPr lang="en-GB" sz="2200" dirty="0">
                <a:latin typeface="ADLaM Display" panose="02010000000000000000" pitchFamily="2" charset="0"/>
                <a:ea typeface="ADLaM Display" panose="02010000000000000000" pitchFamily="2" charset="0"/>
                <a:cs typeface="ADLaM Display" panose="02010000000000000000" pitchFamily="2" charset="0"/>
              </a:rPr>
              <a:t>and then I will deliver them with the help of a small group of students the week after half term</a:t>
            </a:r>
          </a:p>
        </p:txBody>
      </p:sp>
      <p:sp>
        <p:nvSpPr>
          <p:cNvPr id="2" name="Thought Bubble: Cloud 1">
            <a:extLst>
              <a:ext uri="{FF2B5EF4-FFF2-40B4-BE49-F238E27FC236}">
                <a16:creationId xmlns:a16="http://schemas.microsoft.com/office/drawing/2014/main" id="{2DBB287F-0E8F-5810-746F-09E70785123B}"/>
              </a:ext>
            </a:extLst>
          </p:cNvPr>
          <p:cNvSpPr/>
          <p:nvPr/>
        </p:nvSpPr>
        <p:spPr>
          <a:xfrm>
            <a:off x="3421626" y="2437448"/>
            <a:ext cx="2037162" cy="1898578"/>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Start thinking about this now but we will only start collecting in October</a:t>
            </a:r>
          </a:p>
        </p:txBody>
      </p:sp>
      <p:pic>
        <p:nvPicPr>
          <p:cNvPr id="15" name="Picture 14">
            <a:extLst>
              <a:ext uri="{FF2B5EF4-FFF2-40B4-BE49-F238E27FC236}">
                <a16:creationId xmlns:a16="http://schemas.microsoft.com/office/drawing/2014/main" id="{D054E6CD-8091-919E-1698-125464BDCBC9}"/>
              </a:ext>
            </a:extLst>
          </p:cNvPr>
          <p:cNvPicPr>
            <a:picLocks noChangeAspect="1"/>
          </p:cNvPicPr>
          <p:nvPr/>
        </p:nvPicPr>
        <p:blipFill>
          <a:blip r:embed="rId9"/>
          <a:stretch>
            <a:fillRect/>
          </a:stretch>
        </p:blipFill>
        <p:spPr>
          <a:xfrm>
            <a:off x="329699" y="230133"/>
            <a:ext cx="1810669" cy="1810669"/>
          </a:xfrm>
          <a:prstGeom prst="rect">
            <a:avLst/>
          </a:prstGeom>
        </p:spPr>
      </p:pic>
    </p:spTree>
    <p:extLst>
      <p:ext uri="{BB962C8B-B14F-4D97-AF65-F5344CB8AC3E}">
        <p14:creationId xmlns:p14="http://schemas.microsoft.com/office/powerpoint/2010/main" val="2813009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0426C-A94F-90DD-9477-324B334F1AB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6F6595-BC65-A82E-14F5-4A5D41A8CD1C}"/>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15EDB2C-61A9-984B-0DD4-306F52A9C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932" y="-66124"/>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7" name="TextBox 26">
            <a:hlinkClick r:id="rId5" action="ppaction://hlinksldjump"/>
            <a:extLst>
              <a:ext uri="{FF2B5EF4-FFF2-40B4-BE49-F238E27FC236}">
                <a16:creationId xmlns:a16="http://schemas.microsoft.com/office/drawing/2014/main" id="{9A97A9D5-31F6-4C59-0B6F-6B9C9808032F}"/>
              </a:ext>
            </a:extLst>
          </p:cNvPr>
          <p:cNvSpPr txBox="1"/>
          <p:nvPr/>
        </p:nvSpPr>
        <p:spPr>
          <a:xfrm>
            <a:off x="10350890" y="2645075"/>
            <a:ext cx="151861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a:t>Click to go back</a:t>
            </a:r>
          </a:p>
        </p:txBody>
      </p:sp>
      <p:pic>
        <p:nvPicPr>
          <p:cNvPr id="6" name="Picture 5">
            <a:extLst>
              <a:ext uri="{FF2B5EF4-FFF2-40B4-BE49-F238E27FC236}">
                <a16:creationId xmlns:a16="http://schemas.microsoft.com/office/drawing/2014/main" id="{3EB077AB-37C4-FF2C-9B96-272962E935BC}"/>
              </a:ext>
            </a:extLst>
          </p:cNvPr>
          <p:cNvPicPr>
            <a:picLocks noChangeAspect="1"/>
          </p:cNvPicPr>
          <p:nvPr/>
        </p:nvPicPr>
        <p:blipFill>
          <a:blip r:embed="rId6"/>
          <a:stretch>
            <a:fillRect/>
          </a:stretch>
        </p:blipFill>
        <p:spPr>
          <a:xfrm>
            <a:off x="9925183" y="5358501"/>
            <a:ext cx="2036240" cy="1268078"/>
          </a:xfrm>
          <a:prstGeom prst="rect">
            <a:avLst/>
          </a:prstGeom>
        </p:spPr>
      </p:pic>
      <p:sp>
        <p:nvSpPr>
          <p:cNvPr id="3" name="Rectangle: Rounded Corners 2">
            <a:extLst>
              <a:ext uri="{FF2B5EF4-FFF2-40B4-BE49-F238E27FC236}">
                <a16:creationId xmlns:a16="http://schemas.microsoft.com/office/drawing/2014/main" id="{3BB80164-8909-C639-1120-CEED64B6BC9F}"/>
              </a:ext>
            </a:extLst>
          </p:cNvPr>
          <p:cNvSpPr/>
          <p:nvPr/>
        </p:nvSpPr>
        <p:spPr>
          <a:xfrm>
            <a:off x="606490" y="209938"/>
            <a:ext cx="8901404" cy="643812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Lord God</a:t>
            </a:r>
          </a:p>
          <a:p>
            <a:pPr algn="ctr"/>
            <a:endParaRPr lang="en-GB" sz="2800" dirty="0">
              <a:solidFill>
                <a:schemeClr val="tx1"/>
              </a:solidFill>
            </a:endParaRPr>
          </a:p>
          <a:p>
            <a:pPr algn="ctr"/>
            <a:r>
              <a:rPr lang="en-GB" sz="2800" dirty="0">
                <a:solidFill>
                  <a:schemeClr val="tx1"/>
                </a:solidFill>
              </a:rPr>
              <a:t>As we start a new academic year and set goals for ourselves, help us to remember that we can ask other people and You for guidance and wisdom.</a:t>
            </a:r>
          </a:p>
          <a:p>
            <a:pPr algn="ctr"/>
            <a:endParaRPr lang="en-GB" sz="2800" dirty="0">
              <a:solidFill>
                <a:schemeClr val="tx1"/>
              </a:solidFill>
            </a:endParaRPr>
          </a:p>
          <a:p>
            <a:pPr algn="ctr"/>
            <a:r>
              <a:rPr lang="en-GB" sz="2800" dirty="0">
                <a:solidFill>
                  <a:schemeClr val="tx1"/>
                </a:solidFill>
              </a:rPr>
              <a:t>Each of us are made in Your image and Your desire is that we would have a future that is full of hope.  Trials will come our way, however, help us to use them to take the next step and allow the challenges of family, school and life shape us into the best versions of ourselves.</a:t>
            </a:r>
          </a:p>
          <a:p>
            <a:pPr algn="ctr"/>
            <a:endParaRPr lang="en-GB" sz="2800" dirty="0">
              <a:solidFill>
                <a:schemeClr val="tx1"/>
              </a:solidFill>
            </a:endParaRPr>
          </a:p>
          <a:p>
            <a:pPr algn="ctr"/>
            <a:r>
              <a:rPr lang="en-GB" sz="2800" dirty="0">
                <a:solidFill>
                  <a:schemeClr val="tx1"/>
                </a:solidFill>
              </a:rPr>
              <a:t>Amen</a:t>
            </a:r>
          </a:p>
        </p:txBody>
      </p:sp>
    </p:spTree>
    <p:extLst>
      <p:ext uri="{BB962C8B-B14F-4D97-AF65-F5344CB8AC3E}">
        <p14:creationId xmlns:p14="http://schemas.microsoft.com/office/powerpoint/2010/main" val="143274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3B5FED11-AACB-1295-088F-EF9B46246320}"/>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FE3A76B9-1EB6-AD83-603D-26C7A0B72A7F}"/>
              </a:ext>
            </a:extLst>
          </p:cNvPr>
          <p:cNvSpPr txBox="1"/>
          <p:nvPr/>
        </p:nvSpPr>
        <p:spPr>
          <a:xfrm>
            <a:off x="10066075" y="3645007"/>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199A492A-1F19-F828-33E9-94E29BADF151}"/>
              </a:ext>
            </a:extLst>
          </p:cNvPr>
          <p:cNvSpPr/>
          <p:nvPr/>
        </p:nvSpPr>
        <p:spPr>
          <a:xfrm>
            <a:off x="210350" y="114391"/>
            <a:ext cx="9582143" cy="1015662"/>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Here are 4 anagrams for the word ‘faith’.  </a:t>
            </a:r>
          </a:p>
          <a:p>
            <a:pPr algn="ctr"/>
            <a:r>
              <a:rPr lang="en-GB" sz="2800" dirty="0"/>
              <a:t>Can you work them out?</a:t>
            </a: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6"/>
          <a:stretch>
            <a:fillRect/>
          </a:stretch>
        </p:blipFill>
        <p:spPr>
          <a:xfrm>
            <a:off x="9817028" y="5361927"/>
            <a:ext cx="2036240" cy="1268078"/>
          </a:xfrm>
          <a:prstGeom prst="rect">
            <a:avLst/>
          </a:prstGeom>
        </p:spPr>
      </p:pic>
      <p:sp>
        <p:nvSpPr>
          <p:cNvPr id="3" name="Rectangle: Rounded Corners 2">
            <a:extLst>
              <a:ext uri="{FF2B5EF4-FFF2-40B4-BE49-F238E27FC236}">
                <a16:creationId xmlns:a16="http://schemas.microsoft.com/office/drawing/2014/main" id="{BB5C4E9A-C4C9-98E2-5881-3D981543850E}"/>
              </a:ext>
            </a:extLst>
          </p:cNvPr>
          <p:cNvSpPr/>
          <p:nvPr/>
        </p:nvSpPr>
        <p:spPr>
          <a:xfrm>
            <a:off x="191931" y="1699794"/>
            <a:ext cx="4747522" cy="101566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civic not on</a:t>
            </a:r>
          </a:p>
        </p:txBody>
      </p:sp>
      <p:sp>
        <p:nvSpPr>
          <p:cNvPr id="5" name="Rectangle: Rounded Corners 4">
            <a:extLst>
              <a:ext uri="{FF2B5EF4-FFF2-40B4-BE49-F238E27FC236}">
                <a16:creationId xmlns:a16="http://schemas.microsoft.com/office/drawing/2014/main" id="{2DFA54BD-AC84-D998-7E74-E79CA8EC0439}"/>
              </a:ext>
            </a:extLst>
          </p:cNvPr>
          <p:cNvSpPr/>
          <p:nvPr/>
        </p:nvSpPr>
        <p:spPr>
          <a:xfrm>
            <a:off x="5162543" y="1669226"/>
            <a:ext cx="4654317"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conviction</a:t>
            </a:r>
          </a:p>
        </p:txBody>
      </p:sp>
      <p:sp>
        <p:nvSpPr>
          <p:cNvPr id="6" name="Rectangle: Rounded Corners 5">
            <a:extLst>
              <a:ext uri="{FF2B5EF4-FFF2-40B4-BE49-F238E27FC236}">
                <a16:creationId xmlns:a16="http://schemas.microsoft.com/office/drawing/2014/main" id="{B59B9584-436D-A01B-C246-E488E16BA476}"/>
              </a:ext>
            </a:extLst>
          </p:cNvPr>
          <p:cNvSpPr/>
          <p:nvPr/>
        </p:nvSpPr>
        <p:spPr>
          <a:xfrm>
            <a:off x="5180023" y="2854563"/>
            <a:ext cx="4633061" cy="1015662"/>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reliance</a:t>
            </a:r>
          </a:p>
        </p:txBody>
      </p:sp>
      <p:sp>
        <p:nvSpPr>
          <p:cNvPr id="7" name="Rectangle: Rounded Corners 6">
            <a:extLst>
              <a:ext uri="{FF2B5EF4-FFF2-40B4-BE49-F238E27FC236}">
                <a16:creationId xmlns:a16="http://schemas.microsoft.com/office/drawing/2014/main" id="{4FEB35C3-FF3B-3111-0DD4-6D7E29016CC5}"/>
              </a:ext>
            </a:extLst>
          </p:cNvPr>
          <p:cNvSpPr/>
          <p:nvPr/>
        </p:nvSpPr>
        <p:spPr>
          <a:xfrm>
            <a:off x="210351" y="2880358"/>
            <a:ext cx="4747522" cy="101566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line race</a:t>
            </a:r>
          </a:p>
        </p:txBody>
      </p:sp>
      <p:sp>
        <p:nvSpPr>
          <p:cNvPr id="8" name="Rectangle: Rounded Corners 7">
            <a:extLst>
              <a:ext uri="{FF2B5EF4-FFF2-40B4-BE49-F238E27FC236}">
                <a16:creationId xmlns:a16="http://schemas.microsoft.com/office/drawing/2014/main" id="{D0CA303B-6418-FA54-C881-8E06EE698383}"/>
              </a:ext>
            </a:extLst>
          </p:cNvPr>
          <p:cNvSpPr/>
          <p:nvPr/>
        </p:nvSpPr>
        <p:spPr>
          <a:xfrm>
            <a:off x="5237050" y="4089099"/>
            <a:ext cx="4576034" cy="106877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trust</a:t>
            </a:r>
          </a:p>
        </p:txBody>
      </p:sp>
      <p:sp>
        <p:nvSpPr>
          <p:cNvPr id="9" name="Rectangle: Rounded Corners 8">
            <a:extLst>
              <a:ext uri="{FF2B5EF4-FFF2-40B4-BE49-F238E27FC236}">
                <a16:creationId xmlns:a16="http://schemas.microsoft.com/office/drawing/2014/main" id="{2670F5EA-F329-9F84-E40D-3DFC5C53F554}"/>
              </a:ext>
            </a:extLst>
          </p:cNvPr>
          <p:cNvSpPr/>
          <p:nvPr/>
        </p:nvSpPr>
        <p:spPr>
          <a:xfrm>
            <a:off x="218501" y="5351620"/>
            <a:ext cx="4720952" cy="106877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inexact poet</a:t>
            </a:r>
          </a:p>
        </p:txBody>
      </p:sp>
      <p:sp>
        <p:nvSpPr>
          <p:cNvPr id="11" name="Rectangle: Rounded Corners 10">
            <a:extLst>
              <a:ext uri="{FF2B5EF4-FFF2-40B4-BE49-F238E27FC236}">
                <a16:creationId xmlns:a16="http://schemas.microsoft.com/office/drawing/2014/main" id="{B0107358-60DF-0056-AAC8-3EF865BA7C31}"/>
              </a:ext>
            </a:extLst>
          </p:cNvPr>
          <p:cNvSpPr/>
          <p:nvPr/>
        </p:nvSpPr>
        <p:spPr>
          <a:xfrm>
            <a:off x="210351" y="4089434"/>
            <a:ext cx="4747522" cy="106877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strut</a:t>
            </a:r>
          </a:p>
        </p:txBody>
      </p:sp>
      <p:sp>
        <p:nvSpPr>
          <p:cNvPr id="12" name="Rectangle: Rounded Corners 11">
            <a:extLst>
              <a:ext uri="{FF2B5EF4-FFF2-40B4-BE49-F238E27FC236}">
                <a16:creationId xmlns:a16="http://schemas.microsoft.com/office/drawing/2014/main" id="{59D86E2D-82A1-CADA-677D-B66D6D239E5E}"/>
              </a:ext>
            </a:extLst>
          </p:cNvPr>
          <p:cNvSpPr/>
          <p:nvPr/>
        </p:nvSpPr>
        <p:spPr>
          <a:xfrm>
            <a:off x="5237050" y="5342360"/>
            <a:ext cx="4576034" cy="106877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expectation</a:t>
            </a:r>
          </a:p>
        </p:txBody>
      </p:sp>
      <p:sp>
        <p:nvSpPr>
          <p:cNvPr id="13" name="TextBox 12">
            <a:hlinkClick r:id="rId5" action="ppaction://hlinksldjump"/>
            <a:extLst>
              <a:ext uri="{FF2B5EF4-FFF2-40B4-BE49-F238E27FC236}">
                <a16:creationId xmlns:a16="http://schemas.microsoft.com/office/drawing/2014/main" id="{1FAB3C50-554A-3B04-9649-971E801B3E16}"/>
              </a:ext>
            </a:extLst>
          </p:cNvPr>
          <p:cNvSpPr txBox="1"/>
          <p:nvPr/>
        </p:nvSpPr>
        <p:spPr>
          <a:xfrm>
            <a:off x="10066074" y="2087620"/>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for answers</a:t>
            </a:r>
          </a:p>
        </p:txBody>
      </p:sp>
    </p:spTree>
    <p:extLst>
      <p:ext uri="{BB962C8B-B14F-4D97-AF65-F5344CB8AC3E}">
        <p14:creationId xmlns:p14="http://schemas.microsoft.com/office/powerpoint/2010/main" val="29984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0222C-7800-1852-B356-021CA8F2FD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A9FECBD-ADA5-5FA0-CA2C-DCAAECE90A2E}"/>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B8166D8D-95A8-5C9E-5A95-C8234A374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FF467367-8AEE-F14C-F7BE-0BABCA297619}"/>
              </a:ext>
            </a:extLst>
          </p:cNvPr>
          <p:cNvSpPr txBox="1"/>
          <p:nvPr/>
        </p:nvSpPr>
        <p:spPr>
          <a:xfrm>
            <a:off x="10119864" y="2898504"/>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6BC7E364-4F8F-8DF3-398E-29AE0C2C5B40}"/>
              </a:ext>
            </a:extLst>
          </p:cNvPr>
          <p:cNvSpPr txBox="1"/>
          <p:nvPr/>
        </p:nvSpPr>
        <p:spPr>
          <a:xfrm>
            <a:off x="1655104"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018E1D70-A89A-67B3-4C45-CA2855EEFE5F}"/>
              </a:ext>
            </a:extLst>
          </p:cNvPr>
          <p:cNvSpPr txBox="1"/>
          <p:nvPr/>
        </p:nvSpPr>
        <p:spPr>
          <a:xfrm>
            <a:off x="7555626"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9DBC3B99-8A8A-C9C3-9AA9-BA5ACF0ADAF3}"/>
              </a:ext>
            </a:extLst>
          </p:cNvPr>
          <p:cNvSpPr txBox="1"/>
          <p:nvPr/>
        </p:nvSpPr>
        <p:spPr>
          <a:xfrm>
            <a:off x="7490645" y="2595410"/>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060C9E61-4BD8-FFF5-20F7-7658F3F17289}"/>
              </a:ext>
            </a:extLst>
          </p:cNvPr>
          <p:cNvSpPr/>
          <p:nvPr/>
        </p:nvSpPr>
        <p:spPr>
          <a:xfrm>
            <a:off x="47922" y="125361"/>
            <a:ext cx="9762734" cy="6607278"/>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FF00"/>
                </a:solidFill>
                <a:latin typeface="Arial Nova Cond Light" panose="020B0306020202020204" pitchFamily="34" charset="0"/>
              </a:rPr>
              <a:t>Trip to Uganda July 2025</a:t>
            </a:r>
          </a:p>
          <a:p>
            <a:pPr algn="ctr"/>
            <a:endParaRPr lang="en-GB" sz="2400" b="1" dirty="0">
              <a:latin typeface="Arial Nova Cond Light" panose="020B0306020202020204" pitchFamily="34" charset="0"/>
            </a:endParaRPr>
          </a:p>
          <a:p>
            <a:pPr algn="ctr"/>
            <a:r>
              <a:rPr lang="en-GB" sz="2400" b="1" dirty="0">
                <a:latin typeface="Arial Nova Cond Light" panose="020B0306020202020204" pitchFamily="34" charset="0"/>
              </a:rPr>
              <a:t>On 26</a:t>
            </a:r>
            <a:r>
              <a:rPr lang="en-GB" sz="2400" b="1" baseline="30000" dirty="0">
                <a:latin typeface="Arial Nova Cond Light" panose="020B0306020202020204" pitchFamily="34" charset="0"/>
              </a:rPr>
              <a:t>th</a:t>
            </a:r>
            <a:r>
              <a:rPr lang="en-GB" sz="2400" b="1" dirty="0">
                <a:latin typeface="Arial Nova Cond Light" panose="020B0306020202020204" pitchFamily="34" charset="0"/>
              </a:rPr>
              <a:t> July, 7 of our Year 11 students and Mr </a:t>
            </a:r>
            <a:r>
              <a:rPr lang="en-GB" sz="2400" b="1" dirty="0" err="1">
                <a:latin typeface="Arial Nova Cond Light" panose="020B0306020202020204" pitchFamily="34" charset="0"/>
              </a:rPr>
              <a:t>Deysel</a:t>
            </a:r>
            <a:r>
              <a:rPr lang="en-GB" sz="2400" b="1" dirty="0">
                <a:latin typeface="Arial Nova Cond Light" panose="020B0306020202020204" pitchFamily="34" charset="0"/>
              </a:rPr>
              <a:t>, joined two other schools and a small group of independent travellers (33 in total) on a trip to Uganda organised by </a:t>
            </a:r>
            <a:r>
              <a:rPr lang="en-GB" sz="2400" b="1" dirty="0" err="1">
                <a:latin typeface="Arial Nova Cond Light" panose="020B0306020202020204" pitchFamily="34" charset="0"/>
              </a:rPr>
              <a:t>Edukid</a:t>
            </a:r>
            <a:r>
              <a:rPr lang="en-GB" sz="2400" b="1" dirty="0">
                <a:latin typeface="Arial Nova Cond Light" panose="020B0306020202020204" pitchFamily="34" charset="0"/>
              </a:rPr>
              <a:t>.  </a:t>
            </a:r>
            <a:r>
              <a:rPr lang="en-GB" sz="2400" b="1" dirty="0" err="1">
                <a:latin typeface="Arial Nova Cond Light" panose="020B0306020202020204" pitchFamily="34" charset="0"/>
              </a:rPr>
              <a:t>Edukid</a:t>
            </a:r>
            <a:r>
              <a:rPr lang="en-GB" sz="2400" b="1" dirty="0">
                <a:latin typeface="Arial Nova Cond Light" panose="020B0306020202020204" pitchFamily="34" charset="0"/>
              </a:rPr>
              <a:t> is a charity run by a former student of Holy Trinity helping poor communities in Uganda, Peru and Cambodia by supplying urgent needs and sponsoring children’s education.</a:t>
            </a:r>
          </a:p>
          <a:p>
            <a:pPr algn="ctr"/>
            <a:endParaRPr lang="en-GB" sz="2400" b="1" dirty="0">
              <a:latin typeface="Arial Nova Cond Light" panose="020B0306020202020204" pitchFamily="34" charset="0"/>
            </a:endParaRPr>
          </a:p>
          <a:p>
            <a:pPr algn="ctr"/>
            <a:r>
              <a:rPr lang="en-GB" sz="2400" b="1" dirty="0">
                <a:solidFill>
                  <a:srgbClr val="FFFF00"/>
                </a:solidFill>
                <a:latin typeface="Arial Nova Cond Light" panose="020B0306020202020204" pitchFamily="34" charset="0"/>
              </a:rPr>
              <a:t>We spent 9 days in Uganda; four of those at a school called </a:t>
            </a:r>
            <a:r>
              <a:rPr lang="en-GB" sz="2400" b="1" dirty="0" err="1">
                <a:solidFill>
                  <a:srgbClr val="FFFF00"/>
                </a:solidFill>
                <a:latin typeface="Arial Nova Cond Light" panose="020B0306020202020204" pitchFamily="34" charset="0"/>
              </a:rPr>
              <a:t>Wilacic</a:t>
            </a:r>
            <a:r>
              <a:rPr lang="en-GB" sz="2400" b="1" dirty="0">
                <a:solidFill>
                  <a:srgbClr val="FFFF00"/>
                </a:solidFill>
                <a:latin typeface="Arial Nova Cond Light" panose="020B0306020202020204" pitchFamily="34" charset="0"/>
              </a:rPr>
              <a:t> where we organised and ran activities including a sports day, a variety of individual sports and games like tug of war and rugby; face painting, frisbee etc.  We visited families who were in need and were able to supply them with basic needs like mattresses, mosquito nets and clothes.</a:t>
            </a:r>
          </a:p>
          <a:p>
            <a:pPr algn="ctr"/>
            <a:endParaRPr lang="en-GB" sz="2400" b="1" dirty="0">
              <a:latin typeface="Arial Nova Cond Light" panose="020B0306020202020204" pitchFamily="34" charset="0"/>
            </a:endParaRPr>
          </a:p>
          <a:p>
            <a:pPr algn="ctr"/>
            <a:r>
              <a:rPr lang="en-GB" sz="2400" b="1" dirty="0">
                <a:latin typeface="Arial Nova Cond Light" panose="020B0306020202020204" pitchFamily="34" charset="0"/>
              </a:rPr>
              <a:t>We are hoping to join this trip every year and will advertise later this term</a:t>
            </a:r>
          </a:p>
        </p:txBody>
      </p:sp>
      <p:pic>
        <p:nvPicPr>
          <p:cNvPr id="34" name="Picture 33">
            <a:extLst>
              <a:ext uri="{FF2B5EF4-FFF2-40B4-BE49-F238E27FC236}">
                <a16:creationId xmlns:a16="http://schemas.microsoft.com/office/drawing/2014/main" id="{A74AF55D-F291-1FD7-F749-0F87AA00150C}"/>
              </a:ext>
            </a:extLst>
          </p:cNvPr>
          <p:cNvPicPr>
            <a:picLocks noChangeAspect="1"/>
          </p:cNvPicPr>
          <p:nvPr/>
        </p:nvPicPr>
        <p:blipFill>
          <a:blip r:embed="rId6"/>
          <a:stretch>
            <a:fillRect/>
          </a:stretch>
        </p:blipFill>
        <p:spPr>
          <a:xfrm>
            <a:off x="9925183" y="5361927"/>
            <a:ext cx="2036240" cy="1268078"/>
          </a:xfrm>
          <a:prstGeom prst="rect">
            <a:avLst/>
          </a:prstGeom>
        </p:spPr>
      </p:pic>
    </p:spTree>
    <p:extLst>
      <p:ext uri="{BB962C8B-B14F-4D97-AF65-F5344CB8AC3E}">
        <p14:creationId xmlns:p14="http://schemas.microsoft.com/office/powerpoint/2010/main" val="4134038342"/>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HTS Feb 2025 Isaac Hatt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318C64B1-98B6-4D74-9556-C75D5B1F3DE4}">
  <ds:schemaRefs>
    <ds:schemaRef ds:uri="http://schemas.microsoft.com/sharepoint/v3/contenttype/forms"/>
  </ds:schemaRefs>
</ds:datastoreItem>
</file>

<file path=customXml/itemProps3.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8231</TotalTime>
  <Words>1124</Words>
  <Application>Microsoft Office PowerPoint</Application>
  <PresentationFormat>Widescreen</PresentationFormat>
  <Paragraphs>129</Paragraphs>
  <Slides>11</Slides>
  <Notes>10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11</vt:i4>
      </vt:variant>
    </vt:vector>
  </HeadingPairs>
  <TitlesOfParts>
    <vt:vector size="26" baseType="lpstr">
      <vt:lpstr>Abadi</vt:lpstr>
      <vt:lpstr>ADLaM Display</vt:lpstr>
      <vt:lpstr>Aptos</vt:lpstr>
      <vt:lpstr>Aptos Display</vt:lpstr>
      <vt:lpstr>Aptos SemiBold</vt:lpstr>
      <vt:lpstr>Arial</vt:lpstr>
      <vt:lpstr>Arial Nova Cond Light</vt:lpstr>
      <vt:lpstr>Baguet Script</vt:lpstr>
      <vt:lpstr>Calibri</vt:lpstr>
      <vt:lpstr>Lucida Calligraphy</vt:lpstr>
      <vt:lpstr>Trebuchet MS</vt:lpstr>
      <vt:lpstr>Verdana</vt:lpstr>
      <vt:lpstr>Wingdings 3</vt:lpstr>
      <vt:lpstr>Facet</vt:lpstr>
      <vt:lpstr>HTS Feb 2025 Isaac Hatton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3 – W.B 15/09/25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903</cp:revision>
  <cp:lastPrinted>2024-09-30T15:28:11Z</cp:lastPrinted>
  <dcterms:created xsi:type="dcterms:W3CDTF">2022-07-08T05:33:16Z</dcterms:created>
  <dcterms:modified xsi:type="dcterms:W3CDTF">2025-09-23T15:10:25Z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