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3686" r:id="rId5"/>
    <p:sldMasterId id="2147483660" r:id="rId6"/>
  </p:sldMasterIdLst>
  <p:notesMasterIdLst>
    <p:notesMasterId r:id="rId18"/>
  </p:notesMasterIdLst>
  <p:sldIdLst>
    <p:sldId id="259" r:id="rId7"/>
    <p:sldId id="270" r:id="rId8"/>
    <p:sldId id="290" r:id="rId9"/>
    <p:sldId id="310" r:id="rId10"/>
    <p:sldId id="311" r:id="rId11"/>
    <p:sldId id="312" r:id="rId12"/>
    <p:sldId id="313" r:id="rId13"/>
    <p:sldId id="314" r:id="rId14"/>
    <p:sldId id="315" r:id="rId15"/>
    <p:sldId id="316" r:id="rId16"/>
    <p:sldId id="317" r:id="rId1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70"/>
            <p14:sldId id="290"/>
            <p14:sldId id="310"/>
            <p14:sldId id="311"/>
            <p14:sldId id="312"/>
            <p14:sldId id="313"/>
            <p14:sldId id="314"/>
            <p14:sldId id="315"/>
            <p14:sldId id="316"/>
            <p14:sldId id="3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99FF"/>
    <a:srgbClr val="3399FF"/>
    <a:srgbClr val="660033"/>
    <a:srgbClr val="C90FA1"/>
    <a:srgbClr val="3ABFC6"/>
    <a:srgbClr val="3BB5C5"/>
    <a:srgbClr val="3BAEC5"/>
    <a:srgbClr val="3AB9C6"/>
    <a:srgbClr val="2AC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024552-5327-4121-8D5A-E72D188F50B8}" v="116" dt="2025-11-21T13:33:06.2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77"/>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custSel addSld delSld modSld sldOrd addMainMaster delMainMaster modSection">
      <pc:chgData name="Bradley DEYSEL" userId="eb652434-ba0d-4f6d-bc67-94b5b671a75a" providerId="ADAL" clId="{4582205B-D3F2-4DB7-BBCB-488FEECED662}" dt="2025-11-21T13:33:06.238" v="712"/>
      <pc:docMkLst>
        <pc:docMk/>
      </pc:docMkLst>
      <pc:sldChg chg="addSp delSp modSp mod delAnim modAnim">
        <pc:chgData name="Bradley DEYSEL" userId="eb652434-ba0d-4f6d-bc67-94b5b671a75a" providerId="ADAL" clId="{4582205B-D3F2-4DB7-BBCB-488FEECED662}" dt="2025-11-21T13:32:40.755" v="711"/>
        <pc:sldMkLst>
          <pc:docMk/>
          <pc:sldMk cId="144535696" sldId="259"/>
        </pc:sldMkLst>
        <pc:spChg chg="mod">
          <ac:chgData name="Bradley DEYSEL" userId="eb652434-ba0d-4f6d-bc67-94b5b671a75a" providerId="ADAL" clId="{4582205B-D3F2-4DB7-BBCB-488FEECED662}" dt="2025-11-07T13:29:16.073" v="89" actId="1076"/>
          <ac:spMkLst>
            <pc:docMk/>
            <pc:sldMk cId="144535696" sldId="259"/>
            <ac:spMk id="2" creationId="{D4270722-9025-BE25-A523-4ED53F4AED18}"/>
          </ac:spMkLst>
        </pc:spChg>
        <pc:spChg chg="mod ord">
          <ac:chgData name="Bradley DEYSEL" userId="eb652434-ba0d-4f6d-bc67-94b5b671a75a" providerId="ADAL" clId="{4582205B-D3F2-4DB7-BBCB-488FEECED662}" dt="2025-11-18T11:19:26.446" v="555" actId="1076"/>
          <ac:spMkLst>
            <pc:docMk/>
            <pc:sldMk cId="144535696" sldId="259"/>
            <ac:spMk id="3" creationId="{8422FA88-B0DB-E6C0-CF92-273010F3BB38}"/>
          </ac:spMkLst>
        </pc:spChg>
        <pc:spChg chg="mod">
          <ac:chgData name="Bradley DEYSEL" userId="eb652434-ba0d-4f6d-bc67-94b5b671a75a" providerId="ADAL" clId="{4582205B-D3F2-4DB7-BBCB-488FEECED662}" dt="2025-11-10T14:30:00.482" v="112" actId="20577"/>
          <ac:spMkLst>
            <pc:docMk/>
            <pc:sldMk cId="144535696" sldId="259"/>
            <ac:spMk id="5" creationId="{2D401B9A-8E07-9351-7673-6484018A88AB}"/>
          </ac:spMkLst>
        </pc:spChg>
        <pc:spChg chg="add mod ord">
          <ac:chgData name="Bradley DEYSEL" userId="eb652434-ba0d-4f6d-bc67-94b5b671a75a" providerId="ADAL" clId="{4582205B-D3F2-4DB7-BBCB-488FEECED662}" dt="2025-11-19T10:50:26.635" v="673" actId="1076"/>
          <ac:spMkLst>
            <pc:docMk/>
            <pc:sldMk cId="144535696" sldId="259"/>
            <ac:spMk id="6" creationId="{18CD6229-D3EF-9DBC-3069-F93E23FD9135}"/>
          </ac:spMkLst>
        </pc:spChg>
        <pc:spChg chg="add mod">
          <ac:chgData name="Bradley DEYSEL" userId="eb652434-ba0d-4f6d-bc67-94b5b671a75a" providerId="ADAL" clId="{4582205B-D3F2-4DB7-BBCB-488FEECED662}" dt="2025-11-19T10:50:51.185" v="675"/>
          <ac:spMkLst>
            <pc:docMk/>
            <pc:sldMk cId="144535696" sldId="259"/>
            <ac:spMk id="11" creationId="{179E1E19-1343-A28E-001F-DC896CC9D5E0}"/>
          </ac:spMkLst>
        </pc:spChg>
        <pc:spChg chg="mod">
          <ac:chgData name="Bradley DEYSEL" userId="eb652434-ba0d-4f6d-bc67-94b5b671a75a" providerId="ADAL" clId="{4582205B-D3F2-4DB7-BBCB-488FEECED662}" dt="2025-11-10T14:38:49.905" v="127" actId="207"/>
          <ac:spMkLst>
            <pc:docMk/>
            <pc:sldMk cId="144535696" sldId="259"/>
            <ac:spMk id="13" creationId="{73045F38-A2B5-3B54-3340-C8BF6DD25123}"/>
          </ac:spMkLst>
        </pc:spChg>
        <pc:spChg chg="mod">
          <ac:chgData name="Bradley DEYSEL" userId="eb652434-ba0d-4f6d-bc67-94b5b671a75a" providerId="ADAL" clId="{4582205B-D3F2-4DB7-BBCB-488FEECED662}" dt="2025-11-07T12:28:25.452" v="31" actId="207"/>
          <ac:spMkLst>
            <pc:docMk/>
            <pc:sldMk cId="144535696" sldId="259"/>
            <ac:spMk id="18" creationId="{33652432-D9B4-EA27-DF1A-0C85550A3990}"/>
          </ac:spMkLst>
        </pc:spChg>
        <pc:spChg chg="add mod">
          <ac:chgData name="Bradley DEYSEL" userId="eb652434-ba0d-4f6d-bc67-94b5b671a75a" providerId="ADAL" clId="{4582205B-D3F2-4DB7-BBCB-488FEECED662}" dt="2025-11-18T11:25:51.505" v="618" actId="255"/>
          <ac:spMkLst>
            <pc:docMk/>
            <pc:sldMk cId="144535696" sldId="259"/>
            <ac:spMk id="40" creationId="{68CF427F-FE6C-12F6-A615-6BE6FF5E31C8}"/>
          </ac:spMkLst>
        </pc:spChg>
        <pc:picChg chg="add ord">
          <ac:chgData name="Bradley DEYSEL" userId="eb652434-ba0d-4f6d-bc67-94b5b671a75a" providerId="ADAL" clId="{4582205B-D3F2-4DB7-BBCB-488FEECED662}" dt="2025-11-07T12:30:58.479" v="49" actId="167"/>
          <ac:picMkLst>
            <pc:docMk/>
            <pc:sldMk cId="144535696" sldId="259"/>
            <ac:picMk id="4" creationId="{283A44C5-9838-18F4-70A2-6ECCD6F2D79E}"/>
          </ac:picMkLst>
        </pc:picChg>
        <pc:picChg chg="add mod modCrop">
          <ac:chgData name="Bradley DEYSEL" userId="eb652434-ba0d-4f6d-bc67-94b5b671a75a" providerId="ADAL" clId="{4582205B-D3F2-4DB7-BBCB-488FEECED662}" dt="2025-11-07T13:29:23.790" v="91" actId="1076"/>
          <ac:picMkLst>
            <pc:docMk/>
            <pc:sldMk cId="144535696" sldId="259"/>
            <ac:picMk id="9" creationId="{6C11B3E1-7A9A-2F91-633A-2D993BA8ACD7}"/>
          </ac:picMkLst>
        </pc:picChg>
      </pc:sldChg>
      <pc:sldChg chg="addSp delSp modSp mod">
        <pc:chgData name="Bradley DEYSEL" userId="eb652434-ba0d-4f6d-bc67-94b5b671a75a" providerId="ADAL" clId="{4582205B-D3F2-4DB7-BBCB-488FEECED662}" dt="2025-11-10T15:04:09.114" v="513" actId="207"/>
        <pc:sldMkLst>
          <pc:docMk/>
          <pc:sldMk cId="2433912177" sldId="270"/>
        </pc:sldMkLst>
        <pc:spChg chg="mod">
          <ac:chgData name="Bradley DEYSEL" userId="eb652434-ba0d-4f6d-bc67-94b5b671a75a" providerId="ADAL" clId="{4582205B-D3F2-4DB7-BBCB-488FEECED662}" dt="2025-11-10T15:04:09.114" v="513" actId="207"/>
          <ac:spMkLst>
            <pc:docMk/>
            <pc:sldMk cId="2433912177" sldId="270"/>
            <ac:spMk id="6" creationId="{B17699E2-DF46-2034-F941-3D2D723E9D6B}"/>
          </ac:spMkLst>
        </pc:spChg>
        <pc:picChg chg="add ord">
          <ac:chgData name="Bradley DEYSEL" userId="eb652434-ba0d-4f6d-bc67-94b5b671a75a" providerId="ADAL" clId="{4582205B-D3F2-4DB7-BBCB-488FEECED662}" dt="2025-11-07T12:31:03.308" v="51" actId="167"/>
          <ac:picMkLst>
            <pc:docMk/>
            <pc:sldMk cId="2433912177" sldId="270"/>
            <ac:picMk id="2" creationId="{107A18ED-0E73-6652-2013-453F9FF31029}"/>
          </ac:picMkLst>
        </pc:picChg>
        <pc:picChg chg="add mod modCrop">
          <ac:chgData name="Bradley DEYSEL" userId="eb652434-ba0d-4f6d-bc67-94b5b671a75a" providerId="ADAL" clId="{4582205B-D3F2-4DB7-BBCB-488FEECED662}" dt="2025-11-10T14:43:14.032" v="160" actId="1582"/>
          <ac:picMkLst>
            <pc:docMk/>
            <pc:sldMk cId="2433912177" sldId="270"/>
            <ac:picMk id="3" creationId="{D1DDE684-099F-EAFC-80DB-DFAD1AA1A874}"/>
          </ac:picMkLst>
        </pc:picChg>
      </pc:sldChg>
      <pc:sldChg chg="addSp delSp modSp mod">
        <pc:chgData name="Bradley DEYSEL" userId="eb652434-ba0d-4f6d-bc67-94b5b671a75a" providerId="ADAL" clId="{4582205B-D3F2-4DB7-BBCB-488FEECED662}" dt="2025-11-10T14:40:26.832" v="132" actId="1076"/>
        <pc:sldMkLst>
          <pc:docMk/>
          <pc:sldMk cId="1432744459" sldId="290"/>
        </pc:sldMkLst>
        <pc:picChg chg="add ord">
          <ac:chgData name="Bradley DEYSEL" userId="eb652434-ba0d-4f6d-bc67-94b5b671a75a" providerId="ADAL" clId="{4582205B-D3F2-4DB7-BBCB-488FEECED662}" dt="2025-11-07T12:31:25.197" v="59" actId="167"/>
          <ac:picMkLst>
            <pc:docMk/>
            <pc:sldMk cId="1432744459" sldId="290"/>
            <ac:picMk id="2" creationId="{49B56F06-0CFA-7F42-175E-E6A9BC18767D}"/>
          </ac:picMkLst>
        </pc:picChg>
        <pc:picChg chg="add mod">
          <ac:chgData name="Bradley DEYSEL" userId="eb652434-ba0d-4f6d-bc67-94b5b671a75a" providerId="ADAL" clId="{4582205B-D3F2-4DB7-BBCB-488FEECED662}" dt="2025-11-10T14:40:26.832" v="132" actId="1076"/>
          <ac:picMkLst>
            <pc:docMk/>
            <pc:sldMk cId="1432744459" sldId="290"/>
            <ac:picMk id="4" creationId="{C8A1298C-17EF-301B-2B4B-F19C89FF4A84}"/>
          </ac:picMkLst>
        </pc:picChg>
      </pc:sldChg>
      <pc:sldChg chg="addSp modSp add mod ord">
        <pc:chgData name="Bradley DEYSEL" userId="eb652434-ba0d-4f6d-bc67-94b5b671a75a" providerId="ADAL" clId="{4582205B-D3F2-4DB7-BBCB-488FEECED662}" dt="2025-11-18T11:25:08.933" v="615"/>
        <pc:sldMkLst>
          <pc:docMk/>
          <pc:sldMk cId="1544759749" sldId="310"/>
        </pc:sldMkLst>
        <pc:spChg chg="add mod">
          <ac:chgData name="Bradley DEYSEL" userId="eb652434-ba0d-4f6d-bc67-94b5b671a75a" providerId="ADAL" clId="{4582205B-D3F2-4DB7-BBCB-488FEECED662}" dt="2025-11-18T11:25:08.933" v="615"/>
          <ac:spMkLst>
            <pc:docMk/>
            <pc:sldMk cId="1544759749" sldId="310"/>
            <ac:spMk id="4" creationId="{B5156E01-88C9-530C-CEC0-BDD82DE841BC}"/>
          </ac:spMkLst>
        </pc:spChg>
      </pc:sldChg>
      <pc:sldChg chg="add ord">
        <pc:chgData name="Bradley DEYSEL" userId="eb652434-ba0d-4f6d-bc67-94b5b671a75a" providerId="ADAL" clId="{4582205B-D3F2-4DB7-BBCB-488FEECED662}" dt="2025-11-19T10:48:00.304" v="624"/>
        <pc:sldMkLst>
          <pc:docMk/>
          <pc:sldMk cId="1146537721" sldId="311"/>
        </pc:sldMkLst>
      </pc:sldChg>
      <pc:sldChg chg="add">
        <pc:chgData name="Bradley DEYSEL" userId="eb652434-ba0d-4f6d-bc67-94b5b671a75a" providerId="ADAL" clId="{4582205B-D3F2-4DB7-BBCB-488FEECED662}" dt="2025-11-19T10:48:05.248" v="626"/>
        <pc:sldMkLst>
          <pc:docMk/>
          <pc:sldMk cId="1814176183" sldId="312"/>
        </pc:sldMkLst>
      </pc:sldChg>
      <pc:sldChg chg="add">
        <pc:chgData name="Bradley DEYSEL" userId="eb652434-ba0d-4f6d-bc67-94b5b671a75a" providerId="ADAL" clId="{4582205B-D3F2-4DB7-BBCB-488FEECED662}" dt="2025-11-19T10:48:07.121" v="628"/>
        <pc:sldMkLst>
          <pc:docMk/>
          <pc:sldMk cId="3925045248" sldId="313"/>
        </pc:sldMkLst>
      </pc:sldChg>
      <pc:sldChg chg="add">
        <pc:chgData name="Bradley DEYSEL" userId="eb652434-ba0d-4f6d-bc67-94b5b671a75a" providerId="ADAL" clId="{4582205B-D3F2-4DB7-BBCB-488FEECED662}" dt="2025-11-19T10:48:08.777" v="630"/>
        <pc:sldMkLst>
          <pc:docMk/>
          <pc:sldMk cId="2792888718" sldId="314"/>
        </pc:sldMkLst>
      </pc:sldChg>
      <pc:sldChg chg="add">
        <pc:chgData name="Bradley DEYSEL" userId="eb652434-ba0d-4f6d-bc67-94b5b671a75a" providerId="ADAL" clId="{4582205B-D3F2-4DB7-BBCB-488FEECED662}" dt="2025-11-19T10:48:10.546" v="632"/>
        <pc:sldMkLst>
          <pc:docMk/>
          <pc:sldMk cId="358255185" sldId="315"/>
        </pc:sldMkLst>
      </pc:sldChg>
      <pc:sldChg chg="add">
        <pc:chgData name="Bradley DEYSEL" userId="eb652434-ba0d-4f6d-bc67-94b5b671a75a" providerId="ADAL" clId="{4582205B-D3F2-4DB7-BBCB-488FEECED662}" dt="2025-11-19T10:48:12.689" v="634"/>
        <pc:sldMkLst>
          <pc:docMk/>
          <pc:sldMk cId="3388498813" sldId="316"/>
        </pc:sldMkLst>
      </pc:sldChg>
      <pc:sldChg chg="addSp modSp add mod modAnim">
        <pc:chgData name="Bradley DEYSEL" userId="eb652434-ba0d-4f6d-bc67-94b5b671a75a" providerId="ADAL" clId="{4582205B-D3F2-4DB7-BBCB-488FEECED662}" dt="2025-11-21T13:33:06.238" v="712"/>
        <pc:sldMkLst>
          <pc:docMk/>
          <pc:sldMk cId="3673007641" sldId="317"/>
        </pc:sldMkLst>
        <pc:spChg chg="add mod">
          <ac:chgData name="Bradley DEYSEL" userId="eb652434-ba0d-4f6d-bc67-94b5b671a75a" providerId="ADAL" clId="{4582205B-D3F2-4DB7-BBCB-488FEECED662}" dt="2025-11-19T10:52:22.162" v="706"/>
          <ac:spMkLst>
            <pc:docMk/>
            <pc:sldMk cId="3673007641" sldId="317"/>
            <ac:spMk id="2" creationId="{07C2421A-FD32-9622-1263-C63BEAF844E2}"/>
          </ac:spMkLst>
        </pc:spChg>
      </pc:sldChg>
      <pc:sldMasterChg chg="add addSldLayout">
        <pc:chgData name="Bradley DEYSEL" userId="eb652434-ba0d-4f6d-bc67-94b5b671a75a" providerId="ADAL" clId="{4582205B-D3F2-4DB7-BBCB-488FEECED662}" dt="2025-11-19T10:47:58.410" v="621" actId="27028"/>
        <pc:sldMasterMkLst>
          <pc:docMk/>
          <pc:sldMasterMk cId="2460954070" sldId="2147483660"/>
        </pc:sldMasterMkLst>
        <pc:sldLayoutChg chg="add">
          <pc:chgData name="Bradley DEYSEL" userId="eb652434-ba0d-4f6d-bc67-94b5b671a75a" providerId="ADAL" clId="{4582205B-D3F2-4DB7-BBCB-488FEECED662}" dt="2025-11-19T10:47:58.410" v="621" actId="27028"/>
          <pc:sldLayoutMkLst>
            <pc:docMk/>
            <pc:sldMasterMk cId="2460954070" sldId="2147483660"/>
            <pc:sldLayoutMk cId="3146388984" sldId="2147483667"/>
          </pc:sldLayoutMkLst>
        </pc:sldLayoutChg>
      </pc:sldMasterChg>
      <pc:sldMasterChg chg="add addSldLayout">
        <pc:chgData name="Bradley DEYSEL" userId="eb652434-ba0d-4f6d-bc67-94b5b671a75a" providerId="ADAL" clId="{4582205B-D3F2-4DB7-BBCB-488FEECED662}" dt="2025-11-18T11:17:37.556" v="514" actId="27028"/>
        <pc:sldMasterMkLst>
          <pc:docMk/>
          <pc:sldMasterMk cId="2128501635" sldId="2147483686"/>
        </pc:sldMasterMkLst>
        <pc:sldLayoutChg chg="add">
          <pc:chgData name="Bradley DEYSEL" userId="eb652434-ba0d-4f6d-bc67-94b5b671a75a" providerId="ADAL" clId="{4582205B-D3F2-4DB7-BBCB-488FEECED662}" dt="2025-11-18T11:17:37.556" v="514" actId="27028"/>
          <pc:sldLayoutMkLst>
            <pc:docMk/>
            <pc:sldMasterMk cId="2128501635" sldId="2147483686"/>
            <pc:sldLayoutMk cId="118084780" sldId="21474836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21/11/2025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29FB0-5F1F-59C9-3039-1E1BD6833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BB159-1329-FC60-CD46-49A450EB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E0245-1251-0BB9-EF41-C556F633554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C6AB4F1-B54F-2DDA-31B0-D17970D660A7}"/>
              </a:ext>
            </a:extLst>
          </p:cNvPr>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1776992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21/11/2025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11/21/2025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8084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21/11/2025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21/11/2025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21/11/2025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21/11/2025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21/11/2025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21/11/2025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21/11/2025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21/11/2025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21/11/2025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11/21/2025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28501635"/>
      </p:ext>
    </p:extLst>
  </p:cSld>
  <p:clrMap bg1="lt1" tx1="dk1" bg2="lt2" tx2="dk2" accent1="accent1" accent2="accent2" accent3="accent3" accent4="accent4" accent5="accent5" accent6="accent6" hlink="hlink" folHlink="folHlink"/>
  <p:sldLayoutIdLst>
    <p:sldLayoutId id="2147483675" r:id="rId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21/11/2025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untrivia.com/trivia-quiz/Religion/Advent---399761.html" TargetMode="External"/><Relationship Id="rId13" Type="http://schemas.openxmlformats.org/officeDocument/2006/relationships/hyperlink" Target="https://www.merriam-webster.com/word-of-the-day" TargetMode="External"/><Relationship Id="rId3" Type="http://schemas.openxmlformats.org/officeDocument/2006/relationships/image" Target="../media/image1.png"/><Relationship Id="rId7" Type="http://schemas.openxmlformats.org/officeDocument/2006/relationships/slide" Target="slide3.xml"/><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hyperlink" Target="https://youtu.be/L483ZWUjld4" TargetMode="External"/><Relationship Id="rId5" Type="http://schemas.openxmlformats.org/officeDocument/2006/relationships/image" Target="../media/image3.png"/><Relationship Id="rId15" Type="http://schemas.openxmlformats.org/officeDocument/2006/relationships/slide" Target="slide5.xml"/><Relationship Id="rId10" Type="http://schemas.openxmlformats.org/officeDocument/2006/relationships/hyperlink" Target="https://youtu.be/nFJKiqtwFvI" TargetMode="External"/><Relationship Id="rId4" Type="http://schemas.openxmlformats.org/officeDocument/2006/relationships/image" Target="../media/image2.jpeg"/><Relationship Id="rId9" Type="http://schemas.openxmlformats.org/officeDocument/2006/relationships/hyperlink" Target="https://www.bbc.co.uk/cbbc/quizzes/advent-quiz" TargetMode="External"/><Relationship Id="rId14"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8.xml"/><Relationship Id="rId4" Type="http://schemas.openxmlformats.org/officeDocument/2006/relationships/slide" Target="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A44C5-9838-18F4-70A2-6ECCD6F2D79E}"/>
              </a:ext>
            </a:extLst>
          </p:cNvPr>
          <p:cNvPicPr>
            <a:picLocks noChangeAspect="1"/>
          </p:cNvPicPr>
          <p:nvPr/>
        </p:nvPicPr>
        <p:blipFill>
          <a:blip r:embed="rId3"/>
          <a:stretch>
            <a:fillRect/>
          </a:stretch>
        </p:blipFill>
        <p:spPr>
          <a:xfrm>
            <a:off x="18287" y="0"/>
            <a:ext cx="12155425" cy="6858000"/>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627232"/>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9764" y="686553"/>
            <a:ext cx="8706317" cy="441585"/>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Religion/Belief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9763" y="1166546"/>
            <a:ext cx="8706317" cy="460570"/>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Advent</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58638" y="3008702"/>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64353" y="5767497"/>
            <a:ext cx="4358137" cy="1027357"/>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159015" y="1665524"/>
            <a:ext cx="7410660" cy="1343178"/>
          </a:xfrm>
          <a:prstGeom prst="flowChartTerminator">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badi" panose="020F0502020204030204" pitchFamily="34" charset="0"/>
                <a:ea typeface="ADLaM Display" panose="02010000000000000000" pitchFamily="2" charset="0"/>
                <a:cs typeface="ADLaM Display" panose="02010000000000000000" pitchFamily="2" charset="0"/>
              </a:rPr>
              <a:t>Click below for the challenges of the day</a:t>
            </a:r>
          </a:p>
          <a:p>
            <a:pPr algn="ctr"/>
            <a:r>
              <a:rPr lang="fr-FR" sz="2000" dirty="0" err="1">
                <a:solidFill>
                  <a:srgbClr val="FFFF00"/>
                </a:solidFill>
                <a:hlinkClick r:id="rId8">
                  <a:extLst>
                    <a:ext uri="{A12FA001-AC4F-418D-AE19-62706E023703}">
                      <ahyp:hlinkClr xmlns:ahyp="http://schemas.microsoft.com/office/drawing/2018/hyperlinkcolor" val="tx"/>
                    </a:ext>
                  </a:extLst>
                </a:hlinkClick>
              </a:rPr>
              <a:t>Advent</a:t>
            </a:r>
            <a:r>
              <a:rPr lang="fr-FR" sz="2000" dirty="0">
                <a:solidFill>
                  <a:srgbClr val="FFFF00"/>
                </a:solidFill>
                <a:hlinkClick r:id="rId8">
                  <a:extLst>
                    <a:ext uri="{A12FA001-AC4F-418D-AE19-62706E023703}">
                      <ahyp:hlinkClr xmlns:ahyp="http://schemas.microsoft.com/office/drawing/2018/hyperlinkcolor" val="tx"/>
                    </a:ext>
                  </a:extLst>
                </a:hlinkClick>
              </a:rPr>
              <a:t> Quiz | </a:t>
            </a:r>
            <a:r>
              <a:rPr lang="fr-FR" sz="2000" dirty="0" err="1">
                <a:solidFill>
                  <a:srgbClr val="FFFF00"/>
                </a:solidFill>
                <a:hlinkClick r:id="rId8">
                  <a:extLst>
                    <a:ext uri="{A12FA001-AC4F-418D-AE19-62706E023703}">
                      <ahyp:hlinkClr xmlns:ahyp="http://schemas.microsoft.com/office/drawing/2018/hyperlinkcolor" val="tx"/>
                    </a:ext>
                  </a:extLst>
                </a:hlinkClick>
              </a:rPr>
              <a:t>Christianity</a:t>
            </a:r>
            <a:r>
              <a:rPr lang="fr-FR" sz="2000" dirty="0">
                <a:solidFill>
                  <a:srgbClr val="FFFF00"/>
                </a:solidFill>
                <a:hlinkClick r:id="rId8">
                  <a:extLst>
                    <a:ext uri="{A12FA001-AC4F-418D-AE19-62706E023703}">
                      <ahyp:hlinkClr xmlns:ahyp="http://schemas.microsoft.com/office/drawing/2018/hyperlinkcolor" val="tx"/>
                    </a:ext>
                  </a:extLst>
                </a:hlinkClick>
              </a:rPr>
              <a:t> | 10 Questions</a:t>
            </a:r>
            <a:endParaRPr lang="fr-FR" sz="2000" dirty="0">
              <a:solidFill>
                <a:srgbClr val="FFFF00"/>
              </a:solidFill>
            </a:endParaRPr>
          </a:p>
          <a:p>
            <a:pPr algn="ctr"/>
            <a:r>
              <a:rPr lang="en-GB" sz="2000" dirty="0">
                <a:solidFill>
                  <a:srgbClr val="00B0F0"/>
                </a:solidFill>
                <a:hlinkClick r:id="rId9">
                  <a:extLst>
                    <a:ext uri="{A12FA001-AC4F-418D-AE19-62706E023703}">
                      <ahyp:hlinkClr xmlns:ahyp="http://schemas.microsoft.com/office/drawing/2018/hyperlinkcolor" val="tx"/>
                    </a:ext>
                  </a:extLst>
                </a:hlinkClick>
              </a:rPr>
              <a:t>Quiz: How much do you know about Advent? - CBBC</a:t>
            </a:r>
            <a:endParaRPr lang="en-US" sz="2000" dirty="0">
              <a:solidFill>
                <a:srgbClr val="00B0F0"/>
              </a:solidFill>
              <a:latin typeface="Abadi" panose="020F0502020204030204" pitchFamily="34"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D401B9A-8E07-9351-7673-6484018A88AB}"/>
              </a:ext>
            </a:extLst>
          </p:cNvPr>
          <p:cNvSpPr txBox="1"/>
          <p:nvPr/>
        </p:nvSpPr>
        <p:spPr>
          <a:xfrm>
            <a:off x="208992" y="5492602"/>
            <a:ext cx="6303775"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What is Advent?</a:t>
            </a:r>
          </a:p>
          <a:p>
            <a:pPr algn="ctr"/>
            <a:r>
              <a:rPr lang="en-GB" sz="2800" b="1" dirty="0">
                <a:solidFill>
                  <a:schemeClr val="bg1"/>
                </a:solidFill>
                <a:hlinkClick r:id="rId10">
                  <a:extLst>
                    <a:ext uri="{A12FA001-AC4F-418D-AE19-62706E023703}">
                      <ahyp:hlinkClr xmlns:ahyp="http://schemas.microsoft.com/office/drawing/2018/hyperlinkcolor" val="tx"/>
                    </a:ext>
                  </a:extLst>
                </a:hlinkClick>
              </a:rPr>
              <a:t>https://youtu.be/nFJKiqtwFvI</a:t>
            </a:r>
            <a:endParaRPr lang="en-GB" sz="2800" b="1" dirty="0">
              <a:solidFill>
                <a:schemeClr val="bg1"/>
              </a:solidFill>
            </a:endParaRP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881794" y="3144913"/>
            <a:ext cx="4655341" cy="1087851"/>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1">
                  <a:extLst>
                    <a:ext uri="{A12FA001-AC4F-418D-AE19-62706E023703}">
                      <ahyp:hlinkClr xmlns:ahyp="http://schemas.microsoft.com/office/drawing/2018/hyperlinkcolor" val="tx"/>
                    </a:ext>
                  </a:extLst>
                </a:hlinkClick>
              </a:rPr>
              <a:t>https://youtu.be/L483ZWUjld4</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9" name="Picture 8">
            <a:extLst>
              <a:ext uri="{FF2B5EF4-FFF2-40B4-BE49-F238E27FC236}">
                <a16:creationId xmlns:a16="http://schemas.microsoft.com/office/drawing/2014/main" id="{6C11B3E1-7A9A-2F91-633A-2D993BA8ACD7}"/>
              </a:ext>
            </a:extLst>
          </p:cNvPr>
          <p:cNvPicPr>
            <a:picLocks noChangeAspect="1"/>
          </p:cNvPicPr>
          <p:nvPr/>
        </p:nvPicPr>
        <p:blipFill>
          <a:blip r:embed="rId12"/>
          <a:srcRect l="12494" t="5306" r="17306" b="22342"/>
          <a:stretch>
            <a:fillRect/>
          </a:stretch>
        </p:blipFill>
        <p:spPr>
          <a:xfrm>
            <a:off x="7710403" y="1749734"/>
            <a:ext cx="4322582" cy="3272858"/>
          </a:xfrm>
          <a:prstGeom prst="roundRect">
            <a:avLst>
              <a:gd name="adj" fmla="val 16667"/>
            </a:avLst>
          </a:prstGeom>
          <a:ln>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5">
            <a:extLst>
              <a:ext uri="{FF2B5EF4-FFF2-40B4-BE49-F238E27FC236}">
                <a16:creationId xmlns:a16="http://schemas.microsoft.com/office/drawing/2014/main" id="{18CD6229-D3EF-9DBC-3069-F93E23FD9135}"/>
              </a:ext>
            </a:extLst>
          </p:cNvPr>
          <p:cNvSpPr/>
          <p:nvPr/>
        </p:nvSpPr>
        <p:spPr>
          <a:xfrm>
            <a:off x="4830245" y="4323919"/>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3">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3">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TextBox 2">
            <a:hlinkClick r:id="rId7" action="ppaction://hlinksldjump"/>
            <a:extLst>
              <a:ext uri="{FF2B5EF4-FFF2-40B4-BE49-F238E27FC236}">
                <a16:creationId xmlns:a16="http://schemas.microsoft.com/office/drawing/2014/main" id="{8422FA88-B0DB-E6C0-CF92-273010F3BB38}"/>
              </a:ext>
            </a:extLst>
          </p:cNvPr>
          <p:cNvSpPr txBox="1"/>
          <p:nvPr/>
        </p:nvSpPr>
        <p:spPr>
          <a:xfrm>
            <a:off x="9289213" y="4368175"/>
            <a:ext cx="2677349" cy="2248853"/>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Advent prayers</a:t>
            </a:r>
            <a:endParaRPr lang="en-US" sz="3000" dirty="0">
              <a:solidFill>
                <a:srgbClr val="0070C0"/>
              </a:solidFill>
            </a:endParaRPr>
          </a:p>
        </p:txBody>
      </p:sp>
      <p:sp>
        <p:nvSpPr>
          <p:cNvPr id="40" name="Heart 39">
            <a:hlinkClick r:id="rId14" action="ppaction://hlinksldjump"/>
            <a:extLst>
              <a:ext uri="{FF2B5EF4-FFF2-40B4-BE49-F238E27FC236}">
                <a16:creationId xmlns:a16="http://schemas.microsoft.com/office/drawing/2014/main" id="{68CF427F-FE6C-12F6-A615-6BE6FF5E31C8}"/>
              </a:ext>
            </a:extLst>
          </p:cNvPr>
          <p:cNvSpPr/>
          <p:nvPr/>
        </p:nvSpPr>
        <p:spPr>
          <a:xfrm>
            <a:off x="10025893" y="1075088"/>
            <a:ext cx="1913661" cy="1873043"/>
          </a:xfrm>
          <a:prstGeom prst="hear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latin typeface="Alasassy Caps" pitchFamily="2" charset="0"/>
              </a:rPr>
              <a:t>Christmas Care Boxes</a:t>
            </a:r>
          </a:p>
        </p:txBody>
      </p:sp>
      <p:sp>
        <p:nvSpPr>
          <p:cNvPr id="11" name="Speech Bubble: Oval 10">
            <a:hlinkClick r:id="rId15" action="ppaction://hlinksldjump"/>
            <a:extLst>
              <a:ext uri="{FF2B5EF4-FFF2-40B4-BE49-F238E27FC236}">
                <a16:creationId xmlns:a16="http://schemas.microsoft.com/office/drawing/2014/main" id="{179E1E19-1343-A28E-001F-DC896CC9D5E0}"/>
              </a:ext>
            </a:extLst>
          </p:cNvPr>
          <p:cNvSpPr/>
          <p:nvPr/>
        </p:nvSpPr>
        <p:spPr>
          <a:xfrm>
            <a:off x="7239062" y="5007836"/>
            <a:ext cx="2394315" cy="1458225"/>
          </a:xfrm>
          <a:prstGeom prst="wedgeEllipseCallout">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ongenial" panose="020F0502020204030204" pitchFamily="2" charset="0"/>
              </a:rPr>
              <a:t>Click for info on Model UN</a:t>
            </a: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5"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52"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Scale>
                                      <p:cBhvr>
                                        <p:cTn id="66"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7" dur="1000" decel="50000" fill="hold">
                                          <p:stCondLst>
                                            <p:cond delay="0"/>
                                          </p:stCondLst>
                                        </p:cTn>
                                        <p:tgtEl>
                                          <p:spTgt spid="40"/>
                                        </p:tgtEl>
                                        <p:attrNameLst>
                                          <p:attrName>ppt_x</p:attrName>
                                          <p:attrName>ppt_y</p:attrName>
                                        </p:attrNameLst>
                                      </p:cBhvr>
                                    </p:animMotion>
                                    <p:animEffect transition="in" filter="fade">
                                      <p:cBhvr>
                                        <p:cTn id="68" dur="1000"/>
                                        <p:tgtEl>
                                          <p:spTgt spid="40"/>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down)">
                                      <p:cBhvr>
                                        <p:cTn id="73" dur="580">
                                          <p:stCondLst>
                                            <p:cond delay="0"/>
                                          </p:stCondLst>
                                        </p:cTn>
                                        <p:tgtEl>
                                          <p:spTgt spid="9"/>
                                        </p:tgtEl>
                                      </p:cBhvr>
                                    </p:animEffect>
                                    <p:anim calcmode="lin" valueType="num">
                                      <p:cBhvr>
                                        <p:cTn id="7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9" dur="26">
                                          <p:stCondLst>
                                            <p:cond delay="650"/>
                                          </p:stCondLst>
                                        </p:cTn>
                                        <p:tgtEl>
                                          <p:spTgt spid="9"/>
                                        </p:tgtEl>
                                      </p:cBhvr>
                                      <p:to x="100000" y="60000"/>
                                    </p:animScale>
                                    <p:animScale>
                                      <p:cBhvr>
                                        <p:cTn id="80" dur="166" decel="50000">
                                          <p:stCondLst>
                                            <p:cond delay="676"/>
                                          </p:stCondLst>
                                        </p:cTn>
                                        <p:tgtEl>
                                          <p:spTgt spid="9"/>
                                        </p:tgtEl>
                                      </p:cBhvr>
                                      <p:to x="100000" y="100000"/>
                                    </p:animScale>
                                    <p:animScale>
                                      <p:cBhvr>
                                        <p:cTn id="81" dur="26">
                                          <p:stCondLst>
                                            <p:cond delay="1312"/>
                                          </p:stCondLst>
                                        </p:cTn>
                                        <p:tgtEl>
                                          <p:spTgt spid="9"/>
                                        </p:tgtEl>
                                      </p:cBhvr>
                                      <p:to x="100000" y="80000"/>
                                    </p:animScale>
                                    <p:animScale>
                                      <p:cBhvr>
                                        <p:cTn id="82" dur="166" decel="50000">
                                          <p:stCondLst>
                                            <p:cond delay="1338"/>
                                          </p:stCondLst>
                                        </p:cTn>
                                        <p:tgtEl>
                                          <p:spTgt spid="9"/>
                                        </p:tgtEl>
                                      </p:cBhvr>
                                      <p:to x="100000" y="100000"/>
                                    </p:animScale>
                                    <p:animScale>
                                      <p:cBhvr>
                                        <p:cTn id="83" dur="26">
                                          <p:stCondLst>
                                            <p:cond delay="1642"/>
                                          </p:stCondLst>
                                        </p:cTn>
                                        <p:tgtEl>
                                          <p:spTgt spid="9"/>
                                        </p:tgtEl>
                                      </p:cBhvr>
                                      <p:to x="100000" y="90000"/>
                                    </p:animScale>
                                    <p:animScale>
                                      <p:cBhvr>
                                        <p:cTn id="84" dur="166" decel="50000">
                                          <p:stCondLst>
                                            <p:cond delay="1668"/>
                                          </p:stCondLst>
                                        </p:cTn>
                                        <p:tgtEl>
                                          <p:spTgt spid="9"/>
                                        </p:tgtEl>
                                      </p:cBhvr>
                                      <p:to x="100000" y="100000"/>
                                    </p:animScale>
                                    <p:animScale>
                                      <p:cBhvr>
                                        <p:cTn id="85" dur="26">
                                          <p:stCondLst>
                                            <p:cond delay="1808"/>
                                          </p:stCondLst>
                                        </p:cTn>
                                        <p:tgtEl>
                                          <p:spTgt spid="9"/>
                                        </p:tgtEl>
                                      </p:cBhvr>
                                      <p:to x="100000" y="95000"/>
                                    </p:animScale>
                                    <p:animScale>
                                      <p:cBhvr>
                                        <p:cTn id="86" dur="166" decel="50000">
                                          <p:stCondLst>
                                            <p:cond delay="1834"/>
                                          </p:stCondLst>
                                        </p:cTn>
                                        <p:tgtEl>
                                          <p:spTgt spid="9"/>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checkerboard(across)">
                                      <p:cBhvr>
                                        <p:cTn id="91" dur="500"/>
                                        <p:tgtEl>
                                          <p:spTgt spid="6"/>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fade">
                                      <p:cBhvr>
                                        <p:cTn id="96" dur="1000"/>
                                        <p:tgtEl>
                                          <p:spTgt spid="3"/>
                                        </p:tgtEl>
                                      </p:cBhvr>
                                    </p:animEffect>
                                    <p:anim calcmode="lin" valueType="num">
                                      <p:cBhvr>
                                        <p:cTn id="97" dur="1000" fill="hold"/>
                                        <p:tgtEl>
                                          <p:spTgt spid="3"/>
                                        </p:tgtEl>
                                        <p:attrNameLst>
                                          <p:attrName>ppt_x</p:attrName>
                                        </p:attrNameLst>
                                      </p:cBhvr>
                                      <p:tavLst>
                                        <p:tav tm="0">
                                          <p:val>
                                            <p:strVal val="#ppt_x"/>
                                          </p:val>
                                        </p:tav>
                                        <p:tav tm="100000">
                                          <p:val>
                                            <p:strVal val="#ppt_x"/>
                                          </p:val>
                                        </p:tav>
                                      </p:tavLst>
                                    </p:anim>
                                    <p:anim calcmode="lin" valueType="num">
                                      <p:cBhvr>
                                        <p:cTn id="9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5" grpId="0" animBg="1"/>
      <p:bldP spid="2" grpId="0" animBg="1"/>
      <p:bldP spid="6" grpId="0" animBg="1"/>
      <p:bldP spid="3" grpId="0" animBg="1"/>
      <p:bldP spid="4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9" name="TextBox 9"/>
          <p:cNvSpPr txBox="1"/>
          <p:nvPr/>
        </p:nvSpPr>
        <p:spPr>
          <a:xfrm>
            <a:off x="2685344" y="2374195"/>
            <a:ext cx="5365751" cy="13699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5334"/>
              </a:lnSpc>
              <a:spcBef>
                <a:spcPct val="0"/>
              </a:spcBef>
            </a:pPr>
            <a:r>
              <a:rPr lang="en-US" sz="5300" b="1" spc="-160" dirty="0">
                <a:solidFill>
                  <a:srgbClr val="FFFFFF"/>
                </a:solidFill>
                <a:latin typeface="ITC Avant Garde Gothic"/>
                <a:ea typeface="ITC Avant Garde Gothic"/>
                <a:cs typeface="ITC Avant Garde Gothic"/>
                <a:sym typeface="ITC Avant Garde Gothic"/>
              </a:rPr>
              <a:t>Uni/Apprenticeship Applications</a:t>
            </a:r>
            <a:endParaRPr lang="en-US" sz="5300" b="1" dirty="0"/>
          </a:p>
        </p:txBody>
      </p:sp>
      <p:sp>
        <p:nvSpPr>
          <p:cNvPr id="10" name="TextBox 10"/>
          <p:cNvSpPr txBox="1"/>
          <p:nvPr/>
        </p:nvSpPr>
        <p:spPr>
          <a:xfrm>
            <a:off x="108000" y="310257"/>
            <a:ext cx="6161617" cy="17359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061085" lvl="1" indent="-571500">
              <a:lnSpc>
                <a:spcPts val="4534"/>
              </a:lnSpc>
              <a:buFont typeface="Arial"/>
              <a:buChar char="•"/>
            </a:pPr>
            <a:r>
              <a:rPr lang="en-US" sz="3200" spc="-136" dirty="0">
                <a:solidFill>
                  <a:srgbClr val="FFFFFF"/>
                </a:solidFill>
                <a:latin typeface="Canva Student Font"/>
                <a:ea typeface="Canva Student Font"/>
                <a:cs typeface="Canva Student Font"/>
                <a:sym typeface="Canva Student Font"/>
              </a:rPr>
              <a:t>UCL</a:t>
            </a:r>
            <a:endParaRPr lang="en-US" sz="3200" spc="-136" dirty="0">
              <a:solidFill>
                <a:srgbClr val="FFFFFF"/>
              </a:solidFill>
              <a:latin typeface="Canva Student Font"/>
              <a:ea typeface="Canva Student Font"/>
              <a:cs typeface="Canva Student Font"/>
            </a:endParaRPr>
          </a:p>
          <a:p>
            <a:pPr marL="1061085" lvl="1" indent="-571500">
              <a:lnSpc>
                <a:spcPts val="4534"/>
              </a:lnSpc>
              <a:buFont typeface="Arial"/>
              <a:buChar char="•"/>
            </a:pPr>
            <a:r>
              <a:rPr lang="en-US" sz="3200" spc="-136" dirty="0">
                <a:solidFill>
                  <a:srgbClr val="FFFFFF"/>
                </a:solidFill>
                <a:latin typeface="Canva Student Font"/>
                <a:ea typeface="Canva Student Font"/>
                <a:cs typeface="Canva Student Font"/>
                <a:sym typeface="Canva Student Font"/>
              </a:rPr>
              <a:t>Kings College London</a:t>
            </a:r>
            <a:endParaRPr lang="en-US" sz="3200" spc="-160">
              <a:solidFill>
                <a:srgbClr val="FFFFFF"/>
              </a:solidFill>
              <a:latin typeface="Canva Student Font"/>
              <a:ea typeface="Canva Student Font"/>
              <a:cs typeface="Canva Student Font"/>
            </a:endParaRPr>
          </a:p>
          <a:p>
            <a:pPr marL="1061085" lvl="1" indent="-571500">
              <a:lnSpc>
                <a:spcPts val="4534"/>
              </a:lnSpc>
              <a:buFont typeface="Arial"/>
              <a:buChar char="•"/>
            </a:pPr>
            <a:r>
              <a:rPr lang="en-US" sz="3600" spc="-160" dirty="0">
                <a:solidFill>
                  <a:srgbClr val="FFFFFF"/>
                </a:solidFill>
                <a:latin typeface="Canva Student Font"/>
                <a:ea typeface="Canva Student Font"/>
                <a:cs typeface="Canva Student Font"/>
                <a:sym typeface="Canva Student Font"/>
              </a:rPr>
              <a:t>Uni of </a:t>
            </a:r>
            <a:r>
              <a:rPr lang="en-US" sz="3600" spc="-160" err="1">
                <a:solidFill>
                  <a:srgbClr val="FFFFFF"/>
                </a:solidFill>
                <a:latin typeface="Canva Student Font"/>
                <a:ea typeface="Canva Student Font"/>
                <a:cs typeface="Canva Student Font"/>
                <a:sym typeface="Canva Student Font"/>
              </a:rPr>
              <a:t>sussex</a:t>
            </a:r>
            <a:endParaRPr lang="en-US" sz="4000" spc="-160" dirty="0">
              <a:solidFill>
                <a:srgbClr val="FFFFFF"/>
              </a:solidFill>
              <a:latin typeface="Canva Student Font"/>
              <a:ea typeface="Canva Student Font"/>
              <a:cs typeface="Canva Student Font"/>
            </a:endParaRPr>
          </a:p>
        </p:txBody>
      </p:sp>
      <p:grpSp>
        <p:nvGrpSpPr>
          <p:cNvPr id="16" name="Group 15">
            <a:extLst>
              <a:ext uri="{FF2B5EF4-FFF2-40B4-BE49-F238E27FC236}">
                <a16:creationId xmlns:a16="http://schemas.microsoft.com/office/drawing/2014/main" id="{160A2607-CAF9-D7BF-BDF5-09B3EF2ABDB8}"/>
              </a:ext>
            </a:extLst>
          </p:cNvPr>
          <p:cNvGrpSpPr/>
          <p:nvPr/>
        </p:nvGrpSpPr>
        <p:grpSpPr>
          <a:xfrm>
            <a:off x="378799" y="3911601"/>
            <a:ext cx="5891749" cy="2175933"/>
            <a:chOff x="378799" y="3911601"/>
            <a:chExt cx="5891749" cy="2175933"/>
          </a:xfrm>
        </p:grpSpPr>
        <p:grpSp>
          <p:nvGrpSpPr>
            <p:cNvPr id="2" name="Group 2"/>
            <p:cNvGrpSpPr/>
            <p:nvPr/>
          </p:nvGrpSpPr>
          <p:grpSpPr>
            <a:xfrm rot="10800000">
              <a:off x="378799" y="3911601"/>
              <a:ext cx="5891749" cy="2175933"/>
              <a:chOff x="0" y="0"/>
              <a:chExt cx="1547444" cy="571500"/>
            </a:xfrm>
          </p:grpSpPr>
          <p:sp>
            <p:nvSpPr>
              <p:cNvPr id="3" name="Freeform 3"/>
              <p:cNvSpPr/>
              <p:nvPr/>
            </p:nvSpPr>
            <p:spPr>
              <a:xfrm>
                <a:off x="0" y="0"/>
                <a:ext cx="1547444" cy="571500"/>
              </a:xfrm>
              <a:custGeom>
                <a:avLst/>
                <a:gdLst/>
                <a:ahLst/>
                <a:cxnLst/>
                <a:rect l="l" t="t" r="r" b="b"/>
                <a:pathLst>
                  <a:path w="1547444" h="571500">
                    <a:moveTo>
                      <a:pt x="1471244" y="0"/>
                    </a:moveTo>
                    <a:cubicBezTo>
                      <a:pt x="1509344" y="0"/>
                      <a:pt x="1547444" y="25400"/>
                      <a:pt x="1547444" y="63500"/>
                    </a:cubicBezTo>
                    <a:lnTo>
                      <a:pt x="1547444" y="368300"/>
                    </a:lnTo>
                    <a:cubicBezTo>
                      <a:pt x="1547444" y="406400"/>
                      <a:pt x="1509344" y="444500"/>
                      <a:pt x="1471244" y="444500"/>
                    </a:cubicBezTo>
                    <a:lnTo>
                      <a:pt x="266700" y="444500"/>
                    </a:lnTo>
                    <a:lnTo>
                      <a:pt x="127000" y="571500"/>
                    </a:lnTo>
                    <a:lnTo>
                      <a:pt x="127000" y="444500"/>
                    </a:lnTo>
                    <a:lnTo>
                      <a:pt x="76200" y="444500"/>
                    </a:lnTo>
                    <a:cubicBezTo>
                      <a:pt x="38100" y="444500"/>
                      <a:pt x="0" y="406400"/>
                      <a:pt x="0" y="368300"/>
                    </a:cubicBezTo>
                    <a:lnTo>
                      <a:pt x="0" y="63500"/>
                    </a:lnTo>
                    <a:cubicBezTo>
                      <a:pt x="0" y="25400"/>
                      <a:pt x="38100" y="0"/>
                      <a:pt x="76200" y="0"/>
                    </a:cubicBezTo>
                    <a:lnTo>
                      <a:pt x="1471244" y="0"/>
                    </a:lnTo>
                    <a:close/>
                  </a:path>
                </a:pathLst>
              </a:custGeom>
              <a:solidFill>
                <a:srgbClr val="FF9696"/>
              </a:solidFill>
            </p:spPr>
            <p:txBody>
              <a:bodyPr/>
              <a:lstStyle/>
              <a:p>
                <a:endParaRPr lang="en-GB"/>
              </a:p>
            </p:txBody>
          </p:sp>
          <p:sp>
            <p:nvSpPr>
              <p:cNvPr id="4" name="TextBox 4"/>
              <p:cNvSpPr txBox="1"/>
              <p:nvPr/>
            </p:nvSpPr>
            <p:spPr>
              <a:xfrm>
                <a:off x="63500" y="-41275"/>
                <a:ext cx="1420444" cy="4222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96"/>
                  </a:lnSpc>
                </a:pPr>
                <a:endParaRPr sz="800"/>
              </a:p>
            </p:txBody>
          </p:sp>
        </p:grpSp>
        <p:sp>
          <p:nvSpPr>
            <p:cNvPr id="11" name="TextBox 11"/>
            <p:cNvSpPr txBox="1"/>
            <p:nvPr/>
          </p:nvSpPr>
          <p:spPr>
            <a:xfrm>
              <a:off x="914950" y="4586318"/>
              <a:ext cx="4641503" cy="13849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38"/>
                </a:lnSpc>
              </a:pPr>
              <a:r>
                <a:rPr lang="en-US" sz="2400" dirty="0">
                  <a:solidFill>
                    <a:srgbClr val="000000"/>
                  </a:solidFill>
                  <a:latin typeface="Canva Sans"/>
                  <a:ea typeface="Canva Sans"/>
                  <a:cs typeface="Canva Sans"/>
                  <a:sym typeface="Canva Sans"/>
                </a:rPr>
                <a:t>Multiple Highly ranked Unis incorporate MUN or similar sims in student life. Starting now could give you a head start....</a:t>
              </a:r>
            </a:p>
          </p:txBody>
        </p:sp>
      </p:grpSp>
      <p:grpSp>
        <p:nvGrpSpPr>
          <p:cNvPr id="14" name="Group 13">
            <a:extLst>
              <a:ext uri="{FF2B5EF4-FFF2-40B4-BE49-F238E27FC236}">
                <a16:creationId xmlns:a16="http://schemas.microsoft.com/office/drawing/2014/main" id="{B83200FD-2C15-7A6F-ECD7-F3E986CCFFB0}"/>
              </a:ext>
            </a:extLst>
          </p:cNvPr>
          <p:cNvGrpSpPr/>
          <p:nvPr/>
        </p:nvGrpSpPr>
        <p:grpSpPr>
          <a:xfrm>
            <a:off x="7275986" y="77070"/>
            <a:ext cx="4858649" cy="2844923"/>
            <a:chOff x="-270636" y="3853203"/>
            <a:chExt cx="4858649" cy="2844923"/>
          </a:xfrm>
        </p:grpSpPr>
        <p:grpSp>
          <p:nvGrpSpPr>
            <p:cNvPr id="5" name="Group 5"/>
            <p:cNvGrpSpPr/>
            <p:nvPr/>
          </p:nvGrpSpPr>
          <p:grpSpPr>
            <a:xfrm>
              <a:off x="-270636" y="3853203"/>
              <a:ext cx="4858649" cy="2844923"/>
              <a:chOff x="0" y="0"/>
              <a:chExt cx="1136944" cy="558800"/>
            </a:xfrm>
          </p:grpSpPr>
          <p:sp>
            <p:nvSpPr>
              <p:cNvPr id="6" name="Freeform 6"/>
              <p:cNvSpPr/>
              <p:nvPr/>
            </p:nvSpPr>
            <p:spPr>
              <a:xfrm>
                <a:off x="0" y="0"/>
                <a:ext cx="1147433" cy="558800"/>
              </a:xfrm>
              <a:custGeom>
                <a:avLst/>
                <a:gdLst/>
                <a:ahLst/>
                <a:cxnLst/>
                <a:rect l="l" t="t" r="r" b="b"/>
                <a:pathLst>
                  <a:path w="1147433" h="558800">
                    <a:moveTo>
                      <a:pt x="616106" y="0"/>
                    </a:moveTo>
                    <a:cubicBezTo>
                      <a:pt x="692825" y="0"/>
                      <a:pt x="749162" y="32379"/>
                      <a:pt x="787687" y="69812"/>
                    </a:cubicBezTo>
                    <a:cubicBezTo>
                      <a:pt x="857593" y="58279"/>
                      <a:pt x="916231" y="62264"/>
                      <a:pt x="963329" y="90957"/>
                    </a:cubicBezTo>
                    <a:cubicBezTo>
                      <a:pt x="1001875" y="114444"/>
                      <a:pt x="1018849" y="147917"/>
                      <a:pt x="1014580" y="181865"/>
                    </a:cubicBezTo>
                    <a:cubicBezTo>
                      <a:pt x="1102327" y="212714"/>
                      <a:pt x="1147433" y="270431"/>
                      <a:pt x="1132426" y="325853"/>
                    </a:cubicBezTo>
                    <a:cubicBezTo>
                      <a:pt x="1109637" y="387651"/>
                      <a:pt x="995601" y="427373"/>
                      <a:pt x="892498" y="417393"/>
                    </a:cubicBezTo>
                    <a:cubicBezTo>
                      <a:pt x="863053" y="454100"/>
                      <a:pt x="810038" y="482938"/>
                      <a:pt x="742828" y="493832"/>
                    </a:cubicBezTo>
                    <a:cubicBezTo>
                      <a:pt x="653178" y="508359"/>
                      <a:pt x="563240" y="486965"/>
                      <a:pt x="509773" y="443851"/>
                    </a:cubicBezTo>
                    <a:lnTo>
                      <a:pt x="216863" y="558800"/>
                    </a:lnTo>
                    <a:cubicBezTo>
                      <a:pt x="261530" y="524546"/>
                      <a:pt x="305578" y="493832"/>
                      <a:pt x="318805" y="440638"/>
                    </a:cubicBezTo>
                    <a:cubicBezTo>
                      <a:pt x="281964" y="447594"/>
                      <a:pt x="239250" y="445652"/>
                      <a:pt x="199574" y="433139"/>
                    </a:cubicBezTo>
                    <a:cubicBezTo>
                      <a:pt x="129687" y="411096"/>
                      <a:pt x="98579" y="362619"/>
                      <a:pt x="108798" y="321667"/>
                    </a:cubicBezTo>
                    <a:cubicBezTo>
                      <a:pt x="69007" y="304342"/>
                      <a:pt x="0" y="279340"/>
                      <a:pt x="0" y="220162"/>
                    </a:cubicBezTo>
                    <a:cubicBezTo>
                      <a:pt x="0" y="165292"/>
                      <a:pt x="90360" y="123168"/>
                      <a:pt x="175199" y="124283"/>
                    </a:cubicBezTo>
                    <a:cubicBezTo>
                      <a:pt x="184378" y="101804"/>
                      <a:pt x="204155" y="81125"/>
                      <a:pt x="233939" y="65777"/>
                    </a:cubicBezTo>
                    <a:cubicBezTo>
                      <a:pt x="297114" y="33231"/>
                      <a:pt x="394296" y="38853"/>
                      <a:pt x="446528" y="67029"/>
                    </a:cubicBezTo>
                    <a:cubicBezTo>
                      <a:pt x="483013" y="25903"/>
                      <a:pt x="541126" y="0"/>
                      <a:pt x="616106" y="0"/>
                    </a:cubicBezTo>
                    <a:close/>
                  </a:path>
                </a:pathLst>
              </a:custGeom>
              <a:solidFill>
                <a:srgbClr val="CCCCCC"/>
              </a:solidFill>
            </p:spPr>
            <p:txBody>
              <a:bodyPr/>
              <a:lstStyle/>
              <a:p>
                <a:endParaRPr lang="en-GB"/>
              </a:p>
            </p:txBody>
          </p:sp>
          <p:sp>
            <p:nvSpPr>
              <p:cNvPr id="7" name="TextBox 7"/>
              <p:cNvSpPr txBox="1"/>
              <p:nvPr/>
            </p:nvSpPr>
            <p:spPr>
              <a:xfrm>
                <a:off x="211973" y="-22225"/>
                <a:ext cx="732269" cy="4349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96"/>
                  </a:lnSpc>
                </a:pPr>
                <a:endParaRPr sz="800"/>
              </a:p>
            </p:txBody>
          </p:sp>
        </p:grpSp>
        <p:sp>
          <p:nvSpPr>
            <p:cNvPr id="12" name="TextBox 12"/>
            <p:cNvSpPr txBox="1"/>
            <p:nvPr/>
          </p:nvSpPr>
          <p:spPr>
            <a:xfrm>
              <a:off x="273421" y="4266027"/>
              <a:ext cx="3708441" cy="17511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80"/>
                </a:lnSpc>
              </a:pPr>
              <a:r>
                <a:rPr lang="en-US" sz="1600" dirty="0">
                  <a:solidFill>
                    <a:srgbClr val="000000"/>
                  </a:solidFill>
                  <a:latin typeface="Playpen Sans"/>
                  <a:ea typeface="Playpen Sans"/>
                  <a:cs typeface="Playpen Sans"/>
                  <a:sym typeface="Playpen Sans"/>
                </a:rPr>
                <a:t>“When you’re applying for a </a:t>
              </a:r>
              <a:r>
                <a:rPr lang="en-US" sz="1600" b="1" dirty="0">
                  <a:solidFill>
                    <a:srgbClr val="000000"/>
                  </a:solidFill>
                  <a:latin typeface="Playpen Sans"/>
                  <a:ea typeface="Playpen Sans"/>
                  <a:cs typeface="Playpen Sans"/>
                  <a:sym typeface="Playpen Sans"/>
                </a:rPr>
                <a:t>degree apprenticeship</a:t>
              </a:r>
              <a:r>
                <a:rPr lang="en-US" sz="1600" dirty="0">
                  <a:solidFill>
                    <a:srgbClr val="000000"/>
                  </a:solidFill>
                  <a:latin typeface="Playpen Sans"/>
                  <a:ea typeface="Playpen Sans"/>
                  <a:cs typeface="Playpen Sans"/>
                  <a:sym typeface="Playpen Sans"/>
                </a:rPr>
                <a:t>, the interviewers are looking for maturity, communication, and teamwork — exactly </a:t>
              </a:r>
              <a:r>
                <a:rPr lang="en-US" sz="1600" b="1" dirty="0">
                  <a:solidFill>
                    <a:srgbClr val="000000"/>
                  </a:solidFill>
                  <a:latin typeface="Playpen Sans"/>
                  <a:ea typeface="Playpen Sans"/>
                  <a:cs typeface="Playpen Sans"/>
                  <a:sym typeface="Playpen Sans"/>
                </a:rPr>
                <a:t>what Model UN gives</a:t>
              </a:r>
              <a:r>
                <a:rPr lang="en-US" sz="1600" dirty="0">
                  <a:solidFill>
                    <a:srgbClr val="000000"/>
                  </a:solidFill>
                  <a:latin typeface="Playpen Sans"/>
                  <a:ea typeface="Playpen Sans"/>
                  <a:cs typeface="Playpen Sans"/>
                  <a:sym typeface="Playpen Sans"/>
                </a:rPr>
                <a:t> you. It’s a way to show you’ve practiced </a:t>
              </a:r>
              <a:r>
                <a:rPr lang="en-US" sz="1600" b="1" dirty="0">
                  <a:solidFill>
                    <a:srgbClr val="000000"/>
                  </a:solidFill>
                  <a:latin typeface="Playpen Sans"/>
                  <a:ea typeface="Playpen Sans"/>
                  <a:cs typeface="Playpen Sans"/>
                  <a:sym typeface="Playpen Sans"/>
                </a:rPr>
                <a:t>leadership </a:t>
              </a:r>
              <a:r>
                <a:rPr lang="en-US" sz="1600" dirty="0">
                  <a:solidFill>
                    <a:srgbClr val="000000"/>
                  </a:solidFill>
                  <a:latin typeface="Playpen Sans"/>
                  <a:ea typeface="Playpen Sans"/>
                  <a:cs typeface="Playpen Sans"/>
                  <a:sym typeface="Playpen Sans"/>
                </a:rPr>
                <a:t>in a real, professional context.”</a:t>
              </a:r>
            </a:p>
          </p:txBody>
        </p:sp>
      </p:grpSp>
      <p:grpSp>
        <p:nvGrpSpPr>
          <p:cNvPr id="15" name="Group 14">
            <a:extLst>
              <a:ext uri="{FF2B5EF4-FFF2-40B4-BE49-F238E27FC236}">
                <a16:creationId xmlns:a16="http://schemas.microsoft.com/office/drawing/2014/main" id="{331E3C04-55B4-E1D3-A29A-830142FFDB20}"/>
              </a:ext>
            </a:extLst>
          </p:cNvPr>
          <p:cNvGrpSpPr/>
          <p:nvPr/>
        </p:nvGrpSpPr>
        <p:grpSpPr>
          <a:xfrm>
            <a:off x="6914539" y="3636342"/>
            <a:ext cx="5142703" cy="3276506"/>
            <a:chOff x="6908895" y="2998520"/>
            <a:chExt cx="5142703" cy="3276506"/>
          </a:xfrm>
        </p:grpSpPr>
        <p:sp>
          <p:nvSpPr>
            <p:cNvPr id="8" name="Freeform 8"/>
            <p:cNvSpPr/>
            <p:nvPr/>
          </p:nvSpPr>
          <p:spPr>
            <a:xfrm>
              <a:off x="6908895" y="2998520"/>
              <a:ext cx="5142703" cy="3076835"/>
            </a:xfrm>
            <a:custGeom>
              <a:avLst/>
              <a:gdLst/>
              <a:ahLst/>
              <a:cxnLst/>
              <a:rect l="l" t="t" r="r" b="b"/>
              <a:pathLst>
                <a:path w="7333052" h="7333052">
                  <a:moveTo>
                    <a:pt x="0" y="0"/>
                  </a:moveTo>
                  <a:lnTo>
                    <a:pt x="7333052" y="0"/>
                  </a:lnTo>
                  <a:lnTo>
                    <a:pt x="7333052" y="7333053"/>
                  </a:lnTo>
                  <a:lnTo>
                    <a:pt x="0" y="73330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TextBox 13"/>
            <p:cNvSpPr txBox="1"/>
            <p:nvPr/>
          </p:nvSpPr>
          <p:spPr>
            <a:xfrm>
              <a:off x="7031818" y="3093321"/>
              <a:ext cx="4888701" cy="31817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11"/>
                </a:lnSpc>
              </a:pPr>
              <a:r>
                <a:rPr lang="en-US" sz="1350" dirty="0">
                  <a:solidFill>
                    <a:srgbClr val="000000"/>
                  </a:solidFill>
                  <a:latin typeface="Canva Sans"/>
                  <a:ea typeface="Canva Sans"/>
                  <a:cs typeface="Canva Sans"/>
                  <a:sym typeface="Canva Sans"/>
                </a:rPr>
                <a:t>Example Connections</a:t>
              </a:r>
            </a:p>
            <a:p>
              <a:pPr marL="294640" lvl="1" indent="-147320" algn="ctr">
                <a:lnSpc>
                  <a:spcPts val="1911"/>
                </a:lnSpc>
                <a:buFont typeface="Arial"/>
                <a:buChar char="•"/>
              </a:pPr>
              <a:r>
                <a:rPr lang="en-US" sz="1350" b="1" dirty="0">
                  <a:solidFill>
                    <a:srgbClr val="000000"/>
                  </a:solidFill>
                  <a:latin typeface="Canva Sans Bold"/>
                  <a:ea typeface="Canva Sans Bold"/>
                  <a:cs typeface="Canva Sans Bold"/>
                  <a:sym typeface="Canva Sans Bold"/>
                </a:rPr>
                <a:t>Business / Management apprenticeships:</a:t>
              </a:r>
              <a:r>
                <a:rPr lang="en-US" sz="1350" dirty="0">
                  <a:solidFill>
                    <a:srgbClr val="000000"/>
                  </a:solidFill>
                  <a:latin typeface="Canva Sans"/>
                  <a:ea typeface="Canva Sans"/>
                  <a:cs typeface="Canva Sans"/>
                  <a:sym typeface="Canva Sans"/>
                </a:rPr>
                <a:t> MUN builds the same leadership, strategy, and negotiation skills business apprentices use daily.</a:t>
              </a:r>
              <a:endParaRPr lang="en-US" sz="1350" dirty="0">
                <a:solidFill>
                  <a:srgbClr val="000000"/>
                </a:solidFill>
                <a:latin typeface="Canva Sans"/>
                <a:ea typeface="Canva Sans"/>
                <a:cs typeface="Canva Sans"/>
              </a:endParaRPr>
            </a:p>
            <a:p>
              <a:pPr marL="294640" lvl="1" indent="-147320" algn="ctr">
                <a:lnSpc>
                  <a:spcPts val="1911"/>
                </a:lnSpc>
                <a:buFont typeface="Arial"/>
                <a:buChar char="•"/>
              </a:pPr>
              <a:r>
                <a:rPr lang="en-US" sz="1350" b="1" dirty="0">
                  <a:solidFill>
                    <a:srgbClr val="000000"/>
                  </a:solidFill>
                  <a:latin typeface="Canva Sans Bold"/>
                  <a:ea typeface="Canva Sans Bold"/>
                  <a:cs typeface="Canva Sans Bold"/>
                  <a:sym typeface="Canva Sans Bold"/>
                </a:rPr>
                <a:t>Law apprenticeships:</a:t>
              </a:r>
              <a:r>
                <a:rPr lang="en-US" sz="1350" dirty="0">
                  <a:solidFill>
                    <a:srgbClr val="000000"/>
                  </a:solidFill>
                  <a:latin typeface="Canva Sans"/>
                  <a:ea typeface="Canva Sans"/>
                  <a:cs typeface="Canva Sans"/>
                  <a:sym typeface="Canva Sans"/>
                </a:rPr>
                <a:t> Arguing cases, drafting resolutions, and understanding global issues mirrors legal reasoning.</a:t>
              </a:r>
              <a:endParaRPr lang="en-US" sz="1350" dirty="0">
                <a:solidFill>
                  <a:srgbClr val="000000"/>
                </a:solidFill>
                <a:latin typeface="Canva Sans"/>
                <a:ea typeface="Canva Sans"/>
                <a:cs typeface="Canva Sans"/>
              </a:endParaRPr>
            </a:p>
            <a:p>
              <a:pPr marL="294640" lvl="1" indent="-147320" algn="ctr">
                <a:lnSpc>
                  <a:spcPts val="1911"/>
                </a:lnSpc>
                <a:buFont typeface="Arial"/>
                <a:buChar char="•"/>
              </a:pPr>
              <a:r>
                <a:rPr lang="en-US" sz="1350" b="1" dirty="0">
                  <a:solidFill>
                    <a:srgbClr val="000000"/>
                  </a:solidFill>
                  <a:latin typeface="Canva Sans Bold"/>
                  <a:ea typeface="Canva Sans Bold"/>
                  <a:cs typeface="Canva Sans Bold"/>
                  <a:sym typeface="Canva Sans Bold"/>
                </a:rPr>
                <a:t>Engineering / Tech apprenticeships: </a:t>
              </a:r>
              <a:r>
                <a:rPr lang="en-US" sz="1350" dirty="0">
                  <a:solidFill>
                    <a:srgbClr val="000000"/>
                  </a:solidFill>
                  <a:latin typeface="Canva Sans"/>
                  <a:ea typeface="Canva Sans"/>
                  <a:cs typeface="Canva Sans"/>
                  <a:sym typeface="Canva Sans"/>
                </a:rPr>
                <a:t>You learn to explain complex issues simply — critical when presenting technical work to non-technical clients.</a:t>
              </a:r>
              <a:endParaRPr lang="en-US" sz="1350" dirty="0">
                <a:solidFill>
                  <a:srgbClr val="000000"/>
                </a:solidFill>
                <a:latin typeface="Canva Sans"/>
                <a:ea typeface="Canva Sans"/>
                <a:cs typeface="Canva Sans"/>
              </a:endParaRPr>
            </a:p>
            <a:p>
              <a:pPr marL="294640" lvl="1" indent="-147320" algn="ctr">
                <a:lnSpc>
                  <a:spcPts val="1911"/>
                </a:lnSpc>
                <a:buFont typeface="Arial"/>
                <a:buChar char="•"/>
              </a:pPr>
              <a:r>
                <a:rPr lang="en-US" sz="1350" b="1" dirty="0">
                  <a:solidFill>
                    <a:srgbClr val="000000"/>
                  </a:solidFill>
                  <a:latin typeface="Canva Sans Bold"/>
                  <a:ea typeface="Canva Sans Bold"/>
                  <a:cs typeface="Canva Sans Bold"/>
                  <a:sym typeface="Canva Sans Bold"/>
                </a:rPr>
                <a:t>Public Sector or Civil Service apprenticeships</a:t>
              </a:r>
              <a:r>
                <a:rPr lang="en-US" sz="1350" dirty="0">
                  <a:solidFill>
                    <a:srgbClr val="000000"/>
                  </a:solidFill>
                  <a:latin typeface="Canva Sans"/>
                  <a:ea typeface="Canva Sans"/>
                  <a:cs typeface="Canva Sans"/>
                  <a:sym typeface="Canva Sans"/>
                </a:rPr>
                <a:t>: MUN is direct practice for diplomacy, policy thinking, and ethical decision-making.</a:t>
              </a:r>
              <a:endParaRPr lang="en-US" sz="1350" dirty="0">
                <a:solidFill>
                  <a:srgbClr val="000000"/>
                </a:solidFill>
                <a:latin typeface="Canva Sans"/>
                <a:ea typeface="Canva Sans"/>
                <a:cs typeface="Canva Sans"/>
              </a:endParaRPr>
            </a:p>
            <a:p>
              <a:pPr algn="ctr">
                <a:lnSpc>
                  <a:spcPts val="2197"/>
                </a:lnSpc>
              </a:pPr>
              <a:endParaRPr lang="en-US" sz="1365">
                <a:solidFill>
                  <a:srgbClr val="000000"/>
                </a:solidFill>
                <a:latin typeface="Canva Sans"/>
                <a:ea typeface="Canva Sans"/>
                <a:cs typeface="Canva Sans"/>
                <a:sym typeface="Canva Sans"/>
              </a:endParaRPr>
            </a:p>
          </p:txBody>
        </p:sp>
      </p:grpSp>
    </p:spTree>
    <p:extLst>
      <p:ext uri="{BB962C8B-B14F-4D97-AF65-F5344CB8AC3E}">
        <p14:creationId xmlns:p14="http://schemas.microsoft.com/office/powerpoint/2010/main" val="3388498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a:extLst>
            <a:ext uri="{FF2B5EF4-FFF2-40B4-BE49-F238E27FC236}">
              <a16:creationId xmlns:a16="http://schemas.microsoft.com/office/drawing/2014/main" id="{24140AC9-3CD8-B7CB-D9CB-2B63564E57BB}"/>
            </a:ext>
          </a:extLst>
        </p:cNvPr>
        <p:cNvGrpSpPr/>
        <p:nvPr/>
      </p:nvGrpSpPr>
      <p:grpSpPr>
        <a:xfrm>
          <a:off x="0" y="0"/>
          <a:ext cx="0" cy="0"/>
          <a:chOff x="0" y="0"/>
          <a:chExt cx="0" cy="0"/>
        </a:xfrm>
      </p:grpSpPr>
      <p:pic>
        <p:nvPicPr>
          <p:cNvPr id="18" name="Picture 17" descr="A qr code with black and white squares&#10;&#10;AI-generated content may be incorrect.">
            <a:extLst>
              <a:ext uri="{FF2B5EF4-FFF2-40B4-BE49-F238E27FC236}">
                <a16:creationId xmlns:a16="http://schemas.microsoft.com/office/drawing/2014/main" id="{C76EB4B9-5299-5F2B-0D32-5858A92AD7A8}"/>
              </a:ext>
            </a:extLst>
          </p:cNvPr>
          <p:cNvPicPr>
            <a:picLocks noChangeAspect="1"/>
          </p:cNvPicPr>
          <p:nvPr/>
        </p:nvPicPr>
        <p:blipFill>
          <a:blip r:embed="rId2"/>
          <a:stretch>
            <a:fillRect/>
          </a:stretch>
        </p:blipFill>
        <p:spPr>
          <a:xfrm>
            <a:off x="192595" y="191131"/>
            <a:ext cx="3867354" cy="3844421"/>
          </a:xfrm>
          <a:prstGeom prst="rect">
            <a:avLst/>
          </a:prstGeom>
        </p:spPr>
      </p:pic>
      <p:sp>
        <p:nvSpPr>
          <p:cNvPr id="19" name="TextBox 18">
            <a:extLst>
              <a:ext uri="{FF2B5EF4-FFF2-40B4-BE49-F238E27FC236}">
                <a16:creationId xmlns:a16="http://schemas.microsoft.com/office/drawing/2014/main" id="{1CA49AA9-2689-60A6-CAFC-5C20906D2B8A}"/>
              </a:ext>
            </a:extLst>
          </p:cNvPr>
          <p:cNvSpPr txBox="1"/>
          <p:nvPr/>
        </p:nvSpPr>
        <p:spPr>
          <a:xfrm>
            <a:off x="195072" y="4383024"/>
            <a:ext cx="527913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b="1" dirty="0">
                <a:solidFill>
                  <a:schemeClr val="bg1"/>
                </a:solidFill>
                <a:latin typeface="TT Fors"/>
              </a:rPr>
              <a:t>Does this interest you ?</a:t>
            </a:r>
            <a:endParaRPr lang="en-US"/>
          </a:p>
          <a:p>
            <a:pPr marL="342900" indent="-342900">
              <a:buFont typeface="Arial"/>
              <a:buChar char="•"/>
            </a:pPr>
            <a:endParaRPr lang="en-US" sz="2400" b="1" dirty="0">
              <a:solidFill>
                <a:schemeClr val="bg1"/>
              </a:solidFill>
              <a:latin typeface="TT Fors"/>
            </a:endParaRPr>
          </a:p>
          <a:p>
            <a:pPr marL="342900" indent="-342900">
              <a:buFont typeface="Arial"/>
              <a:buChar char="•"/>
            </a:pPr>
            <a:r>
              <a:rPr lang="en-US" sz="2400" b="1" dirty="0">
                <a:solidFill>
                  <a:schemeClr val="bg1"/>
                </a:solidFill>
                <a:latin typeface="TT Fors"/>
              </a:rPr>
              <a:t>Want to find out more ?</a:t>
            </a:r>
          </a:p>
          <a:p>
            <a:pPr marL="342900" indent="-342900">
              <a:buFont typeface="Arial"/>
              <a:buChar char="•"/>
            </a:pPr>
            <a:endParaRPr lang="en-US" sz="2400" b="1" dirty="0">
              <a:solidFill>
                <a:schemeClr val="bg1"/>
              </a:solidFill>
              <a:latin typeface="TT Fors"/>
            </a:endParaRPr>
          </a:p>
          <a:p>
            <a:pPr marL="342900" indent="-342900">
              <a:buFont typeface="Arial"/>
              <a:buChar char="•"/>
            </a:pPr>
            <a:r>
              <a:rPr lang="en-US" sz="2400" b="1" dirty="0">
                <a:solidFill>
                  <a:schemeClr val="bg1"/>
                </a:solidFill>
                <a:latin typeface="TT Fors"/>
              </a:rPr>
              <a:t>Have any questions for us ?</a:t>
            </a:r>
          </a:p>
        </p:txBody>
      </p:sp>
      <p:sp>
        <p:nvSpPr>
          <p:cNvPr id="20" name="TextBox 19">
            <a:extLst>
              <a:ext uri="{FF2B5EF4-FFF2-40B4-BE49-F238E27FC236}">
                <a16:creationId xmlns:a16="http://schemas.microsoft.com/office/drawing/2014/main" id="{F4844A8B-5A03-4F18-38D6-555D9A74FA07}"/>
              </a:ext>
            </a:extLst>
          </p:cNvPr>
          <p:cNvSpPr txBox="1"/>
          <p:nvPr/>
        </p:nvSpPr>
        <p:spPr>
          <a:xfrm>
            <a:off x="4949952" y="188976"/>
            <a:ext cx="65471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bg1"/>
                </a:solidFill>
                <a:latin typeface="TT Fors"/>
              </a:rPr>
              <a:t>When Is The First Meeting ?</a:t>
            </a:r>
            <a:endParaRPr lang="en-US" sz="2800" dirty="0">
              <a:solidFill>
                <a:schemeClr val="bg1"/>
              </a:solidFill>
              <a:latin typeface="Aptos" panose="020B0004020202020204"/>
            </a:endParaRPr>
          </a:p>
        </p:txBody>
      </p:sp>
      <p:sp>
        <p:nvSpPr>
          <p:cNvPr id="21" name="TextBox 20">
            <a:extLst>
              <a:ext uri="{FF2B5EF4-FFF2-40B4-BE49-F238E27FC236}">
                <a16:creationId xmlns:a16="http://schemas.microsoft.com/office/drawing/2014/main" id="{72243A5F-73BF-6381-9979-4A3867159791}"/>
              </a:ext>
            </a:extLst>
          </p:cNvPr>
          <p:cNvSpPr txBox="1"/>
          <p:nvPr/>
        </p:nvSpPr>
        <p:spPr>
          <a:xfrm>
            <a:off x="5644896" y="1420368"/>
            <a:ext cx="515721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rPr>
              <a:t>This club will begin on Tuesday the 2nd of December in the Sixth Form Centre after school.</a:t>
            </a:r>
            <a:endParaRPr lang="en-US" sz="2800">
              <a:solidFill>
                <a:schemeClr val="bg1"/>
              </a:solidFill>
            </a:endParaRPr>
          </a:p>
        </p:txBody>
      </p:sp>
      <p:sp>
        <p:nvSpPr>
          <p:cNvPr id="23" name="Arrow: Circular 22">
            <a:extLst>
              <a:ext uri="{FF2B5EF4-FFF2-40B4-BE49-F238E27FC236}">
                <a16:creationId xmlns:a16="http://schemas.microsoft.com/office/drawing/2014/main" id="{D17ECF32-6A33-7C47-9413-8D326835A45A}"/>
              </a:ext>
            </a:extLst>
          </p:cNvPr>
          <p:cNvSpPr/>
          <p:nvPr/>
        </p:nvSpPr>
        <p:spPr>
          <a:xfrm rot="15540000" flipV="1">
            <a:off x="3078661" y="2802035"/>
            <a:ext cx="2907792" cy="2889504"/>
          </a:xfrm>
          <a:prstGeom prst="circularArrow">
            <a:avLst/>
          </a:prstGeom>
          <a:solidFill>
            <a:schemeClr val="tx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5" name="Picture 24" descr="Model UN - Belmont Abbey College">
            <a:extLst>
              <a:ext uri="{FF2B5EF4-FFF2-40B4-BE49-F238E27FC236}">
                <a16:creationId xmlns:a16="http://schemas.microsoft.com/office/drawing/2014/main" id="{62388A82-04FD-93F1-76D0-28D6475B2965}"/>
              </a:ext>
            </a:extLst>
          </p:cNvPr>
          <p:cNvPicPr>
            <a:picLocks noChangeAspect="1"/>
          </p:cNvPicPr>
          <p:nvPr/>
        </p:nvPicPr>
        <p:blipFill>
          <a:blip r:embed="rId3"/>
          <a:stretch>
            <a:fillRect/>
          </a:stretch>
        </p:blipFill>
        <p:spPr>
          <a:xfrm>
            <a:off x="6093547" y="3285202"/>
            <a:ext cx="5733569" cy="3246415"/>
          </a:xfrm>
          <a:prstGeom prst="rect">
            <a:avLst/>
          </a:prstGeom>
        </p:spPr>
      </p:pic>
      <p:sp>
        <p:nvSpPr>
          <p:cNvPr id="2" name="TextBox 1">
            <a:hlinkClick r:id="rId4" action="ppaction://hlinksldjump"/>
            <a:extLst>
              <a:ext uri="{FF2B5EF4-FFF2-40B4-BE49-F238E27FC236}">
                <a16:creationId xmlns:a16="http://schemas.microsoft.com/office/drawing/2014/main" id="{07C2421A-FD32-9622-1263-C63BEAF844E2}"/>
              </a:ext>
            </a:extLst>
          </p:cNvPr>
          <p:cNvSpPr txBox="1"/>
          <p:nvPr/>
        </p:nvSpPr>
        <p:spPr>
          <a:xfrm>
            <a:off x="4339629" y="5720331"/>
            <a:ext cx="1474238" cy="830997"/>
          </a:xfrm>
          <a:prstGeom prst="rect">
            <a:avLst/>
          </a:prstGeom>
          <a:ln w="38100">
            <a:solidFill>
              <a:schemeClr val="bg1"/>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36730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trips(down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ox(in)">
                                      <p:cBhvr>
                                        <p:cTn id="24" dur="2000"/>
                                        <p:tgtEl>
                                          <p:spTgt spid="25"/>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ox(in)">
                                      <p:cBhvr>
                                        <p:cTn id="27" dur="2000"/>
                                        <p:tgtEl>
                                          <p:spTgt spid="21"/>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ox(in)">
                                      <p:cBhvr>
                                        <p:cTn id="30" dur="2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7A18ED-0E73-6652-2013-453F9FF31029}"/>
              </a:ext>
            </a:extLst>
          </p:cNvPr>
          <p:cNvPicPr>
            <a:picLocks noChangeAspect="1"/>
          </p:cNvPicPr>
          <p:nvPr/>
        </p:nvPicPr>
        <p:blipFill>
          <a:blip r:embed="rId3"/>
          <a:stretch>
            <a:fillRect/>
          </a:stretch>
        </p:blipFill>
        <p:spPr>
          <a:xfrm>
            <a:off x="18287" y="0"/>
            <a:ext cx="1215542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5632181" y="1359228"/>
            <a:ext cx="6364647" cy="4248995"/>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Here, Luke records the words of the Angel Gabriel.  Gabriel was tasked with giving Mary the news that she was the one chosen to give birth to the Son of God.  What a crazy announcement!</a:t>
            </a:r>
          </a:p>
          <a:p>
            <a:pPr algn="ctr"/>
            <a:endParaRPr lang="en-GB" sz="2400" dirty="0">
              <a:solidFill>
                <a:schemeClr val="bg1"/>
              </a:solidFill>
            </a:endParaRPr>
          </a:p>
          <a:p>
            <a:pPr algn="ctr"/>
            <a:r>
              <a:rPr lang="en-GB" sz="2400" dirty="0">
                <a:solidFill>
                  <a:schemeClr val="tx1"/>
                </a:solidFill>
              </a:rPr>
              <a:t>Question of the day:</a:t>
            </a:r>
          </a:p>
          <a:p>
            <a:pPr algn="ctr"/>
            <a:r>
              <a:rPr lang="en-GB" sz="2400" dirty="0">
                <a:solidFill>
                  <a:srgbClr val="FFFF00"/>
                </a:solidFill>
              </a:rPr>
              <a:t>Have you ever had anything really crazy happen in your life?  Share it with someone if you can…</a:t>
            </a:r>
          </a:p>
        </p:txBody>
      </p:sp>
      <p:pic>
        <p:nvPicPr>
          <p:cNvPr id="3" name="Picture 2">
            <a:extLst>
              <a:ext uri="{FF2B5EF4-FFF2-40B4-BE49-F238E27FC236}">
                <a16:creationId xmlns:a16="http://schemas.microsoft.com/office/drawing/2014/main" id="{D1DDE684-099F-EAFC-80DB-DFAD1AA1A874}"/>
              </a:ext>
            </a:extLst>
          </p:cNvPr>
          <p:cNvPicPr>
            <a:picLocks noChangeAspect="1"/>
          </p:cNvPicPr>
          <p:nvPr/>
        </p:nvPicPr>
        <p:blipFill>
          <a:blip r:embed="rId7"/>
          <a:srcRect t="8980" b="4897"/>
          <a:stretch>
            <a:fillRect/>
          </a:stretch>
        </p:blipFill>
        <p:spPr>
          <a:xfrm>
            <a:off x="360406" y="186612"/>
            <a:ext cx="5032688" cy="6501412"/>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3912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0426C-A94F-90DD-9477-324B334F1AB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9B56F06-0CFA-7F42-175E-E6A9BC18767D}"/>
              </a:ext>
            </a:extLst>
          </p:cNvPr>
          <p:cNvPicPr>
            <a:picLocks noChangeAspect="1"/>
          </p:cNvPicPr>
          <p:nvPr/>
        </p:nvPicPr>
        <p:blipFill>
          <a:blip r:embed="rId3"/>
          <a:stretch>
            <a:fillRect/>
          </a:stretch>
        </p:blipFill>
        <p:spPr>
          <a:xfrm>
            <a:off x="18287" y="0"/>
            <a:ext cx="1215542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15EDB2C-61A9-984B-0DD4-306F52A9C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932" y="-66124"/>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7" name="TextBox 26">
            <a:hlinkClick r:id="rId5" action="ppaction://hlinksldjump"/>
            <a:extLst>
              <a:ext uri="{FF2B5EF4-FFF2-40B4-BE49-F238E27FC236}">
                <a16:creationId xmlns:a16="http://schemas.microsoft.com/office/drawing/2014/main" id="{9A97A9D5-31F6-4C59-0B6F-6B9C9808032F}"/>
              </a:ext>
            </a:extLst>
          </p:cNvPr>
          <p:cNvSpPr txBox="1"/>
          <p:nvPr/>
        </p:nvSpPr>
        <p:spPr>
          <a:xfrm>
            <a:off x="10350890" y="2645075"/>
            <a:ext cx="151861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a:t>Click to go back</a:t>
            </a:r>
          </a:p>
        </p:txBody>
      </p:sp>
      <p:pic>
        <p:nvPicPr>
          <p:cNvPr id="6" name="Picture 5">
            <a:extLst>
              <a:ext uri="{FF2B5EF4-FFF2-40B4-BE49-F238E27FC236}">
                <a16:creationId xmlns:a16="http://schemas.microsoft.com/office/drawing/2014/main" id="{3EB077AB-37C4-FF2C-9B96-272962E935BC}"/>
              </a:ext>
            </a:extLst>
          </p:cNvPr>
          <p:cNvPicPr>
            <a:picLocks noChangeAspect="1"/>
          </p:cNvPicPr>
          <p:nvPr/>
        </p:nvPicPr>
        <p:blipFill>
          <a:blip r:embed="rId6"/>
          <a:stretch>
            <a:fillRect/>
          </a:stretch>
        </p:blipFill>
        <p:spPr>
          <a:xfrm>
            <a:off x="9925183" y="5514391"/>
            <a:ext cx="2036240" cy="1112187"/>
          </a:xfrm>
          <a:prstGeom prst="rect">
            <a:avLst/>
          </a:prstGeom>
        </p:spPr>
      </p:pic>
      <p:pic>
        <p:nvPicPr>
          <p:cNvPr id="4" name="Picture 3">
            <a:extLst>
              <a:ext uri="{FF2B5EF4-FFF2-40B4-BE49-F238E27FC236}">
                <a16:creationId xmlns:a16="http://schemas.microsoft.com/office/drawing/2014/main" id="{C8A1298C-17EF-301B-2B4B-F19C89FF4A84}"/>
              </a:ext>
            </a:extLst>
          </p:cNvPr>
          <p:cNvPicPr>
            <a:picLocks noChangeAspect="1"/>
          </p:cNvPicPr>
          <p:nvPr/>
        </p:nvPicPr>
        <p:blipFill>
          <a:blip r:embed="rId7"/>
          <a:stretch>
            <a:fillRect/>
          </a:stretch>
        </p:blipFill>
        <p:spPr>
          <a:xfrm>
            <a:off x="1949337" y="273776"/>
            <a:ext cx="5050903" cy="6310448"/>
          </a:xfrm>
          <a:prstGeom prst="rect">
            <a:avLst/>
          </a:prstGeom>
        </p:spPr>
      </p:pic>
    </p:spTree>
    <p:extLst>
      <p:ext uri="{BB962C8B-B14F-4D97-AF65-F5344CB8AC3E}">
        <p14:creationId xmlns:p14="http://schemas.microsoft.com/office/powerpoint/2010/main" val="1432744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A32057F-F015-B1B2-4E3E-2307F8EFC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A6125-F5A4-21AA-6DE3-28C60FC459DA}"/>
              </a:ext>
            </a:extLst>
          </p:cNvPr>
          <p:cNvSpPr>
            <a:spLocks noGrp="1"/>
          </p:cNvSpPr>
          <p:nvPr>
            <p:ph type="ctrTitle"/>
          </p:nvPr>
        </p:nvSpPr>
        <p:spPr>
          <a:xfrm>
            <a:off x="6701572" y="323682"/>
            <a:ext cx="5165962" cy="1652225"/>
          </a:xfrm>
        </p:spPr>
        <p:txBody>
          <a:bodyPr>
            <a:normAutofit/>
          </a:bodyPr>
          <a:lstStyle/>
          <a:p>
            <a:r>
              <a:rPr lang="lt-LT" sz="5400" dirty="0">
                <a:latin typeface="Baguet Script" panose="00000500000000000000" pitchFamily="2" charset="77"/>
              </a:rPr>
              <a:t>Christmas Care Home </a:t>
            </a:r>
            <a:r>
              <a:rPr lang="lt-LT" sz="5400" dirty="0" err="1">
                <a:latin typeface="Baguet Script" panose="00000500000000000000" pitchFamily="2" charset="77"/>
              </a:rPr>
              <a:t>Boxes</a:t>
            </a:r>
            <a:endParaRPr lang="en-US" sz="5400" dirty="0">
              <a:latin typeface="Baguet Script" panose="00000500000000000000" pitchFamily="2" charset="77"/>
            </a:endParaRPr>
          </a:p>
        </p:txBody>
      </p:sp>
      <p:sp>
        <p:nvSpPr>
          <p:cNvPr id="3" name="Subtitle 2">
            <a:extLst>
              <a:ext uri="{FF2B5EF4-FFF2-40B4-BE49-F238E27FC236}">
                <a16:creationId xmlns:a16="http://schemas.microsoft.com/office/drawing/2014/main" id="{1BFF388C-6505-5153-992B-47E0591EF143}"/>
              </a:ext>
            </a:extLst>
          </p:cNvPr>
          <p:cNvSpPr>
            <a:spLocks noGrp="1"/>
          </p:cNvSpPr>
          <p:nvPr>
            <p:ph type="subTitle" idx="1"/>
          </p:nvPr>
        </p:nvSpPr>
        <p:spPr>
          <a:xfrm>
            <a:off x="6701572" y="1961103"/>
            <a:ext cx="5254455" cy="4588019"/>
          </a:xfrm>
        </p:spPr>
        <p:txBody>
          <a:bodyPr>
            <a:noAutofit/>
          </a:bodyPr>
          <a:lstStyle/>
          <a:p>
            <a:pPr algn="l"/>
            <a:r>
              <a:rPr lang="lt-LT" sz="1900" b="1" dirty="0" err="1">
                <a:latin typeface="Bradley Hand ITC" panose="03070402050302030203" pitchFamily="66" charset="77"/>
              </a:rPr>
              <a:t>What</a:t>
            </a:r>
            <a:r>
              <a:rPr lang="lt-LT" sz="1900" b="1" dirty="0">
                <a:latin typeface="Bradley Hand ITC" panose="03070402050302030203" pitchFamily="66" charset="77"/>
              </a:rPr>
              <a:t> is it?</a:t>
            </a:r>
          </a:p>
          <a:p>
            <a:pPr algn="l"/>
            <a:r>
              <a:rPr lang="lt-LT" sz="1900" dirty="0" err="1">
                <a:latin typeface="Bradley Hand ITC" panose="03070402050302030203" pitchFamily="66" charset="77"/>
              </a:rPr>
              <a:t>Every</a:t>
            </a:r>
            <a:r>
              <a:rPr lang="lt-LT" sz="1900" dirty="0">
                <a:latin typeface="Bradley Hand ITC" panose="03070402050302030203" pitchFamily="66" charset="77"/>
              </a:rPr>
              <a:t> </a:t>
            </a:r>
            <a:r>
              <a:rPr lang="lt-LT" sz="1900" dirty="0" err="1">
                <a:latin typeface="Bradley Hand ITC" panose="03070402050302030203" pitchFamily="66" charset="77"/>
              </a:rPr>
              <a:t>Tutor</a:t>
            </a:r>
            <a:r>
              <a:rPr lang="lt-LT" sz="1900" dirty="0">
                <a:latin typeface="Bradley Hand ITC" panose="03070402050302030203" pitchFamily="66" charset="77"/>
              </a:rPr>
              <a:t> </a:t>
            </a:r>
            <a:r>
              <a:rPr lang="lt-LT" sz="1900" dirty="0" err="1">
                <a:latin typeface="Bradley Hand ITC" panose="03070402050302030203" pitchFamily="66" charset="77"/>
              </a:rPr>
              <a:t>group</a:t>
            </a:r>
            <a:r>
              <a:rPr lang="lt-LT" sz="1900" dirty="0">
                <a:latin typeface="Bradley Hand ITC" panose="03070402050302030203" pitchFamily="66" charset="77"/>
              </a:rPr>
              <a:t> (</a:t>
            </a:r>
            <a:r>
              <a:rPr lang="lt-LT" sz="1900" dirty="0" err="1">
                <a:latin typeface="Bradley Hand ITC" panose="03070402050302030203" pitchFamily="66" charset="77"/>
              </a:rPr>
              <a:t>excluding</a:t>
            </a:r>
            <a:r>
              <a:rPr lang="lt-LT" sz="1900" dirty="0">
                <a:latin typeface="Bradley Hand ITC" panose="03070402050302030203" pitchFamily="66" charset="77"/>
              </a:rPr>
              <a:t> </a:t>
            </a:r>
            <a:r>
              <a:rPr lang="lt-LT" sz="1900" dirty="0" err="1">
                <a:latin typeface="Bradley Hand ITC" panose="03070402050302030203" pitchFamily="66" charset="77"/>
              </a:rPr>
              <a:t>Year</a:t>
            </a:r>
            <a:r>
              <a:rPr lang="lt-LT" sz="1900" dirty="0">
                <a:latin typeface="Bradley Hand ITC" panose="03070402050302030203" pitchFamily="66" charset="77"/>
              </a:rPr>
              <a:t> 11) </a:t>
            </a:r>
            <a:r>
              <a:rPr lang="lt-LT" sz="1900" dirty="0" err="1">
                <a:latin typeface="Bradley Hand ITC" panose="03070402050302030203" pitchFamily="66" charset="77"/>
              </a:rPr>
              <a:t>will</a:t>
            </a:r>
            <a:r>
              <a:rPr lang="lt-LT" sz="1900" dirty="0">
                <a:latin typeface="Bradley Hand ITC" panose="03070402050302030203" pitchFamily="66" charset="77"/>
              </a:rPr>
              <a:t> receive a box that </a:t>
            </a:r>
            <a:r>
              <a:rPr lang="lt-LT" sz="1900" dirty="0" err="1">
                <a:latin typeface="Bradley Hand ITC" panose="03070402050302030203" pitchFamily="66" charset="77"/>
              </a:rPr>
              <a:t>they</a:t>
            </a:r>
            <a:r>
              <a:rPr lang="lt-LT" sz="1900" dirty="0">
                <a:latin typeface="Bradley Hand ITC" panose="03070402050302030203" pitchFamily="66" charset="77"/>
              </a:rPr>
              <a:t> </a:t>
            </a:r>
            <a:r>
              <a:rPr lang="lt-LT" sz="1900" dirty="0" err="1">
                <a:latin typeface="Bradley Hand ITC" panose="03070402050302030203" pitchFamily="66" charset="77"/>
              </a:rPr>
              <a:t>will</a:t>
            </a:r>
            <a:r>
              <a:rPr lang="lt-LT" sz="1900" dirty="0">
                <a:latin typeface="Bradley Hand ITC" panose="03070402050302030203" pitchFamily="66" charset="77"/>
              </a:rPr>
              <a:t> </a:t>
            </a:r>
            <a:r>
              <a:rPr lang="lt-LT" sz="1900" dirty="0" err="1">
                <a:latin typeface="Bradley Hand ITC" panose="03070402050302030203" pitchFamily="66" charset="77"/>
              </a:rPr>
              <a:t>have</a:t>
            </a:r>
            <a:r>
              <a:rPr lang="lt-LT" sz="1900" dirty="0">
                <a:latin typeface="Bradley Hand ITC" panose="03070402050302030203" pitchFamily="66" charset="77"/>
              </a:rPr>
              <a:t> the </a:t>
            </a:r>
            <a:r>
              <a:rPr lang="lt-LT" sz="1900" dirty="0" err="1">
                <a:latin typeface="Bradley Hand ITC" panose="03070402050302030203" pitchFamily="66" charset="77"/>
              </a:rPr>
              <a:t>task</a:t>
            </a:r>
            <a:r>
              <a:rPr lang="lt-LT" sz="1900" dirty="0">
                <a:latin typeface="Bradley Hand ITC" panose="03070402050302030203" pitchFamily="66" charset="77"/>
              </a:rPr>
              <a:t> of </a:t>
            </a:r>
            <a:r>
              <a:rPr lang="lt-LT" sz="1900" dirty="0" err="1">
                <a:latin typeface="Bradley Hand ITC" panose="03070402050302030203" pitchFamily="66" charset="77"/>
              </a:rPr>
              <a:t>filling</a:t>
            </a:r>
            <a:r>
              <a:rPr lang="lt-LT" sz="1900" dirty="0">
                <a:latin typeface="Bradley Hand ITC" panose="03070402050302030203" pitchFamily="66" charset="77"/>
              </a:rPr>
              <a:t> for the care </a:t>
            </a:r>
            <a:r>
              <a:rPr lang="lt-LT" sz="1900" dirty="0" err="1">
                <a:latin typeface="Bradley Hand ITC" panose="03070402050302030203" pitchFamily="66" charset="77"/>
              </a:rPr>
              <a:t>home</a:t>
            </a:r>
            <a:r>
              <a:rPr lang="lt-LT" sz="1900" dirty="0">
                <a:latin typeface="Bradley Hand ITC" panose="03070402050302030203" pitchFamily="66" charset="77"/>
              </a:rPr>
              <a:t> </a:t>
            </a:r>
            <a:r>
              <a:rPr lang="lt-LT" sz="1900" dirty="0" err="1">
                <a:latin typeface="Bradley Hand ITC" panose="03070402050302030203" pitchFamily="66" charset="77"/>
              </a:rPr>
              <a:t>residents</a:t>
            </a:r>
            <a:r>
              <a:rPr lang="lt-LT" sz="1900" dirty="0">
                <a:latin typeface="Bradley Hand ITC" panose="03070402050302030203" pitchFamily="66" charset="77"/>
              </a:rPr>
              <a:t>. In </a:t>
            </a:r>
            <a:r>
              <a:rPr lang="lt-LT" sz="1900" dirty="0" err="1">
                <a:latin typeface="Bradley Hand ITC" panose="03070402050302030203" pitchFamily="66" charset="77"/>
              </a:rPr>
              <a:t>addition</a:t>
            </a:r>
            <a:r>
              <a:rPr lang="lt-LT" sz="1900" dirty="0">
                <a:latin typeface="Bradley Hand ITC" panose="03070402050302030203" pitchFamily="66" charset="77"/>
              </a:rPr>
              <a:t> we ask for </a:t>
            </a:r>
            <a:r>
              <a:rPr lang="lt-LT" sz="1900" dirty="0" err="1">
                <a:latin typeface="Bradley Hand ITC" panose="03070402050302030203" pitchFamily="66" charset="77"/>
              </a:rPr>
              <a:t>each</a:t>
            </a:r>
            <a:r>
              <a:rPr lang="lt-LT" sz="1900" dirty="0">
                <a:latin typeface="Bradley Hand ITC" panose="03070402050302030203" pitchFamily="66" charset="77"/>
              </a:rPr>
              <a:t> </a:t>
            </a:r>
            <a:r>
              <a:rPr lang="lt-LT" sz="1900" dirty="0" err="1">
                <a:latin typeface="Bradley Hand ITC" panose="03070402050302030203" pitchFamily="66" charset="77"/>
              </a:rPr>
              <a:t>tutor</a:t>
            </a:r>
            <a:r>
              <a:rPr lang="lt-LT" sz="1900" dirty="0">
                <a:latin typeface="Bradley Hand ITC" panose="03070402050302030203" pitchFamily="66" charset="77"/>
              </a:rPr>
              <a:t> to make and all </a:t>
            </a:r>
            <a:r>
              <a:rPr lang="lt-LT" sz="1900" dirty="0" err="1">
                <a:latin typeface="Bradley Hand ITC" panose="03070402050302030203" pitchFamily="66" charset="77"/>
              </a:rPr>
              <a:t>sign</a:t>
            </a:r>
            <a:r>
              <a:rPr lang="lt-LT" sz="1900" dirty="0">
                <a:latin typeface="Bradley Hand ITC" panose="03070402050302030203" pitchFamily="66" charset="77"/>
              </a:rPr>
              <a:t> a Christmas card. The </a:t>
            </a:r>
            <a:r>
              <a:rPr lang="lt-LT" sz="1900" dirty="0" err="1">
                <a:latin typeface="Bradley Hand ITC" panose="03070402050302030203" pitchFamily="66" charset="77"/>
              </a:rPr>
              <a:t>Headteam</a:t>
            </a:r>
            <a:r>
              <a:rPr lang="lt-LT" sz="1900" dirty="0">
                <a:latin typeface="Bradley Hand ITC" panose="03070402050302030203" pitchFamily="66" charset="77"/>
              </a:rPr>
              <a:t> </a:t>
            </a:r>
            <a:r>
              <a:rPr lang="lt-LT" sz="1900" dirty="0" err="1">
                <a:latin typeface="Bradley Hand ITC" panose="03070402050302030203" pitchFamily="66" charset="77"/>
              </a:rPr>
              <a:t>will</a:t>
            </a:r>
            <a:r>
              <a:rPr lang="lt-LT" sz="1900" dirty="0">
                <a:latin typeface="Bradley Hand ITC" panose="03070402050302030203" pitchFamily="66" charset="77"/>
              </a:rPr>
              <a:t> </a:t>
            </a:r>
            <a:r>
              <a:rPr lang="lt-LT" sz="1900" dirty="0" err="1">
                <a:latin typeface="Bradley Hand ITC" panose="03070402050302030203" pitchFamily="66" charset="77"/>
              </a:rPr>
              <a:t>then</a:t>
            </a:r>
            <a:r>
              <a:rPr lang="lt-LT" sz="1900" dirty="0">
                <a:latin typeface="Bradley Hand ITC" panose="03070402050302030203" pitchFamily="66" charset="77"/>
              </a:rPr>
              <a:t> </a:t>
            </a:r>
            <a:r>
              <a:rPr lang="lt-LT" sz="1900" dirty="0" err="1">
                <a:latin typeface="Bradley Hand ITC" panose="03070402050302030203" pitchFamily="66" charset="77"/>
              </a:rPr>
              <a:t>personally</a:t>
            </a:r>
            <a:r>
              <a:rPr lang="lt-LT" sz="1900" dirty="0">
                <a:latin typeface="Bradley Hand ITC" panose="03070402050302030203" pitchFamily="66" charset="77"/>
              </a:rPr>
              <a:t> </a:t>
            </a:r>
            <a:r>
              <a:rPr lang="lt-LT" sz="1900" dirty="0" err="1">
                <a:latin typeface="Bradley Hand ITC" panose="03070402050302030203" pitchFamily="66" charset="77"/>
              </a:rPr>
              <a:t>deliver</a:t>
            </a:r>
            <a:r>
              <a:rPr lang="lt-LT" sz="1900" dirty="0">
                <a:latin typeface="Bradley Hand ITC" panose="03070402050302030203" pitchFamily="66" charset="77"/>
              </a:rPr>
              <a:t> </a:t>
            </a:r>
            <a:r>
              <a:rPr lang="lt-LT" sz="1900" dirty="0" err="1">
                <a:latin typeface="Bradley Hand ITC" panose="03070402050302030203" pitchFamily="66" charset="77"/>
              </a:rPr>
              <a:t>each</a:t>
            </a:r>
            <a:r>
              <a:rPr lang="lt-LT" sz="1900" dirty="0">
                <a:latin typeface="Bradley Hand ITC" panose="03070402050302030203" pitchFamily="66" charset="77"/>
              </a:rPr>
              <a:t> box to the </a:t>
            </a:r>
            <a:r>
              <a:rPr lang="lt-LT" sz="1900" dirty="0" err="1">
                <a:latin typeface="Bradley Hand ITC" panose="03070402050302030203" pitchFamily="66" charset="77"/>
              </a:rPr>
              <a:t>residents</a:t>
            </a:r>
            <a:r>
              <a:rPr lang="lt-LT" sz="1900" dirty="0">
                <a:latin typeface="Bradley Hand ITC" panose="03070402050302030203" pitchFamily="66" charset="77"/>
              </a:rPr>
              <a:t> on December </a:t>
            </a:r>
            <a:r>
              <a:rPr lang="lt-LT" sz="1900" dirty="0" err="1">
                <a:latin typeface="Bradley Hand ITC" panose="03070402050302030203" pitchFamily="66" charset="77"/>
              </a:rPr>
              <a:t>17th</a:t>
            </a:r>
            <a:r>
              <a:rPr lang="lt-LT" sz="1900" dirty="0">
                <a:latin typeface="Bradley Hand ITC" panose="03070402050302030203" pitchFamily="66" charset="77"/>
              </a:rPr>
              <a:t>!</a:t>
            </a:r>
          </a:p>
          <a:p>
            <a:pPr algn="l"/>
            <a:r>
              <a:rPr lang="lt-LT" sz="1900" b="1" dirty="0" err="1">
                <a:latin typeface="Bradley Hand ITC" panose="03070402050302030203" pitchFamily="66" charset="77"/>
              </a:rPr>
              <a:t>Notice</a:t>
            </a:r>
            <a:r>
              <a:rPr lang="lt-LT" sz="1900" b="1" dirty="0">
                <a:latin typeface="Bradley Hand ITC" panose="03070402050302030203" pitchFamily="66" charset="77"/>
              </a:rPr>
              <a:t>: </a:t>
            </a:r>
            <a:r>
              <a:rPr lang="lt-LT" sz="1900" dirty="0">
                <a:latin typeface="Bradley Hand ITC" panose="03070402050302030203" pitchFamily="66" charset="77"/>
              </a:rPr>
              <a:t>Please </a:t>
            </a:r>
            <a:r>
              <a:rPr lang="lt-LT" sz="1900" dirty="0" err="1">
                <a:latin typeface="Bradley Hand ITC" panose="03070402050302030203" pitchFamily="66" charset="77"/>
              </a:rPr>
              <a:t>bring</a:t>
            </a:r>
            <a:r>
              <a:rPr lang="lt-LT" sz="1900" dirty="0">
                <a:latin typeface="Bradley Hand ITC" panose="03070402050302030203" pitchFamily="66" charset="77"/>
              </a:rPr>
              <a:t> all </a:t>
            </a:r>
            <a:r>
              <a:rPr lang="lt-LT" sz="1900" dirty="0" err="1">
                <a:latin typeface="Bradley Hand ITC" panose="03070402050302030203" pitchFamily="66" charset="77"/>
              </a:rPr>
              <a:t>gifts</a:t>
            </a:r>
            <a:r>
              <a:rPr lang="lt-LT" sz="1900" dirty="0">
                <a:latin typeface="Bradley Hand ITC" panose="03070402050302030203" pitchFamily="66" charset="77"/>
              </a:rPr>
              <a:t> </a:t>
            </a:r>
            <a:r>
              <a:rPr lang="lt-LT" sz="1900" dirty="0" err="1">
                <a:latin typeface="Bradley Hand ITC" panose="03070402050302030203" pitchFamily="66" charset="77"/>
              </a:rPr>
              <a:t>unwrapped</a:t>
            </a:r>
            <a:r>
              <a:rPr lang="lt-LT" sz="1900" dirty="0">
                <a:latin typeface="Bradley Hand ITC" panose="03070402050302030203" pitchFamily="66" charset="77"/>
              </a:rPr>
              <a:t>!</a:t>
            </a:r>
          </a:p>
          <a:p>
            <a:pPr algn="l"/>
            <a:r>
              <a:rPr lang="lt-LT" sz="1900" b="1" dirty="0" err="1">
                <a:latin typeface="Bradley Hand ITC" panose="03070402050302030203" pitchFamily="66" charset="77"/>
              </a:rPr>
              <a:t>Deadline</a:t>
            </a:r>
            <a:r>
              <a:rPr lang="lt-LT" sz="1900" b="1" dirty="0">
                <a:latin typeface="Bradley Hand ITC" panose="03070402050302030203" pitchFamily="66" charset="77"/>
              </a:rPr>
              <a:t>: </a:t>
            </a:r>
            <a:r>
              <a:rPr lang="lt-LT" sz="1900" dirty="0" err="1">
                <a:latin typeface="Bradley Hand ITC" panose="03070402050302030203" pitchFamily="66" charset="77"/>
              </a:rPr>
              <a:t>Wednesday</a:t>
            </a:r>
            <a:r>
              <a:rPr lang="lt-LT" sz="1900" dirty="0">
                <a:latin typeface="Bradley Hand ITC" panose="03070402050302030203" pitchFamily="66" charset="77"/>
              </a:rPr>
              <a:t> </a:t>
            </a:r>
            <a:r>
              <a:rPr lang="lt-LT" sz="1900" dirty="0" err="1">
                <a:latin typeface="Bradley Hand ITC" panose="03070402050302030203" pitchFamily="66" charset="77"/>
              </a:rPr>
              <a:t>10th</a:t>
            </a:r>
            <a:r>
              <a:rPr lang="lt-LT" sz="1900" dirty="0">
                <a:latin typeface="Bradley Hand ITC" panose="03070402050302030203" pitchFamily="66" charset="77"/>
              </a:rPr>
              <a:t> </a:t>
            </a:r>
            <a:r>
              <a:rPr lang="lt-LT" sz="1900" dirty="0" err="1">
                <a:latin typeface="Bradley Hand ITC" panose="03070402050302030203" pitchFamily="66" charset="77"/>
              </a:rPr>
              <a:t>december</a:t>
            </a:r>
            <a:endParaRPr lang="lt-LT" sz="1900" dirty="0">
              <a:latin typeface="Bradley Hand ITC" panose="03070402050302030203" pitchFamily="66" charset="77"/>
            </a:endParaRPr>
          </a:p>
          <a:p>
            <a:pPr algn="l"/>
            <a:r>
              <a:rPr lang="lt-LT" sz="1900" b="1" dirty="0" err="1">
                <a:latin typeface="Bradley Hand ITC" panose="03070402050302030203" pitchFamily="66" charset="77"/>
              </a:rPr>
              <a:t>Ideas</a:t>
            </a:r>
            <a:r>
              <a:rPr lang="lt-LT" sz="1900" b="1" dirty="0">
                <a:latin typeface="Bradley Hand ITC" panose="03070402050302030203" pitchFamily="66" charset="77"/>
              </a:rPr>
              <a:t>: </a:t>
            </a:r>
            <a:r>
              <a:rPr lang="lt-LT" sz="1900" dirty="0" err="1">
                <a:latin typeface="Bradley Hand ITC" panose="03070402050302030203" pitchFamily="66" charset="77"/>
              </a:rPr>
              <a:t>Socks</a:t>
            </a:r>
            <a:r>
              <a:rPr lang="lt-LT" sz="1900" dirty="0">
                <a:latin typeface="Bradley Hand ITC" panose="03070402050302030203" pitchFamily="66" charset="77"/>
              </a:rPr>
              <a:t>, </a:t>
            </a:r>
            <a:r>
              <a:rPr lang="lt-LT" sz="1900" dirty="0" err="1">
                <a:latin typeface="Bradley Hand ITC" panose="03070402050302030203" pitchFamily="66" charset="77"/>
              </a:rPr>
              <a:t>hand</a:t>
            </a:r>
            <a:r>
              <a:rPr lang="lt-LT" sz="1900" dirty="0">
                <a:latin typeface="Bradley Hand ITC" panose="03070402050302030203" pitchFamily="66" charset="77"/>
              </a:rPr>
              <a:t> </a:t>
            </a:r>
            <a:r>
              <a:rPr lang="lt-LT" sz="1900" dirty="0" err="1">
                <a:latin typeface="Bradley Hand ITC" panose="03070402050302030203" pitchFamily="66" charset="77"/>
              </a:rPr>
              <a:t>creams</a:t>
            </a:r>
            <a:r>
              <a:rPr lang="lt-LT" sz="1900" dirty="0">
                <a:latin typeface="Bradley Hand ITC" panose="03070402050302030203" pitchFamily="66" charset="77"/>
              </a:rPr>
              <a:t>, </a:t>
            </a:r>
            <a:r>
              <a:rPr lang="lt-LT" sz="1900" dirty="0" err="1">
                <a:latin typeface="Bradley Hand ITC" panose="03070402050302030203" pitchFamily="66" charset="77"/>
              </a:rPr>
              <a:t>lip</a:t>
            </a:r>
            <a:r>
              <a:rPr lang="lt-LT" sz="1900" dirty="0">
                <a:latin typeface="Bradley Hand ITC" panose="03070402050302030203" pitchFamily="66" charset="77"/>
              </a:rPr>
              <a:t> </a:t>
            </a:r>
            <a:r>
              <a:rPr lang="lt-LT" sz="1900" dirty="0" err="1">
                <a:latin typeface="Bradley Hand ITC" panose="03070402050302030203" pitchFamily="66" charset="77"/>
              </a:rPr>
              <a:t>balm</a:t>
            </a:r>
            <a:r>
              <a:rPr lang="lt-LT" sz="1900" dirty="0">
                <a:latin typeface="Bradley Hand ITC" panose="03070402050302030203" pitchFamily="66" charset="77"/>
              </a:rPr>
              <a:t>, </a:t>
            </a:r>
            <a:r>
              <a:rPr lang="lt-LT" sz="1900" dirty="0" err="1">
                <a:latin typeface="Bradley Hand ITC" panose="03070402050302030203" pitchFamily="66" charset="77"/>
              </a:rPr>
              <a:t>scalfs</a:t>
            </a:r>
            <a:r>
              <a:rPr lang="lt-LT" sz="1900" dirty="0">
                <a:latin typeface="Bradley Hand ITC" panose="03070402050302030203" pitchFamily="66" charset="77"/>
              </a:rPr>
              <a:t>, </a:t>
            </a:r>
            <a:r>
              <a:rPr lang="lt-LT" sz="1900" dirty="0" err="1">
                <a:latin typeface="Bradley Hand ITC" panose="03070402050302030203" pitchFamily="66" charset="77"/>
              </a:rPr>
              <a:t>treats</a:t>
            </a:r>
            <a:r>
              <a:rPr lang="lt-LT" sz="1900" dirty="0">
                <a:latin typeface="Bradley Hand ITC" panose="03070402050302030203" pitchFamily="66" charset="77"/>
              </a:rPr>
              <a:t>, </a:t>
            </a:r>
            <a:r>
              <a:rPr lang="lt-LT" sz="1900" dirty="0" err="1">
                <a:latin typeface="Bradley Hand ITC" panose="03070402050302030203" pitchFamily="66" charset="77"/>
              </a:rPr>
              <a:t>crosswords</a:t>
            </a:r>
            <a:r>
              <a:rPr lang="lt-LT" sz="1900" dirty="0">
                <a:latin typeface="Bradley Hand ITC" panose="03070402050302030203" pitchFamily="66" charset="77"/>
              </a:rPr>
              <a:t>, </a:t>
            </a:r>
            <a:r>
              <a:rPr lang="lt-LT" sz="1900" dirty="0" err="1">
                <a:latin typeface="Bradley Hand ITC" panose="03070402050302030203" pitchFamily="66" charset="77"/>
              </a:rPr>
              <a:t>hair</a:t>
            </a:r>
            <a:r>
              <a:rPr lang="lt-LT" sz="1900" dirty="0">
                <a:latin typeface="Bradley Hand ITC" panose="03070402050302030203" pitchFamily="66" charset="77"/>
              </a:rPr>
              <a:t> </a:t>
            </a:r>
            <a:r>
              <a:rPr lang="lt-LT" sz="1900" dirty="0" err="1">
                <a:latin typeface="Bradley Hand ITC" panose="03070402050302030203" pitchFamily="66" charset="77"/>
              </a:rPr>
              <a:t>accessory’s</a:t>
            </a:r>
            <a:r>
              <a:rPr lang="lt-LT" sz="1900" dirty="0">
                <a:latin typeface="Bradley Hand ITC" panose="03070402050302030203" pitchFamily="66" charset="77"/>
              </a:rPr>
              <a:t>, mini </a:t>
            </a:r>
            <a:r>
              <a:rPr lang="lt-LT" sz="1900" dirty="0" err="1">
                <a:latin typeface="Bradley Hand ITC" panose="03070402050302030203" pitchFamily="66" charset="77"/>
              </a:rPr>
              <a:t>puzzles</a:t>
            </a:r>
            <a:r>
              <a:rPr lang="lt-LT" sz="1900" dirty="0">
                <a:latin typeface="Bradley Hand ITC" panose="03070402050302030203" pitchFamily="66" charset="77"/>
              </a:rPr>
              <a:t>, </a:t>
            </a:r>
            <a:r>
              <a:rPr lang="lt-LT" sz="1900" dirty="0" err="1">
                <a:latin typeface="Bradley Hand ITC" panose="03070402050302030203" pitchFamily="66" charset="77"/>
              </a:rPr>
              <a:t>biscuits</a:t>
            </a:r>
            <a:r>
              <a:rPr lang="lt-LT" sz="1900" dirty="0">
                <a:latin typeface="Bradley Hand ITC" panose="03070402050302030203" pitchFamily="66" charset="77"/>
              </a:rPr>
              <a:t>, </a:t>
            </a:r>
            <a:r>
              <a:rPr lang="lt-LT" sz="1900" dirty="0" err="1">
                <a:latin typeface="Bradley Hand ITC" panose="03070402050302030203" pitchFamily="66" charset="77"/>
              </a:rPr>
              <a:t>hot</a:t>
            </a:r>
            <a:r>
              <a:rPr lang="lt-LT" sz="1900" dirty="0">
                <a:latin typeface="Bradley Hand ITC" panose="03070402050302030203" pitchFamily="66" charset="77"/>
              </a:rPr>
              <a:t> </a:t>
            </a:r>
            <a:r>
              <a:rPr lang="lt-LT" sz="1900" dirty="0" err="1">
                <a:latin typeface="Bradley Hand ITC" panose="03070402050302030203" pitchFamily="66" charset="77"/>
              </a:rPr>
              <a:t>chocolate</a:t>
            </a:r>
            <a:r>
              <a:rPr lang="lt-LT" sz="1900" dirty="0">
                <a:latin typeface="Bradley Hand ITC" panose="03070402050302030203" pitchFamily="66" charset="77"/>
              </a:rPr>
              <a:t> </a:t>
            </a:r>
            <a:r>
              <a:rPr lang="lt-LT" sz="1900" dirty="0" err="1">
                <a:latin typeface="Bradley Hand ITC" panose="03070402050302030203" pitchFamily="66" charset="77"/>
              </a:rPr>
              <a:t>packets</a:t>
            </a:r>
            <a:r>
              <a:rPr lang="lt-LT" sz="1900" dirty="0">
                <a:latin typeface="Bradley Hand ITC" panose="03070402050302030203" pitchFamily="66" charset="77"/>
              </a:rPr>
              <a:t> </a:t>
            </a:r>
            <a:r>
              <a:rPr lang="lt-LT" sz="1900" dirty="0" err="1">
                <a:latin typeface="Bradley Hand ITC" panose="03070402050302030203" pitchFamily="66" charset="77"/>
              </a:rPr>
              <a:t>etc</a:t>
            </a:r>
            <a:endParaRPr lang="lt-LT" sz="1900" dirty="0">
              <a:latin typeface="Bradley Hand ITC" panose="03070402050302030203" pitchFamily="66" charset="77"/>
            </a:endParaRPr>
          </a:p>
          <a:p>
            <a:pPr algn="l"/>
            <a:endParaRPr lang="lt-LT" sz="1900" b="1" dirty="0">
              <a:latin typeface="Bradley Hand ITC" panose="03070402050302030203" pitchFamily="66" charset="77"/>
            </a:endParaRPr>
          </a:p>
          <a:p>
            <a:pPr algn="l"/>
            <a:endParaRPr lang="en-US" sz="1900" b="1" dirty="0">
              <a:latin typeface="Bradley Hand ITC" panose="03070402050302030203" pitchFamily="66" charset="77"/>
            </a:endParaRPr>
          </a:p>
        </p:txBody>
      </p:sp>
      <p:pic>
        <p:nvPicPr>
          <p:cNvPr id="17" name="Picture 16" descr="Tying a bow in an arrangment of presents">
            <a:extLst>
              <a:ext uri="{FF2B5EF4-FFF2-40B4-BE49-F238E27FC236}">
                <a16:creationId xmlns:a16="http://schemas.microsoft.com/office/drawing/2014/main" id="{6B4EEBBC-1D79-45E8-C450-1D6CA001B167}"/>
              </a:ext>
            </a:extLst>
          </p:cNvPr>
          <p:cNvPicPr>
            <a:picLocks noChangeAspect="1"/>
          </p:cNvPicPr>
          <p:nvPr/>
        </p:nvPicPr>
        <p:blipFill>
          <a:blip r:embed="rId2"/>
          <a:srcRect l="18454" r="17544" b="-2"/>
          <a:stretch>
            <a:fillRect/>
          </a:stretch>
        </p:blipFill>
        <p:spPr>
          <a:xfrm>
            <a:off x="0" y="0"/>
            <a:ext cx="6575591" cy="6858000"/>
          </a:xfrm>
          <a:prstGeom prst="rect">
            <a:avLst/>
          </a:prstGeom>
        </p:spPr>
      </p:pic>
      <p:sp>
        <p:nvSpPr>
          <p:cNvPr id="4" name="TextBox 3">
            <a:hlinkClick r:id="rId3" action="ppaction://hlinksldjump"/>
            <a:extLst>
              <a:ext uri="{FF2B5EF4-FFF2-40B4-BE49-F238E27FC236}">
                <a16:creationId xmlns:a16="http://schemas.microsoft.com/office/drawing/2014/main" id="{B5156E01-88C9-530C-CEC0-BDD82DE841BC}"/>
              </a:ext>
            </a:extLst>
          </p:cNvPr>
          <p:cNvSpPr txBox="1"/>
          <p:nvPr/>
        </p:nvSpPr>
        <p:spPr>
          <a:xfrm>
            <a:off x="4898573" y="5859625"/>
            <a:ext cx="147423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1544759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grpSp>
        <p:nvGrpSpPr>
          <p:cNvPr id="2" name="Group 2"/>
          <p:cNvGrpSpPr/>
          <p:nvPr/>
        </p:nvGrpSpPr>
        <p:grpSpPr>
          <a:xfrm>
            <a:off x="7912100" y="0"/>
            <a:ext cx="4279900" cy="6858000"/>
            <a:chOff x="0" y="0"/>
            <a:chExt cx="994603" cy="1593725"/>
          </a:xfrm>
        </p:grpSpPr>
        <p:sp>
          <p:nvSpPr>
            <p:cNvPr id="3" name="Freeform 3"/>
            <p:cNvSpPr/>
            <p:nvPr/>
          </p:nvSpPr>
          <p:spPr>
            <a:xfrm>
              <a:off x="0" y="0"/>
              <a:ext cx="994603" cy="1593725"/>
            </a:xfrm>
            <a:custGeom>
              <a:avLst/>
              <a:gdLst/>
              <a:ahLst/>
              <a:cxnLst/>
              <a:rect l="l" t="t" r="r" b="b"/>
              <a:pathLst>
                <a:path w="994603" h="1593725">
                  <a:moveTo>
                    <a:pt x="0" y="0"/>
                  </a:moveTo>
                  <a:lnTo>
                    <a:pt x="994603" y="0"/>
                  </a:lnTo>
                  <a:lnTo>
                    <a:pt x="994603" y="1593725"/>
                  </a:lnTo>
                  <a:lnTo>
                    <a:pt x="0" y="1593725"/>
                  </a:lnTo>
                  <a:close/>
                </a:path>
              </a:pathLst>
            </a:custGeom>
            <a:blipFill>
              <a:blip r:embed="rId2"/>
              <a:stretch>
                <a:fillRect t="-126" b="-126"/>
              </a:stretch>
            </a:blipFill>
          </p:spPr>
          <p:txBody>
            <a:bodyPr/>
            <a:lstStyle/>
            <a:p>
              <a:endParaRPr lang="en-GB"/>
            </a:p>
          </p:txBody>
        </p:sp>
      </p:grpSp>
      <p:grpSp>
        <p:nvGrpSpPr>
          <p:cNvPr id="4" name="Group 4"/>
          <p:cNvGrpSpPr/>
          <p:nvPr/>
        </p:nvGrpSpPr>
        <p:grpSpPr>
          <a:xfrm>
            <a:off x="233312" y="2039889"/>
            <a:ext cx="7724096" cy="2806622"/>
            <a:chOff x="0" y="56798"/>
            <a:chExt cx="15448192" cy="5613245"/>
          </a:xfrm>
        </p:grpSpPr>
        <p:sp>
          <p:nvSpPr>
            <p:cNvPr id="5" name="TextBox 5"/>
            <p:cNvSpPr txBox="1"/>
            <p:nvPr/>
          </p:nvSpPr>
          <p:spPr>
            <a:xfrm>
              <a:off x="0" y="1597482"/>
              <a:ext cx="15030504" cy="4072561"/>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7698"/>
                </a:lnSpc>
              </a:pPr>
              <a:r>
                <a:rPr lang="en-US" sz="7650" b="1" spc="-231">
                  <a:solidFill>
                    <a:srgbClr val="FFFFFF"/>
                  </a:solidFill>
                  <a:latin typeface="Playwrite US Trad"/>
                  <a:ea typeface="Playwrite US Trad"/>
                  <a:cs typeface="Playwrite US Trad"/>
                  <a:sym typeface="Playwrite US Trad"/>
                </a:rPr>
                <a:t>Model United Nations</a:t>
              </a:r>
              <a:endParaRPr lang="en-US" sz="7650" b="1"/>
            </a:p>
          </p:txBody>
        </p:sp>
        <p:sp>
          <p:nvSpPr>
            <p:cNvPr id="6" name="TextBox 6"/>
            <p:cNvSpPr txBox="1"/>
            <p:nvPr/>
          </p:nvSpPr>
          <p:spPr>
            <a:xfrm>
              <a:off x="417688" y="56798"/>
              <a:ext cx="15030504" cy="72602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2801"/>
                </a:lnSpc>
                <a:spcBef>
                  <a:spcPct val="0"/>
                </a:spcBef>
              </a:pPr>
              <a:r>
                <a:rPr lang="en-US" sz="2400" dirty="0">
                  <a:solidFill>
                    <a:srgbClr val="FFFFFF"/>
                  </a:solidFill>
                  <a:latin typeface="ITC Avant Garde Gothic"/>
                  <a:ea typeface="ITC Avant Garde Gothic"/>
                  <a:cs typeface="ITC Avant Garde Gothic"/>
                  <a:sym typeface="ITC Avant Garde Gothic"/>
                </a:rPr>
                <a:t>GLOBAL DIPLOMACY INITIATIVE</a:t>
              </a:r>
              <a:endParaRPr lang="en-US" sz="2400" dirty="0">
                <a:solidFill>
                  <a:srgbClr val="FFFFFF"/>
                </a:solidFill>
                <a:latin typeface="ITC Avant Garde Gothic"/>
                <a:ea typeface="ITC Avant Garde Gothic"/>
                <a:cs typeface="ITC Avant Garde Gothic"/>
              </a:endParaRPr>
            </a:p>
          </p:txBody>
        </p:sp>
      </p:grpSp>
      <p:sp>
        <p:nvSpPr>
          <p:cNvPr id="7" name="TextBox 7"/>
          <p:cNvSpPr txBox="1"/>
          <p:nvPr/>
        </p:nvSpPr>
        <p:spPr>
          <a:xfrm>
            <a:off x="3586271" y="5150133"/>
            <a:ext cx="4796434" cy="312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2427"/>
              </a:lnSpc>
            </a:pPr>
            <a:r>
              <a:rPr lang="en-US" sz="2400" dirty="0">
                <a:solidFill>
                  <a:srgbClr val="FFFFFF"/>
                </a:solidFill>
                <a:latin typeface="TT Fors"/>
                <a:ea typeface="TT Fors"/>
                <a:cs typeface="TT Fors"/>
                <a:sym typeface="TT Fors"/>
              </a:rPr>
              <a:t>Shaping Future Leaders</a:t>
            </a:r>
            <a:r>
              <a:rPr lang="en-US" sz="2400" b="1" dirty="0">
                <a:solidFill>
                  <a:srgbClr val="FFFFFF"/>
                </a:solidFill>
                <a:latin typeface="TT Fors"/>
                <a:ea typeface="TT Fors"/>
                <a:cs typeface="TT Fors"/>
                <a:sym typeface="TT Fors"/>
              </a:rPr>
              <a:t> Together</a:t>
            </a:r>
            <a:endParaRPr lang="en-US" sz="2400" b="1" dirty="0">
              <a:solidFill>
                <a:srgbClr val="FFFFFF"/>
              </a:solidFill>
              <a:latin typeface="TT Fors"/>
              <a:ea typeface="TT Fors"/>
              <a:cs typeface="TT Fors"/>
            </a:endParaRPr>
          </a:p>
        </p:txBody>
      </p:sp>
    </p:spTree>
    <p:extLst>
      <p:ext uri="{BB962C8B-B14F-4D97-AF65-F5344CB8AC3E}">
        <p14:creationId xmlns:p14="http://schemas.microsoft.com/office/powerpoint/2010/main" val="1146537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1" name="Picture 10" descr="United Nations Logo and symbol, meaning, history, PNG, brand">
            <a:extLst>
              <a:ext uri="{FF2B5EF4-FFF2-40B4-BE49-F238E27FC236}">
                <a16:creationId xmlns:a16="http://schemas.microsoft.com/office/drawing/2014/main" id="{4649A60B-9EC4-AA0E-971B-EC498B5FEE11}"/>
              </a:ext>
            </a:extLst>
          </p:cNvPr>
          <p:cNvPicPr>
            <a:picLocks noChangeAspect="1"/>
          </p:cNvPicPr>
          <p:nvPr/>
        </p:nvPicPr>
        <p:blipFill>
          <a:blip r:embed="rId2"/>
          <a:stretch>
            <a:fillRect/>
          </a:stretch>
        </p:blipFill>
        <p:spPr>
          <a:xfrm>
            <a:off x="8225351" y="4318543"/>
            <a:ext cx="3956304" cy="2244090"/>
          </a:xfrm>
          <a:prstGeom prst="rect">
            <a:avLst/>
          </a:prstGeom>
        </p:spPr>
      </p:pic>
      <p:grpSp>
        <p:nvGrpSpPr>
          <p:cNvPr id="2" name="Group 2"/>
          <p:cNvGrpSpPr/>
          <p:nvPr/>
        </p:nvGrpSpPr>
        <p:grpSpPr>
          <a:xfrm>
            <a:off x="218948" y="98362"/>
            <a:ext cx="11057747" cy="6190837"/>
            <a:chOff x="-1389888" y="-9525"/>
            <a:chExt cx="22115494" cy="12381674"/>
          </a:xfrm>
        </p:grpSpPr>
        <p:sp>
          <p:nvSpPr>
            <p:cNvPr id="3" name="TextBox 3"/>
            <p:cNvSpPr txBox="1"/>
            <p:nvPr/>
          </p:nvSpPr>
          <p:spPr>
            <a:xfrm>
              <a:off x="0" y="-9525"/>
              <a:ext cx="20725606" cy="137845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5334"/>
                </a:lnSpc>
                <a:spcBef>
                  <a:spcPct val="0"/>
                </a:spcBef>
              </a:pPr>
              <a:r>
                <a:rPr lang="en-US" sz="5300" u="sng" strike="noStrike" spc="-160" dirty="0">
                  <a:solidFill>
                    <a:srgbClr val="FFFFFF"/>
                  </a:solidFill>
                  <a:latin typeface="ITC Avant Garde Gothic"/>
                  <a:ea typeface="ITC Avant Garde Gothic"/>
                  <a:cs typeface="ITC Avant Garde Gothic"/>
                  <a:sym typeface="ITC Avant Garde Gothic"/>
                </a:rPr>
                <a:t>What is Model UN?</a:t>
              </a:r>
            </a:p>
          </p:txBody>
        </p:sp>
        <p:sp>
          <p:nvSpPr>
            <p:cNvPr id="5" name="TextBox 5"/>
            <p:cNvSpPr txBox="1"/>
            <p:nvPr/>
          </p:nvSpPr>
          <p:spPr>
            <a:xfrm>
              <a:off x="0" y="2235200"/>
              <a:ext cx="18064410" cy="64770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559"/>
                </a:lnSpc>
                <a:spcBef>
                  <a:spcPct val="0"/>
                </a:spcBef>
              </a:pPr>
              <a:endParaRPr lang="en-US" sz="2133" u="sng" strike="noStrike" spc="-63" dirty="0">
                <a:solidFill>
                  <a:srgbClr val="FFFFFF"/>
                </a:solidFill>
                <a:latin typeface="TT Fors"/>
                <a:ea typeface="TT Fors"/>
                <a:cs typeface="TT Fors"/>
                <a:sym typeface="TT Fors"/>
              </a:endParaRPr>
            </a:p>
          </p:txBody>
        </p:sp>
        <p:sp>
          <p:nvSpPr>
            <p:cNvPr id="4" name="TextBox 4"/>
            <p:cNvSpPr txBox="1"/>
            <p:nvPr/>
          </p:nvSpPr>
          <p:spPr>
            <a:xfrm>
              <a:off x="-1389888" y="3497925"/>
              <a:ext cx="15403214" cy="887422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pPr>
              <a:r>
                <a:rPr lang="en-US" sz="2400" b="1" dirty="0">
                  <a:solidFill>
                    <a:srgbClr val="FFFFFF"/>
                  </a:solidFill>
                  <a:ea typeface="+mn-lt"/>
                  <a:cs typeface="+mn-lt"/>
                </a:rPr>
                <a:t>An Introduction to Diplomacy – </a:t>
              </a:r>
              <a:endParaRPr lang="en-US" sz="2400" b="1">
                <a:ea typeface="+mn-lt"/>
                <a:cs typeface="+mn-lt"/>
              </a:endParaRPr>
            </a:p>
            <a:p>
              <a:pPr algn="ctr">
                <a:lnSpc>
                  <a:spcPts val="3173"/>
                </a:lnSpc>
              </a:pPr>
              <a:endParaRPr lang="en-US" sz="2250" dirty="0">
                <a:solidFill>
                  <a:srgbClr val="FFFFFF"/>
                </a:solidFill>
                <a:ea typeface="TT Fors Bold"/>
                <a:cs typeface="TT Fors Bold"/>
              </a:endParaRPr>
            </a:p>
            <a:p>
              <a:pPr algn="ctr">
                <a:lnSpc>
                  <a:spcPts val="3173"/>
                </a:lnSpc>
              </a:pPr>
              <a:r>
                <a:rPr lang="en-US" sz="2000" dirty="0">
                  <a:solidFill>
                    <a:srgbClr val="FFFFFF"/>
                  </a:solidFill>
                  <a:ea typeface="TT Fors Bold"/>
                  <a:cs typeface="TT Fors Bold"/>
                  <a:sym typeface="TT Fors Bold"/>
                </a:rPr>
                <a:t>Model United Nations (MUN) is a  simulation where you become a delegate representing a real country. You debate world issues — anything from climate change to global security — and work together to write “resolutions” that solve them.</a:t>
              </a:r>
              <a:endParaRPr lang="en-US" sz="2000">
                <a:ea typeface="+mn-lt"/>
                <a:cs typeface="+mn-lt"/>
              </a:endParaRPr>
            </a:p>
            <a:p>
              <a:pPr algn="ctr">
                <a:lnSpc>
                  <a:spcPts val="3173"/>
                </a:lnSpc>
              </a:pPr>
              <a:r>
                <a:rPr lang="en-US" sz="2000" dirty="0">
                  <a:solidFill>
                    <a:srgbClr val="FFFFFF"/>
                  </a:solidFill>
                  <a:ea typeface="TT Fors Bold"/>
                  <a:cs typeface="TT Fors Bold"/>
                  <a:sym typeface="TT Fors Bold"/>
                </a:rPr>
                <a:t>It’s a mix of debate, teamwork, and strategy, where you learn to think on your feet, negotiate, and speak confidently — all while pretending you’re in a mini-UN.</a:t>
              </a:r>
              <a:endParaRPr lang="en-US" sz="2000" dirty="0">
                <a:solidFill>
                  <a:srgbClr val="FFFFFF"/>
                </a:solidFill>
                <a:ea typeface="TT Fors Bold"/>
                <a:cs typeface="TT Fors Bold"/>
              </a:endParaRPr>
            </a:p>
            <a:p>
              <a:pPr marL="0" lvl="0" indent="0" algn="ctr">
                <a:lnSpc>
                  <a:spcPts val="3173"/>
                </a:lnSpc>
              </a:pPr>
              <a:r>
                <a:rPr lang="en-US" sz="2000" dirty="0">
                  <a:solidFill>
                    <a:srgbClr val="FFFFFF"/>
                  </a:solidFill>
                  <a:ea typeface="TT Fors Bold"/>
                  <a:cs typeface="TT Fors Bold"/>
                  <a:sym typeface="TT Fors Bold"/>
                </a:rPr>
                <a:t>Think of it like a blend of politics, problem-solving, and performance !</a:t>
              </a:r>
              <a:endParaRPr lang="en-US" sz="2000">
                <a:solidFill>
                  <a:srgbClr val="FFFFFF"/>
                </a:solidFill>
                <a:ea typeface="TT Fors Bold"/>
                <a:cs typeface="TT Fors Bold"/>
              </a:endParaRPr>
            </a:p>
            <a:p>
              <a:pPr marL="0" lvl="0" indent="0" algn="l">
                <a:lnSpc>
                  <a:spcPts val="2613"/>
                </a:lnSpc>
              </a:pPr>
              <a:endParaRPr lang="en-US" sz="2266" b="1">
                <a:solidFill>
                  <a:srgbClr val="FFFFFF"/>
                </a:solidFill>
                <a:latin typeface="TT Fors Bold"/>
                <a:ea typeface="TT Fors Bold"/>
                <a:cs typeface="TT Fors Bold"/>
                <a:sym typeface="TT Fors Bold"/>
              </a:endParaRPr>
            </a:p>
          </p:txBody>
        </p:sp>
      </p:grpSp>
      <p:pic>
        <p:nvPicPr>
          <p:cNvPr id="12" name="Picture 11" descr="A person holding a microphone&#10;&#10;AI-generated content may be incorrect.">
            <a:extLst>
              <a:ext uri="{FF2B5EF4-FFF2-40B4-BE49-F238E27FC236}">
                <a16:creationId xmlns:a16="http://schemas.microsoft.com/office/drawing/2014/main" id="{787222DF-FE97-3381-9E50-D440C826A2BF}"/>
              </a:ext>
            </a:extLst>
          </p:cNvPr>
          <p:cNvPicPr>
            <a:picLocks noChangeAspect="1"/>
          </p:cNvPicPr>
          <p:nvPr/>
        </p:nvPicPr>
        <p:blipFill>
          <a:blip r:embed="rId3"/>
          <a:stretch>
            <a:fillRect/>
          </a:stretch>
        </p:blipFill>
        <p:spPr>
          <a:xfrm>
            <a:off x="8954072" y="114681"/>
            <a:ext cx="3092577" cy="2215134"/>
          </a:xfrm>
          <a:prstGeom prst="rect">
            <a:avLst/>
          </a:prstGeom>
        </p:spPr>
      </p:pic>
      <p:pic>
        <p:nvPicPr>
          <p:cNvPr id="14" name="Picture 13" descr="Politic debate icon in comic style presidential debates vector cartoon  illustration pictogram businessman discussion business concept splash  effect | Premium Vector">
            <a:extLst>
              <a:ext uri="{FF2B5EF4-FFF2-40B4-BE49-F238E27FC236}">
                <a16:creationId xmlns:a16="http://schemas.microsoft.com/office/drawing/2014/main" id="{B451B315-E53E-D138-2AF1-4A7372A85CA1}"/>
              </a:ext>
            </a:extLst>
          </p:cNvPr>
          <p:cNvPicPr>
            <a:picLocks noChangeAspect="1"/>
          </p:cNvPicPr>
          <p:nvPr/>
        </p:nvPicPr>
        <p:blipFill>
          <a:blip r:embed="rId4"/>
          <a:stretch>
            <a:fillRect/>
          </a:stretch>
        </p:blipFill>
        <p:spPr>
          <a:xfrm>
            <a:off x="183187" y="106371"/>
            <a:ext cx="1630773" cy="1636869"/>
          </a:xfrm>
          <a:prstGeom prst="rect">
            <a:avLst/>
          </a:prstGeom>
        </p:spPr>
      </p:pic>
    </p:spTree>
    <p:extLst>
      <p:ext uri="{BB962C8B-B14F-4D97-AF65-F5344CB8AC3E}">
        <p14:creationId xmlns:p14="http://schemas.microsoft.com/office/powerpoint/2010/main" val="1814176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a:extLst>
            <a:ext uri="{FF2B5EF4-FFF2-40B4-BE49-F238E27FC236}">
              <a16:creationId xmlns:a16="http://schemas.microsoft.com/office/drawing/2014/main" id="{ADD1874C-B6DB-939C-B960-C64E27D7EE9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950887A-A4D4-3722-E21A-57EF6CA97361}"/>
              </a:ext>
            </a:extLst>
          </p:cNvPr>
          <p:cNvSpPr txBox="1"/>
          <p:nvPr/>
        </p:nvSpPr>
        <p:spPr>
          <a:xfrm>
            <a:off x="499872" y="222504"/>
            <a:ext cx="1119225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i="0" u="sng" strike="noStrike" dirty="0">
                <a:solidFill>
                  <a:schemeClr val="bg1"/>
                </a:solidFill>
                <a:latin typeface="ITC Avant Garde Gothic"/>
                <a:ea typeface="ITC Avant Garde Gothic"/>
                <a:cs typeface="ITC Avant Garde Gothic"/>
              </a:rPr>
              <a:t>How Model UN Works</a:t>
            </a:r>
            <a:r>
              <a:rPr sz="4800" b="1" i="0" u="sng" dirty="0">
                <a:solidFill>
                  <a:schemeClr val="bg1"/>
                </a:solidFill>
                <a:latin typeface="ITC Avant Garde Gothic"/>
                <a:ea typeface="ITC Avant Garde Gothic"/>
                <a:cs typeface="ITC Avant Garde Gothic"/>
              </a:rPr>
              <a:t>​</a:t>
            </a:r>
            <a:r>
              <a:rPr lang="en-US" sz="4800" b="1" u="sng" dirty="0">
                <a:solidFill>
                  <a:schemeClr val="bg1"/>
                </a:solidFill>
                <a:latin typeface="ITC Avant Garde Gothic"/>
                <a:ea typeface="ITC Avant Garde Gothic"/>
                <a:cs typeface="ITC Avant Garde Gothic"/>
              </a:rPr>
              <a:t> </a:t>
            </a:r>
            <a:r>
              <a:rPr lang="en-US" sz="4800" dirty="0">
                <a:solidFill>
                  <a:schemeClr val="bg1"/>
                </a:solidFill>
                <a:latin typeface="ITC Avant Garde Gothic"/>
                <a:ea typeface="ITC Avant Garde Gothic"/>
                <a:cs typeface="ITC Avant Garde Gothic"/>
              </a:rPr>
              <a:t>- In 3 Simple Steps</a:t>
            </a:r>
            <a:endParaRPr lang="en-US" sz="4800">
              <a:solidFill>
                <a:schemeClr val="bg1"/>
              </a:solidFill>
            </a:endParaRPr>
          </a:p>
          <a:p>
            <a:pPr algn="ctr"/>
            <a:endParaRPr lang="en-US"/>
          </a:p>
        </p:txBody>
      </p:sp>
      <p:grpSp>
        <p:nvGrpSpPr>
          <p:cNvPr id="37" name="Group 36">
            <a:extLst>
              <a:ext uri="{FF2B5EF4-FFF2-40B4-BE49-F238E27FC236}">
                <a16:creationId xmlns:a16="http://schemas.microsoft.com/office/drawing/2014/main" id="{A556A0FE-A4E7-EAC3-2677-AED937E71EC4}"/>
              </a:ext>
            </a:extLst>
          </p:cNvPr>
          <p:cNvGrpSpPr/>
          <p:nvPr/>
        </p:nvGrpSpPr>
        <p:grpSpPr>
          <a:xfrm>
            <a:off x="3493008" y="2139696"/>
            <a:ext cx="4962144" cy="3389376"/>
            <a:chOff x="5303520" y="-353568"/>
            <a:chExt cx="5657088" cy="3779520"/>
          </a:xfrm>
        </p:grpSpPr>
        <p:sp>
          <p:nvSpPr>
            <p:cNvPr id="26" name="Explosion: 14 Points 25">
              <a:extLst>
                <a:ext uri="{FF2B5EF4-FFF2-40B4-BE49-F238E27FC236}">
                  <a16:creationId xmlns:a16="http://schemas.microsoft.com/office/drawing/2014/main" id="{A059B2CF-B181-A8AE-8C90-10353937049A}"/>
                </a:ext>
              </a:extLst>
            </p:cNvPr>
            <p:cNvSpPr/>
            <p:nvPr/>
          </p:nvSpPr>
          <p:spPr>
            <a:xfrm>
              <a:off x="5303520" y="-353568"/>
              <a:ext cx="5657088" cy="3779520"/>
            </a:xfrm>
            <a:prstGeom prst="irregularSeal2">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374A6B9-7135-92CA-E21F-567D7B860DB5}"/>
                </a:ext>
              </a:extLst>
            </p:cNvPr>
            <p:cNvPicPr>
              <a:picLocks noChangeAspect="1"/>
            </p:cNvPicPr>
            <p:nvPr/>
          </p:nvPicPr>
          <p:blipFill>
            <a:blip r:embed="rId2"/>
            <a:stretch>
              <a:fillRect/>
            </a:stretch>
          </p:blipFill>
          <p:spPr>
            <a:xfrm>
              <a:off x="5612107" y="779177"/>
              <a:ext cx="2486123" cy="2470729"/>
            </a:xfrm>
            <a:prstGeom prst="rect">
              <a:avLst/>
            </a:prstGeom>
          </p:spPr>
        </p:pic>
        <p:sp>
          <p:nvSpPr>
            <p:cNvPr id="28" name="TextBox 27">
              <a:extLst>
                <a:ext uri="{FF2B5EF4-FFF2-40B4-BE49-F238E27FC236}">
                  <a16:creationId xmlns:a16="http://schemas.microsoft.com/office/drawing/2014/main" id="{315C4005-33C1-6462-D39F-5DA12ABD6B36}"/>
                </a:ext>
              </a:extLst>
            </p:cNvPr>
            <p:cNvSpPr txBox="1"/>
            <p:nvPr/>
          </p:nvSpPr>
          <p:spPr>
            <a:xfrm>
              <a:off x="5935039" y="1180283"/>
              <a:ext cx="4556607" cy="6520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ITC Avant Garde Gothic"/>
                </a:rPr>
                <a:t>Debate</a:t>
              </a:r>
            </a:p>
          </p:txBody>
        </p:sp>
      </p:grpSp>
      <p:grpSp>
        <p:nvGrpSpPr>
          <p:cNvPr id="36" name="Group 35">
            <a:extLst>
              <a:ext uri="{FF2B5EF4-FFF2-40B4-BE49-F238E27FC236}">
                <a16:creationId xmlns:a16="http://schemas.microsoft.com/office/drawing/2014/main" id="{B5CCD9BC-72D0-5C63-781B-94CF37869B8A}"/>
              </a:ext>
            </a:extLst>
          </p:cNvPr>
          <p:cNvGrpSpPr/>
          <p:nvPr/>
        </p:nvGrpSpPr>
        <p:grpSpPr>
          <a:xfrm>
            <a:off x="201168" y="926593"/>
            <a:ext cx="4450080" cy="3304032"/>
            <a:chOff x="10607040" y="432817"/>
            <a:chExt cx="5657088" cy="3779520"/>
          </a:xfrm>
        </p:grpSpPr>
        <p:sp>
          <p:nvSpPr>
            <p:cNvPr id="31" name="Explosion: 14 Points 30">
              <a:extLst>
                <a:ext uri="{FF2B5EF4-FFF2-40B4-BE49-F238E27FC236}">
                  <a16:creationId xmlns:a16="http://schemas.microsoft.com/office/drawing/2014/main" id="{7AE265A2-DBC6-1E00-B813-3D50DBAEE898}"/>
                </a:ext>
              </a:extLst>
            </p:cNvPr>
            <p:cNvSpPr/>
            <p:nvPr/>
          </p:nvSpPr>
          <p:spPr>
            <a:xfrm>
              <a:off x="10607040" y="432817"/>
              <a:ext cx="5657088" cy="3779520"/>
            </a:xfrm>
            <a:prstGeom prst="irregularSeal2">
              <a:avLst/>
            </a:prstGeom>
            <a:solidFill>
              <a:srgbClr val="FF96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FD80476C-33FB-572C-2689-6F5894241D96}"/>
                </a:ext>
              </a:extLst>
            </p:cNvPr>
            <p:cNvPicPr>
              <a:picLocks noChangeAspect="1"/>
            </p:cNvPicPr>
            <p:nvPr/>
          </p:nvPicPr>
          <p:blipFill>
            <a:blip r:embed="rId2"/>
            <a:stretch>
              <a:fillRect/>
            </a:stretch>
          </p:blipFill>
          <p:spPr>
            <a:xfrm>
              <a:off x="10921723" y="1535081"/>
              <a:ext cx="2486123" cy="2470729"/>
            </a:xfrm>
            <a:prstGeom prst="rect">
              <a:avLst/>
            </a:prstGeom>
          </p:spPr>
        </p:pic>
        <p:sp>
          <p:nvSpPr>
            <p:cNvPr id="34" name="TextBox 33">
              <a:extLst>
                <a:ext uri="{FF2B5EF4-FFF2-40B4-BE49-F238E27FC236}">
                  <a16:creationId xmlns:a16="http://schemas.microsoft.com/office/drawing/2014/main" id="{79021FE2-510F-9CB5-19EB-DC249AEF44B0}"/>
                </a:ext>
              </a:extLst>
            </p:cNvPr>
            <p:cNvSpPr txBox="1"/>
            <p:nvPr/>
          </p:nvSpPr>
          <p:spPr>
            <a:xfrm>
              <a:off x="12140767" y="1643579"/>
              <a:ext cx="2843630" cy="12322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ITC Avant Garde Gothic"/>
                </a:rPr>
                <a:t>Pick a Country</a:t>
              </a:r>
            </a:p>
          </p:txBody>
        </p:sp>
      </p:grpSp>
      <p:grpSp>
        <p:nvGrpSpPr>
          <p:cNvPr id="38" name="Group 37">
            <a:extLst>
              <a:ext uri="{FF2B5EF4-FFF2-40B4-BE49-F238E27FC236}">
                <a16:creationId xmlns:a16="http://schemas.microsoft.com/office/drawing/2014/main" id="{78C155DE-2451-011D-A548-763FA2A05419}"/>
              </a:ext>
            </a:extLst>
          </p:cNvPr>
          <p:cNvGrpSpPr/>
          <p:nvPr/>
        </p:nvGrpSpPr>
        <p:grpSpPr>
          <a:xfrm>
            <a:off x="7138416" y="3486913"/>
            <a:ext cx="4962144" cy="3297936"/>
            <a:chOff x="6096000" y="3078481"/>
            <a:chExt cx="5657088" cy="3779520"/>
          </a:xfrm>
        </p:grpSpPr>
        <p:sp>
          <p:nvSpPr>
            <p:cNvPr id="30" name="Explosion: 14 Points 29">
              <a:extLst>
                <a:ext uri="{FF2B5EF4-FFF2-40B4-BE49-F238E27FC236}">
                  <a16:creationId xmlns:a16="http://schemas.microsoft.com/office/drawing/2014/main" id="{8E611A6A-A326-DDF8-F314-94FFAEAF7FC1}"/>
                </a:ext>
              </a:extLst>
            </p:cNvPr>
            <p:cNvSpPr/>
            <p:nvPr/>
          </p:nvSpPr>
          <p:spPr>
            <a:xfrm>
              <a:off x="6096000" y="3078481"/>
              <a:ext cx="5657088" cy="3779520"/>
            </a:xfrm>
            <a:prstGeom prst="irregularSeal2">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35B2B0A1-2D2E-5AB0-A8A6-EAE6F46139C5}"/>
                </a:ext>
              </a:extLst>
            </p:cNvPr>
            <p:cNvPicPr>
              <a:picLocks noChangeAspect="1"/>
            </p:cNvPicPr>
            <p:nvPr/>
          </p:nvPicPr>
          <p:blipFill>
            <a:blip r:embed="rId2"/>
            <a:stretch>
              <a:fillRect/>
            </a:stretch>
          </p:blipFill>
          <p:spPr>
            <a:xfrm>
              <a:off x="6380203" y="4211225"/>
              <a:ext cx="2486123" cy="2470729"/>
            </a:xfrm>
            <a:prstGeom prst="rect">
              <a:avLst/>
            </a:prstGeom>
          </p:spPr>
        </p:pic>
        <p:sp>
          <p:nvSpPr>
            <p:cNvPr id="35" name="TextBox 34">
              <a:extLst>
                <a:ext uri="{FF2B5EF4-FFF2-40B4-BE49-F238E27FC236}">
                  <a16:creationId xmlns:a16="http://schemas.microsoft.com/office/drawing/2014/main" id="{FC9C9F16-CA9B-B03F-D979-F5AC9080AA36}"/>
                </a:ext>
              </a:extLst>
            </p:cNvPr>
            <p:cNvSpPr txBox="1"/>
            <p:nvPr/>
          </p:nvSpPr>
          <p:spPr>
            <a:xfrm>
              <a:off x="7587055" y="4057595"/>
              <a:ext cx="2843630" cy="1798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ITC Avant Garde Gothic"/>
                </a:rPr>
                <a:t>Solve Real World Problems</a:t>
              </a:r>
            </a:p>
          </p:txBody>
        </p:sp>
      </p:grpSp>
    </p:spTree>
    <p:extLst>
      <p:ext uri="{BB962C8B-B14F-4D97-AF65-F5344CB8AC3E}">
        <p14:creationId xmlns:p14="http://schemas.microsoft.com/office/powerpoint/2010/main" val="39250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75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500"/>
                                        <p:tgtEl>
                                          <p:spTgt spid="38"/>
                                        </p:tgtEl>
                                      </p:cBhvr>
                                    </p:animEffect>
                                    <p:anim calcmode="lin" valueType="num">
                                      <p:cBhvr>
                                        <p:cTn id="17" dur="1500" fill="hold"/>
                                        <p:tgtEl>
                                          <p:spTgt spid="38"/>
                                        </p:tgtEl>
                                        <p:attrNameLst>
                                          <p:attrName>ppt_x</p:attrName>
                                        </p:attrNameLst>
                                      </p:cBhvr>
                                      <p:tavLst>
                                        <p:tav tm="0">
                                          <p:val>
                                            <p:strVal val="#ppt_x"/>
                                          </p:val>
                                        </p:tav>
                                        <p:tav tm="100000">
                                          <p:val>
                                            <p:strVal val="#ppt_x"/>
                                          </p:val>
                                        </p:tav>
                                      </p:tavLst>
                                    </p:anim>
                                    <p:anim calcmode="lin" valueType="num">
                                      <p:cBhvr>
                                        <p:cTn id="18" dur="1350" decel="100000" fill="hold"/>
                                        <p:tgtEl>
                                          <p:spTgt spid="38"/>
                                        </p:tgtEl>
                                        <p:attrNameLst>
                                          <p:attrName>ppt_y</p:attrName>
                                        </p:attrNameLst>
                                      </p:cBhvr>
                                      <p:tavLst>
                                        <p:tav tm="0">
                                          <p:val>
                                            <p:strVal val="#ppt_y+1"/>
                                          </p:val>
                                        </p:tav>
                                        <p:tav tm="100000">
                                          <p:val>
                                            <p:strVal val="#ppt_y-.03"/>
                                          </p:val>
                                        </p:tav>
                                      </p:tavLst>
                                    </p:anim>
                                    <p:anim calcmode="lin" valueType="num">
                                      <p:cBhvr>
                                        <p:cTn id="19" dur="150" accel="100000" fill="hold">
                                          <p:stCondLst>
                                            <p:cond delay="135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6" name="Freeform 6"/>
          <p:cNvSpPr/>
          <p:nvPr/>
        </p:nvSpPr>
        <p:spPr>
          <a:xfrm>
            <a:off x="7844732" y="3415913"/>
            <a:ext cx="4373085" cy="3247015"/>
          </a:xfrm>
          <a:custGeom>
            <a:avLst/>
            <a:gdLst/>
            <a:ahLst/>
            <a:cxnLst/>
            <a:rect l="l" t="t" r="r" b="b"/>
            <a:pathLst>
              <a:path w="6559627" h="4870523">
                <a:moveTo>
                  <a:pt x="0" y="0"/>
                </a:moveTo>
                <a:lnTo>
                  <a:pt x="6559628" y="0"/>
                </a:lnTo>
                <a:lnTo>
                  <a:pt x="6559628" y="4870523"/>
                </a:lnTo>
                <a:lnTo>
                  <a:pt x="0" y="4870523"/>
                </a:lnTo>
                <a:lnTo>
                  <a:pt x="0" y="0"/>
                </a:lnTo>
                <a:close/>
              </a:path>
            </a:pathLst>
          </a:custGeom>
          <a:blipFill>
            <a:blip r:embed="rId2"/>
            <a:stretch>
              <a:fillRect/>
            </a:stretch>
          </a:blipFill>
        </p:spPr>
        <p:txBody>
          <a:bodyPr/>
          <a:lstStyle/>
          <a:p>
            <a:endParaRPr lang="en-GB"/>
          </a:p>
        </p:txBody>
      </p:sp>
      <p:sp>
        <p:nvSpPr>
          <p:cNvPr id="7" name="TextBox 7"/>
          <p:cNvSpPr txBox="1"/>
          <p:nvPr/>
        </p:nvSpPr>
        <p:spPr>
          <a:xfrm>
            <a:off x="252575" y="776439"/>
            <a:ext cx="7468454" cy="529991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57"/>
              </a:lnSpc>
            </a:pPr>
            <a:r>
              <a:rPr lang="en-US" sz="2400" b="1" dirty="0">
                <a:solidFill>
                  <a:srgbClr val="FFFFFF"/>
                </a:solidFill>
                <a:latin typeface="Canva Sans Bold"/>
                <a:ea typeface="Canva Sans Bold"/>
                <a:cs typeface="Canva Sans Bold"/>
                <a:sym typeface="Canva Sans Bold"/>
              </a:rPr>
              <a:t>Step 1: Pick a Country</a:t>
            </a:r>
            <a:r>
              <a:rPr lang="en-US" sz="2400" dirty="0">
                <a:solidFill>
                  <a:srgbClr val="FFFFFF"/>
                </a:solidFill>
                <a:latin typeface="Canva Sans"/>
                <a:ea typeface="Canva Sans"/>
                <a:cs typeface="Canva Sans"/>
                <a:sym typeface="Canva Sans"/>
              </a:rPr>
              <a:t> 🌐</a:t>
            </a:r>
            <a:endParaRPr lang="en-US" sz="2400" dirty="0">
              <a:solidFill>
                <a:srgbClr val="FFFFFF"/>
              </a:solidFill>
              <a:latin typeface="Canva Sans"/>
              <a:ea typeface="Canva Sans"/>
              <a:cs typeface="Canva Sans"/>
            </a:endParaRPr>
          </a:p>
          <a:p>
            <a:pPr algn="ctr">
              <a:lnSpc>
                <a:spcPts val="3157"/>
              </a:lnSpc>
            </a:pPr>
            <a:r>
              <a:rPr lang="en-US" sz="2000" dirty="0">
                <a:solidFill>
                  <a:srgbClr val="FFFFFF"/>
                </a:solidFill>
                <a:latin typeface="Canva Sans"/>
                <a:ea typeface="Canva Sans"/>
                <a:cs typeface="Canva Sans"/>
                <a:sym typeface="Canva Sans"/>
              </a:rPr>
              <a:t> You’re assigned a country — maybe Japan, Brazil, or Kenya — and you research its real policies and opinions on global issues.</a:t>
            </a:r>
            <a:endParaRPr lang="en-US" sz="2000" dirty="0">
              <a:solidFill>
                <a:srgbClr val="FFFFFF"/>
              </a:solidFill>
              <a:latin typeface="Canva Sans"/>
              <a:ea typeface="Canva Sans"/>
              <a:cs typeface="Canva Sans"/>
            </a:endParaRPr>
          </a:p>
          <a:p>
            <a:pPr algn="ctr">
              <a:lnSpc>
                <a:spcPts val="3157"/>
              </a:lnSpc>
            </a:pPr>
            <a:endParaRPr lang="en-US" sz="2000" dirty="0">
              <a:solidFill>
                <a:srgbClr val="FFFFFF"/>
              </a:solidFill>
              <a:latin typeface="Canva Sans"/>
              <a:ea typeface="Canva Sans Bold"/>
              <a:cs typeface="Canva Sans Bold"/>
            </a:endParaRPr>
          </a:p>
          <a:p>
            <a:pPr algn="ctr">
              <a:lnSpc>
                <a:spcPts val="3157"/>
              </a:lnSpc>
            </a:pPr>
            <a:endParaRPr lang="en-US" sz="2000" dirty="0">
              <a:solidFill>
                <a:srgbClr val="FFFFFF"/>
              </a:solidFill>
              <a:latin typeface="Canva Sans"/>
              <a:ea typeface="Canva Sans Bold"/>
              <a:cs typeface="Canva Sans Bold"/>
              <a:sym typeface="Canva Sans Bold"/>
            </a:endParaRPr>
          </a:p>
          <a:p>
            <a:pPr algn="ctr">
              <a:lnSpc>
                <a:spcPts val="3157"/>
              </a:lnSpc>
            </a:pPr>
            <a:r>
              <a:rPr lang="en-US" sz="2400" b="1" dirty="0">
                <a:solidFill>
                  <a:srgbClr val="FFFFFF"/>
                </a:solidFill>
                <a:latin typeface="Canva Sans Bold"/>
                <a:ea typeface="Canva Sans Bold"/>
                <a:cs typeface="Canva Sans Bold"/>
                <a:sym typeface="Canva Sans Bold"/>
              </a:rPr>
              <a:t>Step 2: Debate Like a Diplomat</a:t>
            </a:r>
            <a:r>
              <a:rPr lang="en-US" sz="2400" dirty="0">
                <a:solidFill>
                  <a:srgbClr val="FFFFFF"/>
                </a:solidFill>
                <a:latin typeface="Canva Sans"/>
                <a:ea typeface="Canva Sans"/>
                <a:cs typeface="Canva Sans"/>
                <a:sym typeface="Canva Sans"/>
              </a:rPr>
              <a:t> 🗣️</a:t>
            </a:r>
            <a:endParaRPr lang="en-US" sz="2400" dirty="0">
              <a:solidFill>
                <a:srgbClr val="FFFFFF"/>
              </a:solidFill>
              <a:latin typeface="Canva Sans"/>
              <a:ea typeface="Canva Sans"/>
              <a:cs typeface="Canva Sans"/>
            </a:endParaRPr>
          </a:p>
          <a:p>
            <a:pPr algn="ctr">
              <a:lnSpc>
                <a:spcPts val="3157"/>
              </a:lnSpc>
            </a:pPr>
            <a:r>
              <a:rPr lang="en-US" sz="2000" dirty="0">
                <a:solidFill>
                  <a:srgbClr val="FFFFFF"/>
                </a:solidFill>
                <a:latin typeface="Canva Sans"/>
                <a:ea typeface="Canva Sans"/>
                <a:cs typeface="Canva Sans"/>
                <a:sym typeface="Canva Sans"/>
              </a:rPr>
              <a:t> You join a UN-style meeting and</a:t>
            </a:r>
            <a:r>
              <a:rPr lang="en-US" sz="2000" b="1" dirty="0">
                <a:solidFill>
                  <a:srgbClr val="FFFFFF"/>
                </a:solidFill>
                <a:latin typeface="Canva Sans Bold"/>
                <a:ea typeface="Canva Sans Bold"/>
                <a:cs typeface="Canva Sans Bold"/>
                <a:sym typeface="Canva Sans Bold"/>
              </a:rPr>
              <a:t> </a:t>
            </a:r>
            <a:r>
              <a:rPr lang="en-US" sz="2000" dirty="0">
                <a:solidFill>
                  <a:srgbClr val="FFFFFF"/>
                </a:solidFill>
                <a:latin typeface="Canva Sans"/>
                <a:ea typeface="Canva Sans"/>
                <a:cs typeface="Canva Sans"/>
                <a:sym typeface="Canva Sans"/>
              </a:rPr>
              <a:t>argue your country’s point of view, making speeches, forming alliances, and negotiating deals.</a:t>
            </a:r>
            <a:endParaRPr lang="en-US" sz="2000" dirty="0">
              <a:solidFill>
                <a:srgbClr val="FFFFFF"/>
              </a:solidFill>
              <a:latin typeface="Canva Sans"/>
              <a:ea typeface="Canva Sans"/>
              <a:cs typeface="Canva Sans"/>
            </a:endParaRPr>
          </a:p>
          <a:p>
            <a:pPr algn="ctr">
              <a:lnSpc>
                <a:spcPts val="3157"/>
              </a:lnSpc>
            </a:pPr>
            <a:endParaRPr lang="en-US" sz="2000" dirty="0">
              <a:solidFill>
                <a:srgbClr val="FFFFFF"/>
              </a:solidFill>
              <a:latin typeface="Canva Sans"/>
              <a:ea typeface="Canva Sans Bold"/>
              <a:cs typeface="Canva Sans Bold"/>
            </a:endParaRPr>
          </a:p>
          <a:p>
            <a:pPr algn="ctr">
              <a:lnSpc>
                <a:spcPts val="3157"/>
              </a:lnSpc>
            </a:pPr>
            <a:endParaRPr lang="en-US" sz="2000" dirty="0">
              <a:solidFill>
                <a:srgbClr val="FFFFFF"/>
              </a:solidFill>
              <a:latin typeface="Canva Sans"/>
              <a:ea typeface="Canva Sans Bold"/>
              <a:cs typeface="Canva Sans Bold"/>
            </a:endParaRPr>
          </a:p>
          <a:p>
            <a:pPr algn="ctr">
              <a:lnSpc>
                <a:spcPts val="3157"/>
              </a:lnSpc>
            </a:pPr>
            <a:r>
              <a:rPr lang="en-US" sz="2400" b="1" dirty="0">
                <a:solidFill>
                  <a:srgbClr val="FFFFFF"/>
                </a:solidFill>
                <a:latin typeface="Canva Sans Bold"/>
                <a:ea typeface="Canva Sans Bold"/>
                <a:cs typeface="Canva Sans Bold"/>
                <a:sym typeface="Canva Sans Bold"/>
              </a:rPr>
              <a:t>Step 3: Solve the World’s Problems </a:t>
            </a:r>
            <a:r>
              <a:rPr lang="en-US" sz="2400" b="1" dirty="0">
                <a:solidFill>
                  <a:srgbClr val="FFFFFF"/>
                </a:solidFill>
                <a:latin typeface="Canva Sans"/>
                <a:ea typeface="Canva Sans"/>
                <a:cs typeface="Canva Sans"/>
                <a:sym typeface="Canva Sans"/>
              </a:rPr>
              <a:t>🕊️</a:t>
            </a:r>
            <a:endParaRPr lang="en-US" sz="2400" dirty="0">
              <a:solidFill>
                <a:srgbClr val="FFFFFF"/>
              </a:solidFill>
              <a:latin typeface="Canva Sans"/>
              <a:ea typeface="Canva Sans"/>
              <a:cs typeface="Canva Sans"/>
            </a:endParaRPr>
          </a:p>
          <a:p>
            <a:pPr algn="ctr">
              <a:lnSpc>
                <a:spcPts val="3157"/>
              </a:lnSpc>
            </a:pPr>
            <a:r>
              <a:rPr lang="en-US" sz="2000" dirty="0">
                <a:solidFill>
                  <a:srgbClr val="FFFFFF"/>
                </a:solidFill>
                <a:latin typeface="Canva Sans"/>
                <a:ea typeface="Canva Sans"/>
                <a:cs typeface="Canva Sans"/>
                <a:sym typeface="Canva Sans"/>
              </a:rPr>
              <a:t> You and other delegates write and vote on resolutions — basically mini world-peace plans you’ve created together!</a:t>
            </a:r>
            <a:endParaRPr lang="en-US" sz="1800" dirty="0">
              <a:solidFill>
                <a:srgbClr val="FFFFFF"/>
              </a:solidFill>
              <a:latin typeface="Canva Sans"/>
              <a:ea typeface="Canva Sans"/>
              <a:cs typeface="Canva Sans"/>
            </a:endParaRPr>
          </a:p>
        </p:txBody>
      </p:sp>
      <p:sp>
        <p:nvSpPr>
          <p:cNvPr id="9" name="TextBox 9"/>
          <p:cNvSpPr txBox="1"/>
          <p:nvPr/>
        </p:nvSpPr>
        <p:spPr>
          <a:xfrm>
            <a:off x="8337612" y="4114493"/>
            <a:ext cx="3153857" cy="136255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50"/>
              </a:lnSpc>
            </a:pPr>
            <a:r>
              <a:rPr lang="en-US" sz="1893" b="1">
                <a:solidFill>
                  <a:srgbClr val="000000"/>
                </a:solidFill>
                <a:latin typeface="Canva Sans Bold"/>
                <a:ea typeface="Canva Sans Bold"/>
                <a:cs typeface="Canva Sans Bold"/>
                <a:sym typeface="Canva Sans Bold"/>
              </a:rPr>
              <a:t>“Should the international community prioritise space exploration over solving urgent Earth-based problems?”</a:t>
            </a:r>
          </a:p>
        </p:txBody>
      </p:sp>
      <p:pic>
        <p:nvPicPr>
          <p:cNvPr id="11" name="Picture 10" descr="Knowledge management in Model United Nations – RealKM">
            <a:extLst>
              <a:ext uri="{FF2B5EF4-FFF2-40B4-BE49-F238E27FC236}">
                <a16:creationId xmlns:a16="http://schemas.microsoft.com/office/drawing/2014/main" id="{4E83566A-5C97-87CA-E9E7-C544FF50775B}"/>
              </a:ext>
            </a:extLst>
          </p:cNvPr>
          <p:cNvPicPr>
            <a:picLocks noChangeAspect="1"/>
          </p:cNvPicPr>
          <p:nvPr/>
        </p:nvPicPr>
        <p:blipFill>
          <a:blip r:embed="rId3"/>
          <a:stretch>
            <a:fillRect/>
          </a:stretch>
        </p:blipFill>
        <p:spPr>
          <a:xfrm>
            <a:off x="8214022" y="129892"/>
            <a:ext cx="3837996" cy="2151972"/>
          </a:xfrm>
          <a:prstGeom prst="rect">
            <a:avLst/>
          </a:prstGeom>
        </p:spPr>
      </p:pic>
    </p:spTree>
    <p:extLst>
      <p:ext uri="{BB962C8B-B14F-4D97-AF65-F5344CB8AC3E}">
        <p14:creationId xmlns:p14="http://schemas.microsoft.com/office/powerpoint/2010/main" val="2792888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extBox 2"/>
          <p:cNvSpPr txBox="1"/>
          <p:nvPr/>
        </p:nvSpPr>
        <p:spPr>
          <a:xfrm>
            <a:off x="249555" y="264632"/>
            <a:ext cx="6096762" cy="6903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5334"/>
              </a:lnSpc>
              <a:spcBef>
                <a:spcPct val="0"/>
              </a:spcBef>
            </a:pPr>
            <a:r>
              <a:rPr lang="en-US" sz="5334" u="none" strike="noStrike" spc="-160">
                <a:solidFill>
                  <a:srgbClr val="FFFFFF"/>
                </a:solidFill>
                <a:latin typeface="ITC Avant Garde Gothic"/>
                <a:ea typeface="ITC Avant Garde Gothic"/>
                <a:cs typeface="ITC Avant Garde Gothic"/>
                <a:sym typeface="ITC Avant Garde Gothic"/>
              </a:rPr>
              <a:t>Benefits of Model UN</a:t>
            </a:r>
          </a:p>
        </p:txBody>
      </p:sp>
      <p:sp>
        <p:nvSpPr>
          <p:cNvPr id="7" name="TextBox 7"/>
          <p:cNvSpPr txBox="1"/>
          <p:nvPr/>
        </p:nvSpPr>
        <p:spPr>
          <a:xfrm>
            <a:off x="2395710" y="1518376"/>
            <a:ext cx="8759737" cy="41476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79"/>
              </a:lnSpc>
            </a:pPr>
            <a:r>
              <a:rPr lang="en-US" sz="2400" b="1" dirty="0">
                <a:solidFill>
                  <a:srgbClr val="FFFFFF"/>
                </a:solidFill>
                <a:latin typeface="Canva Sans Bold"/>
                <a:ea typeface="Canva Sans Bold"/>
                <a:cs typeface="Canva Sans Bold"/>
                <a:sym typeface="Canva Sans Bold"/>
              </a:rPr>
              <a:t>🌟 Skills You Gain in Model UN – </a:t>
            </a:r>
          </a:p>
          <a:p>
            <a:pPr algn="ctr">
              <a:lnSpc>
                <a:spcPts val="2479"/>
              </a:lnSpc>
            </a:pPr>
            <a:endParaRPr lang="en-US" sz="2000" b="1" dirty="0">
              <a:solidFill>
                <a:srgbClr val="FFFFFF"/>
              </a:solidFill>
              <a:latin typeface="Canva Sans Bold"/>
              <a:ea typeface="Canva Sans"/>
              <a:cs typeface="Canva Sans"/>
              <a:sym typeface="Canva Sans"/>
            </a:endParaRPr>
          </a:p>
          <a:p>
            <a:pPr marL="382270" lvl="1" indent="-191135" algn="ctr">
              <a:lnSpc>
                <a:spcPts val="2479"/>
              </a:lnSpc>
              <a:buFont typeface="Arial"/>
              <a:buChar char="•"/>
            </a:pPr>
            <a:r>
              <a:rPr lang="en-US" sz="1800" dirty="0">
                <a:solidFill>
                  <a:srgbClr val="FFFFFF"/>
                </a:solidFill>
                <a:latin typeface="Canva Sans"/>
                <a:ea typeface="Canva Sans"/>
                <a:cs typeface="Canva Sans"/>
                <a:sym typeface="Canva Sans"/>
              </a:rPr>
              <a:t>Public speaking &amp; confidence</a:t>
            </a:r>
            <a:r>
              <a:rPr lang="en-US" sz="1750" dirty="0">
                <a:solidFill>
                  <a:srgbClr val="FFFFFF"/>
                </a:solidFill>
                <a:latin typeface="Canva Sans"/>
                <a:ea typeface="Canva Sans"/>
                <a:cs typeface="Canva Sans"/>
                <a:sym typeface="Canva Sans"/>
              </a:rPr>
              <a:t> – presenting ideas clearly to a room of peers</a:t>
            </a:r>
            <a:endParaRPr lang="en-US" sz="1750" dirty="0">
              <a:solidFill>
                <a:srgbClr val="FFFFFF"/>
              </a:solidFill>
              <a:latin typeface="Canva Sans"/>
              <a:ea typeface="Canva Sans"/>
              <a:cs typeface="Canva Sans"/>
            </a:endParaRPr>
          </a:p>
          <a:p>
            <a:pPr marL="382270" lvl="1" indent="-191135" algn="ctr">
              <a:lnSpc>
                <a:spcPts val="2479"/>
              </a:lnSpc>
              <a:buFont typeface="Arial"/>
              <a:buChar char="•"/>
            </a:pPr>
            <a:r>
              <a:rPr lang="en-US" sz="1800" dirty="0">
                <a:solidFill>
                  <a:srgbClr val="FFFFFF"/>
                </a:solidFill>
                <a:latin typeface="Canva Sans"/>
                <a:ea typeface="Canva Sans"/>
                <a:cs typeface="Canva Sans"/>
                <a:sym typeface="Canva Sans"/>
              </a:rPr>
              <a:t>Research &amp; critical thinking</a:t>
            </a:r>
            <a:r>
              <a:rPr lang="en-US" sz="1750" dirty="0">
                <a:solidFill>
                  <a:srgbClr val="FFFFFF"/>
                </a:solidFill>
                <a:latin typeface="Canva Sans"/>
                <a:ea typeface="Canva Sans"/>
                <a:cs typeface="Canva Sans"/>
                <a:sym typeface="Canva Sans"/>
              </a:rPr>
              <a:t> – understanding countries, policies, and global issues</a:t>
            </a:r>
            <a:endParaRPr lang="en-US" sz="1750" dirty="0">
              <a:solidFill>
                <a:srgbClr val="FFFFFF"/>
              </a:solidFill>
              <a:latin typeface="Canva Sans"/>
              <a:ea typeface="Canva Sans"/>
              <a:cs typeface="Canva Sans"/>
            </a:endParaRPr>
          </a:p>
          <a:p>
            <a:pPr marL="382270" lvl="1" indent="-191135" algn="ctr">
              <a:lnSpc>
                <a:spcPts val="2479"/>
              </a:lnSpc>
              <a:buFont typeface="Arial"/>
              <a:buChar char="•"/>
            </a:pPr>
            <a:r>
              <a:rPr lang="en-US" sz="1800" dirty="0">
                <a:solidFill>
                  <a:srgbClr val="FFFFFF"/>
                </a:solidFill>
                <a:latin typeface="Canva Sans"/>
                <a:ea typeface="Canva Sans"/>
                <a:cs typeface="Canva Sans"/>
                <a:sym typeface="Canva Sans"/>
              </a:rPr>
              <a:t>Negotiation &amp; diplomacy</a:t>
            </a:r>
            <a:r>
              <a:rPr lang="en-US" sz="1750" dirty="0">
                <a:solidFill>
                  <a:srgbClr val="FFFFFF"/>
                </a:solidFill>
                <a:latin typeface="Canva Sans"/>
                <a:ea typeface="Canva Sans"/>
                <a:cs typeface="Canva Sans"/>
                <a:sym typeface="Canva Sans"/>
              </a:rPr>
              <a:t> – finding compromise between conflicting viewpoints</a:t>
            </a:r>
            <a:endParaRPr lang="en-US" sz="1750" dirty="0">
              <a:solidFill>
                <a:srgbClr val="FFFFFF"/>
              </a:solidFill>
              <a:latin typeface="Canva Sans"/>
              <a:ea typeface="Canva Sans"/>
              <a:cs typeface="Canva Sans"/>
            </a:endParaRPr>
          </a:p>
          <a:p>
            <a:pPr marL="382270" lvl="1" indent="-191135" algn="ctr">
              <a:lnSpc>
                <a:spcPts val="2479"/>
              </a:lnSpc>
              <a:buFont typeface="Arial"/>
              <a:buChar char="•"/>
            </a:pPr>
            <a:r>
              <a:rPr lang="en-US" sz="1800" dirty="0">
                <a:solidFill>
                  <a:srgbClr val="FFFFFF"/>
                </a:solidFill>
                <a:latin typeface="Canva Sans"/>
                <a:ea typeface="Canva Sans"/>
                <a:cs typeface="Canva Sans"/>
                <a:sym typeface="Canva Sans"/>
              </a:rPr>
              <a:t>Teamwork &amp; collaboration</a:t>
            </a:r>
            <a:r>
              <a:rPr lang="en-US" sz="1750" dirty="0">
                <a:solidFill>
                  <a:srgbClr val="FFFFFF"/>
                </a:solidFill>
                <a:latin typeface="Canva Sans"/>
                <a:ea typeface="Canva Sans"/>
                <a:cs typeface="Canva Sans"/>
                <a:sym typeface="Canva Sans"/>
              </a:rPr>
              <a:t> – working in committees to draft resolutions</a:t>
            </a:r>
            <a:endParaRPr lang="en-US" sz="1750" dirty="0">
              <a:solidFill>
                <a:srgbClr val="FFFFFF"/>
              </a:solidFill>
              <a:latin typeface="Canva Sans"/>
              <a:ea typeface="Canva Sans"/>
              <a:cs typeface="Canva Sans"/>
            </a:endParaRPr>
          </a:p>
          <a:p>
            <a:pPr marL="382270" lvl="1" indent="-191135" algn="ctr">
              <a:lnSpc>
                <a:spcPts val="2479"/>
              </a:lnSpc>
              <a:buFont typeface="Arial"/>
              <a:buChar char="•"/>
            </a:pPr>
            <a:r>
              <a:rPr lang="en-US" sz="1800" dirty="0">
                <a:solidFill>
                  <a:srgbClr val="FFFFFF"/>
                </a:solidFill>
                <a:latin typeface="Canva Sans"/>
                <a:ea typeface="Canva Sans"/>
                <a:cs typeface="Canva Sans"/>
                <a:sym typeface="Canva Sans"/>
              </a:rPr>
              <a:t>Problem-solving under pressure</a:t>
            </a:r>
            <a:r>
              <a:rPr lang="en-US" sz="1750" dirty="0">
                <a:solidFill>
                  <a:srgbClr val="FFFFFF"/>
                </a:solidFill>
                <a:latin typeface="Canva Sans"/>
                <a:ea typeface="Canva Sans"/>
                <a:cs typeface="Canva Sans"/>
                <a:sym typeface="Canva Sans"/>
              </a:rPr>
              <a:t> – responding to crises or unexpected developments</a:t>
            </a:r>
            <a:endParaRPr lang="en-US" sz="1750" dirty="0">
              <a:solidFill>
                <a:srgbClr val="FFFFFF"/>
              </a:solidFill>
              <a:latin typeface="Canva Sans"/>
              <a:ea typeface="Canva Sans"/>
              <a:cs typeface="Canva Sans"/>
            </a:endParaRPr>
          </a:p>
          <a:p>
            <a:pPr marL="382270" lvl="1" indent="-191135" algn="ctr">
              <a:lnSpc>
                <a:spcPts val="2479"/>
              </a:lnSpc>
              <a:buFont typeface="Arial"/>
              <a:buChar char="•"/>
            </a:pPr>
            <a:r>
              <a:rPr lang="en-US" sz="1800" dirty="0">
                <a:solidFill>
                  <a:srgbClr val="FFFFFF"/>
                </a:solidFill>
                <a:latin typeface="Canva Sans"/>
                <a:ea typeface="Canva Sans"/>
                <a:cs typeface="Canva Sans"/>
                <a:sym typeface="Canva Sans"/>
              </a:rPr>
              <a:t>Leadership &amp; initiative</a:t>
            </a:r>
            <a:r>
              <a:rPr lang="en-US" sz="1750" dirty="0">
                <a:solidFill>
                  <a:srgbClr val="FFFFFF"/>
                </a:solidFill>
                <a:latin typeface="Canva Sans"/>
                <a:ea typeface="Canva Sans"/>
                <a:cs typeface="Canva Sans"/>
                <a:sym typeface="Canva Sans"/>
              </a:rPr>
              <a:t> – guiding debates or forming alliances</a:t>
            </a:r>
            <a:endParaRPr lang="en-US" sz="1750" dirty="0">
              <a:solidFill>
                <a:srgbClr val="FFFFFF"/>
              </a:solidFill>
              <a:latin typeface="Canva Sans"/>
              <a:ea typeface="Canva Sans"/>
              <a:cs typeface="Canva Sans"/>
            </a:endParaRPr>
          </a:p>
          <a:p>
            <a:pPr marL="382270" lvl="1" indent="-191135" algn="ctr">
              <a:lnSpc>
                <a:spcPts val="2479"/>
              </a:lnSpc>
              <a:buFont typeface="Arial"/>
              <a:buChar char="•"/>
            </a:pPr>
            <a:r>
              <a:rPr lang="en-US" sz="1800" dirty="0">
                <a:solidFill>
                  <a:srgbClr val="FFFFFF"/>
                </a:solidFill>
                <a:latin typeface="Canva Sans"/>
                <a:ea typeface="Canva Sans"/>
                <a:cs typeface="Canva Sans"/>
                <a:sym typeface="Canva Sans"/>
              </a:rPr>
              <a:t>Writing &amp; drafting</a:t>
            </a:r>
            <a:r>
              <a:rPr lang="en-US" sz="1750" dirty="0">
                <a:solidFill>
                  <a:srgbClr val="FFFFFF"/>
                </a:solidFill>
                <a:latin typeface="Canva Sans"/>
                <a:ea typeface="Canva Sans"/>
                <a:cs typeface="Canva Sans"/>
                <a:sym typeface="Canva Sans"/>
              </a:rPr>
              <a:t> – creating formal resolutions and position papers</a:t>
            </a:r>
            <a:endParaRPr lang="en-US" sz="1750" dirty="0">
              <a:solidFill>
                <a:srgbClr val="FFFFFF"/>
              </a:solidFill>
              <a:latin typeface="Canva Sans"/>
              <a:ea typeface="Canva Sans"/>
              <a:cs typeface="Canva Sans"/>
            </a:endParaRPr>
          </a:p>
          <a:p>
            <a:pPr marL="382270" lvl="1" indent="-191135" algn="ctr">
              <a:lnSpc>
                <a:spcPts val="2479"/>
              </a:lnSpc>
              <a:buFont typeface="Arial"/>
              <a:buChar char="•"/>
            </a:pPr>
            <a:r>
              <a:rPr lang="en-US" sz="1800" dirty="0">
                <a:solidFill>
                  <a:srgbClr val="FFFFFF"/>
                </a:solidFill>
                <a:latin typeface="Canva Sans"/>
                <a:ea typeface="Canva Sans"/>
                <a:cs typeface="Canva Sans"/>
                <a:sym typeface="Canva Sans"/>
              </a:rPr>
              <a:t>Cultural awareness &amp; global perspective</a:t>
            </a:r>
            <a:r>
              <a:rPr lang="en-US" sz="1750" dirty="0">
                <a:solidFill>
                  <a:srgbClr val="FFFFFF"/>
                </a:solidFill>
                <a:latin typeface="Canva Sans"/>
                <a:ea typeface="Canva Sans"/>
                <a:cs typeface="Canva Sans"/>
                <a:sym typeface="Canva Sans"/>
              </a:rPr>
              <a:t> – understanding different countries’ priorities</a:t>
            </a:r>
            <a:endParaRPr lang="en-US" sz="1750" dirty="0">
              <a:solidFill>
                <a:srgbClr val="FFFFFF"/>
              </a:solidFill>
              <a:latin typeface="Canva Sans"/>
              <a:ea typeface="Canva Sans"/>
              <a:cs typeface="Canva Sans"/>
            </a:endParaRPr>
          </a:p>
          <a:p>
            <a:pPr marL="382270" lvl="1" indent="-191135" algn="ctr">
              <a:lnSpc>
                <a:spcPts val="2479"/>
              </a:lnSpc>
              <a:buFont typeface="Arial"/>
              <a:buChar char="•"/>
            </a:pPr>
            <a:r>
              <a:rPr lang="en-US" sz="1800" dirty="0">
                <a:solidFill>
                  <a:srgbClr val="FFFFFF"/>
                </a:solidFill>
                <a:latin typeface="Canva Sans"/>
                <a:ea typeface="Canva Sans"/>
                <a:cs typeface="Canva Sans"/>
                <a:sym typeface="Canva Sans"/>
              </a:rPr>
              <a:t>Networking &amp; social skills</a:t>
            </a:r>
            <a:r>
              <a:rPr lang="en-US" sz="1750" dirty="0">
                <a:solidFill>
                  <a:srgbClr val="FFFFFF"/>
                </a:solidFill>
                <a:latin typeface="Canva Sans"/>
                <a:ea typeface="Canva Sans"/>
                <a:cs typeface="Canva Sans"/>
                <a:sym typeface="Canva Sans"/>
              </a:rPr>
              <a:t> – connecting with delegates from other schools or countries</a:t>
            </a:r>
            <a:endParaRPr lang="en-US" sz="1750" dirty="0">
              <a:solidFill>
                <a:srgbClr val="FFFFFF"/>
              </a:solidFill>
              <a:latin typeface="Canva Sans"/>
              <a:ea typeface="Canva Sans"/>
              <a:cs typeface="Canva Sans"/>
            </a:endParaRPr>
          </a:p>
          <a:p>
            <a:pPr marL="382270" lvl="1" indent="-191135" algn="ctr">
              <a:lnSpc>
                <a:spcPts val="2479"/>
              </a:lnSpc>
              <a:buFont typeface="Arial"/>
              <a:buChar char="•"/>
            </a:pPr>
            <a:r>
              <a:rPr lang="en-US" sz="1800" dirty="0">
                <a:solidFill>
                  <a:srgbClr val="FFFFFF"/>
                </a:solidFill>
                <a:latin typeface="Canva Sans"/>
                <a:ea typeface="Canva Sans"/>
                <a:cs typeface="Canva Sans"/>
                <a:sym typeface="Canva Sans"/>
              </a:rPr>
              <a:t>Time management &amp; </a:t>
            </a:r>
            <a:r>
              <a:rPr lang="en-US" sz="1800" err="1">
                <a:solidFill>
                  <a:srgbClr val="FFFFFF"/>
                </a:solidFill>
                <a:latin typeface="Canva Sans"/>
                <a:ea typeface="Canva Sans"/>
                <a:cs typeface="Canva Sans"/>
                <a:sym typeface="Canva Sans"/>
              </a:rPr>
              <a:t>organisation</a:t>
            </a:r>
            <a:r>
              <a:rPr lang="en-US" sz="1750" dirty="0">
                <a:solidFill>
                  <a:srgbClr val="FFFFFF"/>
                </a:solidFill>
                <a:latin typeface="Canva Sans"/>
                <a:ea typeface="Canva Sans"/>
                <a:cs typeface="Canva Sans"/>
                <a:sym typeface="Canva Sans"/>
              </a:rPr>
              <a:t> – balancing research, debate, and preparation</a:t>
            </a:r>
            <a:endParaRPr lang="en-US" sz="1750" dirty="0">
              <a:solidFill>
                <a:srgbClr val="FFFFFF"/>
              </a:solidFill>
              <a:latin typeface="Canva Sans"/>
              <a:ea typeface="Canva Sans"/>
              <a:cs typeface="Canva Sans"/>
            </a:endParaRPr>
          </a:p>
          <a:p>
            <a:pPr algn="ctr">
              <a:lnSpc>
                <a:spcPts val="2479"/>
              </a:lnSpc>
            </a:pPr>
            <a:endParaRPr lang="en-US" sz="1770">
              <a:solidFill>
                <a:srgbClr val="FFFFFF"/>
              </a:solidFill>
              <a:latin typeface="Canva Sans"/>
              <a:ea typeface="Canva Sans"/>
              <a:cs typeface="Canva Sans"/>
              <a:sym typeface="Canva Sans"/>
            </a:endParaRPr>
          </a:p>
        </p:txBody>
      </p:sp>
      <p:pic>
        <p:nvPicPr>
          <p:cNvPr id="9" name="Picture 8" descr="A close up of an eye&#10;&#10;AI-generated content may be incorrect.">
            <a:extLst>
              <a:ext uri="{FF2B5EF4-FFF2-40B4-BE49-F238E27FC236}">
                <a16:creationId xmlns:a16="http://schemas.microsoft.com/office/drawing/2014/main" id="{D2627FB4-D3AD-1C2F-CF06-0881AF404A41}"/>
              </a:ext>
            </a:extLst>
          </p:cNvPr>
          <p:cNvPicPr>
            <a:picLocks noChangeAspect="1"/>
          </p:cNvPicPr>
          <p:nvPr/>
        </p:nvPicPr>
        <p:blipFill>
          <a:blip r:embed="rId2"/>
          <a:stretch>
            <a:fillRect/>
          </a:stretch>
        </p:blipFill>
        <p:spPr>
          <a:xfrm>
            <a:off x="3670967" y="5639138"/>
            <a:ext cx="1826555" cy="1115035"/>
          </a:xfrm>
          <a:prstGeom prst="rect">
            <a:avLst/>
          </a:prstGeom>
        </p:spPr>
      </p:pic>
      <p:pic>
        <p:nvPicPr>
          <p:cNvPr id="11" name="Picture 10" descr="Tips for raising critical thinkers | JBCN International School">
            <a:extLst>
              <a:ext uri="{FF2B5EF4-FFF2-40B4-BE49-F238E27FC236}">
                <a16:creationId xmlns:a16="http://schemas.microsoft.com/office/drawing/2014/main" id="{9E0D6199-74C4-5E64-EB8E-D6DBA06D7DAC}"/>
              </a:ext>
            </a:extLst>
          </p:cNvPr>
          <p:cNvPicPr>
            <a:picLocks noChangeAspect="1"/>
          </p:cNvPicPr>
          <p:nvPr/>
        </p:nvPicPr>
        <p:blipFill>
          <a:blip r:embed="rId3"/>
          <a:stretch>
            <a:fillRect/>
          </a:stretch>
        </p:blipFill>
        <p:spPr>
          <a:xfrm>
            <a:off x="8524055" y="132420"/>
            <a:ext cx="2229555" cy="1267741"/>
          </a:xfrm>
          <a:prstGeom prst="rect">
            <a:avLst/>
          </a:prstGeom>
        </p:spPr>
      </p:pic>
      <p:pic>
        <p:nvPicPr>
          <p:cNvPr id="12" name="Picture 11" descr="A person with a puzzle piece&#10;&#10;AI-generated content may be incorrect.">
            <a:extLst>
              <a:ext uri="{FF2B5EF4-FFF2-40B4-BE49-F238E27FC236}">
                <a16:creationId xmlns:a16="http://schemas.microsoft.com/office/drawing/2014/main" id="{EA772192-936A-50F0-60B5-323090517862}"/>
              </a:ext>
            </a:extLst>
          </p:cNvPr>
          <p:cNvPicPr>
            <a:picLocks noChangeAspect="1"/>
          </p:cNvPicPr>
          <p:nvPr/>
        </p:nvPicPr>
        <p:blipFill>
          <a:blip r:embed="rId4"/>
          <a:stretch>
            <a:fillRect/>
          </a:stretch>
        </p:blipFill>
        <p:spPr>
          <a:xfrm>
            <a:off x="248984" y="4494848"/>
            <a:ext cx="2257425" cy="2257425"/>
          </a:xfrm>
          <a:prstGeom prst="rect">
            <a:avLst/>
          </a:prstGeom>
        </p:spPr>
      </p:pic>
      <p:pic>
        <p:nvPicPr>
          <p:cNvPr id="13" name="Picture 12" descr="Cute Pencil Writing on Paper Cartoon . Object and Education Concept Design  51430522 Vector Art at Vecteezy">
            <a:extLst>
              <a:ext uri="{FF2B5EF4-FFF2-40B4-BE49-F238E27FC236}">
                <a16:creationId xmlns:a16="http://schemas.microsoft.com/office/drawing/2014/main" id="{9FCABE3E-E313-553F-BA48-76DFCB1CD67F}"/>
              </a:ext>
            </a:extLst>
          </p:cNvPr>
          <p:cNvPicPr>
            <a:picLocks noChangeAspect="1"/>
          </p:cNvPicPr>
          <p:nvPr/>
        </p:nvPicPr>
        <p:blipFill>
          <a:blip r:embed="rId5"/>
          <a:stretch>
            <a:fillRect/>
          </a:stretch>
        </p:blipFill>
        <p:spPr>
          <a:xfrm>
            <a:off x="519875" y="1738693"/>
            <a:ext cx="2276475" cy="1685925"/>
          </a:xfrm>
          <a:prstGeom prst="rect">
            <a:avLst/>
          </a:prstGeom>
        </p:spPr>
      </p:pic>
      <p:pic>
        <p:nvPicPr>
          <p:cNvPr id="15" name="Picture 14" descr="A person holding microphones and a camera&#10;&#10;AI-generated content may be incorrect.">
            <a:extLst>
              <a:ext uri="{FF2B5EF4-FFF2-40B4-BE49-F238E27FC236}">
                <a16:creationId xmlns:a16="http://schemas.microsoft.com/office/drawing/2014/main" id="{DEDCE3D0-1865-6344-8C0C-964808050640}"/>
              </a:ext>
            </a:extLst>
          </p:cNvPr>
          <p:cNvPicPr>
            <a:picLocks noChangeAspect="1"/>
          </p:cNvPicPr>
          <p:nvPr/>
        </p:nvPicPr>
        <p:blipFill>
          <a:blip r:embed="rId6"/>
          <a:stretch>
            <a:fillRect/>
          </a:stretch>
        </p:blipFill>
        <p:spPr>
          <a:xfrm>
            <a:off x="9476197" y="5337488"/>
            <a:ext cx="2139580" cy="1414068"/>
          </a:xfrm>
          <a:prstGeom prst="rect">
            <a:avLst/>
          </a:prstGeom>
        </p:spPr>
      </p:pic>
    </p:spTree>
    <p:extLst>
      <p:ext uri="{BB962C8B-B14F-4D97-AF65-F5344CB8AC3E}">
        <p14:creationId xmlns:p14="http://schemas.microsoft.com/office/powerpoint/2010/main" val="358255185"/>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Props1.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8C64B1-98B6-4D74-9556-C75D5B1F3DE4}">
  <ds:schemaRefs>
    <ds:schemaRef ds:uri="http://schemas.microsoft.com/sharepoint/v3/contenttype/forms"/>
  </ds:schemaRefs>
</ds:datastoreItem>
</file>

<file path=customXml/itemProps3.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10192</TotalTime>
  <Words>864</Words>
  <Application>Microsoft Office PowerPoint</Application>
  <PresentationFormat>Widescreen</PresentationFormat>
  <Paragraphs>89</Paragraphs>
  <Slides>11</Slides>
  <Notes>3</Notes>
  <HiddenSlides>0</HiddenSlides>
  <MMClips>0</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11</vt:i4>
      </vt:variant>
    </vt:vector>
  </HeadingPairs>
  <TitlesOfParts>
    <vt:vector size="36" baseType="lpstr">
      <vt:lpstr>Abadi</vt:lpstr>
      <vt:lpstr>ADLaM Display</vt:lpstr>
      <vt:lpstr>Alasassy Caps</vt:lpstr>
      <vt:lpstr>Aptos</vt:lpstr>
      <vt:lpstr>Aptos Display</vt:lpstr>
      <vt:lpstr>Arial</vt:lpstr>
      <vt:lpstr>Baguet Script</vt:lpstr>
      <vt:lpstr>Bradley Hand ITC</vt:lpstr>
      <vt:lpstr>Calibri</vt:lpstr>
      <vt:lpstr>Canva Sans</vt:lpstr>
      <vt:lpstr>Canva Sans Bold</vt:lpstr>
      <vt:lpstr>Canva Student Font</vt:lpstr>
      <vt:lpstr>Congenial</vt:lpstr>
      <vt:lpstr>ITC Avant Garde Gothic</vt:lpstr>
      <vt:lpstr>Lucida Calligraphy</vt:lpstr>
      <vt:lpstr>Neue Haas Grotesk Text Pro</vt:lpstr>
      <vt:lpstr>Playpen Sans</vt:lpstr>
      <vt:lpstr>Playwrite US Trad</vt:lpstr>
      <vt:lpstr>Trebuchet MS</vt:lpstr>
      <vt:lpstr>TT Fors</vt:lpstr>
      <vt:lpstr>TT Fors Bold</vt:lpstr>
      <vt:lpstr>Wingdings 3</vt:lpstr>
      <vt:lpstr>Facet</vt:lpstr>
      <vt:lpstr>VanillaVTI</vt:lpstr>
      <vt:lpstr>office theme</vt:lpstr>
      <vt:lpstr>PowerPoint Presentation</vt:lpstr>
      <vt:lpstr>PowerPoint Presentation</vt:lpstr>
      <vt:lpstr>PowerPoint Presentation</vt:lpstr>
      <vt:lpstr>Christmas Care Home Boxes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907</cp:revision>
  <cp:lastPrinted>2024-09-30T15:28:11Z</cp:lastPrinted>
  <dcterms:created xsi:type="dcterms:W3CDTF">2022-07-08T05:33:16Z</dcterms:created>
  <dcterms:modified xsi:type="dcterms:W3CDTF">2025-11-21T13:33:17Z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