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25" r:id="rId4"/>
    <p:sldMasterId id="2147485142" r:id="rId5"/>
  </p:sldMasterIdLst>
  <p:notesMasterIdLst>
    <p:notesMasterId r:id="rId14"/>
  </p:notesMasterIdLst>
  <p:sldIdLst>
    <p:sldId id="259" r:id="rId6"/>
    <p:sldId id="260" r:id="rId7"/>
    <p:sldId id="270" r:id="rId8"/>
    <p:sldId id="309" r:id="rId9"/>
    <p:sldId id="300" r:id="rId10"/>
    <p:sldId id="308" r:id="rId11"/>
    <p:sldId id="307" r:id="rId12"/>
    <p:sldId id="290"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DC0F07-6318-4C70-8766-911311D16806}">
          <p14:sldIdLst>
            <p14:sldId id="259"/>
            <p14:sldId id="260"/>
            <p14:sldId id="270"/>
            <p14:sldId id="309"/>
            <p14:sldId id="300"/>
            <p14:sldId id="308"/>
            <p14:sldId id="307"/>
            <p14:sldId id="29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D19CC2-6645-9BD9-B44F-198EBD641C23}" name="Bradley DEYSEL" initials="BD" userId="S::bdeysel@holytrinitycrawley.org.uk::eb652434-ba0d-4f6d-bc67-94b5b671a7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dley DEYSEL"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3399FF"/>
    <a:srgbClr val="660033"/>
    <a:srgbClr val="FF0066"/>
    <a:srgbClr val="C90FA1"/>
    <a:srgbClr val="3ABFC6"/>
    <a:srgbClr val="3BB5C5"/>
    <a:srgbClr val="3BAEC5"/>
    <a:srgbClr val="3AB9C6"/>
    <a:srgbClr val="2AC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3E28B1-CE7B-4869-9B60-A3570FE9BF27}" v="3" dt="2025-11-14T14:32:30.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82" d="100"/>
          <a:sy n="82" d="100"/>
        </p:scale>
        <p:origin x="682" y="77"/>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ley DEYSEL" userId="eb652434-ba0d-4f6d-bc67-94b5b671a75a" providerId="ADAL" clId="{4582205B-D3F2-4DB7-BBCB-488FEECED662}"/>
    <pc:docChg chg="custSel addSld modSld modSection">
      <pc:chgData name="Bradley DEYSEL" userId="eb652434-ba0d-4f6d-bc67-94b5b671a75a" providerId="ADAL" clId="{4582205B-D3F2-4DB7-BBCB-488FEECED662}" dt="2025-11-14T14:32:30.632" v="4535"/>
      <pc:docMkLst>
        <pc:docMk/>
      </pc:docMkLst>
      <pc:sldChg chg="addSp delSp modSp mod delAnim modAnim">
        <pc:chgData name="Bradley DEYSEL" userId="eb652434-ba0d-4f6d-bc67-94b5b671a75a" providerId="ADAL" clId="{4582205B-D3F2-4DB7-BBCB-488FEECED662}" dt="2025-11-14T14:30:42.123" v="4528" actId="1076"/>
        <pc:sldMkLst>
          <pc:docMk/>
          <pc:sldMk cId="144535696" sldId="259"/>
        </pc:sldMkLst>
        <pc:spChg chg="mod">
          <ac:chgData name="Bradley DEYSEL" userId="eb652434-ba0d-4f6d-bc67-94b5b671a75a" providerId="ADAL" clId="{4582205B-D3F2-4DB7-BBCB-488FEECED662}" dt="2025-11-14T14:30:42.123" v="4528" actId="1076"/>
          <ac:spMkLst>
            <pc:docMk/>
            <pc:sldMk cId="144535696" sldId="259"/>
            <ac:spMk id="2" creationId="{D4270722-9025-BE25-A523-4ED53F4AED18}"/>
          </ac:spMkLst>
        </pc:spChg>
        <pc:spChg chg="mod ord">
          <ac:chgData name="Bradley DEYSEL" userId="eb652434-ba0d-4f6d-bc67-94b5b671a75a" providerId="ADAL" clId="{4582205B-D3F2-4DB7-BBCB-488FEECED662}" dt="2025-10-20T13:42:22.519" v="1713" actId="1076"/>
          <ac:spMkLst>
            <pc:docMk/>
            <pc:sldMk cId="144535696" sldId="259"/>
            <ac:spMk id="3" creationId="{8422FA88-B0DB-E6C0-CF92-273010F3BB38}"/>
          </ac:spMkLst>
        </pc:spChg>
        <pc:spChg chg="mod">
          <ac:chgData name="Bradley DEYSEL" userId="eb652434-ba0d-4f6d-bc67-94b5b671a75a" providerId="ADAL" clId="{4582205B-D3F2-4DB7-BBCB-488FEECED662}" dt="2025-10-20T14:10:07.232" v="4061" actId="1076"/>
          <ac:spMkLst>
            <pc:docMk/>
            <pc:sldMk cId="144535696" sldId="259"/>
            <ac:spMk id="5" creationId="{2D401B9A-8E07-9351-7673-6484018A88AB}"/>
          </ac:spMkLst>
        </pc:spChg>
        <pc:spChg chg="mod">
          <ac:chgData name="Bradley DEYSEL" userId="eb652434-ba0d-4f6d-bc67-94b5b671a75a" providerId="ADAL" clId="{4582205B-D3F2-4DB7-BBCB-488FEECED662}" dt="2025-10-20T14:32:07.247" v="4246" actId="1076"/>
          <ac:spMkLst>
            <pc:docMk/>
            <pc:sldMk cId="144535696" sldId="259"/>
            <ac:spMk id="8" creationId="{9C534AD6-3C17-FB99-FD1F-42F056C33E46}"/>
          </ac:spMkLst>
        </pc:spChg>
        <pc:spChg chg="mod">
          <ac:chgData name="Bradley DEYSEL" userId="eb652434-ba0d-4f6d-bc67-94b5b671a75a" providerId="ADAL" clId="{4582205B-D3F2-4DB7-BBCB-488FEECED662}" dt="2025-10-20T14:33:12.734" v="4255" actId="14100"/>
          <ac:spMkLst>
            <pc:docMk/>
            <pc:sldMk cId="144535696" sldId="259"/>
            <ac:spMk id="13" creationId="{73045F38-A2B5-3B54-3340-C8BF6DD25123}"/>
          </ac:spMkLst>
        </pc:spChg>
        <pc:spChg chg="mod">
          <ac:chgData name="Bradley DEYSEL" userId="eb652434-ba0d-4f6d-bc67-94b5b671a75a" providerId="ADAL" clId="{4582205B-D3F2-4DB7-BBCB-488FEECED662}" dt="2025-10-20T09:04:27.671" v="68" actId="207"/>
          <ac:spMkLst>
            <pc:docMk/>
            <pc:sldMk cId="144535696" sldId="259"/>
            <ac:spMk id="18" creationId="{33652432-D9B4-EA27-DF1A-0C85550A3990}"/>
          </ac:spMkLst>
        </pc:spChg>
        <pc:picChg chg="add del mod ord">
          <ac:chgData name="Bradley DEYSEL" userId="eb652434-ba0d-4f6d-bc67-94b5b671a75a" providerId="ADAL" clId="{4582205B-D3F2-4DB7-BBCB-488FEECED662}" dt="2025-10-20T13:35:48.303" v="1693" actId="1076"/>
          <ac:picMkLst>
            <pc:docMk/>
            <pc:sldMk cId="144535696" sldId="259"/>
            <ac:picMk id="9" creationId="{DD9E8FBE-AA17-D6E6-C5BE-BACD96625884}"/>
          </ac:picMkLst>
        </pc:picChg>
        <pc:picChg chg="add mod modCrop">
          <ac:chgData name="Bradley DEYSEL" userId="eb652434-ba0d-4f6d-bc67-94b5b671a75a" providerId="ADAL" clId="{4582205B-D3F2-4DB7-BBCB-488FEECED662}" dt="2025-10-20T13:42:41.228" v="1716" actId="1582"/>
          <ac:picMkLst>
            <pc:docMk/>
            <pc:sldMk cId="144535696" sldId="259"/>
            <ac:picMk id="11" creationId="{03210E64-5268-6B4C-F279-B42E58EA641D}"/>
          </ac:picMkLst>
        </pc:picChg>
      </pc:sldChg>
      <pc:sldChg chg="addSp delSp modSp mod delAnim modAnim">
        <pc:chgData name="Bradley DEYSEL" userId="eb652434-ba0d-4f6d-bc67-94b5b671a75a" providerId="ADAL" clId="{4582205B-D3F2-4DB7-BBCB-488FEECED662}" dt="2025-11-14T14:31:48.577" v="4534" actId="1076"/>
        <pc:sldMkLst>
          <pc:docMk/>
          <pc:sldMk cId="1675910266" sldId="260"/>
        </pc:sldMkLst>
        <pc:spChg chg="mod">
          <ac:chgData name="Bradley DEYSEL" userId="eb652434-ba0d-4f6d-bc67-94b5b671a75a" providerId="ADAL" clId="{4582205B-D3F2-4DB7-BBCB-488FEECED662}" dt="2025-10-20T14:09:56.217" v="4059" actId="207"/>
          <ac:spMkLst>
            <pc:docMk/>
            <pc:sldMk cId="1675910266" sldId="260"/>
            <ac:spMk id="2" creationId="{F4636E1E-3167-53C0-2E9D-4EFEF83700D1}"/>
          </ac:spMkLst>
        </pc:spChg>
        <pc:spChg chg="mod">
          <ac:chgData name="Bradley DEYSEL" userId="eb652434-ba0d-4f6d-bc67-94b5b671a75a" providerId="ADAL" clId="{4582205B-D3F2-4DB7-BBCB-488FEECED662}" dt="2025-11-14T14:31:34.952" v="4530" actId="20577"/>
          <ac:spMkLst>
            <pc:docMk/>
            <pc:sldMk cId="1675910266" sldId="260"/>
            <ac:spMk id="3" creationId="{9F448480-4F0C-BC4B-BBC9-3B6399D4E3DE}"/>
          </ac:spMkLst>
        </pc:spChg>
        <pc:spChg chg="mod">
          <ac:chgData name="Bradley DEYSEL" userId="eb652434-ba0d-4f6d-bc67-94b5b671a75a" providerId="ADAL" clId="{4582205B-D3F2-4DB7-BBCB-488FEECED662}" dt="2025-11-14T14:31:45.958" v="4533" actId="1076"/>
          <ac:spMkLst>
            <pc:docMk/>
            <pc:sldMk cId="1675910266" sldId="260"/>
            <ac:spMk id="6" creationId="{F9CC3219-A1BF-2EBB-CA99-AA632926573C}"/>
          </ac:spMkLst>
        </pc:spChg>
        <pc:spChg chg="mod ord">
          <ac:chgData name="Bradley DEYSEL" userId="eb652434-ba0d-4f6d-bc67-94b5b671a75a" providerId="ADAL" clId="{4582205B-D3F2-4DB7-BBCB-488FEECED662}" dt="2025-11-14T14:31:48.577" v="4534" actId="1076"/>
          <ac:spMkLst>
            <pc:docMk/>
            <pc:sldMk cId="1675910266" sldId="260"/>
            <ac:spMk id="9" creationId="{6E81EC16-4899-BF9D-E5F4-5142C0A16CA5}"/>
          </ac:spMkLst>
        </pc:spChg>
        <pc:spChg chg="mod ord">
          <ac:chgData name="Bradley DEYSEL" userId="eb652434-ba0d-4f6d-bc67-94b5b671a75a" providerId="ADAL" clId="{4582205B-D3F2-4DB7-BBCB-488FEECED662}" dt="2025-10-20T13:51:08.530" v="2582" actId="1076"/>
          <ac:spMkLst>
            <pc:docMk/>
            <pc:sldMk cId="1675910266" sldId="260"/>
            <ac:spMk id="13" creationId="{3338FDFF-8508-81AA-A640-2603C135C885}"/>
          </ac:spMkLst>
        </pc:spChg>
        <pc:spChg chg="mod">
          <ac:chgData name="Bradley DEYSEL" userId="eb652434-ba0d-4f6d-bc67-94b5b671a75a" providerId="ADAL" clId="{4582205B-D3F2-4DB7-BBCB-488FEECED662}" dt="2025-10-20T09:05:08.396" v="69" actId="207"/>
          <ac:spMkLst>
            <pc:docMk/>
            <pc:sldMk cId="1675910266" sldId="260"/>
            <ac:spMk id="44" creationId="{671D59B2-B9F4-C44E-44AD-96EA77F916BE}"/>
          </ac:spMkLst>
        </pc:spChg>
        <pc:picChg chg="add ord">
          <ac:chgData name="Bradley DEYSEL" userId="eb652434-ba0d-4f6d-bc67-94b5b671a75a" providerId="ADAL" clId="{4582205B-D3F2-4DB7-BBCB-488FEECED662}" dt="2025-10-20T09:16:02.242" v="75" actId="167"/>
          <ac:picMkLst>
            <pc:docMk/>
            <pc:sldMk cId="1675910266" sldId="260"/>
            <ac:picMk id="5" creationId="{54338F90-0CA4-C051-FE3B-A5E055AEA61F}"/>
          </ac:picMkLst>
        </pc:picChg>
        <pc:picChg chg="add mod">
          <ac:chgData name="Bradley DEYSEL" userId="eb652434-ba0d-4f6d-bc67-94b5b671a75a" providerId="ADAL" clId="{4582205B-D3F2-4DB7-BBCB-488FEECED662}" dt="2025-10-20T13:51:06.436" v="2581" actId="1076"/>
          <ac:picMkLst>
            <pc:docMk/>
            <pc:sldMk cId="1675910266" sldId="260"/>
            <ac:picMk id="8" creationId="{80DD0C56-BB77-3E57-A282-300E20259ADB}"/>
          </ac:picMkLst>
        </pc:picChg>
      </pc:sldChg>
      <pc:sldChg chg="addSp delSp modSp mod">
        <pc:chgData name="Bradley DEYSEL" userId="eb652434-ba0d-4f6d-bc67-94b5b671a75a" providerId="ADAL" clId="{4582205B-D3F2-4DB7-BBCB-488FEECED662}" dt="2025-10-20T13:51:45.431" v="2587" actId="20577"/>
        <pc:sldMkLst>
          <pc:docMk/>
          <pc:sldMk cId="2433912177" sldId="270"/>
        </pc:sldMkLst>
        <pc:spChg chg="mod">
          <ac:chgData name="Bradley DEYSEL" userId="eb652434-ba0d-4f6d-bc67-94b5b671a75a" providerId="ADAL" clId="{4582205B-D3F2-4DB7-BBCB-488FEECED662}" dt="2025-10-20T13:51:45.431" v="2587" actId="20577"/>
          <ac:spMkLst>
            <pc:docMk/>
            <pc:sldMk cId="2433912177" sldId="270"/>
            <ac:spMk id="6" creationId="{B17699E2-DF46-2034-F941-3D2D723E9D6B}"/>
          </ac:spMkLst>
        </pc:spChg>
        <pc:picChg chg="add mod ord">
          <ac:chgData name="Bradley DEYSEL" userId="eb652434-ba0d-4f6d-bc67-94b5b671a75a" providerId="ADAL" clId="{4582205B-D3F2-4DB7-BBCB-488FEECED662}" dt="2025-10-20T13:22:54.186" v="845" actId="14100"/>
          <ac:picMkLst>
            <pc:docMk/>
            <pc:sldMk cId="2433912177" sldId="270"/>
            <ac:picMk id="4" creationId="{E38ACAB9-5842-9FD3-5F49-C6F0AB5E5F29}"/>
          </ac:picMkLst>
        </pc:picChg>
        <pc:picChg chg="add mod">
          <ac:chgData name="Bradley DEYSEL" userId="eb652434-ba0d-4f6d-bc67-94b5b671a75a" providerId="ADAL" clId="{4582205B-D3F2-4DB7-BBCB-488FEECED662}" dt="2025-10-20T13:24:31.602" v="1144" actId="14100"/>
          <ac:picMkLst>
            <pc:docMk/>
            <pc:sldMk cId="2433912177" sldId="270"/>
            <ac:picMk id="5" creationId="{B568A43B-7F2D-EECF-6646-14F716FC2055}"/>
          </ac:picMkLst>
        </pc:picChg>
      </pc:sldChg>
      <pc:sldChg chg="addSp delSp modSp mod">
        <pc:chgData name="Bradley DEYSEL" userId="eb652434-ba0d-4f6d-bc67-94b5b671a75a" providerId="ADAL" clId="{4582205B-D3F2-4DB7-BBCB-488FEECED662}" dt="2025-10-20T13:46:42.388" v="2144" actId="20577"/>
        <pc:sldMkLst>
          <pc:docMk/>
          <pc:sldMk cId="1432744459" sldId="290"/>
        </pc:sldMkLst>
        <pc:spChg chg="mod">
          <ac:chgData name="Bradley DEYSEL" userId="eb652434-ba0d-4f6d-bc67-94b5b671a75a" providerId="ADAL" clId="{4582205B-D3F2-4DB7-BBCB-488FEECED662}" dt="2025-10-20T13:46:42.388" v="2144" actId="20577"/>
          <ac:spMkLst>
            <pc:docMk/>
            <pc:sldMk cId="1432744459" sldId="290"/>
            <ac:spMk id="3" creationId="{3BB80164-8909-C639-1120-CEED64B6BC9F}"/>
          </ac:spMkLst>
        </pc:spChg>
        <pc:picChg chg="add ord">
          <ac:chgData name="Bradley DEYSEL" userId="eb652434-ba0d-4f6d-bc67-94b5b671a75a" providerId="ADAL" clId="{4582205B-D3F2-4DB7-BBCB-488FEECED662}" dt="2025-10-20T09:18:11.041" v="87" actId="167"/>
          <ac:picMkLst>
            <pc:docMk/>
            <pc:sldMk cId="1432744459" sldId="290"/>
            <ac:picMk id="4" creationId="{8C78D666-DC59-BDC0-7DCD-9C9117198314}"/>
          </ac:picMkLst>
        </pc:picChg>
        <pc:picChg chg="mod">
          <ac:chgData name="Bradley DEYSEL" userId="eb652434-ba0d-4f6d-bc67-94b5b671a75a" providerId="ADAL" clId="{4582205B-D3F2-4DB7-BBCB-488FEECED662}" dt="2025-10-20T13:44:01.196" v="1717" actId="14100"/>
          <ac:picMkLst>
            <pc:docMk/>
            <pc:sldMk cId="1432744459" sldId="290"/>
            <ac:picMk id="6" creationId="{3EB077AB-37C4-FF2C-9B96-272962E935BC}"/>
          </ac:picMkLst>
        </pc:picChg>
      </pc:sldChg>
      <pc:sldChg chg="addSp delSp modSp mod">
        <pc:chgData name="Bradley DEYSEL" userId="eb652434-ba0d-4f6d-bc67-94b5b671a75a" providerId="ADAL" clId="{4582205B-D3F2-4DB7-BBCB-488FEECED662}" dt="2025-10-20T14:01:04.031" v="4004" actId="207"/>
        <pc:sldMkLst>
          <pc:docMk/>
          <pc:sldMk cId="299848669" sldId="300"/>
        </pc:sldMkLst>
        <pc:spChg chg="mod">
          <ac:chgData name="Bradley DEYSEL" userId="eb652434-ba0d-4f6d-bc67-94b5b671a75a" providerId="ADAL" clId="{4582205B-D3F2-4DB7-BBCB-488FEECED662}" dt="2025-10-20T14:01:04.031" v="4004" actId="207"/>
          <ac:spMkLst>
            <pc:docMk/>
            <pc:sldMk cId="299848669" sldId="300"/>
            <ac:spMk id="3" creationId="{65A7FE24-EE17-2E9F-8372-5E909F541540}"/>
          </ac:spMkLst>
        </pc:spChg>
        <pc:picChg chg="add ord">
          <ac:chgData name="Bradley DEYSEL" userId="eb652434-ba0d-4f6d-bc67-94b5b671a75a" providerId="ADAL" clId="{4582205B-D3F2-4DB7-BBCB-488FEECED662}" dt="2025-10-20T09:16:14.557" v="79" actId="167"/>
          <ac:picMkLst>
            <pc:docMk/>
            <pc:sldMk cId="299848669" sldId="300"/>
            <ac:picMk id="5" creationId="{F3CFB319-5996-D2EE-4D26-68F69128A802}"/>
          </ac:picMkLst>
        </pc:picChg>
        <pc:picChg chg="add mod modCrop">
          <ac:chgData name="Bradley DEYSEL" userId="eb652434-ba0d-4f6d-bc67-94b5b671a75a" providerId="ADAL" clId="{4582205B-D3F2-4DB7-BBCB-488FEECED662}" dt="2025-10-20T09:28:04.896" v="104" actId="1440"/>
          <ac:picMkLst>
            <pc:docMk/>
            <pc:sldMk cId="299848669" sldId="300"/>
            <ac:picMk id="6" creationId="{E7B5AB9A-56D5-90DA-3281-E8F4AA711058}"/>
          </ac:picMkLst>
        </pc:picChg>
      </pc:sldChg>
      <pc:sldChg chg="addSp delSp modSp mod">
        <pc:chgData name="Bradley DEYSEL" userId="eb652434-ba0d-4f6d-bc67-94b5b671a75a" providerId="ADAL" clId="{4582205B-D3F2-4DB7-BBCB-488FEECED662}" dt="2025-10-20T13:48:44.715" v="2566" actId="20577"/>
        <pc:sldMkLst>
          <pc:docMk/>
          <pc:sldMk cId="1208504242" sldId="307"/>
        </pc:sldMkLst>
        <pc:spChg chg="mod">
          <ac:chgData name="Bradley DEYSEL" userId="eb652434-ba0d-4f6d-bc67-94b5b671a75a" providerId="ADAL" clId="{4582205B-D3F2-4DB7-BBCB-488FEECED662}" dt="2025-10-20T13:48:44.715" v="2566" actId="20577"/>
          <ac:spMkLst>
            <pc:docMk/>
            <pc:sldMk cId="1208504242" sldId="307"/>
            <ac:spMk id="7" creationId="{2BA1DABB-3CAB-11B8-ACE7-C6A8E69D7D2E}"/>
          </ac:spMkLst>
        </pc:spChg>
        <pc:picChg chg="add ord">
          <ac:chgData name="Bradley DEYSEL" userId="eb652434-ba0d-4f6d-bc67-94b5b671a75a" providerId="ADAL" clId="{4582205B-D3F2-4DB7-BBCB-488FEECED662}" dt="2025-10-20T09:18:03.743" v="85" actId="167"/>
          <ac:picMkLst>
            <pc:docMk/>
            <pc:sldMk cId="1208504242" sldId="307"/>
            <ac:picMk id="3" creationId="{EB976BB0-5891-D7A0-2858-DDDBE0619E2E}"/>
          </ac:picMkLst>
        </pc:picChg>
        <pc:picChg chg="mod">
          <ac:chgData name="Bradley DEYSEL" userId="eb652434-ba0d-4f6d-bc67-94b5b671a75a" providerId="ADAL" clId="{4582205B-D3F2-4DB7-BBCB-488FEECED662}" dt="2025-10-20T13:21:20.859" v="665" actId="14100"/>
          <ac:picMkLst>
            <pc:docMk/>
            <pc:sldMk cId="1208504242" sldId="307"/>
            <ac:picMk id="34" creationId="{B32B7210-093B-2A98-ECE8-C2C896469A19}"/>
          </ac:picMkLst>
        </pc:picChg>
      </pc:sldChg>
      <pc:sldChg chg="addSp delSp modSp mod modAnim">
        <pc:chgData name="Bradley DEYSEL" userId="eb652434-ba0d-4f6d-bc67-94b5b671a75a" providerId="ADAL" clId="{4582205B-D3F2-4DB7-BBCB-488FEECED662}" dt="2025-11-14T14:32:30.632" v="4535"/>
        <pc:sldMkLst>
          <pc:docMk/>
          <pc:sldMk cId="32879927" sldId="308"/>
        </pc:sldMkLst>
        <pc:spChg chg="mod">
          <ac:chgData name="Bradley DEYSEL" userId="eb652434-ba0d-4f6d-bc67-94b5b671a75a" providerId="ADAL" clId="{4582205B-D3F2-4DB7-BBCB-488FEECED662}" dt="2025-10-20T14:12:02.262" v="4158" actId="6549"/>
          <ac:spMkLst>
            <pc:docMk/>
            <pc:sldMk cId="32879927" sldId="308"/>
            <ac:spMk id="2" creationId="{199A492A-1F19-F828-33E9-94E29BADF151}"/>
          </ac:spMkLst>
        </pc:spChg>
        <pc:spChg chg="mod">
          <ac:chgData name="Bradley DEYSEL" userId="eb652434-ba0d-4f6d-bc67-94b5b671a75a" providerId="ADAL" clId="{4582205B-D3F2-4DB7-BBCB-488FEECED662}" dt="2025-10-20T14:14:45.031" v="4202" actId="20577"/>
          <ac:spMkLst>
            <pc:docMk/>
            <pc:sldMk cId="32879927" sldId="308"/>
            <ac:spMk id="3" creationId="{BB5C4E9A-C4C9-98E2-5881-3D981543850E}"/>
          </ac:spMkLst>
        </pc:spChg>
        <pc:spChg chg="mod">
          <ac:chgData name="Bradley DEYSEL" userId="eb652434-ba0d-4f6d-bc67-94b5b671a75a" providerId="ADAL" clId="{4582205B-D3F2-4DB7-BBCB-488FEECED662}" dt="2025-10-20T14:12:13.403" v="4166" actId="20577"/>
          <ac:spMkLst>
            <pc:docMk/>
            <pc:sldMk cId="32879927" sldId="308"/>
            <ac:spMk id="5" creationId="{2DFA54BD-AC84-D998-7E74-E79CA8EC0439}"/>
          </ac:spMkLst>
        </pc:spChg>
        <pc:spChg chg="mod">
          <ac:chgData name="Bradley DEYSEL" userId="eb652434-ba0d-4f6d-bc67-94b5b671a75a" providerId="ADAL" clId="{4582205B-D3F2-4DB7-BBCB-488FEECED662}" dt="2025-10-20T14:12:17.965" v="4175" actId="20577"/>
          <ac:spMkLst>
            <pc:docMk/>
            <pc:sldMk cId="32879927" sldId="308"/>
            <ac:spMk id="6" creationId="{B59B9584-436D-A01B-C246-E488E16BA476}"/>
          </ac:spMkLst>
        </pc:spChg>
        <pc:spChg chg="mod">
          <ac:chgData name="Bradley DEYSEL" userId="eb652434-ba0d-4f6d-bc67-94b5b671a75a" providerId="ADAL" clId="{4582205B-D3F2-4DB7-BBCB-488FEECED662}" dt="2025-10-20T14:15:19.267" v="4215" actId="20577"/>
          <ac:spMkLst>
            <pc:docMk/>
            <pc:sldMk cId="32879927" sldId="308"/>
            <ac:spMk id="7" creationId="{4FEB35C3-FF3B-3111-0DD4-6D7E29016CC5}"/>
          </ac:spMkLst>
        </pc:spChg>
        <pc:spChg chg="mod">
          <ac:chgData name="Bradley DEYSEL" userId="eb652434-ba0d-4f6d-bc67-94b5b671a75a" providerId="ADAL" clId="{4582205B-D3F2-4DB7-BBCB-488FEECED662}" dt="2025-10-20T14:12:45.902" v="4182" actId="20577"/>
          <ac:spMkLst>
            <pc:docMk/>
            <pc:sldMk cId="32879927" sldId="308"/>
            <ac:spMk id="8" creationId="{D0CA303B-6418-FA54-C881-8E06EE698383}"/>
          </ac:spMkLst>
        </pc:spChg>
        <pc:spChg chg="mod">
          <ac:chgData name="Bradley DEYSEL" userId="eb652434-ba0d-4f6d-bc67-94b5b671a75a" providerId="ADAL" clId="{4582205B-D3F2-4DB7-BBCB-488FEECED662}" dt="2025-10-20T14:17:35.009" v="4239" actId="20577"/>
          <ac:spMkLst>
            <pc:docMk/>
            <pc:sldMk cId="32879927" sldId="308"/>
            <ac:spMk id="9" creationId="{2670F5EA-F329-9F84-E40D-3DFC5C53F554}"/>
          </ac:spMkLst>
        </pc:spChg>
        <pc:spChg chg="mod">
          <ac:chgData name="Bradley DEYSEL" userId="eb652434-ba0d-4f6d-bc67-94b5b671a75a" providerId="ADAL" clId="{4582205B-D3F2-4DB7-BBCB-488FEECED662}" dt="2025-11-14T14:32:30.632" v="4535"/>
          <ac:spMkLst>
            <pc:docMk/>
            <pc:sldMk cId="32879927" sldId="308"/>
            <ac:spMk id="10" creationId="{FE3A76B9-1EB6-AD83-603D-26C7A0B72A7F}"/>
          </ac:spMkLst>
        </pc:spChg>
        <pc:spChg chg="mod">
          <ac:chgData name="Bradley DEYSEL" userId="eb652434-ba0d-4f6d-bc67-94b5b671a75a" providerId="ADAL" clId="{4582205B-D3F2-4DB7-BBCB-488FEECED662}" dt="2025-10-20T14:16:40.966" v="4226" actId="20577"/>
          <ac:spMkLst>
            <pc:docMk/>
            <pc:sldMk cId="32879927" sldId="308"/>
            <ac:spMk id="11" creationId="{B0107358-60DF-0056-AAC8-3EF865BA7C31}"/>
          </ac:spMkLst>
        </pc:spChg>
        <pc:spChg chg="mod">
          <ac:chgData name="Bradley DEYSEL" userId="eb652434-ba0d-4f6d-bc67-94b5b671a75a" providerId="ADAL" clId="{4582205B-D3F2-4DB7-BBCB-488FEECED662}" dt="2025-10-20T14:13:09.965" v="4191" actId="20577"/>
          <ac:spMkLst>
            <pc:docMk/>
            <pc:sldMk cId="32879927" sldId="308"/>
            <ac:spMk id="12" creationId="{59D86E2D-82A1-CADA-677D-B66D6D239E5E}"/>
          </ac:spMkLst>
        </pc:spChg>
        <pc:picChg chg="add ord">
          <ac:chgData name="Bradley DEYSEL" userId="eb652434-ba0d-4f6d-bc67-94b5b671a75a" providerId="ADAL" clId="{4582205B-D3F2-4DB7-BBCB-488FEECED662}" dt="2025-10-20T09:16:21.100" v="81" actId="167"/>
          <ac:picMkLst>
            <pc:docMk/>
            <pc:sldMk cId="32879927" sldId="308"/>
            <ac:picMk id="15" creationId="{A2234566-36F9-6F9A-AF2E-C473874EFBD6}"/>
          </ac:picMkLst>
        </pc:picChg>
      </pc:sldChg>
      <pc:sldChg chg="delSp modSp add mod">
        <pc:chgData name="Bradley DEYSEL" userId="eb652434-ba0d-4f6d-bc67-94b5b671a75a" providerId="ADAL" clId="{4582205B-D3F2-4DB7-BBCB-488FEECED662}" dt="2025-11-14T14:30:23.798" v="4527" actId="20577"/>
        <pc:sldMkLst>
          <pc:docMk/>
          <pc:sldMk cId="1127071219" sldId="309"/>
        </pc:sldMkLst>
        <pc:spChg chg="mod">
          <ac:chgData name="Bradley DEYSEL" userId="eb652434-ba0d-4f6d-bc67-94b5b671a75a" providerId="ADAL" clId="{4582205B-D3F2-4DB7-BBCB-488FEECED662}" dt="2025-11-14T14:30:23.798" v="4527" actId="20577"/>
          <ac:spMkLst>
            <pc:docMk/>
            <pc:sldMk cId="1127071219" sldId="309"/>
            <ac:spMk id="6" creationId="{D17D9159-8837-239B-20DE-8488BB7DDD65}"/>
          </ac:spMkLst>
        </pc:spChg>
        <pc:spChg chg="mod">
          <ac:chgData name="Bradley DEYSEL" userId="eb652434-ba0d-4f6d-bc67-94b5b671a75a" providerId="ADAL" clId="{4582205B-D3F2-4DB7-BBCB-488FEECED662}" dt="2025-10-20T13:31:26.784" v="1683"/>
          <ac:spMkLst>
            <pc:docMk/>
            <pc:sldMk cId="1127071219" sldId="309"/>
            <ac:spMk id="10" creationId="{5D5FAFA1-C6A3-CBBD-B5AF-731254E1CE8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6122AC-A7CE-4997-83DD-BF7273D88653}" type="datetimeFigureOut">
              <a:rPr lang="en-GB" smtClean="0"/>
              <a:t>14/11/2025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917CF97-7BAA-4248-8F22-4D6A27E6F739}" type="slidenum">
              <a:rPr lang="en-GB" smtClean="0"/>
              <a:t>‹#›</a:t>
            </a:fld>
            <a:endParaRPr lang="en-GB"/>
          </a:p>
        </p:txBody>
      </p:sp>
    </p:spTree>
    <p:extLst>
      <p:ext uri="{BB962C8B-B14F-4D97-AF65-F5344CB8AC3E}">
        <p14:creationId xmlns:p14="http://schemas.microsoft.com/office/powerpoint/2010/main" val="40850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17CF97-7BAA-4248-8F22-4D6A27E6F739}" type="slidenum">
              <a:rPr lang="en-GB" smtClean="0"/>
              <a:t>1</a:t>
            </a:fld>
            <a:endParaRPr lang="en-GB"/>
          </a:p>
        </p:txBody>
      </p:sp>
    </p:spTree>
    <p:extLst>
      <p:ext uri="{BB962C8B-B14F-4D97-AF65-F5344CB8AC3E}">
        <p14:creationId xmlns:p14="http://schemas.microsoft.com/office/powerpoint/2010/main" val="388131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17CF97-7BAA-4248-8F22-4D6A27E6F739}" type="slidenum">
              <a:rPr lang="en-GB" smtClean="0"/>
              <a:t>2</a:t>
            </a:fld>
            <a:endParaRPr lang="en-GB"/>
          </a:p>
        </p:txBody>
      </p:sp>
    </p:spTree>
    <p:extLst>
      <p:ext uri="{BB962C8B-B14F-4D97-AF65-F5344CB8AC3E}">
        <p14:creationId xmlns:p14="http://schemas.microsoft.com/office/powerpoint/2010/main" val="346672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17CF97-7BAA-4248-8F22-4D6A27E6F739}" type="slidenum">
              <a:rPr lang="en-GB" smtClean="0"/>
              <a:t>3</a:t>
            </a:fld>
            <a:endParaRPr lang="en-GB"/>
          </a:p>
        </p:txBody>
      </p:sp>
    </p:spTree>
    <p:extLst>
      <p:ext uri="{BB962C8B-B14F-4D97-AF65-F5344CB8AC3E}">
        <p14:creationId xmlns:p14="http://schemas.microsoft.com/office/powerpoint/2010/main" val="255776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DBEA6-C6C8-4CE8-C7AA-E5A352933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606B9-04AC-1738-3CE4-964141AF7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A4551-8F88-25F7-C7F2-A7A8A46707C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96E45AD-0BDB-FB65-3095-44C5D01452EB}"/>
              </a:ext>
            </a:extLst>
          </p:cNvPr>
          <p:cNvSpPr>
            <a:spLocks noGrp="1"/>
          </p:cNvSpPr>
          <p:nvPr>
            <p:ph type="sldNum" sz="quarter" idx="5"/>
          </p:nvPr>
        </p:nvSpPr>
        <p:spPr/>
        <p:txBody>
          <a:bodyPr/>
          <a:lstStyle/>
          <a:p>
            <a:fld id="{2917CF97-7BAA-4248-8F22-4D6A27E6F739}" type="slidenum">
              <a:rPr lang="en-GB" smtClean="0"/>
              <a:t>4</a:t>
            </a:fld>
            <a:endParaRPr lang="en-GB"/>
          </a:p>
        </p:txBody>
      </p:sp>
    </p:spTree>
    <p:extLst>
      <p:ext uri="{BB962C8B-B14F-4D97-AF65-F5344CB8AC3E}">
        <p14:creationId xmlns:p14="http://schemas.microsoft.com/office/powerpoint/2010/main" val="290570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F8BC2-489B-FA62-9DB8-29CCE0CD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84758-552D-70E5-3D0A-88AB05303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91A88-FBC8-F17F-ABF5-678320684A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E47957-F63F-4B91-90C6-0540C45B1067}"/>
              </a:ext>
            </a:extLst>
          </p:cNvPr>
          <p:cNvSpPr>
            <a:spLocks noGrp="1"/>
          </p:cNvSpPr>
          <p:nvPr>
            <p:ph type="sldNum" sz="quarter" idx="5"/>
          </p:nvPr>
        </p:nvSpPr>
        <p:spPr/>
        <p:txBody>
          <a:bodyPr/>
          <a:lstStyle/>
          <a:p>
            <a:fld id="{2917CF97-7BAA-4248-8F22-4D6A27E6F739}" type="slidenum">
              <a:rPr lang="en-GB" smtClean="0"/>
              <a:t>5</a:t>
            </a:fld>
            <a:endParaRPr lang="en-GB"/>
          </a:p>
        </p:txBody>
      </p:sp>
    </p:spTree>
    <p:extLst>
      <p:ext uri="{BB962C8B-B14F-4D97-AF65-F5344CB8AC3E}">
        <p14:creationId xmlns:p14="http://schemas.microsoft.com/office/powerpoint/2010/main" val="3449784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F8BC2-489B-FA62-9DB8-29CCE0CD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84758-552D-70E5-3D0A-88AB05303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91A88-FBC8-F17F-ABF5-678320684A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E47957-F63F-4B91-90C6-0540C45B1067}"/>
              </a:ext>
            </a:extLst>
          </p:cNvPr>
          <p:cNvSpPr>
            <a:spLocks noGrp="1"/>
          </p:cNvSpPr>
          <p:nvPr>
            <p:ph type="sldNum" sz="quarter" idx="5"/>
          </p:nvPr>
        </p:nvSpPr>
        <p:spPr/>
        <p:txBody>
          <a:bodyPr/>
          <a:lstStyle/>
          <a:p>
            <a:fld id="{2917CF97-7BAA-4248-8F22-4D6A27E6F739}" type="slidenum">
              <a:rPr lang="en-GB" smtClean="0"/>
              <a:t>6</a:t>
            </a:fld>
            <a:endParaRPr lang="en-GB"/>
          </a:p>
        </p:txBody>
      </p:sp>
    </p:spTree>
    <p:extLst>
      <p:ext uri="{BB962C8B-B14F-4D97-AF65-F5344CB8AC3E}">
        <p14:creationId xmlns:p14="http://schemas.microsoft.com/office/powerpoint/2010/main" val="3449784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F8BC2-489B-FA62-9DB8-29CCE0CD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84758-552D-70E5-3D0A-88AB05303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91A88-FBC8-F17F-ABF5-678320684A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E47957-F63F-4B91-90C6-0540C45B1067}"/>
              </a:ext>
            </a:extLst>
          </p:cNvPr>
          <p:cNvSpPr>
            <a:spLocks noGrp="1"/>
          </p:cNvSpPr>
          <p:nvPr>
            <p:ph type="sldNum" sz="quarter" idx="5"/>
          </p:nvPr>
        </p:nvSpPr>
        <p:spPr/>
        <p:txBody>
          <a:bodyPr/>
          <a:lstStyle/>
          <a:p>
            <a:fld id="{2917CF97-7BAA-4248-8F22-4D6A27E6F739}" type="slidenum">
              <a:rPr lang="en-GB" smtClean="0"/>
              <a:t>7</a:t>
            </a:fld>
            <a:endParaRPr lang="en-GB"/>
          </a:p>
        </p:txBody>
      </p:sp>
    </p:spTree>
    <p:extLst>
      <p:ext uri="{BB962C8B-B14F-4D97-AF65-F5344CB8AC3E}">
        <p14:creationId xmlns:p14="http://schemas.microsoft.com/office/powerpoint/2010/main" val="3449784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29FB0-5F1F-59C9-3039-1E1BD68339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BB159-1329-FC60-CD46-49A450EB94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E0245-1251-0BB9-EF41-C556F633554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C6AB4F1-B54F-2DDA-31B0-D17970D660A7}"/>
              </a:ext>
            </a:extLst>
          </p:cNvPr>
          <p:cNvSpPr>
            <a:spLocks noGrp="1"/>
          </p:cNvSpPr>
          <p:nvPr>
            <p:ph type="sldNum" sz="quarter" idx="5"/>
          </p:nvPr>
        </p:nvSpPr>
        <p:spPr/>
        <p:txBody>
          <a:bodyPr/>
          <a:lstStyle/>
          <a:p>
            <a:fld id="{2917CF97-7BAA-4248-8F22-4D6A27E6F739}" type="slidenum">
              <a:rPr lang="en-GB" smtClean="0"/>
              <a:t>8</a:t>
            </a:fld>
            <a:endParaRPr lang="en-GB"/>
          </a:p>
        </p:txBody>
      </p:sp>
    </p:spTree>
    <p:extLst>
      <p:ext uri="{BB962C8B-B14F-4D97-AF65-F5344CB8AC3E}">
        <p14:creationId xmlns:p14="http://schemas.microsoft.com/office/powerpoint/2010/main" val="177699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41FA5-6617-46D7-9EB7-B62344BD408E}"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26238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96347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84381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56832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04146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2572907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171231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4076439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53751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53751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14/11/2025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16542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41FA5-6617-46D7-9EB7-B62344BD408E}" type="datetimeFigureOut">
              <a:rPr lang="en-GB" smtClean="0"/>
              <a:t>14/11/2025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70863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41FA5-6617-46D7-9EB7-B62344BD408E}" type="datetimeFigureOut">
              <a:rPr lang="en-GB" smtClean="0"/>
              <a:t>14/11/2025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222007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A841FA5-6617-46D7-9EB7-B62344BD408E}" type="datetimeFigureOut">
              <a:rPr lang="en-GB" smtClean="0"/>
              <a:t>14/11/2025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3040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41FA5-6617-46D7-9EB7-B62344BD408E}" type="datetimeFigureOut">
              <a:rPr lang="en-GB" smtClean="0"/>
              <a:t>14/11/2025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04441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841FA5-6617-46D7-9EB7-B62344BD408E}" type="datetimeFigureOut">
              <a:rPr lang="en-GB" smtClean="0"/>
              <a:t>14/11/2025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13051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841FA5-6617-46D7-9EB7-B62344BD408E}" type="datetimeFigureOut">
              <a:rPr lang="en-GB" smtClean="0"/>
              <a:t>14/11/2025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64395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841FA5-6617-46D7-9EB7-B62344BD408E}" type="datetimeFigureOut">
              <a:rPr lang="en-GB" smtClean="0"/>
              <a:t>14/11/2025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2C35187-C2A3-44C0-A037-C52CD3C9CD43}" type="slidenum">
              <a:rPr lang="en-GB" smtClean="0"/>
              <a:t>‹#›</a:t>
            </a:fld>
            <a:endParaRPr lang="en-GB"/>
          </a:p>
        </p:txBody>
      </p:sp>
    </p:spTree>
    <p:extLst>
      <p:ext uri="{BB962C8B-B14F-4D97-AF65-F5344CB8AC3E}">
        <p14:creationId xmlns:p14="http://schemas.microsoft.com/office/powerpoint/2010/main" val="4285898219"/>
      </p:ext>
    </p:extLst>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 id="2147485137" r:id="rId12"/>
    <p:sldLayoutId id="2147485138" r:id="rId13"/>
    <p:sldLayoutId id="2147485139" r:id="rId14"/>
    <p:sldLayoutId id="2147485140" r:id="rId15"/>
    <p:sldLayoutId id="214748514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841FA5-6617-46D7-9EB7-B62344BD408E}" type="datetimeFigureOut">
              <a:rPr lang="en-GB" smtClean="0"/>
              <a:t>14/11/2025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2C35187-C2A3-44C0-A037-C52CD3C9CD43}" type="slidenum">
              <a:rPr lang="en-GB" smtClean="0"/>
              <a:t>‹#›</a:t>
            </a:fld>
            <a:endParaRPr lang="en-GB"/>
          </a:p>
        </p:txBody>
      </p:sp>
    </p:spTree>
    <p:extLst>
      <p:ext uri="{BB962C8B-B14F-4D97-AF65-F5344CB8AC3E}">
        <p14:creationId xmlns:p14="http://schemas.microsoft.com/office/powerpoint/2010/main" val="4285898219"/>
      </p:ext>
    </p:extLst>
  </p:cSld>
  <p:clrMap bg1="lt1" tx1="dk1" bg2="lt2" tx2="dk2" accent1="accent1" accent2="accent2" accent3="accent3" accent4="accent4" accent5="accent5" accent6="accent6" hlink="hlink" folHlink="folHlink"/>
  <p:sldLayoutIdLst>
    <p:sldLayoutId id="2147485143"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youtu.be/d3cd240A7OQ" TargetMode="External"/><Relationship Id="rId13" Type="http://schemas.openxmlformats.org/officeDocument/2006/relationships/slide" Target="slide8.xml"/><Relationship Id="rId3" Type="http://schemas.openxmlformats.org/officeDocument/2006/relationships/image" Target="../media/image1.png"/><Relationship Id="rId7" Type="http://schemas.openxmlformats.org/officeDocument/2006/relationships/slide" Target="slide6.xml"/><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hyperlink" Target="https://youtu.be/Bb9iBUM_wXA" TargetMode="External"/><Relationship Id="rId5" Type="http://schemas.openxmlformats.org/officeDocument/2006/relationships/image" Target="../media/image3.png"/><Relationship Id="rId10" Type="http://schemas.openxmlformats.org/officeDocument/2006/relationships/hyperlink" Target="https://youtu.be/8Vz06vixswc" TargetMode="External"/><Relationship Id="rId4" Type="http://schemas.openxmlformats.org/officeDocument/2006/relationships/image" Target="../media/image2.jpeg"/><Relationship Id="rId9" Type="http://schemas.openxmlformats.org/officeDocument/2006/relationships/hyperlink" Target="https://youtu.be/AiFFG0FQql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youtu.be/AOK73LZvaZI" TargetMode="Externa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hyperlink" Target="https://www.merriam-webster.com/word-of-the-day" TargetMode="External"/><Relationship Id="rId5" Type="http://schemas.openxmlformats.org/officeDocument/2006/relationships/image" Target="../media/image6.jpe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9E8FBE-AA17-D6E6-C5BE-BACD96625884}"/>
              </a:ext>
            </a:extLst>
          </p:cNvPr>
          <p:cNvPicPr>
            <a:picLocks noChangeAspect="1"/>
          </p:cNvPicPr>
          <p:nvPr/>
        </p:nvPicPr>
        <p:blipFill>
          <a:blip r:embed="rId3"/>
          <a:stretch>
            <a:fillRect/>
          </a:stretch>
        </p:blipFill>
        <p:spPr>
          <a:xfrm>
            <a:off x="0" y="-36707"/>
            <a:ext cx="12192000" cy="6894707"/>
          </a:xfrm>
          <a:prstGeom prst="rect">
            <a:avLst/>
          </a:prstGeom>
        </p:spPr>
      </p:pic>
      <p:pic>
        <p:nvPicPr>
          <p:cNvPr id="1038" name="Picture 14" descr="day-1-1">
            <a:extLst>
              <a:ext uri="{FF2B5EF4-FFF2-40B4-BE49-F238E27FC236}">
                <a16:creationId xmlns:a16="http://schemas.microsoft.com/office/drawing/2014/main" id="{354155A9-0D03-49BB-8F63-AB4CA996C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7" y="19359"/>
            <a:ext cx="1168387" cy="13127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3489" y="11896"/>
            <a:ext cx="1455728" cy="1312754"/>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B84F166B-2995-3A3C-555D-1617C7F89036}"/>
              </a:ext>
            </a:extLst>
          </p:cNvPr>
          <p:cNvSpPr/>
          <p:nvPr/>
        </p:nvSpPr>
        <p:spPr>
          <a:xfrm>
            <a:off x="1699765" y="33952"/>
            <a:ext cx="8706317" cy="627232"/>
          </a:xfrm>
          <a:prstGeom prst="round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rgbClr val="002060"/>
                </a:solidFill>
                <a:latin typeface="Lucida Calligraphy" panose="03010101010101010101" pitchFamily="66" charset="0"/>
              </a:rPr>
              <a:t>The theme for this half term: </a:t>
            </a:r>
          </a:p>
          <a:p>
            <a:pPr algn="ctr"/>
            <a:r>
              <a:rPr lang="en-GB" sz="1900" b="1" dirty="0">
                <a:solidFill>
                  <a:schemeClr val="bg1"/>
                </a:solidFill>
                <a:latin typeface="Lucida Calligraphy" panose="03010101010101010101" pitchFamily="66" charset="0"/>
              </a:rPr>
              <a:t>School Mission Statement: Deeply Christian; Open to All</a:t>
            </a:r>
          </a:p>
        </p:txBody>
      </p:sp>
      <p:sp>
        <p:nvSpPr>
          <p:cNvPr id="17" name="Rectangle: Rounded Corners 16">
            <a:extLst>
              <a:ext uri="{FF2B5EF4-FFF2-40B4-BE49-F238E27FC236}">
                <a16:creationId xmlns:a16="http://schemas.microsoft.com/office/drawing/2014/main" id="{57BD8A17-5EAE-60F2-2A55-78F46AED1A48}"/>
              </a:ext>
            </a:extLst>
          </p:cNvPr>
          <p:cNvSpPr/>
          <p:nvPr/>
        </p:nvSpPr>
        <p:spPr>
          <a:xfrm>
            <a:off x="1699764" y="686553"/>
            <a:ext cx="8706317" cy="441585"/>
          </a:xfrm>
          <a:prstGeom prst="round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Lucida Calligraphy" panose="03010101010101010101" pitchFamily="66" charset="0"/>
              </a:rPr>
              <a:t>The Equality and Diversity theme for this half term: </a:t>
            </a:r>
            <a:r>
              <a:rPr lang="en-GB" b="1" dirty="0">
                <a:solidFill>
                  <a:srgbClr val="7030A0"/>
                </a:solidFill>
                <a:latin typeface="Lucida Calligraphy" panose="03010101010101010101" pitchFamily="66" charset="0"/>
              </a:rPr>
              <a:t>Religion/Belief </a:t>
            </a:r>
          </a:p>
        </p:txBody>
      </p:sp>
      <p:sp>
        <p:nvSpPr>
          <p:cNvPr id="18" name="Rectangle: Rounded Corners 17">
            <a:extLst>
              <a:ext uri="{FF2B5EF4-FFF2-40B4-BE49-F238E27FC236}">
                <a16:creationId xmlns:a16="http://schemas.microsoft.com/office/drawing/2014/main" id="{33652432-D9B4-EA27-DF1A-0C85550A3990}"/>
              </a:ext>
            </a:extLst>
          </p:cNvPr>
          <p:cNvSpPr/>
          <p:nvPr/>
        </p:nvSpPr>
        <p:spPr>
          <a:xfrm>
            <a:off x="1699763" y="1166546"/>
            <a:ext cx="8706317" cy="460570"/>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chemeClr val="tx1"/>
                </a:solidFill>
                <a:latin typeface="Lucida Calligraphy" panose="03010101010101010101" pitchFamily="66" charset="0"/>
              </a:rPr>
              <a:t>The theme for this week: </a:t>
            </a:r>
            <a:r>
              <a:rPr lang="en-GB" sz="1900" b="1" dirty="0">
                <a:solidFill>
                  <a:srgbClr val="FFFF00"/>
                </a:solidFill>
                <a:latin typeface="Lucida Calligraphy" panose="03010101010101010101" pitchFamily="66" charset="0"/>
              </a:rPr>
              <a:t>Faith</a:t>
            </a:r>
          </a:p>
        </p:txBody>
      </p:sp>
      <p:sp>
        <p:nvSpPr>
          <p:cNvPr id="8" name="TextBox 7">
            <a:hlinkClick r:id="rId6" action="ppaction://hlinksldjump"/>
            <a:extLst>
              <a:ext uri="{FF2B5EF4-FFF2-40B4-BE49-F238E27FC236}">
                <a16:creationId xmlns:a16="http://schemas.microsoft.com/office/drawing/2014/main" id="{9C534AD6-3C17-FB99-FD1F-42F056C33E46}"/>
              </a:ext>
            </a:extLst>
          </p:cNvPr>
          <p:cNvSpPr txBox="1"/>
          <p:nvPr/>
        </p:nvSpPr>
        <p:spPr>
          <a:xfrm>
            <a:off x="158638" y="3008702"/>
            <a:ext cx="2597288" cy="2331184"/>
          </a:xfrm>
          <a:prstGeom prst="horizontalScroll">
            <a:avLst/>
          </a:prstGeom>
          <a:solidFill>
            <a:srgbClr val="FFFF00"/>
          </a:solidFill>
          <a:ln w="28575">
            <a:solidFill>
              <a:srgbClr val="C00000"/>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600" b="1" dirty="0">
                <a:solidFill>
                  <a:srgbClr val="C00000"/>
                </a:solidFill>
                <a:latin typeface="Baguet Script"/>
              </a:rPr>
              <a:t>Click for the verses of the day</a:t>
            </a:r>
            <a:endParaRPr lang="en-US" sz="3600" dirty="0">
              <a:solidFill>
                <a:srgbClr val="C00000"/>
              </a:solidFill>
              <a:latin typeface="Baguet Script"/>
            </a:endParaRPr>
          </a:p>
        </p:txBody>
      </p:sp>
      <p:grpSp>
        <p:nvGrpSpPr>
          <p:cNvPr id="7" name="Graphic 5">
            <a:extLst>
              <a:ext uri="{FF2B5EF4-FFF2-40B4-BE49-F238E27FC236}">
                <a16:creationId xmlns:a16="http://schemas.microsoft.com/office/drawing/2014/main" id="{3BBE94F2-C5E9-C20C-589D-36DDC3CD7796}"/>
              </a:ext>
            </a:extLst>
          </p:cNvPr>
          <p:cNvGrpSpPr/>
          <p:nvPr/>
        </p:nvGrpSpPr>
        <p:grpSpPr>
          <a:xfrm>
            <a:off x="9964353" y="5767497"/>
            <a:ext cx="4358137" cy="1027357"/>
            <a:chOff x="10780741" y="5310484"/>
            <a:chExt cx="5567519" cy="1238520"/>
          </a:xfrm>
          <a:solidFill>
            <a:schemeClr val="tx1"/>
          </a:solidFill>
        </p:grpSpPr>
        <p:sp>
          <p:nvSpPr>
            <p:cNvPr id="10" name="Freeform: Shape 9">
              <a:extLst>
                <a:ext uri="{FF2B5EF4-FFF2-40B4-BE49-F238E27FC236}">
                  <a16:creationId xmlns:a16="http://schemas.microsoft.com/office/drawing/2014/main" id="{5AC4BB43-22BB-327D-0F98-0384ECBF2E84}"/>
                </a:ext>
              </a:extLst>
            </p:cNvPr>
            <p:cNvSpPr/>
            <p:nvPr/>
          </p:nvSpPr>
          <p:spPr>
            <a:xfrm>
              <a:off x="11007371" y="5525344"/>
              <a:ext cx="77045" cy="637430"/>
            </a:xfrm>
            <a:custGeom>
              <a:avLst/>
              <a:gdLst>
                <a:gd name="connsiteX0" fmla="*/ 0 w 77045"/>
                <a:gd name="connsiteY0" fmla="*/ 637418 h 637430"/>
                <a:gd name="connsiteX1" fmla="*/ 33 w 77045"/>
                <a:gd name="connsiteY1" fmla="*/ 637293 h 637430"/>
                <a:gd name="connsiteX2" fmla="*/ 13745 w 77045"/>
                <a:gd name="connsiteY2" fmla="*/ 470812 h 637430"/>
                <a:gd name="connsiteX3" fmla="*/ 13745 w 77045"/>
                <a:gd name="connsiteY3" fmla="*/ 166594 h 637430"/>
                <a:gd name="connsiteX4" fmla="*/ 39 w 77045"/>
                <a:gd name="connsiteY4" fmla="*/ 113 h 637430"/>
                <a:gd name="connsiteX5" fmla="*/ 5 w 77045"/>
                <a:gd name="connsiteY5" fmla="*/ -12 h 637430"/>
                <a:gd name="connsiteX6" fmla="*/ 77046 w 77045"/>
                <a:gd name="connsiteY6" fmla="*/ -12 h 637430"/>
                <a:gd name="connsiteX7" fmla="*/ 77014 w 77045"/>
                <a:gd name="connsiteY7" fmla="*/ 111 h 637430"/>
                <a:gd name="connsiteX8" fmla="*/ 63299 w 77045"/>
                <a:gd name="connsiteY8" fmla="*/ 166594 h 637430"/>
                <a:gd name="connsiteX9" fmla="*/ 63299 w 77045"/>
                <a:gd name="connsiteY9" fmla="*/ 470812 h 637430"/>
                <a:gd name="connsiteX10" fmla="*/ 77014 w 77045"/>
                <a:gd name="connsiteY10" fmla="*/ 637287 h 637430"/>
                <a:gd name="connsiteX11" fmla="*/ 77046 w 77045"/>
                <a:gd name="connsiteY11" fmla="*/ 637418 h 637430"/>
                <a:gd name="connsiteX12" fmla="*/ 5 w 77045"/>
                <a:gd name="connsiteY12" fmla="*/ 637418 h 63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45" h="637430">
                  <a:moveTo>
                    <a:pt x="0" y="637418"/>
                  </a:moveTo>
                  <a:lnTo>
                    <a:pt x="33" y="637293"/>
                  </a:lnTo>
                  <a:cubicBezTo>
                    <a:pt x="8362" y="605069"/>
                    <a:pt x="13745" y="539726"/>
                    <a:pt x="13745" y="470812"/>
                  </a:cubicBezTo>
                  <a:lnTo>
                    <a:pt x="13745" y="166594"/>
                  </a:lnTo>
                  <a:cubicBezTo>
                    <a:pt x="13745" y="97680"/>
                    <a:pt x="8362" y="32337"/>
                    <a:pt x="39" y="113"/>
                  </a:cubicBezTo>
                  <a:lnTo>
                    <a:pt x="5" y="-12"/>
                  </a:lnTo>
                  <a:lnTo>
                    <a:pt x="77046" y="-12"/>
                  </a:lnTo>
                  <a:lnTo>
                    <a:pt x="77014" y="111"/>
                  </a:lnTo>
                  <a:cubicBezTo>
                    <a:pt x="68685" y="32328"/>
                    <a:pt x="63299" y="97669"/>
                    <a:pt x="63299" y="166594"/>
                  </a:cubicBezTo>
                  <a:lnTo>
                    <a:pt x="63299" y="470812"/>
                  </a:lnTo>
                  <a:cubicBezTo>
                    <a:pt x="63299" y="539732"/>
                    <a:pt x="68685" y="605075"/>
                    <a:pt x="77014" y="637287"/>
                  </a:cubicBezTo>
                  <a:lnTo>
                    <a:pt x="77046" y="637418"/>
                  </a:lnTo>
                  <a:lnTo>
                    <a:pt x="5" y="637418"/>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12" name="Freeform: Shape 11">
              <a:extLst>
                <a:ext uri="{FF2B5EF4-FFF2-40B4-BE49-F238E27FC236}">
                  <a16:creationId xmlns:a16="http://schemas.microsoft.com/office/drawing/2014/main" id="{6861F7FF-ED20-0595-6AA3-7A81FC417CF9}"/>
                </a:ext>
              </a:extLst>
            </p:cNvPr>
            <p:cNvSpPr/>
            <p:nvPr/>
          </p:nvSpPr>
          <p:spPr>
            <a:xfrm>
              <a:off x="11599188" y="5526371"/>
              <a:ext cx="74364" cy="635373"/>
            </a:xfrm>
            <a:custGeom>
              <a:avLst/>
              <a:gdLst>
                <a:gd name="connsiteX0" fmla="*/ 0 w 74364"/>
                <a:gd name="connsiteY0" fmla="*/ 635361 h 635373"/>
                <a:gd name="connsiteX1" fmla="*/ 13451 w 74364"/>
                <a:gd name="connsiteY1" fmla="*/ 469782 h 635373"/>
                <a:gd name="connsiteX2" fmla="*/ 13451 w 74364"/>
                <a:gd name="connsiteY2" fmla="*/ 165564 h 635373"/>
                <a:gd name="connsiteX3" fmla="*/ 0 w 74364"/>
                <a:gd name="connsiteY3" fmla="*/ -12 h 635373"/>
                <a:gd name="connsiteX4" fmla="*/ 74358 w 74364"/>
                <a:gd name="connsiteY4" fmla="*/ -12 h 635373"/>
                <a:gd name="connsiteX5" fmla="*/ 60936 w 74364"/>
                <a:gd name="connsiteY5" fmla="*/ 165564 h 635373"/>
                <a:gd name="connsiteX6" fmla="*/ 60936 w 74364"/>
                <a:gd name="connsiteY6" fmla="*/ 469782 h 635373"/>
                <a:gd name="connsiteX7" fmla="*/ 74364 w 74364"/>
                <a:gd name="connsiteY7" fmla="*/ 635361 h 63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4" h="635373">
                  <a:moveTo>
                    <a:pt x="0" y="635361"/>
                  </a:moveTo>
                  <a:cubicBezTo>
                    <a:pt x="8194" y="602525"/>
                    <a:pt x="13451" y="537888"/>
                    <a:pt x="13451" y="469782"/>
                  </a:cubicBezTo>
                  <a:lnTo>
                    <a:pt x="13451" y="165564"/>
                  </a:lnTo>
                  <a:cubicBezTo>
                    <a:pt x="13451" y="97374"/>
                    <a:pt x="8183" y="32658"/>
                    <a:pt x="0" y="-12"/>
                  </a:cubicBezTo>
                  <a:lnTo>
                    <a:pt x="74358" y="-12"/>
                  </a:lnTo>
                  <a:cubicBezTo>
                    <a:pt x="66178" y="32731"/>
                    <a:pt x="60936" y="97374"/>
                    <a:pt x="60936" y="165564"/>
                  </a:cubicBezTo>
                  <a:lnTo>
                    <a:pt x="60936" y="469782"/>
                  </a:lnTo>
                  <a:cubicBezTo>
                    <a:pt x="60936" y="538057"/>
                    <a:pt x="66196" y="602776"/>
                    <a:pt x="74364" y="635361"/>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15" name="Freeform: Shape 14">
              <a:extLst>
                <a:ext uri="{FF2B5EF4-FFF2-40B4-BE49-F238E27FC236}">
                  <a16:creationId xmlns:a16="http://schemas.microsoft.com/office/drawing/2014/main" id="{61E213E1-A65F-EDDB-F483-CFF5AE123919}"/>
                </a:ext>
              </a:extLst>
            </p:cNvPr>
            <p:cNvSpPr/>
            <p:nvPr/>
          </p:nvSpPr>
          <p:spPr>
            <a:xfrm>
              <a:off x="11204303" y="5982159"/>
              <a:ext cx="89294" cy="119064"/>
            </a:xfrm>
            <a:custGeom>
              <a:avLst/>
              <a:gdLst>
                <a:gd name="connsiteX0" fmla="*/ 89295 w 89294"/>
                <a:gd name="connsiteY0" fmla="*/ 119052 h 119064"/>
                <a:gd name="connsiteX1" fmla="*/ 8098 w 89294"/>
                <a:gd name="connsiteY1" fmla="*/ 80480 h 119064"/>
                <a:gd name="connsiteX2" fmla="*/ 0 w 89294"/>
                <a:gd name="connsiteY2" fmla="*/ -12 h 119064"/>
                <a:gd name="connsiteX3" fmla="*/ 1948 w 89294"/>
                <a:gd name="connsiteY3" fmla="*/ 3045 h 119064"/>
                <a:gd name="connsiteX4" fmla="*/ 29003 w 89294"/>
                <a:gd name="connsiteY4" fmla="*/ 39172 h 119064"/>
                <a:gd name="connsiteX5" fmla="*/ 89295 w 89294"/>
                <a:gd name="connsiteY5" fmla="*/ 82695 h 119064"/>
                <a:gd name="connsiteX6" fmla="*/ 89295 w 89294"/>
                <a:gd name="connsiteY6" fmla="*/ 119046 h 11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94" h="119064">
                  <a:moveTo>
                    <a:pt x="89295" y="119052"/>
                  </a:moveTo>
                  <a:cubicBezTo>
                    <a:pt x="57814" y="113299"/>
                    <a:pt x="31238" y="100676"/>
                    <a:pt x="8098" y="80480"/>
                  </a:cubicBezTo>
                  <a:lnTo>
                    <a:pt x="0" y="-12"/>
                  </a:lnTo>
                  <a:cubicBezTo>
                    <a:pt x="650" y="1021"/>
                    <a:pt x="1301" y="2039"/>
                    <a:pt x="1948" y="3045"/>
                  </a:cubicBezTo>
                  <a:cubicBezTo>
                    <a:pt x="10948" y="17051"/>
                    <a:pt x="19802" y="28872"/>
                    <a:pt x="29003" y="39172"/>
                  </a:cubicBezTo>
                  <a:cubicBezTo>
                    <a:pt x="48246" y="60713"/>
                    <a:pt x="67975" y="74952"/>
                    <a:pt x="89295" y="82695"/>
                  </a:cubicBezTo>
                  <a:lnTo>
                    <a:pt x="89295" y="119046"/>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19" name="Freeform: Shape 18">
              <a:extLst>
                <a:ext uri="{FF2B5EF4-FFF2-40B4-BE49-F238E27FC236}">
                  <a16:creationId xmlns:a16="http://schemas.microsoft.com/office/drawing/2014/main" id="{D92D2B76-580B-84A0-D7FC-057C997E93C9}"/>
                </a:ext>
              </a:extLst>
            </p:cNvPr>
            <p:cNvSpPr/>
            <p:nvPr/>
          </p:nvSpPr>
          <p:spPr>
            <a:xfrm>
              <a:off x="10780741" y="5317392"/>
              <a:ext cx="1121071" cy="1231612"/>
            </a:xfrm>
            <a:custGeom>
              <a:avLst/>
              <a:gdLst>
                <a:gd name="connsiteX0" fmla="*/ 560528 w 1121071"/>
                <a:gd name="connsiteY0" fmla="*/ 1231600 h 1231612"/>
                <a:gd name="connsiteX1" fmla="*/ 175389 w 1121071"/>
                <a:gd name="connsiteY1" fmla="*/ 1074962 h 1231612"/>
                <a:gd name="connsiteX2" fmla="*/ 15856 w 1121071"/>
                <a:gd name="connsiteY2" fmla="*/ 696734 h 1231612"/>
                <a:gd name="connsiteX3" fmla="*/ 15856 w 1121071"/>
                <a:gd name="connsiteY3" fmla="*/ 173788 h 1231612"/>
                <a:gd name="connsiteX4" fmla="*/ 2371 w 1121071"/>
                <a:gd name="connsiteY4" fmla="*/ 9081 h 1231612"/>
                <a:gd name="connsiteX5" fmla="*/ 0 w 1121071"/>
                <a:gd name="connsiteY5" fmla="*/ -12 h 1231612"/>
                <a:gd name="connsiteX6" fmla="*/ 1121071 w 1121071"/>
                <a:gd name="connsiteY6" fmla="*/ -12 h 1231612"/>
                <a:gd name="connsiteX7" fmla="*/ 1118705 w 1121071"/>
                <a:gd name="connsiteY7" fmla="*/ 9093 h 1231612"/>
                <a:gd name="connsiteX8" fmla="*/ 1105222 w 1121071"/>
                <a:gd name="connsiteY8" fmla="*/ 172674 h 1231612"/>
                <a:gd name="connsiteX9" fmla="*/ 1105222 w 1121071"/>
                <a:gd name="connsiteY9" fmla="*/ 696734 h 1231612"/>
                <a:gd name="connsiteX10" fmla="*/ 945696 w 1121071"/>
                <a:gd name="connsiteY10" fmla="*/ 1074962 h 1231612"/>
                <a:gd name="connsiteX11" fmla="*/ 560534 w 1121071"/>
                <a:gd name="connsiteY11" fmla="*/ 1231600 h 1231612"/>
                <a:gd name="connsiteX12" fmla="*/ 57733 w 1121071"/>
                <a:gd name="connsiteY12" fmla="*/ 49642 h 1231612"/>
                <a:gd name="connsiteX13" fmla="*/ 64063 w 1121071"/>
                <a:gd name="connsiteY13" fmla="*/ 167983 h 1231612"/>
                <a:gd name="connsiteX14" fmla="*/ 64063 w 1121071"/>
                <a:gd name="connsiteY14" fmla="*/ 696734 h 1231612"/>
                <a:gd name="connsiteX15" fmla="*/ 209489 w 1121071"/>
                <a:gd name="connsiteY15" fmla="*/ 1041452 h 1231612"/>
                <a:gd name="connsiteX16" fmla="*/ 560528 w 1121071"/>
                <a:gd name="connsiteY16" fmla="*/ 1184265 h 1231612"/>
                <a:gd name="connsiteX17" fmla="*/ 911567 w 1121071"/>
                <a:gd name="connsiteY17" fmla="*/ 1041452 h 1231612"/>
                <a:gd name="connsiteX18" fmla="*/ 1056993 w 1121071"/>
                <a:gd name="connsiteY18" fmla="*/ 696734 h 1231612"/>
                <a:gd name="connsiteX19" fmla="*/ 1056993 w 1121071"/>
                <a:gd name="connsiteY19" fmla="*/ 173788 h 1231612"/>
                <a:gd name="connsiteX20" fmla="*/ 1063344 w 1121071"/>
                <a:gd name="connsiteY20" fmla="*/ 49642 h 1231612"/>
                <a:gd name="connsiteX21" fmla="*/ 1063613 w 1121071"/>
                <a:gd name="connsiteY21" fmla="*/ 47349 h 1231612"/>
                <a:gd name="connsiteX22" fmla="*/ 57460 w 1121071"/>
                <a:gd name="connsiteY22" fmla="*/ 47349 h 1231612"/>
                <a:gd name="connsiteX23" fmla="*/ 57728 w 1121071"/>
                <a:gd name="connsiteY23" fmla="*/ 49642 h 123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1071" h="1231612">
                  <a:moveTo>
                    <a:pt x="560528" y="1231600"/>
                  </a:moveTo>
                  <a:cubicBezTo>
                    <a:pt x="415026" y="1231600"/>
                    <a:pt x="278252" y="1175972"/>
                    <a:pt x="175389" y="1074962"/>
                  </a:cubicBezTo>
                  <a:cubicBezTo>
                    <a:pt x="72509" y="973938"/>
                    <a:pt x="15856" y="839617"/>
                    <a:pt x="15856" y="696734"/>
                  </a:cubicBezTo>
                  <a:lnTo>
                    <a:pt x="15856" y="173788"/>
                  </a:lnTo>
                  <a:cubicBezTo>
                    <a:pt x="15856" y="105437"/>
                    <a:pt x="10561" y="40785"/>
                    <a:pt x="2371" y="9081"/>
                  </a:cubicBezTo>
                  <a:lnTo>
                    <a:pt x="0" y="-12"/>
                  </a:lnTo>
                  <a:lnTo>
                    <a:pt x="1121071" y="-12"/>
                  </a:lnTo>
                  <a:lnTo>
                    <a:pt x="1118705" y="9093"/>
                  </a:lnTo>
                  <a:cubicBezTo>
                    <a:pt x="1110578" y="40462"/>
                    <a:pt x="1105289" y="104673"/>
                    <a:pt x="1105222" y="172674"/>
                  </a:cubicBezTo>
                  <a:lnTo>
                    <a:pt x="1105222" y="696734"/>
                  </a:lnTo>
                  <a:cubicBezTo>
                    <a:pt x="1105222" y="839597"/>
                    <a:pt x="1048568" y="973918"/>
                    <a:pt x="945696" y="1074962"/>
                  </a:cubicBezTo>
                  <a:cubicBezTo>
                    <a:pt x="842810" y="1175972"/>
                    <a:pt x="706021" y="1231600"/>
                    <a:pt x="560534" y="1231600"/>
                  </a:cubicBezTo>
                  <a:close/>
                  <a:moveTo>
                    <a:pt x="57733" y="49642"/>
                  </a:moveTo>
                  <a:cubicBezTo>
                    <a:pt x="61630" y="82864"/>
                    <a:pt x="63880" y="124895"/>
                    <a:pt x="64063" y="167983"/>
                  </a:cubicBezTo>
                  <a:lnTo>
                    <a:pt x="64063" y="696734"/>
                  </a:lnTo>
                  <a:cubicBezTo>
                    <a:pt x="64063" y="826939"/>
                    <a:pt x="115712" y="949364"/>
                    <a:pt x="209489" y="1041452"/>
                  </a:cubicBezTo>
                  <a:cubicBezTo>
                    <a:pt x="303265" y="1133546"/>
                    <a:pt x="427935" y="1184265"/>
                    <a:pt x="560528" y="1184265"/>
                  </a:cubicBezTo>
                  <a:cubicBezTo>
                    <a:pt x="693121" y="1184265"/>
                    <a:pt x="817785" y="1133546"/>
                    <a:pt x="911567" y="1041452"/>
                  </a:cubicBezTo>
                  <a:cubicBezTo>
                    <a:pt x="1005349" y="949387"/>
                    <a:pt x="1056993" y="826962"/>
                    <a:pt x="1056993" y="696734"/>
                  </a:cubicBezTo>
                  <a:lnTo>
                    <a:pt x="1056993" y="173788"/>
                  </a:lnTo>
                  <a:cubicBezTo>
                    <a:pt x="1056993" y="129297"/>
                    <a:pt x="1059310" y="84045"/>
                    <a:pt x="1063344" y="49642"/>
                  </a:cubicBezTo>
                  <a:lnTo>
                    <a:pt x="1063613" y="47349"/>
                  </a:lnTo>
                  <a:lnTo>
                    <a:pt x="57460" y="47349"/>
                  </a:lnTo>
                  <a:lnTo>
                    <a:pt x="57728" y="49642"/>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0" name="Freeform: Shape 19">
              <a:extLst>
                <a:ext uri="{FF2B5EF4-FFF2-40B4-BE49-F238E27FC236}">
                  <a16:creationId xmlns:a16="http://schemas.microsoft.com/office/drawing/2014/main" id="{EDA85D8A-4607-2CB9-66A3-E4C007143A34}"/>
                </a:ext>
              </a:extLst>
            </p:cNvPr>
            <p:cNvSpPr/>
            <p:nvPr/>
          </p:nvSpPr>
          <p:spPr>
            <a:xfrm>
              <a:off x="11222279" y="5590812"/>
              <a:ext cx="366526" cy="707329"/>
            </a:xfrm>
            <a:custGeom>
              <a:avLst/>
              <a:gdLst>
                <a:gd name="connsiteX0" fmla="*/ 81684 w 366526"/>
                <a:gd name="connsiteY0" fmla="*/ 707318 h 707329"/>
                <a:gd name="connsiteX1" fmla="*/ 95141 w 366526"/>
                <a:gd name="connsiteY1" fmla="*/ 541742 h 707329"/>
                <a:gd name="connsiteX2" fmla="*/ 95141 w 366526"/>
                <a:gd name="connsiteY2" fmla="*/ 301910 h 707329"/>
                <a:gd name="connsiteX3" fmla="*/ 118902 w 366526"/>
                <a:gd name="connsiteY3" fmla="*/ 317199 h 707329"/>
                <a:gd name="connsiteX4" fmla="*/ 142628 w 366526"/>
                <a:gd name="connsiteY4" fmla="*/ 333466 h 707329"/>
                <a:gd name="connsiteX5" fmla="*/ 142628 w 366526"/>
                <a:gd name="connsiteY5" fmla="*/ 479327 h 707329"/>
                <a:gd name="connsiteX6" fmla="*/ 146494 w 366526"/>
                <a:gd name="connsiteY6" fmla="*/ 478432 h 707329"/>
                <a:gd name="connsiteX7" fmla="*/ 165897 w 366526"/>
                <a:gd name="connsiteY7" fmla="*/ 471588 h 707329"/>
                <a:gd name="connsiteX8" fmla="*/ 206076 w 366526"/>
                <a:gd name="connsiteY8" fmla="*/ 402455 h 707329"/>
                <a:gd name="connsiteX9" fmla="*/ 166095 w 366526"/>
                <a:gd name="connsiteY9" fmla="*/ 322147 h 707329"/>
                <a:gd name="connsiteX10" fmla="*/ 146316 w 366526"/>
                <a:gd name="connsiteY10" fmla="*/ 307202 h 707329"/>
                <a:gd name="connsiteX11" fmla="*/ 143168 w 366526"/>
                <a:gd name="connsiteY11" fmla="*/ 305014 h 707329"/>
                <a:gd name="connsiteX12" fmla="*/ 131861 w 366526"/>
                <a:gd name="connsiteY12" fmla="*/ 297584 h 707329"/>
                <a:gd name="connsiteX13" fmla="*/ 74606 w 366526"/>
                <a:gd name="connsiteY13" fmla="*/ 260742 h 707329"/>
                <a:gd name="connsiteX14" fmla="*/ 72827 w 366526"/>
                <a:gd name="connsiteY14" fmla="*/ 259555 h 707329"/>
                <a:gd name="connsiteX15" fmla="*/ 43808 w 366526"/>
                <a:gd name="connsiteY15" fmla="*/ 236844 h 707329"/>
                <a:gd name="connsiteX16" fmla="*/ 24496 w 366526"/>
                <a:gd name="connsiteY16" fmla="*/ 215464 h 707329"/>
                <a:gd name="connsiteX17" fmla="*/ 0 w 366526"/>
                <a:gd name="connsiteY17" fmla="*/ 142565 h 707329"/>
                <a:gd name="connsiteX18" fmla="*/ 59859 w 366526"/>
                <a:gd name="connsiteY18" fmla="*/ 48837 h 707329"/>
                <a:gd name="connsiteX19" fmla="*/ 67109 w 366526"/>
                <a:gd name="connsiteY19" fmla="*/ 46010 h 707329"/>
                <a:gd name="connsiteX20" fmla="*/ 70414 w 366526"/>
                <a:gd name="connsiteY20" fmla="*/ 83465 h 707329"/>
                <a:gd name="connsiteX21" fmla="*/ 48785 w 366526"/>
                <a:gd name="connsiteY21" fmla="*/ 133554 h 707329"/>
                <a:gd name="connsiteX22" fmla="*/ 71517 w 366526"/>
                <a:gd name="connsiteY22" fmla="*/ 191108 h 707329"/>
                <a:gd name="connsiteX23" fmla="*/ 73778 w 366526"/>
                <a:gd name="connsiteY23" fmla="*/ 193643 h 707329"/>
                <a:gd name="connsiteX24" fmla="*/ 89907 w 366526"/>
                <a:gd name="connsiteY24" fmla="*/ 209084 h 707329"/>
                <a:gd name="connsiteX25" fmla="*/ 95100 w 366526"/>
                <a:gd name="connsiteY25" fmla="*/ 213494 h 707329"/>
                <a:gd name="connsiteX26" fmla="*/ 95100 w 366526"/>
                <a:gd name="connsiteY26" fmla="*/ 155019 h 707329"/>
                <a:gd name="connsiteX27" fmla="*/ 81824 w 366526"/>
                <a:gd name="connsiteY27" fmla="*/ 519 h 707329"/>
                <a:gd name="connsiteX28" fmla="*/ 112388 w 366526"/>
                <a:gd name="connsiteY28" fmla="*/ -12 h 707329"/>
                <a:gd name="connsiteX29" fmla="*/ 125437 w 366526"/>
                <a:gd name="connsiteY29" fmla="*/ -12 h 707329"/>
                <a:gd name="connsiteX30" fmla="*/ 155908 w 366526"/>
                <a:gd name="connsiteY30" fmla="*/ 519 h 707329"/>
                <a:gd name="connsiteX31" fmla="*/ 149767 w 366526"/>
                <a:gd name="connsiteY31" fmla="*/ 35502 h 707329"/>
                <a:gd name="connsiteX32" fmla="*/ 149382 w 366526"/>
                <a:gd name="connsiteY32" fmla="*/ 38507 h 707329"/>
                <a:gd name="connsiteX33" fmla="*/ 152439 w 366526"/>
                <a:gd name="connsiteY33" fmla="*/ 38942 h 707329"/>
                <a:gd name="connsiteX34" fmla="*/ 165243 w 366526"/>
                <a:gd name="connsiteY34" fmla="*/ 41144 h 707329"/>
                <a:gd name="connsiteX35" fmla="*/ 217322 w 366526"/>
                <a:gd name="connsiteY35" fmla="*/ 59759 h 707329"/>
                <a:gd name="connsiteX36" fmla="*/ 225517 w 366526"/>
                <a:gd name="connsiteY36" fmla="*/ 131226 h 707329"/>
                <a:gd name="connsiteX37" fmla="*/ 220473 w 366526"/>
                <a:gd name="connsiteY37" fmla="*/ 124863 h 707329"/>
                <a:gd name="connsiteX38" fmla="*/ 164598 w 366526"/>
                <a:gd name="connsiteY38" fmla="*/ 78429 h 707329"/>
                <a:gd name="connsiteX39" fmla="*/ 149723 w 366526"/>
                <a:gd name="connsiteY39" fmla="*/ 73106 h 707329"/>
                <a:gd name="connsiteX40" fmla="*/ 146015 w 366526"/>
                <a:gd name="connsiteY40" fmla="*/ 72111 h 707329"/>
                <a:gd name="connsiteX41" fmla="*/ 145624 w 366526"/>
                <a:gd name="connsiteY41" fmla="*/ 77703 h 707329"/>
                <a:gd name="connsiteX42" fmla="*/ 145379 w 366526"/>
                <a:gd name="connsiteY42" fmla="*/ 81420 h 707329"/>
                <a:gd name="connsiteX43" fmla="*/ 142590 w 366526"/>
                <a:gd name="connsiteY43" fmla="*/ 165559 h 707329"/>
                <a:gd name="connsiteX44" fmla="*/ 142590 w 366526"/>
                <a:gd name="connsiteY44" fmla="*/ 238489 h 707329"/>
                <a:gd name="connsiteX45" fmla="*/ 201047 w 366526"/>
                <a:gd name="connsiteY45" fmla="*/ 238489 h 707329"/>
                <a:gd name="connsiteX46" fmla="*/ 201047 w 366526"/>
                <a:gd name="connsiteY46" fmla="*/ 238358 h 707329"/>
                <a:gd name="connsiteX47" fmla="*/ 354434 w 366526"/>
                <a:gd name="connsiteY47" fmla="*/ 227725 h 707329"/>
                <a:gd name="connsiteX48" fmla="*/ 366527 w 366526"/>
                <a:gd name="connsiteY48" fmla="*/ 225172 h 707329"/>
                <a:gd name="connsiteX49" fmla="*/ 366527 w 366526"/>
                <a:gd name="connsiteY49" fmla="*/ 298196 h 707329"/>
                <a:gd name="connsiteX50" fmla="*/ 354434 w 366526"/>
                <a:gd name="connsiteY50" fmla="*/ 295664 h 707329"/>
                <a:gd name="connsiteX51" fmla="*/ 218898 w 366526"/>
                <a:gd name="connsiteY51" fmla="*/ 285148 h 707329"/>
                <a:gd name="connsiteX52" fmla="*/ 199267 w 366526"/>
                <a:gd name="connsiteY52" fmla="*/ 285148 h 707329"/>
                <a:gd name="connsiteX53" fmla="*/ 204796 w 366526"/>
                <a:gd name="connsiteY53" fmla="*/ 290553 h 707329"/>
                <a:gd name="connsiteX54" fmla="*/ 205116 w 366526"/>
                <a:gd name="connsiteY54" fmla="*/ 290790 h 707329"/>
                <a:gd name="connsiteX55" fmla="*/ 223527 w 366526"/>
                <a:gd name="connsiteY55" fmla="*/ 308203 h 707329"/>
                <a:gd name="connsiteX56" fmla="*/ 256805 w 366526"/>
                <a:gd name="connsiteY56" fmla="*/ 391466 h 707329"/>
                <a:gd name="connsiteX57" fmla="*/ 165193 w 366526"/>
                <a:gd name="connsiteY57" fmla="*/ 507604 h 707329"/>
                <a:gd name="connsiteX58" fmla="*/ 145274 w 366526"/>
                <a:gd name="connsiteY58" fmla="*/ 511703 h 707329"/>
                <a:gd name="connsiteX59" fmla="*/ 142614 w 366526"/>
                <a:gd name="connsiteY59" fmla="*/ 512108 h 707329"/>
                <a:gd name="connsiteX60" fmla="*/ 142614 w 366526"/>
                <a:gd name="connsiteY60" fmla="*/ 541730 h 707329"/>
                <a:gd name="connsiteX61" fmla="*/ 156048 w 366526"/>
                <a:gd name="connsiteY61" fmla="*/ 707306 h 707329"/>
                <a:gd name="connsiteX62" fmla="*/ 81689 w 366526"/>
                <a:gd name="connsiteY62" fmla="*/ 707306 h 7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6526" h="707329">
                  <a:moveTo>
                    <a:pt x="81684" y="707318"/>
                  </a:moveTo>
                  <a:cubicBezTo>
                    <a:pt x="89878" y="674499"/>
                    <a:pt x="95141" y="609862"/>
                    <a:pt x="95141" y="541742"/>
                  </a:cubicBezTo>
                  <a:lnTo>
                    <a:pt x="95141" y="301910"/>
                  </a:lnTo>
                  <a:lnTo>
                    <a:pt x="118902" y="317199"/>
                  </a:lnTo>
                  <a:cubicBezTo>
                    <a:pt x="128771" y="323533"/>
                    <a:pt x="136327" y="328705"/>
                    <a:pt x="142628" y="333466"/>
                  </a:cubicBezTo>
                  <a:lnTo>
                    <a:pt x="142628" y="479327"/>
                  </a:lnTo>
                  <a:lnTo>
                    <a:pt x="146494" y="478432"/>
                  </a:lnTo>
                  <a:cubicBezTo>
                    <a:pt x="153364" y="476842"/>
                    <a:pt x="159887" y="474534"/>
                    <a:pt x="165897" y="471588"/>
                  </a:cubicBezTo>
                  <a:cubicBezTo>
                    <a:pt x="192558" y="458437"/>
                    <a:pt x="206076" y="435181"/>
                    <a:pt x="206076" y="402455"/>
                  </a:cubicBezTo>
                  <a:cubicBezTo>
                    <a:pt x="206076" y="369730"/>
                    <a:pt x="194115" y="345733"/>
                    <a:pt x="166095" y="322147"/>
                  </a:cubicBezTo>
                  <a:cubicBezTo>
                    <a:pt x="160255" y="317223"/>
                    <a:pt x="153787" y="312336"/>
                    <a:pt x="146316" y="307202"/>
                  </a:cubicBezTo>
                  <a:lnTo>
                    <a:pt x="143168" y="305014"/>
                  </a:lnTo>
                  <a:cubicBezTo>
                    <a:pt x="140324" y="303094"/>
                    <a:pt x="136768" y="300717"/>
                    <a:pt x="131861" y="297584"/>
                  </a:cubicBezTo>
                  <a:lnTo>
                    <a:pt x="74606" y="260742"/>
                  </a:lnTo>
                  <a:cubicBezTo>
                    <a:pt x="74262" y="260506"/>
                    <a:pt x="72827" y="259555"/>
                    <a:pt x="72827" y="259555"/>
                  </a:cubicBezTo>
                  <a:cubicBezTo>
                    <a:pt x="61919" y="252279"/>
                    <a:pt x="52155" y="244642"/>
                    <a:pt x="43808" y="236844"/>
                  </a:cubicBezTo>
                  <a:cubicBezTo>
                    <a:pt x="36437" y="229968"/>
                    <a:pt x="29934" y="222771"/>
                    <a:pt x="24496" y="215464"/>
                  </a:cubicBezTo>
                  <a:cubicBezTo>
                    <a:pt x="8238" y="193654"/>
                    <a:pt x="0" y="169129"/>
                    <a:pt x="0" y="142565"/>
                  </a:cubicBezTo>
                  <a:cubicBezTo>
                    <a:pt x="0" y="98057"/>
                    <a:pt x="20698" y="65646"/>
                    <a:pt x="59859" y="48837"/>
                  </a:cubicBezTo>
                  <a:cubicBezTo>
                    <a:pt x="62208" y="47836"/>
                    <a:pt x="64641" y="46888"/>
                    <a:pt x="67109" y="46010"/>
                  </a:cubicBezTo>
                  <a:cubicBezTo>
                    <a:pt x="68389" y="57387"/>
                    <a:pt x="69501" y="69978"/>
                    <a:pt x="70414" y="83465"/>
                  </a:cubicBezTo>
                  <a:cubicBezTo>
                    <a:pt x="56061" y="94541"/>
                    <a:pt x="48785" y="111391"/>
                    <a:pt x="48785" y="133554"/>
                  </a:cubicBezTo>
                  <a:cubicBezTo>
                    <a:pt x="48785" y="155719"/>
                    <a:pt x="56006" y="173158"/>
                    <a:pt x="71517" y="191108"/>
                  </a:cubicBezTo>
                  <a:cubicBezTo>
                    <a:pt x="72226" y="191948"/>
                    <a:pt x="73005" y="192797"/>
                    <a:pt x="73778" y="193643"/>
                  </a:cubicBezTo>
                  <a:cubicBezTo>
                    <a:pt x="78416" y="198757"/>
                    <a:pt x="83694" y="203806"/>
                    <a:pt x="89907" y="209084"/>
                  </a:cubicBezTo>
                  <a:lnTo>
                    <a:pt x="95100" y="213494"/>
                  </a:lnTo>
                  <a:lnTo>
                    <a:pt x="95100" y="155019"/>
                  </a:lnTo>
                  <a:cubicBezTo>
                    <a:pt x="94578" y="90600"/>
                    <a:pt x="89505" y="31649"/>
                    <a:pt x="81824" y="519"/>
                  </a:cubicBezTo>
                  <a:lnTo>
                    <a:pt x="112388" y="-12"/>
                  </a:lnTo>
                  <a:lnTo>
                    <a:pt x="125437" y="-12"/>
                  </a:lnTo>
                  <a:lnTo>
                    <a:pt x="155908" y="519"/>
                  </a:lnTo>
                  <a:cubicBezTo>
                    <a:pt x="153624" y="9810"/>
                    <a:pt x="151564" y="21576"/>
                    <a:pt x="149767" y="35502"/>
                  </a:cubicBezTo>
                  <a:lnTo>
                    <a:pt x="149382" y="38507"/>
                  </a:lnTo>
                  <a:lnTo>
                    <a:pt x="152439" y="38942"/>
                  </a:lnTo>
                  <a:cubicBezTo>
                    <a:pt x="156882" y="39569"/>
                    <a:pt x="161191" y="40307"/>
                    <a:pt x="165243" y="41144"/>
                  </a:cubicBezTo>
                  <a:cubicBezTo>
                    <a:pt x="184658" y="45103"/>
                    <a:pt x="203124" y="51702"/>
                    <a:pt x="217322" y="59759"/>
                  </a:cubicBezTo>
                  <a:lnTo>
                    <a:pt x="225517" y="131226"/>
                  </a:lnTo>
                  <a:cubicBezTo>
                    <a:pt x="223857" y="129087"/>
                    <a:pt x="222177" y="126966"/>
                    <a:pt x="220473" y="124863"/>
                  </a:cubicBezTo>
                  <a:cubicBezTo>
                    <a:pt x="202077" y="102190"/>
                    <a:pt x="183800" y="87003"/>
                    <a:pt x="164598" y="78429"/>
                  </a:cubicBezTo>
                  <a:cubicBezTo>
                    <a:pt x="159665" y="76227"/>
                    <a:pt x="154659" y="74439"/>
                    <a:pt x="149723" y="73106"/>
                  </a:cubicBezTo>
                  <a:lnTo>
                    <a:pt x="146015" y="72111"/>
                  </a:lnTo>
                  <a:lnTo>
                    <a:pt x="145624" y="77703"/>
                  </a:lnTo>
                  <a:cubicBezTo>
                    <a:pt x="145537" y="78937"/>
                    <a:pt x="145446" y="80174"/>
                    <a:pt x="145379" y="81420"/>
                  </a:cubicBezTo>
                  <a:cubicBezTo>
                    <a:pt x="143576" y="107576"/>
                    <a:pt x="142608" y="136675"/>
                    <a:pt x="142590" y="165559"/>
                  </a:cubicBezTo>
                  <a:lnTo>
                    <a:pt x="142590" y="238489"/>
                  </a:lnTo>
                  <a:lnTo>
                    <a:pt x="201047" y="238489"/>
                  </a:lnTo>
                  <a:lnTo>
                    <a:pt x="201047" y="238358"/>
                  </a:lnTo>
                  <a:cubicBezTo>
                    <a:pt x="260653" y="238224"/>
                    <a:pt x="319342" y="234154"/>
                    <a:pt x="354434" y="227725"/>
                  </a:cubicBezTo>
                  <a:cubicBezTo>
                    <a:pt x="359061" y="226850"/>
                    <a:pt x="363032" y="226015"/>
                    <a:pt x="366527" y="225172"/>
                  </a:cubicBezTo>
                  <a:lnTo>
                    <a:pt x="366527" y="298196"/>
                  </a:lnTo>
                  <a:cubicBezTo>
                    <a:pt x="362836" y="297312"/>
                    <a:pt x="358810" y="296464"/>
                    <a:pt x="354434" y="295664"/>
                  </a:cubicBezTo>
                  <a:cubicBezTo>
                    <a:pt x="322627" y="289795"/>
                    <a:pt x="273229" y="285956"/>
                    <a:pt x="218898" y="285148"/>
                  </a:cubicBezTo>
                  <a:lnTo>
                    <a:pt x="199267" y="285148"/>
                  </a:lnTo>
                  <a:lnTo>
                    <a:pt x="204796" y="290553"/>
                  </a:lnTo>
                  <a:lnTo>
                    <a:pt x="205116" y="290790"/>
                  </a:lnTo>
                  <a:cubicBezTo>
                    <a:pt x="212267" y="296825"/>
                    <a:pt x="218323" y="302543"/>
                    <a:pt x="223527" y="308203"/>
                  </a:cubicBezTo>
                  <a:cubicBezTo>
                    <a:pt x="246233" y="332704"/>
                    <a:pt x="256805" y="359161"/>
                    <a:pt x="256805" y="391466"/>
                  </a:cubicBezTo>
                  <a:cubicBezTo>
                    <a:pt x="256805" y="448842"/>
                    <a:pt x="222559" y="492257"/>
                    <a:pt x="165193" y="507604"/>
                  </a:cubicBezTo>
                  <a:cubicBezTo>
                    <a:pt x="158924" y="509273"/>
                    <a:pt x="152223" y="510650"/>
                    <a:pt x="145274" y="511703"/>
                  </a:cubicBezTo>
                  <a:lnTo>
                    <a:pt x="142614" y="512108"/>
                  </a:lnTo>
                  <a:lnTo>
                    <a:pt x="142614" y="541730"/>
                  </a:lnTo>
                  <a:cubicBezTo>
                    <a:pt x="142614" y="609906"/>
                    <a:pt x="147874" y="674624"/>
                    <a:pt x="156048" y="707306"/>
                  </a:cubicBezTo>
                  <a:lnTo>
                    <a:pt x="81689" y="707306"/>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1" name="Freeform: Shape 20">
              <a:extLst>
                <a:ext uri="{FF2B5EF4-FFF2-40B4-BE49-F238E27FC236}">
                  <a16:creationId xmlns:a16="http://schemas.microsoft.com/office/drawing/2014/main" id="{BA5C9806-AB5D-52B1-30CC-72DD95361915}"/>
                </a:ext>
              </a:extLst>
            </p:cNvPr>
            <p:cNvSpPr/>
            <p:nvPr/>
          </p:nvSpPr>
          <p:spPr>
            <a:xfrm>
              <a:off x="11093493" y="5816370"/>
              <a:ext cx="197858" cy="73024"/>
            </a:xfrm>
            <a:custGeom>
              <a:avLst/>
              <a:gdLst>
                <a:gd name="connsiteX0" fmla="*/ 0 w 197858"/>
                <a:gd name="connsiteY0" fmla="*/ -12 h 73024"/>
                <a:gd name="connsiteX1" fmla="*/ 141572 w 197858"/>
                <a:gd name="connsiteY1" fmla="*/ 12923 h 73024"/>
                <a:gd name="connsiteX2" fmla="*/ 166594 w 197858"/>
                <a:gd name="connsiteY2" fmla="*/ 37302 h 73024"/>
                <a:gd name="connsiteX3" fmla="*/ 190361 w 197858"/>
                <a:gd name="connsiteY3" fmla="*/ 54774 h 73024"/>
                <a:gd name="connsiteX4" fmla="*/ 197858 w 197858"/>
                <a:gd name="connsiteY4" fmla="*/ 59590 h 73024"/>
                <a:gd name="connsiteX5" fmla="*/ 165474 w 197858"/>
                <a:gd name="connsiteY5" fmla="*/ 59803 h 73024"/>
                <a:gd name="connsiteX6" fmla="*/ 0 w 197858"/>
                <a:gd name="connsiteY6" fmla="*/ 73012 h 7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58" h="73024">
                  <a:moveTo>
                    <a:pt x="0" y="-12"/>
                  </a:moveTo>
                  <a:cubicBezTo>
                    <a:pt x="28968" y="6963"/>
                    <a:pt x="81619" y="11777"/>
                    <a:pt x="141572" y="12923"/>
                  </a:cubicBezTo>
                  <a:cubicBezTo>
                    <a:pt x="148816" y="21386"/>
                    <a:pt x="157223" y="29572"/>
                    <a:pt x="166594" y="37302"/>
                  </a:cubicBezTo>
                  <a:cubicBezTo>
                    <a:pt x="173846" y="43303"/>
                    <a:pt x="181842" y="49187"/>
                    <a:pt x="190361" y="54774"/>
                  </a:cubicBezTo>
                  <a:lnTo>
                    <a:pt x="197858" y="59590"/>
                  </a:lnTo>
                  <a:lnTo>
                    <a:pt x="165474" y="59803"/>
                  </a:lnTo>
                  <a:cubicBezTo>
                    <a:pt x="97244" y="59958"/>
                    <a:pt x="32659" y="65124"/>
                    <a:pt x="0" y="73012"/>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2" name="Freeform: Shape 21">
              <a:extLst>
                <a:ext uri="{FF2B5EF4-FFF2-40B4-BE49-F238E27FC236}">
                  <a16:creationId xmlns:a16="http://schemas.microsoft.com/office/drawing/2014/main" id="{18B65B79-EB90-D544-FA17-48593348A26B}"/>
                </a:ext>
              </a:extLst>
            </p:cNvPr>
            <p:cNvSpPr/>
            <p:nvPr/>
          </p:nvSpPr>
          <p:spPr>
            <a:xfrm>
              <a:off x="11172936" y="5526371"/>
              <a:ext cx="336295" cy="55649"/>
            </a:xfrm>
            <a:custGeom>
              <a:avLst/>
              <a:gdLst>
                <a:gd name="connsiteX0" fmla="*/ 0 w 336295"/>
                <a:gd name="connsiteY0" fmla="*/ 55637 h 55649"/>
                <a:gd name="connsiteX1" fmla="*/ 8629 w 336295"/>
                <a:gd name="connsiteY1" fmla="*/ 358 h 55649"/>
                <a:gd name="connsiteX2" fmla="*/ 8728 w 336295"/>
                <a:gd name="connsiteY2" fmla="*/ -12 h 55649"/>
                <a:gd name="connsiteX3" fmla="*/ 327593 w 336295"/>
                <a:gd name="connsiteY3" fmla="*/ -12 h 55649"/>
                <a:gd name="connsiteX4" fmla="*/ 327695 w 336295"/>
                <a:gd name="connsiteY4" fmla="*/ 370 h 55649"/>
                <a:gd name="connsiteX5" fmla="*/ 336295 w 336295"/>
                <a:gd name="connsiteY5" fmla="*/ 55544 h 55649"/>
                <a:gd name="connsiteX6" fmla="*/ 168338 w 336295"/>
                <a:gd name="connsiteY6" fmla="*/ 42489 h 55649"/>
                <a:gd name="connsiteX7" fmla="*/ 0 w 336295"/>
                <a:gd name="connsiteY7" fmla="*/ 55637 h 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95" h="55649">
                  <a:moveTo>
                    <a:pt x="0" y="55637"/>
                  </a:moveTo>
                  <a:cubicBezTo>
                    <a:pt x="2299" y="32393"/>
                    <a:pt x="5277" y="13299"/>
                    <a:pt x="8629" y="358"/>
                  </a:cubicBezTo>
                  <a:lnTo>
                    <a:pt x="8728" y="-12"/>
                  </a:lnTo>
                  <a:lnTo>
                    <a:pt x="327593" y="-12"/>
                  </a:lnTo>
                  <a:lnTo>
                    <a:pt x="327695" y="370"/>
                  </a:lnTo>
                  <a:cubicBezTo>
                    <a:pt x="331029" y="13291"/>
                    <a:pt x="333996" y="32349"/>
                    <a:pt x="336295" y="55544"/>
                  </a:cubicBezTo>
                  <a:cubicBezTo>
                    <a:pt x="302796" y="47600"/>
                    <a:pt x="237207" y="42489"/>
                    <a:pt x="168338" y="42489"/>
                  </a:cubicBezTo>
                  <a:cubicBezTo>
                    <a:pt x="99470" y="42489"/>
                    <a:pt x="33397" y="47638"/>
                    <a:pt x="0" y="55637"/>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3" name="Freeform: Shape 22">
              <a:extLst>
                <a:ext uri="{FF2B5EF4-FFF2-40B4-BE49-F238E27FC236}">
                  <a16:creationId xmlns:a16="http://schemas.microsoft.com/office/drawing/2014/main" id="{A5DEA936-C16C-D7F2-6439-13E9967FB30A}"/>
                </a:ext>
              </a:extLst>
            </p:cNvPr>
            <p:cNvSpPr/>
            <p:nvPr/>
          </p:nvSpPr>
          <p:spPr>
            <a:xfrm>
              <a:off x="12080597" y="5319174"/>
              <a:ext cx="249033" cy="291023"/>
            </a:xfrm>
            <a:custGeom>
              <a:avLst/>
              <a:gdLst>
                <a:gd name="connsiteX0" fmla="*/ 242840 w 249033"/>
                <a:gd name="connsiteY0" fmla="*/ 236719 h 291023"/>
                <a:gd name="connsiteX1" fmla="*/ 249033 w 249033"/>
                <a:gd name="connsiteY1" fmla="*/ 291011 h 291023"/>
                <a:gd name="connsiteX2" fmla="*/ 187992 w 249033"/>
                <a:gd name="connsiteY2" fmla="*/ 291011 h 291023"/>
                <a:gd name="connsiteX3" fmla="*/ 194182 w 249033"/>
                <a:gd name="connsiteY3" fmla="*/ 236719 h 291023"/>
                <a:gd name="connsiteX4" fmla="*/ 194182 w 249033"/>
                <a:gd name="connsiteY4" fmla="*/ 156363 h 291023"/>
                <a:gd name="connsiteX5" fmla="*/ 54847 w 249033"/>
                <a:gd name="connsiteY5" fmla="*/ 156363 h 291023"/>
                <a:gd name="connsiteX6" fmla="*/ 54847 w 249033"/>
                <a:gd name="connsiteY6" fmla="*/ 236719 h 291023"/>
                <a:gd name="connsiteX7" fmla="*/ 61038 w 249033"/>
                <a:gd name="connsiteY7" fmla="*/ 291011 h 291023"/>
                <a:gd name="connsiteX8" fmla="*/ 0 w 249033"/>
                <a:gd name="connsiteY8" fmla="*/ 291011 h 291023"/>
                <a:gd name="connsiteX9" fmla="*/ 6190 w 249033"/>
                <a:gd name="connsiteY9" fmla="*/ 236719 h 291023"/>
                <a:gd name="connsiteX10" fmla="*/ 6190 w 249033"/>
                <a:gd name="connsiteY10" fmla="*/ 53849 h 291023"/>
                <a:gd name="connsiteX11" fmla="*/ 0 w 249033"/>
                <a:gd name="connsiteY11" fmla="*/ -12 h 291023"/>
                <a:gd name="connsiteX12" fmla="*/ 61038 w 249033"/>
                <a:gd name="connsiteY12" fmla="*/ -12 h 291023"/>
                <a:gd name="connsiteX13" fmla="*/ 54847 w 249033"/>
                <a:gd name="connsiteY13" fmla="*/ 53849 h 291023"/>
                <a:gd name="connsiteX14" fmla="*/ 54847 w 249033"/>
                <a:gd name="connsiteY14" fmla="*/ 119869 h 291023"/>
                <a:gd name="connsiteX15" fmla="*/ 194182 w 249033"/>
                <a:gd name="connsiteY15" fmla="*/ 119869 h 291023"/>
                <a:gd name="connsiteX16" fmla="*/ 194182 w 249033"/>
                <a:gd name="connsiteY16" fmla="*/ 53849 h 291023"/>
                <a:gd name="connsiteX17" fmla="*/ 187992 w 249033"/>
                <a:gd name="connsiteY17" fmla="*/ -12 h 291023"/>
                <a:gd name="connsiteX18" fmla="*/ 249033 w 249033"/>
                <a:gd name="connsiteY18" fmla="*/ -12 h 291023"/>
                <a:gd name="connsiteX19" fmla="*/ 242840 w 249033"/>
                <a:gd name="connsiteY19" fmla="*/ 53849 h 29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9033" h="291023">
                  <a:moveTo>
                    <a:pt x="242840" y="236719"/>
                  </a:moveTo>
                  <a:cubicBezTo>
                    <a:pt x="242840" y="261480"/>
                    <a:pt x="245051" y="279287"/>
                    <a:pt x="249033" y="291011"/>
                  </a:cubicBezTo>
                  <a:lnTo>
                    <a:pt x="187992" y="291011"/>
                  </a:lnTo>
                  <a:cubicBezTo>
                    <a:pt x="191971" y="279287"/>
                    <a:pt x="194182" y="261474"/>
                    <a:pt x="194182" y="236719"/>
                  </a:cubicBezTo>
                  <a:lnTo>
                    <a:pt x="194182" y="156363"/>
                  </a:lnTo>
                  <a:lnTo>
                    <a:pt x="54847" y="156363"/>
                  </a:lnTo>
                  <a:lnTo>
                    <a:pt x="54847" y="236719"/>
                  </a:lnTo>
                  <a:cubicBezTo>
                    <a:pt x="54847" y="261480"/>
                    <a:pt x="57059" y="279287"/>
                    <a:pt x="61038" y="291011"/>
                  </a:cubicBezTo>
                  <a:lnTo>
                    <a:pt x="0" y="291011"/>
                  </a:lnTo>
                  <a:cubicBezTo>
                    <a:pt x="3979" y="279287"/>
                    <a:pt x="6190" y="261474"/>
                    <a:pt x="6190" y="236719"/>
                  </a:cubicBezTo>
                  <a:lnTo>
                    <a:pt x="6190" y="53849"/>
                  </a:lnTo>
                  <a:cubicBezTo>
                    <a:pt x="6190" y="29525"/>
                    <a:pt x="3979" y="11712"/>
                    <a:pt x="0" y="-12"/>
                  </a:cubicBezTo>
                  <a:lnTo>
                    <a:pt x="61038" y="-12"/>
                  </a:lnTo>
                  <a:cubicBezTo>
                    <a:pt x="57059" y="11712"/>
                    <a:pt x="54847" y="29525"/>
                    <a:pt x="54847" y="53849"/>
                  </a:cubicBezTo>
                  <a:lnTo>
                    <a:pt x="54847" y="119869"/>
                  </a:lnTo>
                  <a:lnTo>
                    <a:pt x="194182" y="119869"/>
                  </a:lnTo>
                  <a:lnTo>
                    <a:pt x="194182" y="53849"/>
                  </a:lnTo>
                  <a:cubicBezTo>
                    <a:pt x="194182" y="29525"/>
                    <a:pt x="191971" y="11712"/>
                    <a:pt x="187992" y="-12"/>
                  </a:cubicBezTo>
                  <a:lnTo>
                    <a:pt x="249033" y="-12"/>
                  </a:lnTo>
                  <a:cubicBezTo>
                    <a:pt x="245051" y="11712"/>
                    <a:pt x="242840" y="29525"/>
                    <a:pt x="242840" y="53849"/>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4" name="Freeform: Shape 23">
              <a:extLst>
                <a:ext uri="{FF2B5EF4-FFF2-40B4-BE49-F238E27FC236}">
                  <a16:creationId xmlns:a16="http://schemas.microsoft.com/office/drawing/2014/main" id="{967CE89E-24C9-8746-9ADD-081D3CA54495}"/>
                </a:ext>
              </a:extLst>
            </p:cNvPr>
            <p:cNvSpPr/>
            <p:nvPr/>
          </p:nvSpPr>
          <p:spPr>
            <a:xfrm>
              <a:off x="12377396" y="5404296"/>
              <a:ext cx="218512" cy="210239"/>
            </a:xfrm>
            <a:custGeom>
              <a:avLst/>
              <a:gdLst>
                <a:gd name="connsiteX0" fmla="*/ 115451 w 218512"/>
                <a:gd name="connsiteY0" fmla="*/ -6 h 210239"/>
                <a:gd name="connsiteX1" fmla="*/ 218513 w 218512"/>
                <a:gd name="connsiteY1" fmla="*/ 98593 h 210239"/>
                <a:gd name="connsiteX2" fmla="*/ 102624 w 218512"/>
                <a:gd name="connsiteY2" fmla="*/ 210227 h 210239"/>
                <a:gd name="connsiteX3" fmla="*/ 0 w 218512"/>
                <a:gd name="connsiteY3" fmla="*/ 110752 h 210239"/>
                <a:gd name="connsiteX4" fmla="*/ 115451 w 218512"/>
                <a:gd name="connsiteY4" fmla="*/ -12 h 210239"/>
                <a:gd name="connsiteX5" fmla="*/ 107049 w 218512"/>
                <a:gd name="connsiteY5" fmla="*/ 34750 h 210239"/>
                <a:gd name="connsiteX6" fmla="*/ 48219 w 218512"/>
                <a:gd name="connsiteY6" fmla="*/ 101207 h 210239"/>
                <a:gd name="connsiteX7" fmla="*/ 111475 w 218512"/>
                <a:gd name="connsiteY7" fmla="*/ 175051 h 210239"/>
                <a:gd name="connsiteX8" fmla="*/ 170305 w 218512"/>
                <a:gd name="connsiteY8" fmla="*/ 108594 h 210239"/>
                <a:gd name="connsiteX9" fmla="*/ 107049 w 218512"/>
                <a:gd name="connsiteY9" fmla="*/ 34750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6"/>
                  </a:moveTo>
                  <a:cubicBezTo>
                    <a:pt x="175165" y="-6"/>
                    <a:pt x="218513" y="39954"/>
                    <a:pt x="218513" y="98593"/>
                  </a:cubicBezTo>
                  <a:cubicBezTo>
                    <a:pt x="218513" y="164182"/>
                    <a:pt x="168528" y="210227"/>
                    <a:pt x="102624" y="210227"/>
                  </a:cubicBezTo>
                  <a:cubicBezTo>
                    <a:pt x="42461" y="210227"/>
                    <a:pt x="0" y="170261"/>
                    <a:pt x="0" y="110752"/>
                  </a:cubicBezTo>
                  <a:cubicBezTo>
                    <a:pt x="0" y="46903"/>
                    <a:pt x="49544" y="-12"/>
                    <a:pt x="115451" y="-12"/>
                  </a:cubicBezTo>
                  <a:close/>
                  <a:moveTo>
                    <a:pt x="107049" y="34750"/>
                  </a:moveTo>
                  <a:cubicBezTo>
                    <a:pt x="71663" y="34750"/>
                    <a:pt x="48219" y="65588"/>
                    <a:pt x="48219" y="101207"/>
                  </a:cubicBezTo>
                  <a:cubicBezTo>
                    <a:pt x="48219" y="152898"/>
                    <a:pt x="80070" y="175051"/>
                    <a:pt x="111475" y="175051"/>
                  </a:cubicBezTo>
                  <a:cubicBezTo>
                    <a:pt x="146861" y="175051"/>
                    <a:pt x="170305" y="144210"/>
                    <a:pt x="170305" y="108594"/>
                  </a:cubicBezTo>
                  <a:cubicBezTo>
                    <a:pt x="170305" y="62986"/>
                    <a:pt x="144204" y="34750"/>
                    <a:pt x="107049" y="34750"/>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5" name="Freeform: Shape 24">
              <a:extLst>
                <a:ext uri="{FF2B5EF4-FFF2-40B4-BE49-F238E27FC236}">
                  <a16:creationId xmlns:a16="http://schemas.microsoft.com/office/drawing/2014/main" id="{C6DDF3BF-A885-EC5B-4C85-0889F24EFA91}"/>
                </a:ext>
              </a:extLst>
            </p:cNvPr>
            <p:cNvSpPr/>
            <p:nvPr/>
          </p:nvSpPr>
          <p:spPr>
            <a:xfrm>
              <a:off x="12639708" y="5310484"/>
              <a:ext cx="59713" cy="299713"/>
            </a:xfrm>
            <a:custGeom>
              <a:avLst/>
              <a:gdLst>
                <a:gd name="connsiteX0" fmla="*/ 6637 w 59713"/>
                <a:gd name="connsiteY0" fmla="*/ 49505 h 299713"/>
                <a:gd name="connsiteX1" fmla="*/ 0 w 59713"/>
                <a:gd name="connsiteY1" fmla="*/ -12 h 299713"/>
                <a:gd name="connsiteX2" fmla="*/ 53079 w 59713"/>
                <a:gd name="connsiteY2" fmla="*/ -12 h 299713"/>
                <a:gd name="connsiteX3" fmla="*/ 53079 w 59713"/>
                <a:gd name="connsiteY3" fmla="*/ 250185 h 299713"/>
                <a:gd name="connsiteX4" fmla="*/ 59713 w 59713"/>
                <a:gd name="connsiteY4" fmla="*/ 299702 h 299713"/>
                <a:gd name="connsiteX5" fmla="*/ 0 w 59713"/>
                <a:gd name="connsiteY5" fmla="*/ 299702 h 299713"/>
                <a:gd name="connsiteX6" fmla="*/ 6637 w 59713"/>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3" h="299713">
                  <a:moveTo>
                    <a:pt x="6637" y="49505"/>
                  </a:moveTo>
                  <a:cubicBezTo>
                    <a:pt x="6637" y="29090"/>
                    <a:pt x="4425" y="12585"/>
                    <a:pt x="0" y="-12"/>
                  </a:cubicBezTo>
                  <a:lnTo>
                    <a:pt x="53079" y="-12"/>
                  </a:lnTo>
                  <a:lnTo>
                    <a:pt x="53079" y="250185"/>
                  </a:lnTo>
                  <a:cubicBezTo>
                    <a:pt x="53079" y="271037"/>
                    <a:pt x="55288" y="287543"/>
                    <a:pt x="59713" y="299702"/>
                  </a:cubicBezTo>
                  <a:lnTo>
                    <a:pt x="0" y="299702"/>
                  </a:lnTo>
                  <a:cubicBezTo>
                    <a:pt x="4425" y="287537"/>
                    <a:pt x="6637" y="271031"/>
                    <a:pt x="6637" y="250185"/>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6" name="Freeform: Shape 25">
              <a:extLst>
                <a:ext uri="{FF2B5EF4-FFF2-40B4-BE49-F238E27FC236}">
                  <a16:creationId xmlns:a16="http://schemas.microsoft.com/office/drawing/2014/main" id="{158A6D16-631C-99BB-05D3-69D304185E1D}"/>
                </a:ext>
              </a:extLst>
            </p:cNvPr>
            <p:cNvSpPr/>
            <p:nvPr/>
          </p:nvSpPr>
          <p:spPr>
            <a:xfrm>
              <a:off x="12733023" y="5409524"/>
              <a:ext cx="218959" cy="292333"/>
            </a:xfrm>
            <a:custGeom>
              <a:avLst/>
              <a:gdLst>
                <a:gd name="connsiteX0" fmla="*/ 218959 w 218959"/>
                <a:gd name="connsiteY0" fmla="*/ -12 h 292333"/>
                <a:gd name="connsiteX1" fmla="*/ 195075 w 218959"/>
                <a:gd name="connsiteY1" fmla="*/ 47335 h 292333"/>
                <a:gd name="connsiteX2" fmla="*/ 133588 w 218959"/>
                <a:gd name="connsiteY2" fmla="*/ 216307 h 292333"/>
                <a:gd name="connsiteX3" fmla="*/ 54410 w 218959"/>
                <a:gd name="connsiteY3" fmla="*/ 292321 h 292333"/>
                <a:gd name="connsiteX4" fmla="*/ 20348 w 218959"/>
                <a:gd name="connsiteY4" fmla="*/ 286673 h 292333"/>
                <a:gd name="connsiteX5" fmla="*/ 20348 w 218959"/>
                <a:gd name="connsiteY5" fmla="*/ 247145 h 292333"/>
                <a:gd name="connsiteX6" fmla="*/ 52199 w 218959"/>
                <a:gd name="connsiteY6" fmla="*/ 258440 h 292333"/>
                <a:gd name="connsiteX7" fmla="*/ 99088 w 218959"/>
                <a:gd name="connsiteY7" fmla="*/ 203710 h 292333"/>
                <a:gd name="connsiteX8" fmla="*/ 100412 w 218959"/>
                <a:gd name="connsiteY8" fmla="*/ 199801 h 292333"/>
                <a:gd name="connsiteX9" fmla="*/ 83160 w 218959"/>
                <a:gd name="connsiteY9" fmla="*/ 199801 h 292333"/>
                <a:gd name="connsiteX10" fmla="*/ 22999 w 218959"/>
                <a:gd name="connsiteY10" fmla="*/ 46034 h 292333"/>
                <a:gd name="connsiteX11" fmla="*/ 0 w 218959"/>
                <a:gd name="connsiteY11" fmla="*/ -12 h 292333"/>
                <a:gd name="connsiteX12" fmla="*/ 60160 w 218959"/>
                <a:gd name="connsiteY12" fmla="*/ -12 h 292333"/>
                <a:gd name="connsiteX13" fmla="*/ 70779 w 218959"/>
                <a:gd name="connsiteY13" fmla="*/ 42556 h 292333"/>
                <a:gd name="connsiteX14" fmla="*/ 100412 w 218959"/>
                <a:gd name="connsiteY14" fmla="*/ 125088 h 292333"/>
                <a:gd name="connsiteX15" fmla="*/ 114127 w 218959"/>
                <a:gd name="connsiteY15" fmla="*/ 166352 h 292333"/>
                <a:gd name="connsiteX16" fmla="*/ 121641 w 218959"/>
                <a:gd name="connsiteY16" fmla="*/ 143770 h 292333"/>
                <a:gd name="connsiteX17" fmla="*/ 127391 w 218959"/>
                <a:gd name="connsiteY17" fmla="*/ 127696 h 292333"/>
                <a:gd name="connsiteX18" fmla="*/ 157474 w 218959"/>
                <a:gd name="connsiteY18" fmla="*/ 40823 h 292333"/>
                <a:gd name="connsiteX19" fmla="*/ 166766 w 218959"/>
                <a:gd name="connsiteY19" fmla="*/ -6 h 292333"/>
                <a:gd name="connsiteX20" fmla="*/ 218959 w 218959"/>
                <a:gd name="connsiteY20" fmla="*/ -6 h 29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3">
                  <a:moveTo>
                    <a:pt x="218959" y="-12"/>
                  </a:moveTo>
                  <a:cubicBezTo>
                    <a:pt x="211438" y="10414"/>
                    <a:pt x="201706" y="29528"/>
                    <a:pt x="195075" y="47335"/>
                  </a:cubicBezTo>
                  <a:lnTo>
                    <a:pt x="133588" y="216307"/>
                  </a:lnTo>
                  <a:cubicBezTo>
                    <a:pt x="114570" y="266690"/>
                    <a:pt x="102183" y="290582"/>
                    <a:pt x="54410" y="292321"/>
                  </a:cubicBezTo>
                  <a:cubicBezTo>
                    <a:pt x="41583" y="292321"/>
                    <a:pt x="30080" y="290582"/>
                    <a:pt x="20348" y="286673"/>
                  </a:cubicBezTo>
                  <a:lnTo>
                    <a:pt x="20348" y="247145"/>
                  </a:lnTo>
                  <a:cubicBezTo>
                    <a:pt x="30080" y="254531"/>
                    <a:pt x="40699" y="258440"/>
                    <a:pt x="52199" y="258440"/>
                  </a:cubicBezTo>
                  <a:cubicBezTo>
                    <a:pt x="72987" y="258440"/>
                    <a:pt x="84490" y="244105"/>
                    <a:pt x="99088" y="203710"/>
                  </a:cubicBezTo>
                  <a:lnTo>
                    <a:pt x="100412" y="199801"/>
                  </a:lnTo>
                  <a:lnTo>
                    <a:pt x="83160" y="199801"/>
                  </a:lnTo>
                  <a:lnTo>
                    <a:pt x="22999" y="46034"/>
                  </a:lnTo>
                  <a:cubicBezTo>
                    <a:pt x="14598" y="24749"/>
                    <a:pt x="7077" y="9113"/>
                    <a:pt x="0" y="-12"/>
                  </a:cubicBezTo>
                  <a:lnTo>
                    <a:pt x="60160" y="-12"/>
                  </a:lnTo>
                  <a:cubicBezTo>
                    <a:pt x="60160" y="8676"/>
                    <a:pt x="63696" y="23011"/>
                    <a:pt x="70779" y="42556"/>
                  </a:cubicBezTo>
                  <a:lnTo>
                    <a:pt x="100412" y="125088"/>
                  </a:lnTo>
                  <a:cubicBezTo>
                    <a:pt x="104394" y="136815"/>
                    <a:pt x="109261" y="150281"/>
                    <a:pt x="114127" y="166352"/>
                  </a:cubicBezTo>
                  <a:cubicBezTo>
                    <a:pt x="116335" y="158102"/>
                    <a:pt x="119430" y="150281"/>
                    <a:pt x="121641" y="143770"/>
                  </a:cubicBezTo>
                  <a:lnTo>
                    <a:pt x="127391" y="127696"/>
                  </a:lnTo>
                  <a:lnTo>
                    <a:pt x="157474" y="40823"/>
                  </a:lnTo>
                  <a:cubicBezTo>
                    <a:pt x="163665" y="22579"/>
                    <a:pt x="166766" y="9113"/>
                    <a:pt x="166766" y="-6"/>
                  </a:cubicBezTo>
                  <a:lnTo>
                    <a:pt x="218959" y="-6"/>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7" name="Freeform: Shape 26">
              <a:extLst>
                <a:ext uri="{FF2B5EF4-FFF2-40B4-BE49-F238E27FC236}">
                  <a16:creationId xmlns:a16="http://schemas.microsoft.com/office/drawing/2014/main" id="{08584850-D9FE-0705-64CA-2B72EB1CA325}"/>
                </a:ext>
              </a:extLst>
            </p:cNvPr>
            <p:cNvSpPr/>
            <p:nvPr/>
          </p:nvSpPr>
          <p:spPr>
            <a:xfrm>
              <a:off x="12065982" y="5769948"/>
              <a:ext cx="237095" cy="291026"/>
            </a:xfrm>
            <a:custGeom>
              <a:avLst/>
              <a:gdLst>
                <a:gd name="connsiteX0" fmla="*/ 237096 w 237095"/>
                <a:gd name="connsiteY0" fmla="*/ 46031 h 291026"/>
                <a:gd name="connsiteX1" fmla="*/ 167650 w 237095"/>
                <a:gd name="connsiteY1" fmla="*/ 34738 h 291026"/>
                <a:gd name="connsiteX2" fmla="*/ 142873 w 237095"/>
                <a:gd name="connsiteY2" fmla="*/ 34738 h 291026"/>
                <a:gd name="connsiteX3" fmla="*/ 142873 w 237095"/>
                <a:gd name="connsiteY3" fmla="*/ 236719 h 291026"/>
                <a:gd name="connsiteX4" fmla="*/ 149510 w 237095"/>
                <a:gd name="connsiteY4" fmla="*/ 291014 h 291026"/>
                <a:gd name="connsiteX5" fmla="*/ 88026 w 237095"/>
                <a:gd name="connsiteY5" fmla="*/ 291014 h 291026"/>
                <a:gd name="connsiteX6" fmla="*/ 94216 w 237095"/>
                <a:gd name="connsiteY6" fmla="*/ 236719 h 291026"/>
                <a:gd name="connsiteX7" fmla="*/ 94216 w 237095"/>
                <a:gd name="connsiteY7" fmla="*/ 34738 h 291026"/>
                <a:gd name="connsiteX8" fmla="*/ 69446 w 237095"/>
                <a:gd name="connsiteY8" fmla="*/ 34738 h 291026"/>
                <a:gd name="connsiteX9" fmla="*/ 0 w 237095"/>
                <a:gd name="connsiteY9" fmla="*/ 46031 h 291026"/>
                <a:gd name="connsiteX10" fmla="*/ 0 w 237095"/>
                <a:gd name="connsiteY10" fmla="*/ -12 h 291026"/>
                <a:gd name="connsiteX11" fmla="*/ 237090 w 237095"/>
                <a:gd name="connsiteY11" fmla="*/ -12 h 291026"/>
                <a:gd name="connsiteX12" fmla="*/ 237090 w 237095"/>
                <a:gd name="connsiteY12" fmla="*/ 46031 h 2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095" h="291026">
                  <a:moveTo>
                    <a:pt x="237096" y="46031"/>
                  </a:moveTo>
                  <a:cubicBezTo>
                    <a:pt x="216307" y="37778"/>
                    <a:pt x="199501" y="34738"/>
                    <a:pt x="167650" y="34738"/>
                  </a:cubicBezTo>
                  <a:lnTo>
                    <a:pt x="142873" y="34738"/>
                  </a:lnTo>
                  <a:lnTo>
                    <a:pt x="142873" y="236719"/>
                  </a:lnTo>
                  <a:cubicBezTo>
                    <a:pt x="142873" y="261480"/>
                    <a:pt x="145085" y="279724"/>
                    <a:pt x="149510" y="291014"/>
                  </a:cubicBezTo>
                  <a:lnTo>
                    <a:pt x="88026" y="291014"/>
                  </a:lnTo>
                  <a:cubicBezTo>
                    <a:pt x="92005" y="279287"/>
                    <a:pt x="94216" y="261474"/>
                    <a:pt x="94216" y="236719"/>
                  </a:cubicBezTo>
                  <a:lnTo>
                    <a:pt x="94216" y="34738"/>
                  </a:lnTo>
                  <a:lnTo>
                    <a:pt x="69446" y="34738"/>
                  </a:lnTo>
                  <a:cubicBezTo>
                    <a:pt x="37595" y="34738"/>
                    <a:pt x="20788" y="37778"/>
                    <a:pt x="0" y="46031"/>
                  </a:cubicBezTo>
                  <a:lnTo>
                    <a:pt x="0" y="-12"/>
                  </a:lnTo>
                  <a:lnTo>
                    <a:pt x="237090" y="-12"/>
                  </a:lnTo>
                  <a:lnTo>
                    <a:pt x="237090" y="46031"/>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8" name="Freeform: Shape 27">
              <a:extLst>
                <a:ext uri="{FF2B5EF4-FFF2-40B4-BE49-F238E27FC236}">
                  <a16:creationId xmlns:a16="http://schemas.microsoft.com/office/drawing/2014/main" id="{97AB79A5-665B-4896-963F-64A900BA7F8A}"/>
                </a:ext>
              </a:extLst>
            </p:cNvPr>
            <p:cNvSpPr/>
            <p:nvPr/>
          </p:nvSpPr>
          <p:spPr>
            <a:xfrm>
              <a:off x="12306614" y="5855099"/>
              <a:ext cx="131385" cy="205886"/>
            </a:xfrm>
            <a:custGeom>
              <a:avLst/>
              <a:gdLst>
                <a:gd name="connsiteX0" fmla="*/ 131373 w 131385"/>
                <a:gd name="connsiteY0" fmla="*/ 47767 h 205886"/>
                <a:gd name="connsiteX1" fmla="*/ 111025 w 131385"/>
                <a:gd name="connsiteY1" fmla="*/ 45596 h 205886"/>
                <a:gd name="connsiteX2" fmla="*/ 53080 w 131385"/>
                <a:gd name="connsiteY2" fmla="*/ 72528 h 205886"/>
                <a:gd name="connsiteX3" fmla="*/ 53080 w 131385"/>
                <a:gd name="connsiteY3" fmla="*/ 156361 h 205886"/>
                <a:gd name="connsiteX4" fmla="*/ 59716 w 131385"/>
                <a:gd name="connsiteY4" fmla="*/ 205875 h 205886"/>
                <a:gd name="connsiteX5" fmla="*/ 0 w 131385"/>
                <a:gd name="connsiteY5" fmla="*/ 205875 h 205886"/>
                <a:gd name="connsiteX6" fmla="*/ 6637 w 131385"/>
                <a:gd name="connsiteY6" fmla="*/ 156361 h 205886"/>
                <a:gd name="connsiteX7" fmla="*/ 6637 w 131385"/>
                <a:gd name="connsiteY7" fmla="*/ 54715 h 205886"/>
                <a:gd name="connsiteX8" fmla="*/ 0 w 131385"/>
                <a:gd name="connsiteY8" fmla="*/ 5198 h 205886"/>
                <a:gd name="connsiteX9" fmla="*/ 45562 w 131385"/>
                <a:gd name="connsiteY9" fmla="*/ 5198 h 205886"/>
                <a:gd name="connsiteX10" fmla="*/ 52199 w 131385"/>
                <a:gd name="connsiteY10" fmla="*/ 40386 h 205886"/>
                <a:gd name="connsiteX11" fmla="*/ 80070 w 131385"/>
                <a:gd name="connsiteY11" fmla="*/ 13022 h 205886"/>
                <a:gd name="connsiteX12" fmla="*/ 119882 w 131385"/>
                <a:gd name="connsiteY12" fmla="*/ -12 h 205886"/>
                <a:gd name="connsiteX13" fmla="*/ 131385 w 131385"/>
                <a:gd name="connsiteY13" fmla="*/ 857 h 205886"/>
                <a:gd name="connsiteX14" fmla="*/ 131385 w 131385"/>
                <a:gd name="connsiteY14" fmla="*/ 47772 h 20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385" h="205886">
                  <a:moveTo>
                    <a:pt x="131373" y="47767"/>
                  </a:moveTo>
                  <a:cubicBezTo>
                    <a:pt x="124737" y="46465"/>
                    <a:pt x="118100" y="45596"/>
                    <a:pt x="111025" y="45596"/>
                  </a:cubicBezTo>
                  <a:cubicBezTo>
                    <a:pt x="89350" y="45596"/>
                    <a:pt x="69886" y="54721"/>
                    <a:pt x="53080" y="72528"/>
                  </a:cubicBezTo>
                  <a:lnTo>
                    <a:pt x="53080" y="156361"/>
                  </a:lnTo>
                  <a:cubicBezTo>
                    <a:pt x="53080" y="177207"/>
                    <a:pt x="55291" y="193716"/>
                    <a:pt x="59716" y="205875"/>
                  </a:cubicBezTo>
                  <a:lnTo>
                    <a:pt x="0" y="205875"/>
                  </a:lnTo>
                  <a:cubicBezTo>
                    <a:pt x="4425" y="193713"/>
                    <a:pt x="6637" y="177207"/>
                    <a:pt x="6637" y="156361"/>
                  </a:cubicBezTo>
                  <a:lnTo>
                    <a:pt x="6637" y="54715"/>
                  </a:lnTo>
                  <a:cubicBezTo>
                    <a:pt x="6637" y="34301"/>
                    <a:pt x="4425" y="17795"/>
                    <a:pt x="0" y="5198"/>
                  </a:cubicBezTo>
                  <a:lnTo>
                    <a:pt x="45562" y="5198"/>
                  </a:lnTo>
                  <a:lnTo>
                    <a:pt x="52199" y="40386"/>
                  </a:lnTo>
                  <a:cubicBezTo>
                    <a:pt x="58835" y="30397"/>
                    <a:pt x="68121" y="21272"/>
                    <a:pt x="80070" y="13022"/>
                  </a:cubicBezTo>
                  <a:cubicBezTo>
                    <a:pt x="92011" y="4335"/>
                    <a:pt x="105284" y="-12"/>
                    <a:pt x="119882" y="-12"/>
                  </a:cubicBezTo>
                  <a:cubicBezTo>
                    <a:pt x="124748" y="-12"/>
                    <a:pt x="128284" y="426"/>
                    <a:pt x="131385" y="857"/>
                  </a:cubicBezTo>
                  <a:lnTo>
                    <a:pt x="131385" y="47772"/>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9" name="Freeform: Shape 28">
              <a:extLst>
                <a:ext uri="{FF2B5EF4-FFF2-40B4-BE49-F238E27FC236}">
                  <a16:creationId xmlns:a16="http://schemas.microsoft.com/office/drawing/2014/main" id="{4872340C-37BD-1132-614B-90376D47B20B}"/>
                </a:ext>
              </a:extLst>
            </p:cNvPr>
            <p:cNvSpPr/>
            <p:nvPr/>
          </p:nvSpPr>
          <p:spPr>
            <a:xfrm>
              <a:off x="12474698" y="5753439"/>
              <a:ext cx="60162" cy="307534"/>
            </a:xfrm>
            <a:custGeom>
              <a:avLst/>
              <a:gdLst>
                <a:gd name="connsiteX0" fmla="*/ 30080 w 60162"/>
                <a:gd name="connsiteY0" fmla="*/ -12 h 307534"/>
                <a:gd name="connsiteX1" fmla="*/ 60163 w 60162"/>
                <a:gd name="connsiteY1" fmla="*/ 30394 h 307534"/>
                <a:gd name="connsiteX2" fmla="*/ 30080 w 60162"/>
                <a:gd name="connsiteY2" fmla="*/ 60804 h 307534"/>
                <a:gd name="connsiteX3" fmla="*/ 0 w 60162"/>
                <a:gd name="connsiteY3" fmla="*/ 30394 h 307534"/>
                <a:gd name="connsiteX4" fmla="*/ 30080 w 60162"/>
                <a:gd name="connsiteY4" fmla="*/ -12 h 307534"/>
                <a:gd name="connsiteX5" fmla="*/ 7083 w 60162"/>
                <a:gd name="connsiteY5" fmla="*/ 156363 h 307534"/>
                <a:gd name="connsiteX6" fmla="*/ 446 w 60162"/>
                <a:gd name="connsiteY6" fmla="*/ 106849 h 307534"/>
                <a:gd name="connsiteX7" fmla="*/ 53526 w 60162"/>
                <a:gd name="connsiteY7" fmla="*/ 106849 h 307534"/>
                <a:gd name="connsiteX8" fmla="*/ 53526 w 60162"/>
                <a:gd name="connsiteY8" fmla="*/ 258009 h 307534"/>
                <a:gd name="connsiteX9" fmla="*/ 60163 w 60162"/>
                <a:gd name="connsiteY9" fmla="*/ 307523 h 307534"/>
                <a:gd name="connsiteX10" fmla="*/ 446 w 60162"/>
                <a:gd name="connsiteY10" fmla="*/ 307523 h 307534"/>
                <a:gd name="connsiteX11" fmla="*/ 7083 w 60162"/>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2"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83" y="156363"/>
                  </a:moveTo>
                  <a:cubicBezTo>
                    <a:pt x="7083" y="135949"/>
                    <a:pt x="4872" y="119443"/>
                    <a:pt x="446" y="106849"/>
                  </a:cubicBezTo>
                  <a:lnTo>
                    <a:pt x="53526" y="106849"/>
                  </a:lnTo>
                  <a:lnTo>
                    <a:pt x="53526" y="258009"/>
                  </a:lnTo>
                  <a:cubicBezTo>
                    <a:pt x="53526" y="278855"/>
                    <a:pt x="55734" y="295364"/>
                    <a:pt x="60163" y="307523"/>
                  </a:cubicBezTo>
                  <a:lnTo>
                    <a:pt x="446" y="307523"/>
                  </a:lnTo>
                  <a:cubicBezTo>
                    <a:pt x="4866" y="295361"/>
                    <a:pt x="7083" y="278855"/>
                    <a:pt x="7083" y="258009"/>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0" name="Freeform: Shape 29">
              <a:extLst>
                <a:ext uri="{FF2B5EF4-FFF2-40B4-BE49-F238E27FC236}">
                  <a16:creationId xmlns:a16="http://schemas.microsoft.com/office/drawing/2014/main" id="{980D70C9-204C-5DBF-A3A4-9316FE890A64}"/>
                </a:ext>
              </a:extLst>
            </p:cNvPr>
            <p:cNvSpPr/>
            <p:nvPr/>
          </p:nvSpPr>
          <p:spPr>
            <a:xfrm>
              <a:off x="12585292" y="5855099"/>
              <a:ext cx="193304" cy="205892"/>
            </a:xfrm>
            <a:custGeom>
              <a:avLst/>
              <a:gdLst>
                <a:gd name="connsiteX0" fmla="*/ 133585 w 193304"/>
                <a:gd name="connsiteY0" fmla="*/ 205875 h 205892"/>
                <a:gd name="connsiteX1" fmla="*/ 140222 w 193304"/>
                <a:gd name="connsiteY1" fmla="*/ 156361 h 205892"/>
                <a:gd name="connsiteX2" fmla="*/ 140222 w 193304"/>
                <a:gd name="connsiteY2" fmla="*/ 81215 h 205892"/>
                <a:gd name="connsiteX3" fmla="*/ 101294 w 193304"/>
                <a:gd name="connsiteY3" fmla="*/ 36039 h 205892"/>
                <a:gd name="connsiteX4" fmla="*/ 53080 w 193304"/>
                <a:gd name="connsiteY4" fmla="*/ 58630 h 205892"/>
                <a:gd name="connsiteX5" fmla="*/ 53080 w 193304"/>
                <a:gd name="connsiteY5" fmla="*/ 156366 h 205892"/>
                <a:gd name="connsiteX6" fmla="*/ 59716 w 193304"/>
                <a:gd name="connsiteY6" fmla="*/ 205881 h 205892"/>
                <a:gd name="connsiteX7" fmla="*/ 0 w 193304"/>
                <a:gd name="connsiteY7" fmla="*/ 205881 h 205892"/>
                <a:gd name="connsiteX8" fmla="*/ 6636 w 193304"/>
                <a:gd name="connsiteY8" fmla="*/ 156366 h 205892"/>
                <a:gd name="connsiteX9" fmla="*/ 6636 w 193304"/>
                <a:gd name="connsiteY9" fmla="*/ 54721 h 205892"/>
                <a:gd name="connsiteX10" fmla="*/ 0 w 193304"/>
                <a:gd name="connsiteY10" fmla="*/ 5204 h 205892"/>
                <a:gd name="connsiteX11" fmla="*/ 45565 w 193304"/>
                <a:gd name="connsiteY11" fmla="*/ 5204 h 205892"/>
                <a:gd name="connsiteX12" fmla="*/ 50431 w 193304"/>
                <a:gd name="connsiteY12" fmla="*/ 28659 h 205892"/>
                <a:gd name="connsiteX13" fmla="*/ 118108 w 193304"/>
                <a:gd name="connsiteY13" fmla="*/ -12 h 205892"/>
                <a:gd name="connsiteX14" fmla="*/ 186671 w 193304"/>
                <a:gd name="connsiteY14" fmla="*/ 76875 h 205892"/>
                <a:gd name="connsiteX15" fmla="*/ 186671 w 193304"/>
                <a:gd name="connsiteY15" fmla="*/ 156366 h 205892"/>
                <a:gd name="connsiteX16" fmla="*/ 193304 w 193304"/>
                <a:gd name="connsiteY16" fmla="*/ 205881 h 205892"/>
                <a:gd name="connsiteX17" fmla="*/ 133591 w 193304"/>
                <a:gd name="connsiteY17" fmla="*/ 205881 h 2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304" h="205892">
                  <a:moveTo>
                    <a:pt x="133585" y="205875"/>
                  </a:moveTo>
                  <a:cubicBezTo>
                    <a:pt x="138005" y="193713"/>
                    <a:pt x="140222" y="177207"/>
                    <a:pt x="140222" y="156361"/>
                  </a:cubicBezTo>
                  <a:lnTo>
                    <a:pt x="140222" y="81215"/>
                  </a:lnTo>
                  <a:cubicBezTo>
                    <a:pt x="140222" y="50374"/>
                    <a:pt x="126064" y="36039"/>
                    <a:pt x="101294" y="36039"/>
                  </a:cubicBezTo>
                  <a:cubicBezTo>
                    <a:pt x="84041" y="36039"/>
                    <a:pt x="67678" y="43426"/>
                    <a:pt x="53080" y="58630"/>
                  </a:cubicBezTo>
                  <a:lnTo>
                    <a:pt x="53080" y="156366"/>
                  </a:lnTo>
                  <a:cubicBezTo>
                    <a:pt x="53080" y="177213"/>
                    <a:pt x="55291" y="193721"/>
                    <a:pt x="59716" y="205881"/>
                  </a:cubicBezTo>
                  <a:lnTo>
                    <a:pt x="0" y="205881"/>
                  </a:lnTo>
                  <a:cubicBezTo>
                    <a:pt x="4422" y="193716"/>
                    <a:pt x="6636" y="177213"/>
                    <a:pt x="6636" y="156366"/>
                  </a:cubicBezTo>
                  <a:lnTo>
                    <a:pt x="6636" y="54721"/>
                  </a:lnTo>
                  <a:cubicBezTo>
                    <a:pt x="6636" y="34306"/>
                    <a:pt x="4428" y="17801"/>
                    <a:pt x="0" y="5204"/>
                  </a:cubicBezTo>
                  <a:lnTo>
                    <a:pt x="45565" y="5204"/>
                  </a:lnTo>
                  <a:lnTo>
                    <a:pt x="50431" y="28659"/>
                  </a:lnTo>
                  <a:cubicBezTo>
                    <a:pt x="67237" y="9545"/>
                    <a:pt x="89796" y="-12"/>
                    <a:pt x="118108" y="-12"/>
                  </a:cubicBezTo>
                  <a:cubicBezTo>
                    <a:pt x="163671" y="-12"/>
                    <a:pt x="186671" y="26920"/>
                    <a:pt x="186671" y="76875"/>
                  </a:cubicBezTo>
                  <a:lnTo>
                    <a:pt x="186671" y="156366"/>
                  </a:lnTo>
                  <a:cubicBezTo>
                    <a:pt x="186671" y="177213"/>
                    <a:pt x="188879" y="193721"/>
                    <a:pt x="193304" y="205881"/>
                  </a:cubicBezTo>
                  <a:lnTo>
                    <a:pt x="133591" y="205881"/>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1" name="Freeform: Shape 30">
              <a:extLst>
                <a:ext uri="{FF2B5EF4-FFF2-40B4-BE49-F238E27FC236}">
                  <a16:creationId xmlns:a16="http://schemas.microsoft.com/office/drawing/2014/main" id="{CBDC9752-D36A-A346-D2C1-89A4554CB623}"/>
                </a:ext>
              </a:extLst>
            </p:cNvPr>
            <p:cNvSpPr/>
            <p:nvPr/>
          </p:nvSpPr>
          <p:spPr>
            <a:xfrm>
              <a:off x="12827692" y="5753439"/>
              <a:ext cx="60163" cy="307534"/>
            </a:xfrm>
            <a:custGeom>
              <a:avLst/>
              <a:gdLst>
                <a:gd name="connsiteX0" fmla="*/ 30080 w 60163"/>
                <a:gd name="connsiteY0" fmla="*/ -12 h 307534"/>
                <a:gd name="connsiteX1" fmla="*/ 60163 w 60163"/>
                <a:gd name="connsiteY1" fmla="*/ 30394 h 307534"/>
                <a:gd name="connsiteX2" fmla="*/ 30080 w 60163"/>
                <a:gd name="connsiteY2" fmla="*/ 60804 h 307534"/>
                <a:gd name="connsiteX3" fmla="*/ 0 w 60163"/>
                <a:gd name="connsiteY3" fmla="*/ 30394 h 307534"/>
                <a:gd name="connsiteX4" fmla="*/ 30080 w 60163"/>
                <a:gd name="connsiteY4" fmla="*/ -12 h 307534"/>
                <a:gd name="connsiteX5" fmla="*/ 7077 w 60163"/>
                <a:gd name="connsiteY5" fmla="*/ 156363 h 307534"/>
                <a:gd name="connsiteX6" fmla="*/ 440 w 60163"/>
                <a:gd name="connsiteY6" fmla="*/ 106849 h 307534"/>
                <a:gd name="connsiteX7" fmla="*/ 53520 w 60163"/>
                <a:gd name="connsiteY7" fmla="*/ 106849 h 307534"/>
                <a:gd name="connsiteX8" fmla="*/ 53520 w 60163"/>
                <a:gd name="connsiteY8" fmla="*/ 258009 h 307534"/>
                <a:gd name="connsiteX9" fmla="*/ 60157 w 60163"/>
                <a:gd name="connsiteY9" fmla="*/ 307523 h 307534"/>
                <a:gd name="connsiteX10" fmla="*/ 440 w 60163"/>
                <a:gd name="connsiteY10" fmla="*/ 307523 h 307534"/>
                <a:gd name="connsiteX11" fmla="*/ 7077 w 60163"/>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3"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77" y="156363"/>
                  </a:moveTo>
                  <a:cubicBezTo>
                    <a:pt x="7077" y="135949"/>
                    <a:pt x="4866" y="119443"/>
                    <a:pt x="440" y="106849"/>
                  </a:cubicBezTo>
                  <a:lnTo>
                    <a:pt x="53520" y="106849"/>
                  </a:lnTo>
                  <a:lnTo>
                    <a:pt x="53520" y="258009"/>
                  </a:lnTo>
                  <a:cubicBezTo>
                    <a:pt x="53520" y="278855"/>
                    <a:pt x="55729" y="295364"/>
                    <a:pt x="60157" y="307523"/>
                  </a:cubicBezTo>
                  <a:lnTo>
                    <a:pt x="440" y="307523"/>
                  </a:lnTo>
                  <a:cubicBezTo>
                    <a:pt x="4860" y="295361"/>
                    <a:pt x="7077" y="278855"/>
                    <a:pt x="7077" y="258009"/>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2" name="Freeform: Shape 31">
              <a:extLst>
                <a:ext uri="{FF2B5EF4-FFF2-40B4-BE49-F238E27FC236}">
                  <a16:creationId xmlns:a16="http://schemas.microsoft.com/office/drawing/2014/main" id="{A1D9157E-EFA4-2A09-2E6C-297FE7F7D58C}"/>
                </a:ext>
              </a:extLst>
            </p:cNvPr>
            <p:cNvSpPr/>
            <p:nvPr/>
          </p:nvSpPr>
          <p:spPr>
            <a:xfrm>
              <a:off x="12921480" y="5806869"/>
              <a:ext cx="149950" cy="258452"/>
            </a:xfrm>
            <a:custGeom>
              <a:avLst/>
              <a:gdLst>
                <a:gd name="connsiteX0" fmla="*/ 149951 w 149950"/>
                <a:gd name="connsiteY0" fmla="*/ 250190 h 258452"/>
                <a:gd name="connsiteX1" fmla="*/ 104832 w 149950"/>
                <a:gd name="connsiteY1" fmla="*/ 258440 h 258452"/>
                <a:gd name="connsiteX2" fmla="*/ 34946 w 149950"/>
                <a:gd name="connsiteY2" fmla="*/ 188074 h 258452"/>
                <a:gd name="connsiteX3" fmla="*/ 34946 w 149950"/>
                <a:gd name="connsiteY3" fmla="*/ 85997 h 258452"/>
                <a:gd name="connsiteX4" fmla="*/ 443 w 149950"/>
                <a:gd name="connsiteY4" fmla="*/ 85997 h 258452"/>
                <a:gd name="connsiteX5" fmla="*/ 0 w 149950"/>
                <a:gd name="connsiteY5" fmla="*/ 85127 h 258452"/>
                <a:gd name="connsiteX6" fmla="*/ 80502 w 149950"/>
                <a:gd name="connsiteY6" fmla="*/ -12 h 258452"/>
                <a:gd name="connsiteX7" fmla="*/ 81389 w 149950"/>
                <a:gd name="connsiteY7" fmla="*/ -12 h 258452"/>
                <a:gd name="connsiteX8" fmla="*/ 81389 w 149950"/>
                <a:gd name="connsiteY8" fmla="*/ 53420 h 258452"/>
                <a:gd name="connsiteX9" fmla="*/ 146856 w 149950"/>
                <a:gd name="connsiteY9" fmla="*/ 53420 h 258452"/>
                <a:gd name="connsiteX10" fmla="*/ 141990 w 149950"/>
                <a:gd name="connsiteY10" fmla="*/ 85997 h 258452"/>
                <a:gd name="connsiteX11" fmla="*/ 81389 w 149950"/>
                <a:gd name="connsiteY11" fmla="*/ 85997 h 258452"/>
                <a:gd name="connsiteX12" fmla="*/ 81389 w 149950"/>
                <a:gd name="connsiteY12" fmla="*/ 188505 h 258452"/>
                <a:gd name="connsiteX13" fmla="*/ 112793 w 149950"/>
                <a:gd name="connsiteY13" fmla="*/ 224125 h 258452"/>
                <a:gd name="connsiteX14" fmla="*/ 149951 w 149950"/>
                <a:gd name="connsiteY14" fmla="*/ 208051 h 258452"/>
                <a:gd name="connsiteX15" fmla="*/ 149951 w 149950"/>
                <a:gd name="connsiteY15" fmla="*/ 250187 h 25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950" h="258452">
                  <a:moveTo>
                    <a:pt x="149951" y="250190"/>
                  </a:moveTo>
                  <a:cubicBezTo>
                    <a:pt x="137123" y="255838"/>
                    <a:pt x="122085" y="258440"/>
                    <a:pt x="104832" y="258440"/>
                  </a:cubicBezTo>
                  <a:cubicBezTo>
                    <a:pt x="54848" y="258440"/>
                    <a:pt x="34946" y="231943"/>
                    <a:pt x="34946" y="188074"/>
                  </a:cubicBezTo>
                  <a:lnTo>
                    <a:pt x="34946" y="85997"/>
                  </a:lnTo>
                  <a:lnTo>
                    <a:pt x="443" y="85997"/>
                  </a:lnTo>
                  <a:lnTo>
                    <a:pt x="0" y="85127"/>
                  </a:lnTo>
                  <a:lnTo>
                    <a:pt x="80502" y="-12"/>
                  </a:lnTo>
                  <a:lnTo>
                    <a:pt x="81389" y="-12"/>
                  </a:lnTo>
                  <a:lnTo>
                    <a:pt x="81389" y="53420"/>
                  </a:lnTo>
                  <a:lnTo>
                    <a:pt x="146856" y="53420"/>
                  </a:lnTo>
                  <a:lnTo>
                    <a:pt x="141990" y="85997"/>
                  </a:lnTo>
                  <a:lnTo>
                    <a:pt x="81389" y="85997"/>
                  </a:lnTo>
                  <a:lnTo>
                    <a:pt x="81389" y="188505"/>
                  </a:lnTo>
                  <a:cubicBezTo>
                    <a:pt x="81389" y="212398"/>
                    <a:pt x="92005" y="224125"/>
                    <a:pt x="112793" y="224125"/>
                  </a:cubicBezTo>
                  <a:cubicBezTo>
                    <a:pt x="126508" y="224125"/>
                    <a:pt x="138894" y="218915"/>
                    <a:pt x="149951" y="208051"/>
                  </a:cubicBezTo>
                  <a:lnTo>
                    <a:pt x="149951" y="250187"/>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dirty="0">
                <a:solidFill>
                  <a:srgbClr val="FFFF00"/>
                </a:solidFill>
              </a:endParaRPr>
            </a:p>
          </p:txBody>
        </p:sp>
        <p:sp>
          <p:nvSpPr>
            <p:cNvPr id="33" name="Freeform: Shape 32">
              <a:extLst>
                <a:ext uri="{FF2B5EF4-FFF2-40B4-BE49-F238E27FC236}">
                  <a16:creationId xmlns:a16="http://schemas.microsoft.com/office/drawing/2014/main" id="{A347A7D1-1ABB-2A3E-CBD0-6D8FE29016EB}"/>
                </a:ext>
              </a:extLst>
            </p:cNvPr>
            <p:cNvSpPr/>
            <p:nvPr/>
          </p:nvSpPr>
          <p:spPr>
            <a:xfrm>
              <a:off x="13097969" y="5860301"/>
              <a:ext cx="218959" cy="292330"/>
            </a:xfrm>
            <a:custGeom>
              <a:avLst/>
              <a:gdLst>
                <a:gd name="connsiteX0" fmla="*/ 218959 w 218959"/>
                <a:gd name="connsiteY0" fmla="*/ -12 h 292330"/>
                <a:gd name="connsiteX1" fmla="*/ 195075 w 218959"/>
                <a:gd name="connsiteY1" fmla="*/ 47332 h 292330"/>
                <a:gd name="connsiteX2" fmla="*/ 133588 w 218959"/>
                <a:gd name="connsiteY2" fmla="*/ 216304 h 292330"/>
                <a:gd name="connsiteX3" fmla="*/ 54410 w 218959"/>
                <a:gd name="connsiteY3" fmla="*/ 292318 h 292330"/>
                <a:gd name="connsiteX4" fmla="*/ 20348 w 218959"/>
                <a:gd name="connsiteY4" fmla="*/ 286673 h 292330"/>
                <a:gd name="connsiteX5" fmla="*/ 20348 w 218959"/>
                <a:gd name="connsiteY5" fmla="*/ 247145 h 292330"/>
                <a:gd name="connsiteX6" fmla="*/ 52199 w 218959"/>
                <a:gd name="connsiteY6" fmla="*/ 258440 h 292330"/>
                <a:gd name="connsiteX7" fmla="*/ 99088 w 218959"/>
                <a:gd name="connsiteY7" fmla="*/ 203707 h 292330"/>
                <a:gd name="connsiteX8" fmla="*/ 100412 w 218959"/>
                <a:gd name="connsiteY8" fmla="*/ 199798 h 292330"/>
                <a:gd name="connsiteX9" fmla="*/ 83160 w 218959"/>
                <a:gd name="connsiteY9" fmla="*/ 199798 h 292330"/>
                <a:gd name="connsiteX10" fmla="*/ 22997 w 218959"/>
                <a:gd name="connsiteY10" fmla="*/ 46031 h 292330"/>
                <a:gd name="connsiteX11" fmla="*/ 0 w 218959"/>
                <a:gd name="connsiteY11" fmla="*/ -12 h 292330"/>
                <a:gd name="connsiteX12" fmla="*/ 60160 w 218959"/>
                <a:gd name="connsiteY12" fmla="*/ -12 h 292330"/>
                <a:gd name="connsiteX13" fmla="*/ 70776 w 218959"/>
                <a:gd name="connsiteY13" fmla="*/ 42553 h 292330"/>
                <a:gd name="connsiteX14" fmla="*/ 100412 w 218959"/>
                <a:gd name="connsiteY14" fmla="*/ 125085 h 292330"/>
                <a:gd name="connsiteX15" fmla="*/ 114124 w 218959"/>
                <a:gd name="connsiteY15" fmla="*/ 166352 h 292330"/>
                <a:gd name="connsiteX16" fmla="*/ 121641 w 218959"/>
                <a:gd name="connsiteY16" fmla="*/ 143767 h 292330"/>
                <a:gd name="connsiteX17" fmla="*/ 127392 w 218959"/>
                <a:gd name="connsiteY17" fmla="*/ 127693 h 292330"/>
                <a:gd name="connsiteX18" fmla="*/ 157472 w 218959"/>
                <a:gd name="connsiteY18" fmla="*/ 40820 h 292330"/>
                <a:gd name="connsiteX19" fmla="*/ 166763 w 218959"/>
                <a:gd name="connsiteY19" fmla="*/ -6 h 292330"/>
                <a:gd name="connsiteX20" fmla="*/ 218959 w 218959"/>
                <a:gd name="connsiteY20" fmla="*/ -6 h 29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0">
                  <a:moveTo>
                    <a:pt x="218959" y="-12"/>
                  </a:moveTo>
                  <a:cubicBezTo>
                    <a:pt x="211435" y="10414"/>
                    <a:pt x="201703" y="29525"/>
                    <a:pt x="195075" y="47332"/>
                  </a:cubicBezTo>
                  <a:lnTo>
                    <a:pt x="133588" y="216304"/>
                  </a:lnTo>
                  <a:cubicBezTo>
                    <a:pt x="114570" y="266690"/>
                    <a:pt x="102183" y="290582"/>
                    <a:pt x="54410" y="292318"/>
                  </a:cubicBezTo>
                  <a:cubicBezTo>
                    <a:pt x="41583" y="292318"/>
                    <a:pt x="30080" y="290582"/>
                    <a:pt x="20348" y="286673"/>
                  </a:cubicBezTo>
                  <a:lnTo>
                    <a:pt x="20348" y="247145"/>
                  </a:lnTo>
                  <a:cubicBezTo>
                    <a:pt x="30080" y="254531"/>
                    <a:pt x="40696" y="258440"/>
                    <a:pt x="52199" y="258440"/>
                  </a:cubicBezTo>
                  <a:cubicBezTo>
                    <a:pt x="72987" y="258440"/>
                    <a:pt x="84490" y="244105"/>
                    <a:pt x="99088" y="203707"/>
                  </a:cubicBezTo>
                  <a:lnTo>
                    <a:pt x="100412" y="199798"/>
                  </a:lnTo>
                  <a:lnTo>
                    <a:pt x="83160" y="199798"/>
                  </a:lnTo>
                  <a:lnTo>
                    <a:pt x="22997" y="46031"/>
                  </a:lnTo>
                  <a:cubicBezTo>
                    <a:pt x="14598" y="24747"/>
                    <a:pt x="7074" y="9113"/>
                    <a:pt x="0" y="-12"/>
                  </a:cubicBezTo>
                  <a:lnTo>
                    <a:pt x="60160" y="-12"/>
                  </a:lnTo>
                  <a:cubicBezTo>
                    <a:pt x="60160" y="8676"/>
                    <a:pt x="63696" y="23008"/>
                    <a:pt x="70776" y="42553"/>
                  </a:cubicBezTo>
                  <a:lnTo>
                    <a:pt x="100412" y="125085"/>
                  </a:lnTo>
                  <a:cubicBezTo>
                    <a:pt x="104392" y="136812"/>
                    <a:pt x="109258" y="150278"/>
                    <a:pt x="114124" y="166352"/>
                  </a:cubicBezTo>
                  <a:cubicBezTo>
                    <a:pt x="116335" y="158102"/>
                    <a:pt x="119430" y="150278"/>
                    <a:pt x="121641" y="143767"/>
                  </a:cubicBezTo>
                  <a:lnTo>
                    <a:pt x="127392" y="127693"/>
                  </a:lnTo>
                  <a:lnTo>
                    <a:pt x="157472" y="40820"/>
                  </a:lnTo>
                  <a:cubicBezTo>
                    <a:pt x="163662" y="22576"/>
                    <a:pt x="166763" y="9113"/>
                    <a:pt x="166763" y="-6"/>
                  </a:cubicBezTo>
                  <a:lnTo>
                    <a:pt x="218959" y="-6"/>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4" name="Freeform: Shape 33">
              <a:extLst>
                <a:ext uri="{FF2B5EF4-FFF2-40B4-BE49-F238E27FC236}">
                  <a16:creationId xmlns:a16="http://schemas.microsoft.com/office/drawing/2014/main" id="{874DB7C2-A1BF-6096-FBEB-6ACC2359204E}"/>
                </a:ext>
              </a:extLst>
            </p:cNvPr>
            <p:cNvSpPr/>
            <p:nvPr/>
          </p:nvSpPr>
          <p:spPr>
            <a:xfrm>
              <a:off x="12069529" y="6204555"/>
              <a:ext cx="187557" cy="300139"/>
            </a:xfrm>
            <a:custGeom>
              <a:avLst/>
              <a:gdLst>
                <a:gd name="connsiteX0" fmla="*/ 0 w 187557"/>
                <a:gd name="connsiteY0" fmla="*/ 228898 h 300139"/>
                <a:gd name="connsiteX1" fmla="*/ 42461 w 187557"/>
                <a:gd name="connsiteY1" fmla="*/ 253227 h 300139"/>
                <a:gd name="connsiteX2" fmla="*/ 89350 w 187557"/>
                <a:gd name="connsiteY2" fmla="*/ 262784 h 300139"/>
                <a:gd name="connsiteX3" fmla="*/ 137564 w 187557"/>
                <a:gd name="connsiteY3" fmla="*/ 223256 h 300139"/>
                <a:gd name="connsiteX4" fmla="*/ 76960 w 187557"/>
                <a:gd name="connsiteY4" fmla="*/ 164616 h 300139"/>
                <a:gd name="connsiteX5" fmla="*/ 37595 w 187557"/>
                <a:gd name="connsiteY5" fmla="*/ 145071 h 300139"/>
                <a:gd name="connsiteX6" fmla="*/ 2208 w 187557"/>
                <a:gd name="connsiteY6" fmla="*/ 82522 h 300139"/>
                <a:gd name="connsiteX7" fmla="*/ 31404 w 187557"/>
                <a:gd name="connsiteY7" fmla="*/ 22141 h 300139"/>
                <a:gd name="connsiteX8" fmla="*/ 108374 w 187557"/>
                <a:gd name="connsiteY8" fmla="*/ -12 h 300139"/>
                <a:gd name="connsiteX9" fmla="*/ 172070 w 187557"/>
                <a:gd name="connsiteY9" fmla="*/ 13454 h 300139"/>
                <a:gd name="connsiteX10" fmla="*/ 172070 w 187557"/>
                <a:gd name="connsiteY10" fmla="*/ 62971 h 300139"/>
                <a:gd name="connsiteX11" fmla="*/ 98201 w 187557"/>
                <a:gd name="connsiteY11" fmla="*/ 36909 h 300139"/>
                <a:gd name="connsiteX12" fmla="*/ 50874 w 187557"/>
                <a:gd name="connsiteY12" fmla="*/ 73829 h 300139"/>
                <a:gd name="connsiteX13" fmla="*/ 58395 w 187557"/>
                <a:gd name="connsiteY13" fmla="*/ 96414 h 300139"/>
                <a:gd name="connsiteX14" fmla="*/ 107939 w 187557"/>
                <a:gd name="connsiteY14" fmla="*/ 125951 h 300139"/>
                <a:gd name="connsiteX15" fmla="*/ 149076 w 187557"/>
                <a:gd name="connsiteY15" fmla="*/ 146366 h 300139"/>
                <a:gd name="connsiteX16" fmla="*/ 187557 w 187557"/>
                <a:gd name="connsiteY16" fmla="*/ 214125 h 300139"/>
                <a:gd name="connsiteX17" fmla="*/ 83168 w 187557"/>
                <a:gd name="connsiteY17" fmla="*/ 300128 h 300139"/>
                <a:gd name="connsiteX18" fmla="*/ 8 w 187557"/>
                <a:gd name="connsiteY18" fmla="*/ 278846 h 300139"/>
                <a:gd name="connsiteX19" fmla="*/ 8 w 187557"/>
                <a:gd name="connsiteY19" fmla="*/ 228892 h 3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557" h="300139">
                  <a:moveTo>
                    <a:pt x="0" y="228898"/>
                  </a:moveTo>
                  <a:cubicBezTo>
                    <a:pt x="11940" y="238892"/>
                    <a:pt x="26098" y="246710"/>
                    <a:pt x="42461" y="253227"/>
                  </a:cubicBezTo>
                  <a:cubicBezTo>
                    <a:pt x="58829" y="259744"/>
                    <a:pt x="74752" y="262784"/>
                    <a:pt x="89350" y="262784"/>
                  </a:cubicBezTo>
                  <a:cubicBezTo>
                    <a:pt x="119430" y="262784"/>
                    <a:pt x="137564" y="248886"/>
                    <a:pt x="137564" y="223256"/>
                  </a:cubicBezTo>
                  <a:cubicBezTo>
                    <a:pt x="135793" y="191545"/>
                    <a:pt x="115889" y="181557"/>
                    <a:pt x="76960" y="164616"/>
                  </a:cubicBezTo>
                  <a:cubicBezTo>
                    <a:pt x="60594" y="157230"/>
                    <a:pt x="47327" y="150713"/>
                    <a:pt x="37595" y="145071"/>
                  </a:cubicBezTo>
                  <a:cubicBezTo>
                    <a:pt x="18131" y="132906"/>
                    <a:pt x="2208" y="113360"/>
                    <a:pt x="2208" y="82522"/>
                  </a:cubicBezTo>
                  <a:cubicBezTo>
                    <a:pt x="2208" y="56892"/>
                    <a:pt x="11940" y="36477"/>
                    <a:pt x="31404" y="22141"/>
                  </a:cubicBezTo>
                  <a:cubicBezTo>
                    <a:pt x="51306" y="7374"/>
                    <a:pt x="76966" y="-12"/>
                    <a:pt x="108374" y="-12"/>
                  </a:cubicBezTo>
                  <a:cubicBezTo>
                    <a:pt x="133147" y="-12"/>
                    <a:pt x="154376" y="4332"/>
                    <a:pt x="172070" y="13454"/>
                  </a:cubicBezTo>
                  <a:lnTo>
                    <a:pt x="172070" y="62971"/>
                  </a:lnTo>
                  <a:cubicBezTo>
                    <a:pt x="153046" y="48636"/>
                    <a:pt x="123409" y="36909"/>
                    <a:pt x="98201" y="36909"/>
                  </a:cubicBezTo>
                  <a:cubicBezTo>
                    <a:pt x="70332" y="36909"/>
                    <a:pt x="50874" y="49943"/>
                    <a:pt x="50874" y="73829"/>
                  </a:cubicBezTo>
                  <a:cubicBezTo>
                    <a:pt x="50874" y="82516"/>
                    <a:pt x="53529" y="89903"/>
                    <a:pt x="58395" y="96414"/>
                  </a:cubicBezTo>
                  <a:cubicBezTo>
                    <a:pt x="68570" y="108576"/>
                    <a:pt x="81395" y="115087"/>
                    <a:pt x="107939" y="125951"/>
                  </a:cubicBezTo>
                  <a:cubicBezTo>
                    <a:pt x="125192" y="133332"/>
                    <a:pt x="138903" y="139849"/>
                    <a:pt x="149076" y="146366"/>
                  </a:cubicBezTo>
                  <a:cubicBezTo>
                    <a:pt x="170310" y="158963"/>
                    <a:pt x="187557" y="180684"/>
                    <a:pt x="187557" y="214125"/>
                  </a:cubicBezTo>
                  <a:cubicBezTo>
                    <a:pt x="187557" y="267557"/>
                    <a:pt x="146864" y="300128"/>
                    <a:pt x="83168" y="300128"/>
                  </a:cubicBezTo>
                  <a:cubicBezTo>
                    <a:pt x="46014" y="300128"/>
                    <a:pt x="13723" y="288835"/>
                    <a:pt x="8" y="278846"/>
                  </a:cubicBezTo>
                  <a:lnTo>
                    <a:pt x="8" y="228892"/>
                  </a:ln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5" name="Freeform: Shape 34">
              <a:extLst>
                <a:ext uri="{FF2B5EF4-FFF2-40B4-BE49-F238E27FC236}">
                  <a16:creationId xmlns:a16="http://schemas.microsoft.com/office/drawing/2014/main" id="{63E200C6-E4D1-7B35-1BE8-67B2D7DDF6E8}"/>
                </a:ext>
              </a:extLst>
            </p:cNvPr>
            <p:cNvSpPr/>
            <p:nvPr/>
          </p:nvSpPr>
          <p:spPr>
            <a:xfrm>
              <a:off x="12295533" y="6294438"/>
              <a:ext cx="174742" cy="210250"/>
            </a:xfrm>
            <a:custGeom>
              <a:avLst/>
              <a:gdLst>
                <a:gd name="connsiteX0" fmla="*/ 115472 w 174742"/>
                <a:gd name="connsiteY0" fmla="*/ 5 h 210250"/>
                <a:gd name="connsiteX1" fmla="*/ 171207 w 174742"/>
                <a:gd name="connsiteY1" fmla="*/ 13040 h 210250"/>
                <a:gd name="connsiteX2" fmla="*/ 171207 w 174742"/>
                <a:gd name="connsiteY2" fmla="*/ 56474 h 210250"/>
                <a:gd name="connsiteX3" fmla="*/ 113702 w 174742"/>
                <a:gd name="connsiteY3" fmla="*/ 35625 h 210250"/>
                <a:gd name="connsiteX4" fmla="*/ 48235 w 174742"/>
                <a:gd name="connsiteY4" fmla="*/ 102520 h 210250"/>
                <a:gd name="connsiteX5" fmla="*/ 117237 w 174742"/>
                <a:gd name="connsiteY5" fmla="*/ 174625 h 210250"/>
                <a:gd name="connsiteX6" fmla="*/ 174743 w 174742"/>
                <a:gd name="connsiteY6" fmla="*/ 148994 h 210250"/>
                <a:gd name="connsiteX7" fmla="*/ 174743 w 174742"/>
                <a:gd name="connsiteY7" fmla="*/ 192432 h 210250"/>
                <a:gd name="connsiteX8" fmla="*/ 106181 w 174742"/>
                <a:gd name="connsiteY8" fmla="*/ 210239 h 210250"/>
                <a:gd name="connsiteX9" fmla="*/ 24 w 174742"/>
                <a:gd name="connsiteY9" fmla="*/ 110332 h 210250"/>
                <a:gd name="connsiteX10" fmla="*/ 115472 w 174742"/>
                <a:gd name="connsiteY10" fmla="*/ 0 h 21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42" h="210250">
                  <a:moveTo>
                    <a:pt x="115472" y="5"/>
                  </a:moveTo>
                  <a:cubicBezTo>
                    <a:pt x="139802" y="5"/>
                    <a:pt x="160591" y="6522"/>
                    <a:pt x="171207" y="13040"/>
                  </a:cubicBezTo>
                  <a:lnTo>
                    <a:pt x="171207" y="56474"/>
                  </a:lnTo>
                  <a:cubicBezTo>
                    <a:pt x="153076" y="43878"/>
                    <a:pt x="135383" y="35625"/>
                    <a:pt x="113702" y="35625"/>
                  </a:cubicBezTo>
                  <a:cubicBezTo>
                    <a:pt x="71681" y="35625"/>
                    <a:pt x="48235" y="64292"/>
                    <a:pt x="48235" y="102520"/>
                  </a:cubicBezTo>
                  <a:cubicBezTo>
                    <a:pt x="48235" y="146824"/>
                    <a:pt x="79642" y="174625"/>
                    <a:pt x="117237" y="174625"/>
                  </a:cubicBezTo>
                  <a:cubicBezTo>
                    <a:pt x="139797" y="174625"/>
                    <a:pt x="161031" y="162898"/>
                    <a:pt x="174743" y="148994"/>
                  </a:cubicBezTo>
                  <a:lnTo>
                    <a:pt x="174743" y="192432"/>
                  </a:lnTo>
                  <a:cubicBezTo>
                    <a:pt x="167222" y="199381"/>
                    <a:pt x="139356" y="210239"/>
                    <a:pt x="106181" y="210239"/>
                  </a:cubicBezTo>
                  <a:cubicBezTo>
                    <a:pt x="41155" y="210239"/>
                    <a:pt x="24" y="172449"/>
                    <a:pt x="24" y="110332"/>
                  </a:cubicBezTo>
                  <a:cubicBezTo>
                    <a:pt x="-1303" y="47346"/>
                    <a:pt x="52217" y="-870"/>
                    <a:pt x="115472" y="0"/>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6" name="Freeform: Shape 35">
              <a:extLst>
                <a:ext uri="{FF2B5EF4-FFF2-40B4-BE49-F238E27FC236}">
                  <a16:creationId xmlns:a16="http://schemas.microsoft.com/office/drawing/2014/main" id="{2011F1E9-4675-B868-3EA2-2B1E670BF2AA}"/>
                </a:ext>
              </a:extLst>
            </p:cNvPr>
            <p:cNvSpPr/>
            <p:nvPr/>
          </p:nvSpPr>
          <p:spPr>
            <a:xfrm>
              <a:off x="12513189" y="6200640"/>
              <a:ext cx="195069" cy="299713"/>
            </a:xfrm>
            <a:custGeom>
              <a:avLst/>
              <a:gdLst>
                <a:gd name="connsiteX0" fmla="*/ 135353 w 195069"/>
                <a:gd name="connsiteY0" fmla="*/ 299702 h 299713"/>
                <a:gd name="connsiteX1" fmla="*/ 141989 w 195069"/>
                <a:gd name="connsiteY1" fmla="*/ 250185 h 299713"/>
                <a:gd name="connsiteX2" fmla="*/ 141989 w 195069"/>
                <a:gd name="connsiteY2" fmla="*/ 175040 h 299713"/>
                <a:gd name="connsiteX3" fmla="*/ 103061 w 195069"/>
                <a:gd name="connsiteY3" fmla="*/ 129863 h 299713"/>
                <a:gd name="connsiteX4" fmla="*/ 53077 w 195069"/>
                <a:gd name="connsiteY4" fmla="*/ 154187 h 299713"/>
                <a:gd name="connsiteX5" fmla="*/ 53077 w 195069"/>
                <a:gd name="connsiteY5" fmla="*/ 250185 h 299713"/>
                <a:gd name="connsiteX6" fmla="*/ 59713 w 195069"/>
                <a:gd name="connsiteY6" fmla="*/ 299702 h 299713"/>
                <a:gd name="connsiteX7" fmla="*/ 0 w 195069"/>
                <a:gd name="connsiteY7" fmla="*/ 299702 h 299713"/>
                <a:gd name="connsiteX8" fmla="*/ 6634 w 195069"/>
                <a:gd name="connsiteY8" fmla="*/ 250185 h 299713"/>
                <a:gd name="connsiteX9" fmla="*/ 6634 w 195069"/>
                <a:gd name="connsiteY9" fmla="*/ 49502 h 299713"/>
                <a:gd name="connsiteX10" fmla="*/ 0 w 195069"/>
                <a:gd name="connsiteY10" fmla="*/ -12 h 299713"/>
                <a:gd name="connsiteX11" fmla="*/ 53077 w 195069"/>
                <a:gd name="connsiteY11" fmla="*/ -12 h 299713"/>
                <a:gd name="connsiteX12" fmla="*/ 53077 w 195069"/>
                <a:gd name="connsiteY12" fmla="*/ 121176 h 299713"/>
                <a:gd name="connsiteX13" fmla="*/ 119871 w 195069"/>
                <a:gd name="connsiteY13" fmla="*/ 93809 h 299713"/>
                <a:gd name="connsiteX14" fmla="*/ 188432 w 195069"/>
                <a:gd name="connsiteY14" fmla="*/ 170693 h 299713"/>
                <a:gd name="connsiteX15" fmla="*/ 188432 w 195069"/>
                <a:gd name="connsiteY15" fmla="*/ 250185 h 299713"/>
                <a:gd name="connsiteX16" fmla="*/ 195069 w 195069"/>
                <a:gd name="connsiteY16" fmla="*/ 299702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69" h="299713">
                  <a:moveTo>
                    <a:pt x="135353" y="299702"/>
                  </a:moveTo>
                  <a:cubicBezTo>
                    <a:pt x="139772" y="287537"/>
                    <a:pt x="141989" y="271031"/>
                    <a:pt x="141989" y="250185"/>
                  </a:cubicBezTo>
                  <a:lnTo>
                    <a:pt x="141989" y="175040"/>
                  </a:lnTo>
                  <a:cubicBezTo>
                    <a:pt x="141989" y="144199"/>
                    <a:pt x="127832" y="129863"/>
                    <a:pt x="103061" y="129863"/>
                  </a:cubicBezTo>
                  <a:cubicBezTo>
                    <a:pt x="85368" y="129863"/>
                    <a:pt x="68561" y="138113"/>
                    <a:pt x="53077" y="154187"/>
                  </a:cubicBezTo>
                  <a:lnTo>
                    <a:pt x="53077" y="250185"/>
                  </a:lnTo>
                  <a:cubicBezTo>
                    <a:pt x="53077" y="271031"/>
                    <a:pt x="55288" y="287543"/>
                    <a:pt x="59713" y="299702"/>
                  </a:cubicBezTo>
                  <a:lnTo>
                    <a:pt x="0" y="299702"/>
                  </a:lnTo>
                  <a:cubicBezTo>
                    <a:pt x="4425" y="287537"/>
                    <a:pt x="6634" y="271031"/>
                    <a:pt x="6634" y="250185"/>
                  </a:cubicBezTo>
                  <a:lnTo>
                    <a:pt x="6634" y="49502"/>
                  </a:lnTo>
                  <a:cubicBezTo>
                    <a:pt x="6634" y="29087"/>
                    <a:pt x="4425" y="12585"/>
                    <a:pt x="0" y="-12"/>
                  </a:cubicBezTo>
                  <a:lnTo>
                    <a:pt x="53077" y="-12"/>
                  </a:lnTo>
                  <a:lnTo>
                    <a:pt x="53077" y="121176"/>
                  </a:lnTo>
                  <a:cubicBezTo>
                    <a:pt x="70332" y="102934"/>
                    <a:pt x="92445" y="93809"/>
                    <a:pt x="119871" y="93809"/>
                  </a:cubicBezTo>
                  <a:cubicBezTo>
                    <a:pt x="165433" y="93809"/>
                    <a:pt x="188432" y="120738"/>
                    <a:pt x="188432" y="170693"/>
                  </a:cubicBezTo>
                  <a:lnTo>
                    <a:pt x="188432" y="250185"/>
                  </a:lnTo>
                  <a:cubicBezTo>
                    <a:pt x="188432" y="271031"/>
                    <a:pt x="190641" y="287543"/>
                    <a:pt x="195069" y="299702"/>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7" name="Freeform: Shape 36">
              <a:extLst>
                <a:ext uri="{FF2B5EF4-FFF2-40B4-BE49-F238E27FC236}">
                  <a16:creationId xmlns:a16="http://schemas.microsoft.com/office/drawing/2014/main" id="{A9FDDEC4-90F9-EFDA-3FF6-497E76CCA339}"/>
                </a:ext>
              </a:extLst>
            </p:cNvPr>
            <p:cNvSpPr/>
            <p:nvPr/>
          </p:nvSpPr>
          <p:spPr>
            <a:xfrm>
              <a:off x="12750273" y="6294452"/>
              <a:ext cx="218512" cy="210239"/>
            </a:xfrm>
            <a:custGeom>
              <a:avLst/>
              <a:gdLst>
                <a:gd name="connsiteX0" fmla="*/ 115451 w 218512"/>
                <a:gd name="connsiteY0" fmla="*/ -12 h 210239"/>
                <a:gd name="connsiteX1" fmla="*/ 218512 w 218512"/>
                <a:gd name="connsiteY1" fmla="*/ 98593 h 210239"/>
                <a:gd name="connsiteX2" fmla="*/ 102624 w 218512"/>
                <a:gd name="connsiteY2" fmla="*/ 210227 h 210239"/>
                <a:gd name="connsiteX3" fmla="*/ 0 w 218512"/>
                <a:gd name="connsiteY3" fmla="*/ 110758 h 210239"/>
                <a:gd name="connsiteX4" fmla="*/ 115451 w 218512"/>
                <a:gd name="connsiteY4" fmla="*/ -6 h 210239"/>
                <a:gd name="connsiteX5" fmla="*/ 107049 w 218512"/>
                <a:gd name="connsiteY5" fmla="*/ 34738 h 210239"/>
                <a:gd name="connsiteX6" fmla="*/ 48219 w 218512"/>
                <a:gd name="connsiteY6" fmla="*/ 101196 h 210239"/>
                <a:gd name="connsiteX7" fmla="*/ 111475 w 218512"/>
                <a:gd name="connsiteY7" fmla="*/ 175039 h 210239"/>
                <a:gd name="connsiteX8" fmla="*/ 170305 w 218512"/>
                <a:gd name="connsiteY8" fmla="*/ 108582 h 210239"/>
                <a:gd name="connsiteX9" fmla="*/ 107055 w 218512"/>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12"/>
                  </a:moveTo>
                  <a:cubicBezTo>
                    <a:pt x="175168" y="-12"/>
                    <a:pt x="218512" y="39951"/>
                    <a:pt x="218512" y="98593"/>
                  </a:cubicBezTo>
                  <a:cubicBezTo>
                    <a:pt x="218512" y="164182"/>
                    <a:pt x="168531" y="210227"/>
                    <a:pt x="102624" y="210227"/>
                  </a:cubicBezTo>
                  <a:cubicBezTo>
                    <a:pt x="42469" y="210227"/>
                    <a:pt x="0" y="170267"/>
                    <a:pt x="0" y="110758"/>
                  </a:cubicBezTo>
                  <a:cubicBezTo>
                    <a:pt x="0" y="46906"/>
                    <a:pt x="49544" y="-6"/>
                    <a:pt x="115451" y="-6"/>
                  </a:cubicBezTo>
                  <a:close/>
                  <a:moveTo>
                    <a:pt x="107049" y="34738"/>
                  </a:moveTo>
                  <a:cubicBezTo>
                    <a:pt x="71663" y="34738"/>
                    <a:pt x="48219" y="65576"/>
                    <a:pt x="48219" y="101196"/>
                  </a:cubicBezTo>
                  <a:cubicBezTo>
                    <a:pt x="48219" y="152886"/>
                    <a:pt x="80070" y="175039"/>
                    <a:pt x="111475" y="175039"/>
                  </a:cubicBezTo>
                  <a:cubicBezTo>
                    <a:pt x="146861" y="175039"/>
                    <a:pt x="170305" y="144199"/>
                    <a:pt x="170305" y="108582"/>
                  </a:cubicBezTo>
                  <a:cubicBezTo>
                    <a:pt x="170305" y="62968"/>
                    <a:pt x="144207" y="34738"/>
                    <a:pt x="107055" y="34738"/>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8" name="Freeform: Shape 37">
              <a:extLst>
                <a:ext uri="{FF2B5EF4-FFF2-40B4-BE49-F238E27FC236}">
                  <a16:creationId xmlns:a16="http://schemas.microsoft.com/office/drawing/2014/main" id="{1BAA7A2C-CF24-114E-48A4-CD956799D528}"/>
                </a:ext>
              </a:extLst>
            </p:cNvPr>
            <p:cNvSpPr/>
            <p:nvPr/>
          </p:nvSpPr>
          <p:spPr>
            <a:xfrm>
              <a:off x="13004181" y="6294452"/>
              <a:ext cx="218515" cy="210239"/>
            </a:xfrm>
            <a:custGeom>
              <a:avLst/>
              <a:gdLst>
                <a:gd name="connsiteX0" fmla="*/ 115451 w 218515"/>
                <a:gd name="connsiteY0" fmla="*/ -12 h 210239"/>
                <a:gd name="connsiteX1" fmla="*/ 218516 w 218515"/>
                <a:gd name="connsiteY1" fmla="*/ 98593 h 210239"/>
                <a:gd name="connsiteX2" fmla="*/ 102624 w 218515"/>
                <a:gd name="connsiteY2" fmla="*/ 210227 h 210239"/>
                <a:gd name="connsiteX3" fmla="*/ 0 w 218515"/>
                <a:gd name="connsiteY3" fmla="*/ 110758 h 210239"/>
                <a:gd name="connsiteX4" fmla="*/ 115451 w 218515"/>
                <a:gd name="connsiteY4" fmla="*/ -6 h 210239"/>
                <a:gd name="connsiteX5" fmla="*/ 107044 w 218515"/>
                <a:gd name="connsiteY5" fmla="*/ 34738 h 210239"/>
                <a:gd name="connsiteX6" fmla="*/ 48214 w 218515"/>
                <a:gd name="connsiteY6" fmla="*/ 101196 h 210239"/>
                <a:gd name="connsiteX7" fmla="*/ 111472 w 218515"/>
                <a:gd name="connsiteY7" fmla="*/ 175039 h 210239"/>
                <a:gd name="connsiteX8" fmla="*/ 170302 w 218515"/>
                <a:gd name="connsiteY8" fmla="*/ 108582 h 210239"/>
                <a:gd name="connsiteX9" fmla="*/ 107049 w 218515"/>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5" h="210239">
                  <a:moveTo>
                    <a:pt x="115451" y="-12"/>
                  </a:moveTo>
                  <a:cubicBezTo>
                    <a:pt x="175168" y="-12"/>
                    <a:pt x="218516" y="39951"/>
                    <a:pt x="218516" y="98593"/>
                  </a:cubicBezTo>
                  <a:cubicBezTo>
                    <a:pt x="218516" y="164182"/>
                    <a:pt x="168531" y="210227"/>
                    <a:pt x="102624" y="210227"/>
                  </a:cubicBezTo>
                  <a:cubicBezTo>
                    <a:pt x="42470" y="210227"/>
                    <a:pt x="0" y="170267"/>
                    <a:pt x="0" y="110758"/>
                  </a:cubicBezTo>
                  <a:cubicBezTo>
                    <a:pt x="0" y="46906"/>
                    <a:pt x="49544" y="-6"/>
                    <a:pt x="115451" y="-6"/>
                  </a:cubicBezTo>
                  <a:close/>
                  <a:moveTo>
                    <a:pt x="107044" y="34738"/>
                  </a:moveTo>
                  <a:cubicBezTo>
                    <a:pt x="71657" y="34738"/>
                    <a:pt x="48214" y="65576"/>
                    <a:pt x="48214" y="101196"/>
                  </a:cubicBezTo>
                  <a:cubicBezTo>
                    <a:pt x="48214" y="152886"/>
                    <a:pt x="80064" y="175039"/>
                    <a:pt x="111472" y="175039"/>
                  </a:cubicBezTo>
                  <a:cubicBezTo>
                    <a:pt x="146856" y="175039"/>
                    <a:pt x="170302" y="144199"/>
                    <a:pt x="170302" y="108582"/>
                  </a:cubicBezTo>
                  <a:cubicBezTo>
                    <a:pt x="170302" y="62968"/>
                    <a:pt x="144201" y="34738"/>
                    <a:pt x="107049" y="34738"/>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9" name="Freeform: Shape 38">
              <a:extLst>
                <a:ext uri="{FF2B5EF4-FFF2-40B4-BE49-F238E27FC236}">
                  <a16:creationId xmlns:a16="http://schemas.microsoft.com/office/drawing/2014/main" id="{409DF061-6852-5271-930E-83B7264B6842}"/>
                </a:ext>
              </a:extLst>
            </p:cNvPr>
            <p:cNvSpPr/>
            <p:nvPr/>
          </p:nvSpPr>
          <p:spPr>
            <a:xfrm>
              <a:off x="13266494" y="6200640"/>
              <a:ext cx="59716" cy="299713"/>
            </a:xfrm>
            <a:custGeom>
              <a:avLst/>
              <a:gdLst>
                <a:gd name="connsiteX0" fmla="*/ 6637 w 59716"/>
                <a:gd name="connsiteY0" fmla="*/ 49502 h 299713"/>
                <a:gd name="connsiteX1" fmla="*/ 0 w 59716"/>
                <a:gd name="connsiteY1" fmla="*/ -12 h 299713"/>
                <a:gd name="connsiteX2" fmla="*/ 53080 w 59716"/>
                <a:gd name="connsiteY2" fmla="*/ -12 h 299713"/>
                <a:gd name="connsiteX3" fmla="*/ 53080 w 59716"/>
                <a:gd name="connsiteY3" fmla="*/ 250185 h 299713"/>
                <a:gd name="connsiteX4" fmla="*/ 59717 w 59716"/>
                <a:gd name="connsiteY4" fmla="*/ 299702 h 299713"/>
                <a:gd name="connsiteX5" fmla="*/ 0 w 59716"/>
                <a:gd name="connsiteY5" fmla="*/ 299702 h 299713"/>
                <a:gd name="connsiteX6" fmla="*/ 6637 w 59716"/>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6" h="299713">
                  <a:moveTo>
                    <a:pt x="6637" y="49502"/>
                  </a:moveTo>
                  <a:cubicBezTo>
                    <a:pt x="6637" y="29087"/>
                    <a:pt x="4425" y="12585"/>
                    <a:pt x="0" y="-12"/>
                  </a:cubicBezTo>
                  <a:lnTo>
                    <a:pt x="53080" y="-12"/>
                  </a:lnTo>
                  <a:lnTo>
                    <a:pt x="53080" y="250185"/>
                  </a:lnTo>
                  <a:cubicBezTo>
                    <a:pt x="53080" y="271031"/>
                    <a:pt x="55291" y="287543"/>
                    <a:pt x="59717" y="299702"/>
                  </a:cubicBezTo>
                  <a:lnTo>
                    <a:pt x="0" y="299702"/>
                  </a:lnTo>
                  <a:cubicBezTo>
                    <a:pt x="4425" y="287537"/>
                    <a:pt x="6637" y="271031"/>
                    <a:pt x="6637" y="250185"/>
                  </a:cubicBezTo>
                  <a:close/>
                </a:path>
              </a:pathLst>
            </a:custGeom>
            <a:grp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grpSp>
      <p:sp>
        <p:nvSpPr>
          <p:cNvPr id="13" name="Flowchart: Terminator 12">
            <a:hlinkClick r:id="rId7" action="ppaction://hlinksldjump"/>
            <a:extLst>
              <a:ext uri="{FF2B5EF4-FFF2-40B4-BE49-F238E27FC236}">
                <a16:creationId xmlns:a16="http://schemas.microsoft.com/office/drawing/2014/main" id="{73045F38-A2B5-3B54-3340-C8BF6DD25123}"/>
              </a:ext>
            </a:extLst>
          </p:cNvPr>
          <p:cNvSpPr/>
          <p:nvPr/>
        </p:nvSpPr>
        <p:spPr>
          <a:xfrm>
            <a:off x="159015" y="1665524"/>
            <a:ext cx="7410660" cy="1343178"/>
          </a:xfrm>
          <a:prstGeom prst="flowChartTerminator">
            <a:avLst/>
          </a:prstGeom>
          <a:solidFill>
            <a:srgbClr val="FF0000"/>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badi" panose="020F0502020204030204" pitchFamily="34" charset="0"/>
                <a:ea typeface="ADLaM Display" panose="02010000000000000000" pitchFamily="2" charset="0"/>
                <a:cs typeface="ADLaM Display" panose="02010000000000000000" pitchFamily="2" charset="0"/>
              </a:rPr>
              <a:t>Click for the challenges of the day</a:t>
            </a:r>
          </a:p>
          <a:p>
            <a:pPr algn="ctr"/>
            <a:r>
              <a:rPr lang="en-US" sz="2400" dirty="0">
                <a:solidFill>
                  <a:srgbClr val="FFFF00"/>
                </a:solidFill>
                <a:latin typeface="Abadi" panose="020F0502020204030204" pitchFamily="34" charset="0"/>
                <a:ea typeface="ADLaM Display" panose="02010000000000000000" pitchFamily="2" charset="0"/>
                <a:cs typeface="ADLaM Display" panose="02010000000000000000" pitchFamily="2" charset="0"/>
                <a:hlinkClick r:id="rId8">
                  <a:extLst>
                    <a:ext uri="{A12FA001-AC4F-418D-AE19-62706E023703}">
                      <ahyp:hlinkClr xmlns:ahyp="http://schemas.microsoft.com/office/drawing/2018/hyperlinkcolor" val="tx"/>
                    </a:ext>
                  </a:extLst>
                </a:hlinkClick>
              </a:rPr>
              <a:t>https://youtu.be/d3cd240A7OQ</a:t>
            </a:r>
            <a:endParaRPr lang="en-US" sz="2400" dirty="0">
              <a:solidFill>
                <a:srgbClr val="FFFF00"/>
              </a:solidFill>
              <a:latin typeface="Abadi" panose="020F0502020204030204" pitchFamily="34" charset="0"/>
              <a:ea typeface="ADLaM Display" panose="02010000000000000000" pitchFamily="2" charset="0"/>
              <a:cs typeface="ADLaM Display" panose="02010000000000000000" pitchFamily="2" charset="0"/>
            </a:endParaRPr>
          </a:p>
          <a:p>
            <a:pPr algn="ctr"/>
            <a:r>
              <a:rPr lang="en-US" sz="2400" dirty="0">
                <a:solidFill>
                  <a:srgbClr val="FFFF00"/>
                </a:solidFill>
                <a:latin typeface="Abadi" panose="020F0502020204030204" pitchFamily="34" charset="0"/>
                <a:ea typeface="ADLaM Display" panose="02010000000000000000" pitchFamily="2" charset="0"/>
                <a:cs typeface="ADLaM Display" panose="02010000000000000000" pitchFamily="2" charset="0"/>
                <a:hlinkClick r:id="rId9">
                  <a:extLst>
                    <a:ext uri="{A12FA001-AC4F-418D-AE19-62706E023703}">
                      <ahyp:hlinkClr xmlns:ahyp="http://schemas.microsoft.com/office/drawing/2018/hyperlinkcolor" val="tx"/>
                    </a:ext>
                  </a:extLst>
                </a:hlinkClick>
              </a:rPr>
              <a:t>https://youtu.be/AiFFG0FQqlM</a:t>
            </a:r>
            <a:endParaRPr lang="en-US" sz="2400" dirty="0">
              <a:solidFill>
                <a:srgbClr val="FFFF00"/>
              </a:solidFill>
              <a:latin typeface="Abadi" panose="020F0502020204030204" pitchFamily="34" charset="0"/>
              <a:ea typeface="ADLaM Display" panose="02010000000000000000" pitchFamily="2" charset="0"/>
              <a:cs typeface="ADLaM Display" panose="02010000000000000000" pitchFamily="2" charset="0"/>
            </a:endParaRPr>
          </a:p>
        </p:txBody>
      </p:sp>
      <p:sp>
        <p:nvSpPr>
          <p:cNvPr id="5" name="TextBox 4">
            <a:extLst>
              <a:ext uri="{FF2B5EF4-FFF2-40B4-BE49-F238E27FC236}">
                <a16:creationId xmlns:a16="http://schemas.microsoft.com/office/drawing/2014/main" id="{2D401B9A-8E07-9351-7673-6484018A88AB}"/>
              </a:ext>
            </a:extLst>
          </p:cNvPr>
          <p:cNvSpPr txBox="1"/>
          <p:nvPr/>
        </p:nvSpPr>
        <p:spPr>
          <a:xfrm>
            <a:off x="208992" y="5492602"/>
            <a:ext cx="6843773" cy="954107"/>
          </a:xfrm>
          <a:prstGeom prst="rect">
            <a:avLst/>
          </a:prstGeom>
          <a:ln w="28575">
            <a:solidFill>
              <a:srgbClr val="FFFF00"/>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algn="ctr"/>
            <a:r>
              <a:rPr lang="en-GB" sz="2800" b="1" dirty="0">
                <a:solidFill>
                  <a:srgbClr val="FFFF00"/>
                </a:solidFill>
              </a:rPr>
              <a:t>Watch: A story of faith</a:t>
            </a:r>
          </a:p>
          <a:p>
            <a:pPr algn="ctr"/>
            <a:r>
              <a:rPr lang="en-GB" sz="2800" b="1" dirty="0">
                <a:solidFill>
                  <a:schemeClr val="bg1"/>
                </a:solidFill>
                <a:hlinkClick r:id="rId10">
                  <a:extLst>
                    <a:ext uri="{A12FA001-AC4F-418D-AE19-62706E023703}">
                      <ahyp:hlinkClr xmlns:ahyp="http://schemas.microsoft.com/office/drawing/2018/hyperlinkcolor" val="tx"/>
                    </a:ext>
                  </a:extLst>
                </a:hlinkClick>
              </a:rPr>
              <a:t>https://youtu.be/8Vz06vixswc</a:t>
            </a:r>
            <a:endParaRPr lang="en-GB" sz="2800" b="1" dirty="0">
              <a:solidFill>
                <a:schemeClr val="bg1"/>
              </a:solidFill>
            </a:endParaRPr>
          </a:p>
        </p:txBody>
      </p:sp>
      <p:sp>
        <p:nvSpPr>
          <p:cNvPr id="2" name="Speech Bubble: Rectangle with Corners Rounded 1">
            <a:extLst>
              <a:ext uri="{FF2B5EF4-FFF2-40B4-BE49-F238E27FC236}">
                <a16:creationId xmlns:a16="http://schemas.microsoft.com/office/drawing/2014/main" id="{D4270722-9025-BE25-A523-4ED53F4AED18}"/>
              </a:ext>
            </a:extLst>
          </p:cNvPr>
          <p:cNvSpPr/>
          <p:nvPr/>
        </p:nvSpPr>
        <p:spPr>
          <a:xfrm>
            <a:off x="3034963" y="3544802"/>
            <a:ext cx="4655341" cy="1087851"/>
          </a:xfrm>
          <a:prstGeom prst="wedgeRoundRectCallout">
            <a:avLst>
              <a:gd name="adj1" fmla="val -20054"/>
              <a:gd name="adj2" fmla="val 85183"/>
              <a:gd name="adj3" fmla="val 16667"/>
            </a:avLst>
          </a:prstGeom>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2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Careers – Guess my job!</a:t>
            </a:r>
          </a:p>
          <a:p>
            <a:pPr algn="ctr"/>
            <a:r>
              <a:rPr lang="en-GB" sz="2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hlinkClick r:id="rId11">
                  <a:extLst>
                    <a:ext uri="{A12FA001-AC4F-418D-AE19-62706E023703}">
                      <ahyp:hlinkClr xmlns:ahyp="http://schemas.microsoft.com/office/drawing/2018/hyperlinkcolor" val="tx"/>
                    </a:ext>
                  </a:extLst>
                </a:hlinkClick>
              </a:rPr>
              <a:t>https://youtu.be/Bb9iBUM_wXA</a:t>
            </a:r>
            <a:endParaRPr lang="en-GB" sz="2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11" name="Picture 10">
            <a:extLst>
              <a:ext uri="{FF2B5EF4-FFF2-40B4-BE49-F238E27FC236}">
                <a16:creationId xmlns:a16="http://schemas.microsoft.com/office/drawing/2014/main" id="{03210E64-5268-6B4C-F279-B42E58EA641D}"/>
              </a:ext>
            </a:extLst>
          </p:cNvPr>
          <p:cNvPicPr>
            <a:picLocks noChangeAspect="1"/>
          </p:cNvPicPr>
          <p:nvPr/>
        </p:nvPicPr>
        <p:blipFill>
          <a:blip r:embed="rId12"/>
          <a:srcRect t="5006" b="23595"/>
          <a:stretch>
            <a:fillRect/>
          </a:stretch>
        </p:blipFill>
        <p:spPr>
          <a:xfrm>
            <a:off x="8007121" y="1723791"/>
            <a:ext cx="4025487" cy="4311233"/>
          </a:xfrm>
          <a:prstGeom prst="roundRect">
            <a:avLst>
              <a:gd name="adj" fmla="val 16667"/>
            </a:avLst>
          </a:prstGeom>
          <a:ln w="381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hlinkClick r:id="rId13" action="ppaction://hlinksldjump"/>
            <a:extLst>
              <a:ext uri="{FF2B5EF4-FFF2-40B4-BE49-F238E27FC236}">
                <a16:creationId xmlns:a16="http://schemas.microsoft.com/office/drawing/2014/main" id="{8422FA88-B0DB-E6C0-CF92-273010F3BB38}"/>
              </a:ext>
            </a:extLst>
          </p:cNvPr>
          <p:cNvSpPr txBox="1"/>
          <p:nvPr/>
        </p:nvSpPr>
        <p:spPr>
          <a:xfrm>
            <a:off x="7728084" y="5094368"/>
            <a:ext cx="3169961" cy="1546086"/>
          </a:xfrm>
          <a:prstGeom prst="cloud">
            <a:avLst/>
          </a:prstGeom>
          <a:ln w="381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dirty="0">
                <a:solidFill>
                  <a:srgbClr val="0070C0"/>
                </a:solidFill>
              </a:rPr>
              <a:t>Click for a prayer</a:t>
            </a:r>
            <a:endParaRPr lang="en-US" sz="3000" dirty="0">
              <a:solidFill>
                <a:srgbClr val="0070C0"/>
              </a:solidFill>
            </a:endParaRPr>
          </a:p>
        </p:txBody>
      </p:sp>
    </p:spTree>
    <p:extLst>
      <p:ext uri="{BB962C8B-B14F-4D97-AF65-F5344CB8AC3E}">
        <p14:creationId xmlns:p14="http://schemas.microsoft.com/office/powerpoint/2010/main" val="14453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900" decel="100000" fill="hold"/>
                                        <p:tgtEl>
                                          <p:spTgt spid="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580">
                                          <p:stCondLst>
                                            <p:cond delay="0"/>
                                          </p:stCondLst>
                                        </p:cTn>
                                        <p:tgtEl>
                                          <p:spTgt spid="11"/>
                                        </p:tgtEl>
                                      </p:cBhvr>
                                    </p:animEffect>
                                    <p:anim calcmode="lin" valueType="num">
                                      <p:cBhvr>
                                        <p:cTn id="5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0" dur="26">
                                          <p:stCondLst>
                                            <p:cond delay="650"/>
                                          </p:stCondLst>
                                        </p:cTn>
                                        <p:tgtEl>
                                          <p:spTgt spid="11"/>
                                        </p:tgtEl>
                                      </p:cBhvr>
                                      <p:to x="100000" y="60000"/>
                                    </p:animScale>
                                    <p:animScale>
                                      <p:cBhvr>
                                        <p:cTn id="61" dur="166" decel="50000">
                                          <p:stCondLst>
                                            <p:cond delay="676"/>
                                          </p:stCondLst>
                                        </p:cTn>
                                        <p:tgtEl>
                                          <p:spTgt spid="11"/>
                                        </p:tgtEl>
                                      </p:cBhvr>
                                      <p:to x="100000" y="100000"/>
                                    </p:animScale>
                                    <p:animScale>
                                      <p:cBhvr>
                                        <p:cTn id="62" dur="26">
                                          <p:stCondLst>
                                            <p:cond delay="1312"/>
                                          </p:stCondLst>
                                        </p:cTn>
                                        <p:tgtEl>
                                          <p:spTgt spid="11"/>
                                        </p:tgtEl>
                                      </p:cBhvr>
                                      <p:to x="100000" y="80000"/>
                                    </p:animScale>
                                    <p:animScale>
                                      <p:cBhvr>
                                        <p:cTn id="63" dur="166" decel="50000">
                                          <p:stCondLst>
                                            <p:cond delay="1338"/>
                                          </p:stCondLst>
                                        </p:cTn>
                                        <p:tgtEl>
                                          <p:spTgt spid="11"/>
                                        </p:tgtEl>
                                      </p:cBhvr>
                                      <p:to x="100000" y="100000"/>
                                    </p:animScale>
                                    <p:animScale>
                                      <p:cBhvr>
                                        <p:cTn id="64" dur="26">
                                          <p:stCondLst>
                                            <p:cond delay="1642"/>
                                          </p:stCondLst>
                                        </p:cTn>
                                        <p:tgtEl>
                                          <p:spTgt spid="11"/>
                                        </p:tgtEl>
                                      </p:cBhvr>
                                      <p:to x="100000" y="90000"/>
                                    </p:animScale>
                                    <p:animScale>
                                      <p:cBhvr>
                                        <p:cTn id="65" dur="166" decel="50000">
                                          <p:stCondLst>
                                            <p:cond delay="1668"/>
                                          </p:stCondLst>
                                        </p:cTn>
                                        <p:tgtEl>
                                          <p:spTgt spid="11"/>
                                        </p:tgtEl>
                                      </p:cBhvr>
                                      <p:to x="100000" y="100000"/>
                                    </p:animScale>
                                    <p:animScale>
                                      <p:cBhvr>
                                        <p:cTn id="66" dur="26">
                                          <p:stCondLst>
                                            <p:cond delay="1808"/>
                                          </p:stCondLst>
                                        </p:cTn>
                                        <p:tgtEl>
                                          <p:spTgt spid="11"/>
                                        </p:tgtEl>
                                      </p:cBhvr>
                                      <p:to x="100000" y="95000"/>
                                    </p:animScale>
                                    <p:animScale>
                                      <p:cBhvr>
                                        <p:cTn id="67" dur="166" decel="50000">
                                          <p:stCondLst>
                                            <p:cond delay="1834"/>
                                          </p:stCondLst>
                                        </p:cTn>
                                        <p:tgtEl>
                                          <p:spTgt spid="11"/>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anim calcmode="lin" valueType="num">
                                      <p:cBhvr>
                                        <p:cTn id="73" dur="1000" fill="hold"/>
                                        <p:tgtEl>
                                          <p:spTgt spid="3"/>
                                        </p:tgtEl>
                                        <p:attrNameLst>
                                          <p:attrName>ppt_x</p:attrName>
                                        </p:attrNameLst>
                                      </p:cBhvr>
                                      <p:tavLst>
                                        <p:tav tm="0">
                                          <p:val>
                                            <p:strVal val="#ppt_x"/>
                                          </p:val>
                                        </p:tav>
                                        <p:tav tm="100000">
                                          <p:val>
                                            <p:strVal val="#ppt_x"/>
                                          </p:val>
                                        </p:tav>
                                      </p:tavLst>
                                    </p:anim>
                                    <p:anim calcmode="lin" valueType="num">
                                      <p:cBhvr>
                                        <p:cTn id="7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8" grpId="0" animBg="1"/>
      <p:bldP spid="13" grpId="0" animBg="1"/>
      <p:bldP spid="5" grpId="0" animBg="1"/>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38F90-0CA4-C051-FE3B-A5E055AEA61F}"/>
              </a:ext>
            </a:extLst>
          </p:cNvPr>
          <p:cNvPicPr>
            <a:picLocks noChangeAspect="1"/>
          </p:cNvPicPr>
          <p:nvPr/>
        </p:nvPicPr>
        <p:blipFill>
          <a:blip r:embed="rId3"/>
          <a:stretch>
            <a:fillRect/>
          </a:stretch>
        </p:blipFill>
        <p:spPr>
          <a:xfrm>
            <a:off x="32340" y="0"/>
            <a:ext cx="12127320" cy="6858000"/>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2" descr="Music-Marketing-Tips-Day-2">
            <a:extLst>
              <a:ext uri="{FF2B5EF4-FFF2-40B4-BE49-F238E27FC236}">
                <a16:creationId xmlns:a16="http://schemas.microsoft.com/office/drawing/2014/main" id="{A3E9EBCF-A45C-4F7F-99A0-A130068AFD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01" y="0"/>
            <a:ext cx="1237838" cy="14009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6" action="ppaction://hlinksldjump"/>
            <a:extLst>
              <a:ext uri="{FF2B5EF4-FFF2-40B4-BE49-F238E27FC236}">
                <a16:creationId xmlns:a16="http://schemas.microsoft.com/office/drawing/2014/main" id="{F9CC3219-A1BF-2EBB-CA99-AA632926573C}"/>
              </a:ext>
            </a:extLst>
          </p:cNvPr>
          <p:cNvSpPr txBox="1"/>
          <p:nvPr/>
        </p:nvSpPr>
        <p:spPr>
          <a:xfrm>
            <a:off x="359358" y="2773458"/>
            <a:ext cx="2680809" cy="2144554"/>
          </a:xfrm>
          <a:prstGeom prst="verticalScroll">
            <a:avLst/>
          </a:prstGeom>
          <a:solidFill>
            <a:srgbClr val="FFFF00"/>
          </a:solidFill>
          <a:ln>
            <a:solidFill>
              <a:srgbClr val="990099"/>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C00000"/>
                </a:solidFill>
                <a:latin typeface="Baguet Script"/>
              </a:rPr>
              <a:t>Click for the verses of the day</a:t>
            </a:r>
            <a:endParaRPr lang="en-US" sz="3600" dirty="0">
              <a:solidFill>
                <a:srgbClr val="C00000"/>
              </a:solidFill>
              <a:latin typeface="Baguet Script"/>
            </a:endParaRPr>
          </a:p>
        </p:txBody>
      </p:sp>
      <p:sp>
        <p:nvSpPr>
          <p:cNvPr id="42" name="Rectangle: Rounded Corners 41">
            <a:extLst>
              <a:ext uri="{FF2B5EF4-FFF2-40B4-BE49-F238E27FC236}">
                <a16:creationId xmlns:a16="http://schemas.microsoft.com/office/drawing/2014/main" id="{754DB508-4E2C-608B-6AD3-9F78586DAECF}"/>
              </a:ext>
            </a:extLst>
          </p:cNvPr>
          <p:cNvSpPr/>
          <p:nvPr/>
        </p:nvSpPr>
        <p:spPr>
          <a:xfrm>
            <a:off x="1699765" y="33952"/>
            <a:ext cx="8714095" cy="627232"/>
          </a:xfrm>
          <a:prstGeom prst="roundRect">
            <a:avLst/>
          </a:prstGeom>
          <a:solidFill>
            <a:srgbClr val="00B0F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rgbClr val="002060"/>
                </a:solidFill>
                <a:latin typeface="Lucida Calligraphy" panose="03010101010101010101" pitchFamily="66" charset="0"/>
              </a:rPr>
              <a:t>The theme for this half term: </a:t>
            </a:r>
          </a:p>
          <a:p>
            <a:pPr algn="ctr"/>
            <a:r>
              <a:rPr lang="en-GB" sz="1900" b="1" dirty="0">
                <a:solidFill>
                  <a:schemeClr val="bg1"/>
                </a:solidFill>
                <a:latin typeface="Lucida Calligraphy" panose="03010101010101010101" pitchFamily="66" charset="0"/>
              </a:rPr>
              <a:t>School Mission Statement: Deeply Christian; Open to All</a:t>
            </a:r>
          </a:p>
        </p:txBody>
      </p:sp>
      <p:sp>
        <p:nvSpPr>
          <p:cNvPr id="43" name="Rectangle: Rounded Corners 42">
            <a:extLst>
              <a:ext uri="{FF2B5EF4-FFF2-40B4-BE49-F238E27FC236}">
                <a16:creationId xmlns:a16="http://schemas.microsoft.com/office/drawing/2014/main" id="{5905E635-A618-1E64-0C3E-B7DC71686C9A}"/>
              </a:ext>
            </a:extLst>
          </p:cNvPr>
          <p:cNvSpPr/>
          <p:nvPr/>
        </p:nvSpPr>
        <p:spPr>
          <a:xfrm>
            <a:off x="1699764" y="691710"/>
            <a:ext cx="8714095" cy="441585"/>
          </a:xfrm>
          <a:prstGeom prst="round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Lucida Calligraphy" panose="03010101010101010101" pitchFamily="66" charset="0"/>
              </a:rPr>
              <a:t>The Equality and Diversity theme for this half term: </a:t>
            </a:r>
            <a:r>
              <a:rPr lang="en-GB" b="1" dirty="0">
                <a:solidFill>
                  <a:srgbClr val="7030A0"/>
                </a:solidFill>
                <a:latin typeface="Lucida Calligraphy" panose="03010101010101010101" pitchFamily="66" charset="0"/>
              </a:rPr>
              <a:t>Religion/Belief </a:t>
            </a:r>
          </a:p>
        </p:txBody>
      </p:sp>
      <p:sp>
        <p:nvSpPr>
          <p:cNvPr id="44" name="Rectangle: Rounded Corners 43">
            <a:extLst>
              <a:ext uri="{FF2B5EF4-FFF2-40B4-BE49-F238E27FC236}">
                <a16:creationId xmlns:a16="http://schemas.microsoft.com/office/drawing/2014/main" id="{671D59B2-B9F4-C44E-44AD-96EA77F916BE}"/>
              </a:ext>
            </a:extLst>
          </p:cNvPr>
          <p:cNvSpPr/>
          <p:nvPr/>
        </p:nvSpPr>
        <p:spPr>
          <a:xfrm>
            <a:off x="1699763" y="1183248"/>
            <a:ext cx="8714095" cy="406962"/>
          </a:xfrm>
          <a:prstGeom prst="round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chemeClr val="tx1"/>
                </a:solidFill>
                <a:latin typeface="Lucida Calligraphy" panose="03010101010101010101" pitchFamily="66" charset="0"/>
              </a:rPr>
              <a:t>The theme for this week: </a:t>
            </a:r>
            <a:r>
              <a:rPr lang="en-GB" sz="1900" b="1" dirty="0">
                <a:solidFill>
                  <a:srgbClr val="FFFF00"/>
                </a:solidFill>
                <a:latin typeface="Lucida Calligraphy" panose="03010101010101010101" pitchFamily="66" charset="0"/>
              </a:rPr>
              <a:t>Faith</a:t>
            </a:r>
          </a:p>
        </p:txBody>
      </p:sp>
      <p:pic>
        <p:nvPicPr>
          <p:cNvPr id="1027" name="Picture 1026">
            <a:extLst>
              <a:ext uri="{FF2B5EF4-FFF2-40B4-BE49-F238E27FC236}">
                <a16:creationId xmlns:a16="http://schemas.microsoft.com/office/drawing/2014/main" id="{845A182D-AFE5-EB9F-6800-1CB31AACEB59}"/>
              </a:ext>
            </a:extLst>
          </p:cNvPr>
          <p:cNvPicPr>
            <a:picLocks noChangeAspect="1"/>
          </p:cNvPicPr>
          <p:nvPr/>
        </p:nvPicPr>
        <p:blipFill>
          <a:blip r:embed="rId7"/>
          <a:stretch>
            <a:fillRect/>
          </a:stretch>
        </p:blipFill>
        <p:spPr>
          <a:xfrm>
            <a:off x="9990731" y="5643948"/>
            <a:ext cx="2036240" cy="1044683"/>
          </a:xfrm>
          <a:prstGeom prst="rect">
            <a:avLst/>
          </a:prstGeom>
        </p:spPr>
      </p:pic>
      <p:sp>
        <p:nvSpPr>
          <p:cNvPr id="2" name="TextBox 1">
            <a:extLst>
              <a:ext uri="{FF2B5EF4-FFF2-40B4-BE49-F238E27FC236}">
                <a16:creationId xmlns:a16="http://schemas.microsoft.com/office/drawing/2014/main" id="{F4636E1E-3167-53C0-2E9D-4EFEF83700D1}"/>
              </a:ext>
            </a:extLst>
          </p:cNvPr>
          <p:cNvSpPr txBox="1"/>
          <p:nvPr/>
        </p:nvSpPr>
        <p:spPr>
          <a:xfrm>
            <a:off x="146367" y="5512192"/>
            <a:ext cx="7523249" cy="954107"/>
          </a:xfrm>
          <a:prstGeom prst="rect">
            <a:avLst/>
          </a:prstGeom>
          <a:ln w="28575">
            <a:solidFill>
              <a:srgbClr val="FFFF00"/>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algn="ctr"/>
            <a:r>
              <a:rPr lang="en-GB" sz="2800" b="1" dirty="0">
                <a:solidFill>
                  <a:srgbClr val="FFFF00"/>
                </a:solidFill>
              </a:rPr>
              <a:t>Watch: A story of faith</a:t>
            </a:r>
          </a:p>
          <a:p>
            <a:pPr algn="ctr"/>
            <a:r>
              <a:rPr lang="en-GB" sz="2800" b="1" dirty="0">
                <a:solidFill>
                  <a:schemeClr val="bg1"/>
                </a:solidFill>
                <a:hlinkClick r:id="rId8">
                  <a:extLst>
                    <a:ext uri="{A12FA001-AC4F-418D-AE19-62706E023703}">
                      <ahyp:hlinkClr xmlns:ahyp="http://schemas.microsoft.com/office/drawing/2018/hyperlinkcolor" val="tx"/>
                    </a:ext>
                  </a:extLst>
                </a:hlinkClick>
              </a:rPr>
              <a:t>https://youtu.be/AOK73LZvaZI</a:t>
            </a:r>
            <a:endParaRPr lang="en-GB" sz="2800" b="1" dirty="0">
              <a:solidFill>
                <a:schemeClr val="bg1"/>
              </a:solidFill>
            </a:endParaRPr>
          </a:p>
        </p:txBody>
      </p:sp>
      <p:sp>
        <p:nvSpPr>
          <p:cNvPr id="3" name="TextBox 2">
            <a:hlinkClick r:id="rId9" action="ppaction://hlinksldjump"/>
            <a:extLst>
              <a:ext uri="{FF2B5EF4-FFF2-40B4-BE49-F238E27FC236}">
                <a16:creationId xmlns:a16="http://schemas.microsoft.com/office/drawing/2014/main" id="{9F448480-4F0C-BC4B-BBC9-3B6399D4E3DE}"/>
              </a:ext>
            </a:extLst>
          </p:cNvPr>
          <p:cNvSpPr txBox="1"/>
          <p:nvPr/>
        </p:nvSpPr>
        <p:spPr>
          <a:xfrm>
            <a:off x="165029" y="1731512"/>
            <a:ext cx="6351640" cy="735747"/>
          </a:xfrm>
          <a:prstGeom prst="flowChartTerminator">
            <a:avLst/>
          </a:prstGeom>
          <a:ln>
            <a:solidFill>
              <a:srgbClr val="FFFF00"/>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dirty="0">
                <a:solidFill>
                  <a:schemeClr val="bg1"/>
                </a:solidFill>
                <a:latin typeface="Aptos SemiBold" panose="020F0502020204030204" pitchFamily="34" charset="0"/>
                <a:ea typeface="ADLaM Display" panose="02010000000000000000" pitchFamily="2" charset="0"/>
                <a:cs typeface="ADLaM Display" panose="02010000000000000000" pitchFamily="2" charset="0"/>
              </a:rPr>
              <a:t>Click for the challenge of the day</a:t>
            </a:r>
          </a:p>
        </p:txBody>
      </p:sp>
      <p:pic>
        <p:nvPicPr>
          <p:cNvPr id="8" name="Picture 7">
            <a:extLst>
              <a:ext uri="{FF2B5EF4-FFF2-40B4-BE49-F238E27FC236}">
                <a16:creationId xmlns:a16="http://schemas.microsoft.com/office/drawing/2014/main" id="{80DD0C56-BB77-3E57-A282-300E20259ADB}"/>
              </a:ext>
            </a:extLst>
          </p:cNvPr>
          <p:cNvPicPr>
            <a:picLocks noChangeAspect="1"/>
          </p:cNvPicPr>
          <p:nvPr/>
        </p:nvPicPr>
        <p:blipFill>
          <a:blip r:embed="rId10"/>
          <a:stretch>
            <a:fillRect/>
          </a:stretch>
        </p:blipFill>
        <p:spPr>
          <a:xfrm>
            <a:off x="6585121" y="1731512"/>
            <a:ext cx="5434422" cy="3650181"/>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Speech Bubble: Rectangle with Corners Rounded 8">
            <a:extLst>
              <a:ext uri="{FF2B5EF4-FFF2-40B4-BE49-F238E27FC236}">
                <a16:creationId xmlns:a16="http://schemas.microsoft.com/office/drawing/2014/main" id="{6E81EC16-4899-BF9D-E5F4-5142C0A16CA5}"/>
              </a:ext>
            </a:extLst>
          </p:cNvPr>
          <p:cNvSpPr/>
          <p:nvPr/>
        </p:nvSpPr>
        <p:spPr>
          <a:xfrm>
            <a:off x="3095512" y="3409306"/>
            <a:ext cx="3000488" cy="960213"/>
          </a:xfrm>
          <a:prstGeom prst="wedgeRoundRectCallout">
            <a:avLst/>
          </a:prstGeom>
          <a:solidFill>
            <a:srgbClr val="00B0F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hlinkClick r:id="rId11">
                  <a:extLst>
                    <a:ext uri="{A12FA001-AC4F-418D-AE19-62706E023703}">
                      <ahyp:hlinkClr xmlns:ahyp="http://schemas.microsoft.com/office/drawing/2018/hyperlinkcolor" val="tx"/>
                    </a:ext>
                  </a:extLst>
                </a:hlinkClick>
              </a:rPr>
              <a:t>Word of the Day:</a:t>
            </a:r>
          </a:p>
          <a:p>
            <a:pPr algn="ctr"/>
            <a:r>
              <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hlinkClick r:id="rId11">
                  <a:extLst>
                    <a:ext uri="{A12FA001-AC4F-418D-AE19-62706E023703}">
                      <ahyp:hlinkClr xmlns:ahyp="http://schemas.microsoft.com/office/drawing/2018/hyperlinkcolor" val="tx"/>
                    </a:ext>
                  </a:extLst>
                </a:hlinkClick>
              </a:rPr>
              <a:t> Merriam-Webster</a:t>
            </a:r>
            <a:endPar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13" name="TextBox 12">
            <a:hlinkClick r:id="rId12" action="ppaction://hlinksldjump"/>
            <a:extLst>
              <a:ext uri="{FF2B5EF4-FFF2-40B4-BE49-F238E27FC236}">
                <a16:creationId xmlns:a16="http://schemas.microsoft.com/office/drawing/2014/main" id="{3338FDFF-8508-81AA-A640-2603C135C885}"/>
              </a:ext>
            </a:extLst>
          </p:cNvPr>
          <p:cNvSpPr txBox="1"/>
          <p:nvPr/>
        </p:nvSpPr>
        <p:spPr>
          <a:xfrm>
            <a:off x="8115124" y="5065632"/>
            <a:ext cx="3008746" cy="1452384"/>
          </a:xfrm>
          <a:prstGeom prst="cloud">
            <a:avLst/>
          </a:prstGeom>
          <a:ln w="381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0070C0"/>
                </a:solidFill>
              </a:rPr>
              <a:t>Click for a prayer</a:t>
            </a:r>
          </a:p>
        </p:txBody>
      </p:sp>
    </p:spTree>
    <p:extLst>
      <p:ext uri="{BB962C8B-B14F-4D97-AF65-F5344CB8AC3E}">
        <p14:creationId xmlns:p14="http://schemas.microsoft.com/office/powerpoint/2010/main" val="16759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ox(in)">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checkerboard(across)">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80">
                                          <p:stCondLst>
                                            <p:cond delay="0"/>
                                          </p:stCondLst>
                                        </p:cTn>
                                        <p:tgtEl>
                                          <p:spTgt spid="8"/>
                                        </p:tgtEl>
                                      </p:cBhvr>
                                    </p:animEffect>
                                    <p:anim calcmode="lin" valueType="num">
                                      <p:cBhvr>
                                        <p:cTn id="5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6" dur="26">
                                          <p:stCondLst>
                                            <p:cond delay="650"/>
                                          </p:stCondLst>
                                        </p:cTn>
                                        <p:tgtEl>
                                          <p:spTgt spid="8"/>
                                        </p:tgtEl>
                                      </p:cBhvr>
                                      <p:to x="100000" y="60000"/>
                                    </p:animScale>
                                    <p:animScale>
                                      <p:cBhvr>
                                        <p:cTn id="57" dur="166" decel="50000">
                                          <p:stCondLst>
                                            <p:cond delay="676"/>
                                          </p:stCondLst>
                                        </p:cTn>
                                        <p:tgtEl>
                                          <p:spTgt spid="8"/>
                                        </p:tgtEl>
                                      </p:cBhvr>
                                      <p:to x="100000" y="100000"/>
                                    </p:animScale>
                                    <p:animScale>
                                      <p:cBhvr>
                                        <p:cTn id="58" dur="26">
                                          <p:stCondLst>
                                            <p:cond delay="1312"/>
                                          </p:stCondLst>
                                        </p:cTn>
                                        <p:tgtEl>
                                          <p:spTgt spid="8"/>
                                        </p:tgtEl>
                                      </p:cBhvr>
                                      <p:to x="100000" y="80000"/>
                                    </p:animScale>
                                    <p:animScale>
                                      <p:cBhvr>
                                        <p:cTn id="59" dur="166" decel="50000">
                                          <p:stCondLst>
                                            <p:cond delay="1338"/>
                                          </p:stCondLst>
                                        </p:cTn>
                                        <p:tgtEl>
                                          <p:spTgt spid="8"/>
                                        </p:tgtEl>
                                      </p:cBhvr>
                                      <p:to x="100000" y="100000"/>
                                    </p:animScale>
                                    <p:animScale>
                                      <p:cBhvr>
                                        <p:cTn id="60" dur="26">
                                          <p:stCondLst>
                                            <p:cond delay="1642"/>
                                          </p:stCondLst>
                                        </p:cTn>
                                        <p:tgtEl>
                                          <p:spTgt spid="8"/>
                                        </p:tgtEl>
                                      </p:cBhvr>
                                      <p:to x="100000" y="90000"/>
                                    </p:animScale>
                                    <p:animScale>
                                      <p:cBhvr>
                                        <p:cTn id="61" dur="166" decel="50000">
                                          <p:stCondLst>
                                            <p:cond delay="1668"/>
                                          </p:stCondLst>
                                        </p:cTn>
                                        <p:tgtEl>
                                          <p:spTgt spid="8"/>
                                        </p:tgtEl>
                                      </p:cBhvr>
                                      <p:to x="100000" y="100000"/>
                                    </p:animScale>
                                    <p:animScale>
                                      <p:cBhvr>
                                        <p:cTn id="62" dur="26">
                                          <p:stCondLst>
                                            <p:cond delay="1808"/>
                                          </p:stCondLst>
                                        </p:cTn>
                                        <p:tgtEl>
                                          <p:spTgt spid="8"/>
                                        </p:tgtEl>
                                      </p:cBhvr>
                                      <p:to x="100000" y="95000"/>
                                    </p:animScale>
                                    <p:animScale>
                                      <p:cBhvr>
                                        <p:cTn id="63" dur="166" decel="50000">
                                          <p:stCondLst>
                                            <p:cond delay="1834"/>
                                          </p:stCondLst>
                                        </p:cTn>
                                        <p:tgtEl>
                                          <p:spTgt spid="8"/>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900" decel="100000" fill="hold"/>
                                        <p:tgtEl>
                                          <p:spTgt spid="13"/>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3" grpId="0" animBg="1"/>
      <p:bldP spid="44" grpId="0" animBg="1"/>
      <p:bldP spid="2" grpId="0" animBg="1"/>
      <p:bldP spid="3" grpId="0" animBg="1"/>
      <p:bldP spid="9"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8ACAB9-5842-9FD3-5F49-C6F0AB5E5F29}"/>
              </a:ext>
            </a:extLst>
          </p:cNvPr>
          <p:cNvPicPr>
            <a:picLocks noChangeAspect="1"/>
          </p:cNvPicPr>
          <p:nvPr/>
        </p:nvPicPr>
        <p:blipFill>
          <a:blip r:embed="rId3"/>
          <a:stretch>
            <a:fillRect/>
          </a:stretch>
        </p:blipFill>
        <p:spPr>
          <a:xfrm>
            <a:off x="0" y="0"/>
            <a:ext cx="12192000" cy="6858000"/>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5" action="ppaction://hlinksldjump"/>
            <a:extLst>
              <a:ext uri="{FF2B5EF4-FFF2-40B4-BE49-F238E27FC236}">
                <a16:creationId xmlns:a16="http://schemas.microsoft.com/office/drawing/2014/main" id="{E5D9A191-F16B-4EA9-BFBB-107EC652BF44}"/>
              </a:ext>
            </a:extLst>
          </p:cNvPr>
          <p:cNvSpPr txBox="1"/>
          <p:nvPr/>
        </p:nvSpPr>
        <p:spPr>
          <a:xfrm>
            <a:off x="8862494" y="257046"/>
            <a:ext cx="1195735"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200" b="1" dirty="0"/>
              <a:t>Click to go back</a:t>
            </a:r>
          </a:p>
        </p:txBody>
      </p:sp>
      <p:pic>
        <p:nvPicPr>
          <p:cNvPr id="32" name="Picture 31">
            <a:extLst>
              <a:ext uri="{FF2B5EF4-FFF2-40B4-BE49-F238E27FC236}">
                <a16:creationId xmlns:a16="http://schemas.microsoft.com/office/drawing/2014/main" id="{B14035E1-DF97-4C47-B901-97F6388E0983}"/>
              </a:ext>
            </a:extLst>
          </p:cNvPr>
          <p:cNvPicPr>
            <a:picLocks noChangeAspect="1"/>
          </p:cNvPicPr>
          <p:nvPr/>
        </p:nvPicPr>
        <p:blipFill>
          <a:blip r:embed="rId6"/>
          <a:stretch>
            <a:fillRect/>
          </a:stretch>
        </p:blipFill>
        <p:spPr>
          <a:xfrm>
            <a:off x="9846525" y="5738327"/>
            <a:ext cx="2036240" cy="1066370"/>
          </a:xfrm>
          <a:prstGeom prst="rect">
            <a:avLst/>
          </a:prstGeom>
          <a:effectLst>
            <a:innerShdw blurRad="63500" dist="50800" dir="13500000">
              <a:prstClr val="black">
                <a:alpha val="50000"/>
              </a:prstClr>
            </a:innerShdw>
          </a:effectLst>
        </p:spPr>
      </p:pic>
      <p:sp>
        <p:nvSpPr>
          <p:cNvPr id="6" name="Rectangle: Rounded Corners 5">
            <a:extLst>
              <a:ext uri="{FF2B5EF4-FFF2-40B4-BE49-F238E27FC236}">
                <a16:creationId xmlns:a16="http://schemas.microsoft.com/office/drawing/2014/main" id="{B17699E2-DF46-2034-F941-3D2D723E9D6B}"/>
              </a:ext>
            </a:extLst>
          </p:cNvPr>
          <p:cNvSpPr/>
          <p:nvPr/>
        </p:nvSpPr>
        <p:spPr>
          <a:xfrm>
            <a:off x="6901103" y="1312050"/>
            <a:ext cx="5117895" cy="4248995"/>
          </a:xfrm>
          <a:prstGeom prst="roundRect">
            <a:avLst/>
          </a:prstGeom>
          <a:solidFill>
            <a:srgbClr val="00B05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50" dirty="0">
                <a:solidFill>
                  <a:schemeClr val="tx1"/>
                </a:solidFill>
              </a:rPr>
              <a:t>The topic of faith can be tricky.  On one hand, God says all we have to do is believe in Him and we will have an eternity with Him.  On the other hand, He says that our faith is nothing if we don’t do something with it.</a:t>
            </a:r>
          </a:p>
          <a:p>
            <a:pPr algn="ctr"/>
            <a:endParaRPr lang="en-GB" sz="1750" dirty="0">
              <a:solidFill>
                <a:schemeClr val="tx1"/>
              </a:solidFill>
            </a:endParaRPr>
          </a:p>
          <a:p>
            <a:pPr algn="ctr"/>
            <a:r>
              <a:rPr lang="en-GB" sz="1750" dirty="0">
                <a:solidFill>
                  <a:schemeClr val="tx1"/>
                </a:solidFill>
              </a:rPr>
              <a:t>At the end of the day, God can do whatever He wants without us.  And this is true.  I think it is then even more wonderful then that God chooses to use us.</a:t>
            </a:r>
          </a:p>
          <a:p>
            <a:pPr algn="ctr"/>
            <a:endParaRPr lang="en-GB" sz="1750" dirty="0">
              <a:solidFill>
                <a:schemeClr val="tx1"/>
              </a:solidFill>
            </a:endParaRPr>
          </a:p>
          <a:p>
            <a:pPr algn="ctr"/>
            <a:r>
              <a:rPr lang="en-GB" sz="1750" dirty="0">
                <a:solidFill>
                  <a:srgbClr val="FFFF00"/>
                </a:solidFill>
              </a:rPr>
              <a:t>Question of the day:</a:t>
            </a:r>
          </a:p>
          <a:p>
            <a:pPr algn="ctr"/>
            <a:r>
              <a:rPr lang="en-GB" sz="1750" dirty="0">
                <a:solidFill>
                  <a:schemeClr val="bg1"/>
                </a:solidFill>
              </a:rPr>
              <a:t>How are faith and works together better than just works?  Click </a:t>
            </a:r>
            <a:r>
              <a:rPr lang="en-GB" sz="1750" dirty="0">
                <a:solidFill>
                  <a:srgbClr val="FFFF00"/>
                </a:solidFill>
                <a:hlinkClick r:id="rId7" action="ppaction://hlinksldjump">
                  <a:extLst>
                    <a:ext uri="{A12FA001-AC4F-418D-AE19-62706E023703}">
                      <ahyp:hlinkClr xmlns:ahyp="http://schemas.microsoft.com/office/drawing/2018/hyperlinkcolor" val="tx"/>
                    </a:ext>
                  </a:extLst>
                </a:hlinkClick>
              </a:rPr>
              <a:t>here</a:t>
            </a:r>
            <a:r>
              <a:rPr lang="en-GB" sz="1750" dirty="0">
                <a:solidFill>
                  <a:schemeClr val="bg1"/>
                </a:solidFill>
              </a:rPr>
              <a:t> for suggestions</a:t>
            </a:r>
          </a:p>
        </p:txBody>
      </p:sp>
      <p:pic>
        <p:nvPicPr>
          <p:cNvPr id="5" name="Picture 4">
            <a:extLst>
              <a:ext uri="{FF2B5EF4-FFF2-40B4-BE49-F238E27FC236}">
                <a16:creationId xmlns:a16="http://schemas.microsoft.com/office/drawing/2014/main" id="{B568A43B-7F2D-EECF-6646-14F716FC2055}"/>
              </a:ext>
            </a:extLst>
          </p:cNvPr>
          <p:cNvPicPr>
            <a:picLocks noChangeAspect="1"/>
          </p:cNvPicPr>
          <p:nvPr/>
        </p:nvPicPr>
        <p:blipFill>
          <a:blip r:embed="rId8"/>
          <a:stretch>
            <a:fillRect/>
          </a:stretch>
        </p:blipFill>
        <p:spPr>
          <a:xfrm>
            <a:off x="114527" y="641766"/>
            <a:ext cx="6672049" cy="51712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3391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31130-E973-16F5-BEDF-FD6CF358AA1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F371B42-30C9-C0B2-2F2F-F2B4BDDF9207}"/>
              </a:ext>
            </a:extLst>
          </p:cNvPr>
          <p:cNvPicPr>
            <a:picLocks noChangeAspect="1"/>
          </p:cNvPicPr>
          <p:nvPr/>
        </p:nvPicPr>
        <p:blipFill>
          <a:blip r:embed="rId3"/>
          <a:stretch>
            <a:fillRect/>
          </a:stretch>
        </p:blipFill>
        <p:spPr>
          <a:xfrm>
            <a:off x="0" y="0"/>
            <a:ext cx="12192000" cy="6858000"/>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99C94F37-8729-CA47-16E9-49CEFDE20C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5" action="ppaction://hlinksldjump"/>
            <a:extLst>
              <a:ext uri="{FF2B5EF4-FFF2-40B4-BE49-F238E27FC236}">
                <a16:creationId xmlns:a16="http://schemas.microsoft.com/office/drawing/2014/main" id="{5D5FAFA1-C6A3-CBBD-B5AF-731254E1CE8A}"/>
              </a:ext>
            </a:extLst>
          </p:cNvPr>
          <p:cNvSpPr txBox="1"/>
          <p:nvPr/>
        </p:nvSpPr>
        <p:spPr>
          <a:xfrm>
            <a:off x="10383384" y="2935529"/>
            <a:ext cx="1195735"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200" b="1" dirty="0"/>
              <a:t>Click to go back</a:t>
            </a:r>
          </a:p>
        </p:txBody>
      </p:sp>
      <p:pic>
        <p:nvPicPr>
          <p:cNvPr id="32" name="Picture 31">
            <a:extLst>
              <a:ext uri="{FF2B5EF4-FFF2-40B4-BE49-F238E27FC236}">
                <a16:creationId xmlns:a16="http://schemas.microsoft.com/office/drawing/2014/main" id="{97211135-54C0-F06B-A095-31FBBD5D8BD6}"/>
              </a:ext>
            </a:extLst>
          </p:cNvPr>
          <p:cNvPicPr>
            <a:picLocks noChangeAspect="1"/>
          </p:cNvPicPr>
          <p:nvPr/>
        </p:nvPicPr>
        <p:blipFill>
          <a:blip r:embed="rId6"/>
          <a:stretch>
            <a:fillRect/>
          </a:stretch>
        </p:blipFill>
        <p:spPr>
          <a:xfrm>
            <a:off x="9846525" y="5738327"/>
            <a:ext cx="2036240" cy="1066370"/>
          </a:xfrm>
          <a:prstGeom prst="rect">
            <a:avLst/>
          </a:prstGeom>
          <a:effectLst>
            <a:innerShdw blurRad="63500" dist="50800" dir="13500000">
              <a:prstClr val="black">
                <a:alpha val="50000"/>
              </a:prstClr>
            </a:innerShdw>
          </a:effectLst>
        </p:spPr>
      </p:pic>
      <p:sp>
        <p:nvSpPr>
          <p:cNvPr id="6" name="Rectangle: Rounded Corners 5">
            <a:extLst>
              <a:ext uri="{FF2B5EF4-FFF2-40B4-BE49-F238E27FC236}">
                <a16:creationId xmlns:a16="http://schemas.microsoft.com/office/drawing/2014/main" id="{D17D9159-8837-239B-20DE-8488BB7DDD65}"/>
              </a:ext>
            </a:extLst>
          </p:cNvPr>
          <p:cNvSpPr/>
          <p:nvPr/>
        </p:nvSpPr>
        <p:spPr>
          <a:xfrm>
            <a:off x="309235" y="870640"/>
            <a:ext cx="9242295" cy="5400872"/>
          </a:xfrm>
          <a:prstGeom prst="roundRect">
            <a:avLst/>
          </a:prstGeom>
          <a:solidFill>
            <a:srgbClr val="00B05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750" dirty="0">
                <a:solidFill>
                  <a:schemeClr val="tx1"/>
                </a:solidFill>
              </a:rPr>
              <a:t>Picture these scenarios:</a:t>
            </a:r>
          </a:p>
          <a:p>
            <a:pPr algn="ctr"/>
            <a:endParaRPr lang="en-GB" sz="1750" dirty="0">
              <a:solidFill>
                <a:schemeClr val="tx1"/>
              </a:solidFill>
            </a:endParaRPr>
          </a:p>
          <a:p>
            <a:pPr marL="342900" indent="-342900" algn="ctr">
              <a:buAutoNum type="arabicPeriod"/>
            </a:pPr>
            <a:r>
              <a:rPr lang="en-GB" sz="1750" dirty="0">
                <a:solidFill>
                  <a:schemeClr val="bg1"/>
                </a:solidFill>
              </a:rPr>
              <a:t>I want to get a good job.  I believe in God and I have faith but I don’t prepare my self for the working world.  I don’t get any qualifications. I don’t put together a CV.  I don’t have a good outfit I can wear to interviews that shows I mean business.  I don’t actually apply for any jobs.  Instead, I sit at home and pray that God would give me a job and then wait (in faith).</a:t>
            </a:r>
          </a:p>
          <a:p>
            <a:pPr marL="342900" indent="-342900" algn="ctr">
              <a:buAutoNum type="arabicPeriod"/>
            </a:pPr>
            <a:endParaRPr lang="en-GB" sz="1750" dirty="0">
              <a:solidFill>
                <a:schemeClr val="bg1"/>
              </a:solidFill>
            </a:endParaRPr>
          </a:p>
          <a:p>
            <a:pPr marL="342900" indent="-342900" algn="ctr">
              <a:buAutoNum type="arabicPeriod"/>
            </a:pPr>
            <a:r>
              <a:rPr lang="en-GB" sz="1750" dirty="0">
                <a:solidFill>
                  <a:schemeClr val="tx1"/>
                </a:solidFill>
              </a:rPr>
              <a:t>I want to get a good job.  I believe in God and I have faith </a:t>
            </a:r>
            <a:r>
              <a:rPr lang="en-GB" sz="1750" u="sng" dirty="0">
                <a:solidFill>
                  <a:schemeClr val="tx1"/>
                </a:solidFill>
              </a:rPr>
              <a:t>and</a:t>
            </a:r>
            <a:r>
              <a:rPr lang="en-GB" sz="1750" dirty="0">
                <a:solidFill>
                  <a:schemeClr val="tx1"/>
                </a:solidFill>
              </a:rPr>
              <a:t> I prepare myself for the working world.  I get qualified.  I put together an attractive CV.  I get myself an interview outfit that makes me look the business.  Then I apply for jobs, pray and wait (in faith)</a:t>
            </a:r>
          </a:p>
          <a:p>
            <a:pPr algn="ctr"/>
            <a:endParaRPr lang="en-GB" sz="1750" dirty="0">
              <a:solidFill>
                <a:schemeClr val="bg1"/>
              </a:solidFill>
            </a:endParaRPr>
          </a:p>
          <a:p>
            <a:pPr algn="ctr"/>
            <a:r>
              <a:rPr lang="en-GB" sz="1750" dirty="0">
                <a:solidFill>
                  <a:srgbClr val="7030A0"/>
                </a:solidFill>
              </a:rPr>
              <a:t>Which scenario does God bless? 1 or 2?</a:t>
            </a:r>
          </a:p>
          <a:p>
            <a:pPr algn="ctr"/>
            <a:endParaRPr lang="en-GB" sz="1750" dirty="0">
              <a:solidFill>
                <a:srgbClr val="FFFF00"/>
              </a:solidFill>
            </a:endParaRPr>
          </a:p>
          <a:p>
            <a:pPr algn="ctr"/>
            <a:r>
              <a:rPr lang="en-GB" sz="1750" dirty="0">
                <a:solidFill>
                  <a:srgbClr val="FFFF00"/>
                </a:solidFill>
              </a:rPr>
              <a:t>God blesses us when we do the best we can but also trust Him.  He wants the best for us and will help us (He can open and close doors that we can’t) but He will not bless laziness.  Do your best and let God do the rest (cheesy but true! </a:t>
            </a:r>
            <a:r>
              <a:rPr lang="en-GB" sz="1750" dirty="0">
                <a:solidFill>
                  <a:srgbClr val="FFFF00"/>
                </a:solidFill>
                <a:sym typeface="Wingdings" panose="05000000000000000000" pitchFamily="2" charset="2"/>
              </a:rPr>
              <a:t>)</a:t>
            </a:r>
            <a:endParaRPr lang="en-GB" sz="1750" dirty="0">
              <a:solidFill>
                <a:schemeClr val="bg1"/>
              </a:solidFill>
            </a:endParaRPr>
          </a:p>
        </p:txBody>
      </p:sp>
    </p:spTree>
    <p:extLst>
      <p:ext uri="{BB962C8B-B14F-4D97-AF65-F5344CB8AC3E}">
        <p14:creationId xmlns:p14="http://schemas.microsoft.com/office/powerpoint/2010/main" val="112707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FB89-736F-DFDF-E1B4-6FE927D6EA1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3CFB319-5996-D2EE-4D26-68F69128A802}"/>
              </a:ext>
            </a:extLst>
          </p:cNvPr>
          <p:cNvPicPr>
            <a:picLocks noChangeAspect="1"/>
          </p:cNvPicPr>
          <p:nvPr/>
        </p:nvPicPr>
        <p:blipFill>
          <a:blip r:embed="rId3"/>
          <a:stretch>
            <a:fillRect/>
          </a:stretch>
        </p:blipFill>
        <p:spPr>
          <a:xfrm>
            <a:off x="32340" y="0"/>
            <a:ext cx="12127320" cy="6858000"/>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FC587B03-7265-203C-1E5C-D4BFB3BFC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253"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72F5E39-4C0C-9528-7CD0-48C44F8DBA26}"/>
              </a:ext>
            </a:extLst>
          </p:cNvPr>
          <p:cNvSpPr txBox="1"/>
          <p:nvPr/>
        </p:nvSpPr>
        <p:spPr>
          <a:xfrm>
            <a:off x="1546949" y="1150689"/>
            <a:ext cx="560438" cy="1015663"/>
          </a:xfrm>
          <a:prstGeom prst="rect">
            <a:avLst/>
          </a:prstGeom>
          <a:noFill/>
        </p:spPr>
        <p:txBody>
          <a:bodyPr wrap="square" rtlCol="0">
            <a:spAutoFit/>
          </a:bodyPr>
          <a:lstStyle/>
          <a:p>
            <a:endParaRPr lang="en-GB" sz="6000" dirty="0">
              <a:solidFill>
                <a:srgbClr val="FFFF00"/>
              </a:solidFill>
            </a:endParaRPr>
          </a:p>
        </p:txBody>
      </p:sp>
      <p:sp>
        <p:nvSpPr>
          <p:cNvPr id="16" name="TextBox 15">
            <a:extLst>
              <a:ext uri="{FF2B5EF4-FFF2-40B4-BE49-F238E27FC236}">
                <a16:creationId xmlns:a16="http://schemas.microsoft.com/office/drawing/2014/main" id="{86BB900B-873C-36EC-C873-B78F19A940D2}"/>
              </a:ext>
            </a:extLst>
          </p:cNvPr>
          <p:cNvSpPr txBox="1"/>
          <p:nvPr/>
        </p:nvSpPr>
        <p:spPr>
          <a:xfrm>
            <a:off x="7447471"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C0161A86-0690-EAA8-53D8-C2E2E6C725E6}"/>
              </a:ext>
            </a:extLst>
          </p:cNvPr>
          <p:cNvSpPr txBox="1"/>
          <p:nvPr/>
        </p:nvSpPr>
        <p:spPr>
          <a:xfrm>
            <a:off x="7382490" y="2595410"/>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B32B7210-093B-2A98-ECE8-C2C896469A19}"/>
              </a:ext>
            </a:extLst>
          </p:cNvPr>
          <p:cNvPicPr>
            <a:picLocks noChangeAspect="1"/>
          </p:cNvPicPr>
          <p:nvPr/>
        </p:nvPicPr>
        <p:blipFill>
          <a:blip r:embed="rId5"/>
          <a:stretch>
            <a:fillRect/>
          </a:stretch>
        </p:blipFill>
        <p:spPr>
          <a:xfrm>
            <a:off x="9817028" y="5577671"/>
            <a:ext cx="2036240" cy="1052334"/>
          </a:xfrm>
          <a:prstGeom prst="rect">
            <a:avLst/>
          </a:prstGeom>
        </p:spPr>
      </p:pic>
      <p:sp>
        <p:nvSpPr>
          <p:cNvPr id="10" name="TextBox 9">
            <a:hlinkClick r:id="rId6" action="ppaction://hlinksldjump"/>
            <a:extLst>
              <a:ext uri="{FF2B5EF4-FFF2-40B4-BE49-F238E27FC236}">
                <a16:creationId xmlns:a16="http://schemas.microsoft.com/office/drawing/2014/main" id="{FE3A76B9-1EB6-AD83-603D-26C7A0B72A7F}"/>
              </a:ext>
            </a:extLst>
          </p:cNvPr>
          <p:cNvSpPr txBox="1"/>
          <p:nvPr/>
        </p:nvSpPr>
        <p:spPr>
          <a:xfrm>
            <a:off x="7677203" y="19586"/>
            <a:ext cx="161290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
        <p:nvSpPr>
          <p:cNvPr id="3" name="Rectangle: Rounded Corners 2">
            <a:extLst>
              <a:ext uri="{FF2B5EF4-FFF2-40B4-BE49-F238E27FC236}">
                <a16:creationId xmlns:a16="http://schemas.microsoft.com/office/drawing/2014/main" id="{65A7FE24-EE17-2E9F-8372-5E909F541540}"/>
              </a:ext>
            </a:extLst>
          </p:cNvPr>
          <p:cNvSpPr/>
          <p:nvPr/>
        </p:nvSpPr>
        <p:spPr>
          <a:xfrm>
            <a:off x="7128632" y="1359228"/>
            <a:ext cx="4916547" cy="4127172"/>
          </a:xfrm>
          <a:prstGeom prst="roundRect">
            <a:avLst/>
          </a:prstGeom>
          <a:solidFill>
            <a:srgbClr val="00B05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rPr>
              <a:t>In this story, the disciples had tried to help a person overcome a difficult situation with an unclean spirit but they did not have any impact.  They told Jesus about it and His response is what you see on the left in Matthew 17:20.</a:t>
            </a:r>
          </a:p>
          <a:p>
            <a:pPr algn="ctr"/>
            <a:endParaRPr lang="en-GB" sz="2000" dirty="0">
              <a:solidFill>
                <a:srgbClr val="FFFF00"/>
              </a:solidFill>
            </a:endParaRPr>
          </a:p>
          <a:p>
            <a:pPr algn="ctr"/>
            <a:r>
              <a:rPr lang="en-GB" sz="2000" dirty="0">
                <a:solidFill>
                  <a:srgbClr val="7030A0"/>
                </a:solidFill>
              </a:rPr>
              <a:t>Question of the day:</a:t>
            </a:r>
          </a:p>
          <a:p>
            <a:pPr algn="ctr"/>
            <a:r>
              <a:rPr lang="en-GB" sz="2000" dirty="0">
                <a:solidFill>
                  <a:schemeClr val="bg1"/>
                </a:solidFill>
              </a:rPr>
              <a:t>In your life, have you ever wanted something but doubted you would get it?  What makes us doubt?</a:t>
            </a:r>
          </a:p>
        </p:txBody>
      </p:sp>
      <p:pic>
        <p:nvPicPr>
          <p:cNvPr id="6" name="Picture 5">
            <a:extLst>
              <a:ext uri="{FF2B5EF4-FFF2-40B4-BE49-F238E27FC236}">
                <a16:creationId xmlns:a16="http://schemas.microsoft.com/office/drawing/2014/main" id="{E7B5AB9A-56D5-90DA-3281-E8F4AA711058}"/>
              </a:ext>
            </a:extLst>
          </p:cNvPr>
          <p:cNvPicPr>
            <a:picLocks noChangeAspect="1"/>
          </p:cNvPicPr>
          <p:nvPr/>
        </p:nvPicPr>
        <p:blipFill>
          <a:blip r:embed="rId7"/>
          <a:srcRect t="14287" b="14287"/>
          <a:stretch>
            <a:fillRect/>
          </a:stretch>
        </p:blipFill>
        <p:spPr>
          <a:xfrm>
            <a:off x="212135" y="1144503"/>
            <a:ext cx="6736702" cy="45566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984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FB89-736F-DFDF-E1B4-6FE927D6EA10}"/>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A2234566-36F9-6F9A-AF2E-C473874EFBD6}"/>
              </a:ext>
            </a:extLst>
          </p:cNvPr>
          <p:cNvPicPr>
            <a:picLocks noChangeAspect="1"/>
          </p:cNvPicPr>
          <p:nvPr/>
        </p:nvPicPr>
        <p:blipFill>
          <a:blip r:embed="rId3"/>
          <a:stretch>
            <a:fillRect/>
          </a:stretch>
        </p:blipFill>
        <p:spPr>
          <a:xfrm>
            <a:off x="32340" y="0"/>
            <a:ext cx="12127320" cy="6858000"/>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FC587B03-7265-203C-1E5C-D4BFB3BFC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0706" y="-34421"/>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5" action="ppaction://hlinksldjump"/>
            <a:extLst>
              <a:ext uri="{FF2B5EF4-FFF2-40B4-BE49-F238E27FC236}">
                <a16:creationId xmlns:a16="http://schemas.microsoft.com/office/drawing/2014/main" id="{FE3A76B9-1EB6-AD83-603D-26C7A0B72A7F}"/>
              </a:ext>
            </a:extLst>
          </p:cNvPr>
          <p:cNvSpPr txBox="1"/>
          <p:nvPr/>
        </p:nvSpPr>
        <p:spPr>
          <a:xfrm>
            <a:off x="10090341" y="3612045"/>
            <a:ext cx="1762927"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b="1" dirty="0"/>
              <a:t>Click to go back</a:t>
            </a:r>
          </a:p>
        </p:txBody>
      </p:sp>
      <p:sp>
        <p:nvSpPr>
          <p:cNvPr id="14" name="TextBox 13">
            <a:extLst>
              <a:ext uri="{FF2B5EF4-FFF2-40B4-BE49-F238E27FC236}">
                <a16:creationId xmlns:a16="http://schemas.microsoft.com/office/drawing/2014/main" id="{572F5E39-4C0C-9528-7CD0-48C44F8DBA26}"/>
              </a:ext>
            </a:extLst>
          </p:cNvPr>
          <p:cNvSpPr txBox="1"/>
          <p:nvPr/>
        </p:nvSpPr>
        <p:spPr>
          <a:xfrm>
            <a:off x="1546949" y="1150689"/>
            <a:ext cx="560438" cy="1015663"/>
          </a:xfrm>
          <a:prstGeom prst="rect">
            <a:avLst/>
          </a:prstGeom>
          <a:noFill/>
        </p:spPr>
        <p:txBody>
          <a:bodyPr wrap="square" rtlCol="0">
            <a:spAutoFit/>
          </a:bodyPr>
          <a:lstStyle/>
          <a:p>
            <a:endParaRPr lang="en-GB" sz="6000" dirty="0">
              <a:solidFill>
                <a:srgbClr val="FFFF00"/>
              </a:solidFill>
            </a:endParaRPr>
          </a:p>
        </p:txBody>
      </p:sp>
      <p:sp>
        <p:nvSpPr>
          <p:cNvPr id="16" name="TextBox 15">
            <a:extLst>
              <a:ext uri="{FF2B5EF4-FFF2-40B4-BE49-F238E27FC236}">
                <a16:creationId xmlns:a16="http://schemas.microsoft.com/office/drawing/2014/main" id="{86BB900B-873C-36EC-C873-B78F19A940D2}"/>
              </a:ext>
            </a:extLst>
          </p:cNvPr>
          <p:cNvSpPr txBox="1"/>
          <p:nvPr/>
        </p:nvSpPr>
        <p:spPr>
          <a:xfrm>
            <a:off x="7447471"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C0161A86-0690-EAA8-53D8-C2E2E6C725E6}"/>
              </a:ext>
            </a:extLst>
          </p:cNvPr>
          <p:cNvSpPr txBox="1"/>
          <p:nvPr/>
        </p:nvSpPr>
        <p:spPr>
          <a:xfrm>
            <a:off x="7382490" y="2595410"/>
            <a:ext cx="560438" cy="1015663"/>
          </a:xfrm>
          <a:prstGeom prst="rect">
            <a:avLst/>
          </a:prstGeom>
          <a:noFill/>
        </p:spPr>
        <p:txBody>
          <a:bodyPr wrap="square" rtlCol="0">
            <a:spAutoFit/>
          </a:bodyPr>
          <a:lstStyle/>
          <a:p>
            <a:endParaRPr lang="en-GB" sz="6000" dirty="0">
              <a:solidFill>
                <a:srgbClr val="FFFF00"/>
              </a:solidFill>
            </a:endParaRPr>
          </a:p>
        </p:txBody>
      </p:sp>
      <p:sp>
        <p:nvSpPr>
          <p:cNvPr id="2" name="Rectangle: Rounded Corners 1">
            <a:extLst>
              <a:ext uri="{FF2B5EF4-FFF2-40B4-BE49-F238E27FC236}">
                <a16:creationId xmlns:a16="http://schemas.microsoft.com/office/drawing/2014/main" id="{199A492A-1F19-F828-33E9-94E29BADF151}"/>
              </a:ext>
            </a:extLst>
          </p:cNvPr>
          <p:cNvSpPr/>
          <p:nvPr/>
        </p:nvSpPr>
        <p:spPr>
          <a:xfrm>
            <a:off x="210350" y="114391"/>
            <a:ext cx="9582143" cy="1015662"/>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t>Here are four books from the Bible</a:t>
            </a:r>
          </a:p>
          <a:p>
            <a:pPr algn="ctr"/>
            <a:r>
              <a:rPr lang="en-GB" sz="2800" dirty="0"/>
              <a:t>Can you work them out from their anagrams?</a:t>
            </a:r>
          </a:p>
        </p:txBody>
      </p:sp>
      <p:pic>
        <p:nvPicPr>
          <p:cNvPr id="34" name="Picture 33">
            <a:extLst>
              <a:ext uri="{FF2B5EF4-FFF2-40B4-BE49-F238E27FC236}">
                <a16:creationId xmlns:a16="http://schemas.microsoft.com/office/drawing/2014/main" id="{B32B7210-093B-2A98-ECE8-C2C896469A19}"/>
              </a:ext>
            </a:extLst>
          </p:cNvPr>
          <p:cNvPicPr>
            <a:picLocks noChangeAspect="1"/>
          </p:cNvPicPr>
          <p:nvPr/>
        </p:nvPicPr>
        <p:blipFill>
          <a:blip r:embed="rId6"/>
          <a:stretch>
            <a:fillRect/>
          </a:stretch>
        </p:blipFill>
        <p:spPr>
          <a:xfrm>
            <a:off x="9817028" y="5361927"/>
            <a:ext cx="2036240" cy="1268078"/>
          </a:xfrm>
          <a:prstGeom prst="rect">
            <a:avLst/>
          </a:prstGeom>
        </p:spPr>
      </p:pic>
      <p:sp>
        <p:nvSpPr>
          <p:cNvPr id="3" name="Rectangle: Rounded Corners 2">
            <a:extLst>
              <a:ext uri="{FF2B5EF4-FFF2-40B4-BE49-F238E27FC236}">
                <a16:creationId xmlns:a16="http://schemas.microsoft.com/office/drawing/2014/main" id="{BB5C4E9A-C4C9-98E2-5881-3D981543850E}"/>
              </a:ext>
            </a:extLst>
          </p:cNvPr>
          <p:cNvSpPr/>
          <p:nvPr/>
        </p:nvSpPr>
        <p:spPr>
          <a:xfrm>
            <a:off x="191931" y="1699794"/>
            <a:ext cx="4747522" cy="1015662"/>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t>RSVP robe</a:t>
            </a:r>
          </a:p>
        </p:txBody>
      </p:sp>
      <p:sp>
        <p:nvSpPr>
          <p:cNvPr id="5" name="Rectangle: Rounded Corners 4">
            <a:extLst>
              <a:ext uri="{FF2B5EF4-FFF2-40B4-BE49-F238E27FC236}">
                <a16:creationId xmlns:a16="http://schemas.microsoft.com/office/drawing/2014/main" id="{2DFA54BD-AC84-D998-7E74-E79CA8EC0439}"/>
              </a:ext>
            </a:extLst>
          </p:cNvPr>
          <p:cNvSpPr/>
          <p:nvPr/>
        </p:nvSpPr>
        <p:spPr>
          <a:xfrm>
            <a:off x="5237050" y="1713258"/>
            <a:ext cx="4654317" cy="1015662"/>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t>Proverbs</a:t>
            </a:r>
          </a:p>
        </p:txBody>
      </p:sp>
      <p:sp>
        <p:nvSpPr>
          <p:cNvPr id="6" name="Rectangle: Rounded Corners 5">
            <a:extLst>
              <a:ext uri="{FF2B5EF4-FFF2-40B4-BE49-F238E27FC236}">
                <a16:creationId xmlns:a16="http://schemas.microsoft.com/office/drawing/2014/main" id="{B59B9584-436D-A01B-C246-E488E16BA476}"/>
              </a:ext>
            </a:extLst>
          </p:cNvPr>
          <p:cNvSpPr/>
          <p:nvPr/>
        </p:nvSpPr>
        <p:spPr>
          <a:xfrm>
            <a:off x="5229995" y="2888946"/>
            <a:ext cx="4633061" cy="1015662"/>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t>Galatians</a:t>
            </a:r>
          </a:p>
        </p:txBody>
      </p:sp>
      <p:sp>
        <p:nvSpPr>
          <p:cNvPr id="7" name="Rectangle: Rounded Corners 6">
            <a:extLst>
              <a:ext uri="{FF2B5EF4-FFF2-40B4-BE49-F238E27FC236}">
                <a16:creationId xmlns:a16="http://schemas.microsoft.com/office/drawing/2014/main" id="{4FEB35C3-FF3B-3111-0DD4-6D7E29016CC5}"/>
              </a:ext>
            </a:extLst>
          </p:cNvPr>
          <p:cNvSpPr/>
          <p:nvPr/>
        </p:nvSpPr>
        <p:spPr>
          <a:xfrm>
            <a:off x="205216" y="2868559"/>
            <a:ext cx="4747522" cy="1015662"/>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t>atlas gain</a:t>
            </a:r>
          </a:p>
        </p:txBody>
      </p:sp>
      <p:sp>
        <p:nvSpPr>
          <p:cNvPr id="8" name="Rectangle: Rounded Corners 7">
            <a:extLst>
              <a:ext uri="{FF2B5EF4-FFF2-40B4-BE49-F238E27FC236}">
                <a16:creationId xmlns:a16="http://schemas.microsoft.com/office/drawing/2014/main" id="{D0CA303B-6418-FA54-C881-8E06EE698383}"/>
              </a:ext>
            </a:extLst>
          </p:cNvPr>
          <p:cNvSpPr/>
          <p:nvPr/>
        </p:nvSpPr>
        <p:spPr>
          <a:xfrm>
            <a:off x="5237050" y="4089099"/>
            <a:ext cx="4576034" cy="1068770"/>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t>Malachi</a:t>
            </a:r>
          </a:p>
        </p:txBody>
      </p:sp>
      <p:sp>
        <p:nvSpPr>
          <p:cNvPr id="9" name="Rectangle: Rounded Corners 8">
            <a:extLst>
              <a:ext uri="{FF2B5EF4-FFF2-40B4-BE49-F238E27FC236}">
                <a16:creationId xmlns:a16="http://schemas.microsoft.com/office/drawing/2014/main" id="{2670F5EA-F329-9F84-E40D-3DFC5C53F554}"/>
              </a:ext>
            </a:extLst>
          </p:cNvPr>
          <p:cNvSpPr/>
          <p:nvPr/>
        </p:nvSpPr>
        <p:spPr>
          <a:xfrm>
            <a:off x="280469" y="5342359"/>
            <a:ext cx="4720952" cy="1068772"/>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t>clue visit</a:t>
            </a:r>
          </a:p>
        </p:txBody>
      </p:sp>
      <p:sp>
        <p:nvSpPr>
          <p:cNvPr id="11" name="Rectangle: Rounded Corners 10">
            <a:extLst>
              <a:ext uri="{FF2B5EF4-FFF2-40B4-BE49-F238E27FC236}">
                <a16:creationId xmlns:a16="http://schemas.microsoft.com/office/drawing/2014/main" id="{B0107358-60DF-0056-AAC8-3EF865BA7C31}"/>
              </a:ext>
            </a:extLst>
          </p:cNvPr>
          <p:cNvSpPr/>
          <p:nvPr/>
        </p:nvSpPr>
        <p:spPr>
          <a:xfrm>
            <a:off x="210351" y="4089434"/>
            <a:ext cx="4747522" cy="1068772"/>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t>chi lama</a:t>
            </a:r>
          </a:p>
        </p:txBody>
      </p:sp>
      <p:sp>
        <p:nvSpPr>
          <p:cNvPr id="12" name="Rectangle: Rounded Corners 11">
            <a:extLst>
              <a:ext uri="{FF2B5EF4-FFF2-40B4-BE49-F238E27FC236}">
                <a16:creationId xmlns:a16="http://schemas.microsoft.com/office/drawing/2014/main" id="{59D86E2D-82A1-CADA-677D-B66D6D239E5E}"/>
              </a:ext>
            </a:extLst>
          </p:cNvPr>
          <p:cNvSpPr/>
          <p:nvPr/>
        </p:nvSpPr>
        <p:spPr>
          <a:xfrm>
            <a:off x="5237050" y="5342360"/>
            <a:ext cx="4576034" cy="1068771"/>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400" dirty="0"/>
              <a:t>Leviticus</a:t>
            </a:r>
          </a:p>
        </p:txBody>
      </p:sp>
      <p:sp>
        <p:nvSpPr>
          <p:cNvPr id="13" name="TextBox 12">
            <a:extLst>
              <a:ext uri="{FF2B5EF4-FFF2-40B4-BE49-F238E27FC236}">
                <a16:creationId xmlns:a16="http://schemas.microsoft.com/office/drawing/2014/main" id="{1FAB3C50-554A-3B04-9649-971E801B3E16}"/>
              </a:ext>
            </a:extLst>
          </p:cNvPr>
          <p:cNvSpPr txBox="1"/>
          <p:nvPr/>
        </p:nvSpPr>
        <p:spPr>
          <a:xfrm>
            <a:off x="10066074" y="2087620"/>
            <a:ext cx="1762927"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b="1" dirty="0"/>
              <a:t>Click for answers</a:t>
            </a:r>
          </a:p>
        </p:txBody>
      </p:sp>
    </p:spTree>
    <p:extLst>
      <p:ext uri="{BB962C8B-B14F-4D97-AF65-F5344CB8AC3E}">
        <p14:creationId xmlns:p14="http://schemas.microsoft.com/office/powerpoint/2010/main" val="3287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FB89-736F-DFDF-E1B4-6FE927D6EA1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B976BB0-5891-D7A0-2858-DDDBE0619E2E}"/>
              </a:ext>
            </a:extLst>
          </p:cNvPr>
          <p:cNvPicPr>
            <a:picLocks noChangeAspect="1"/>
          </p:cNvPicPr>
          <p:nvPr/>
        </p:nvPicPr>
        <p:blipFill>
          <a:blip r:embed="rId3"/>
          <a:stretch>
            <a:fillRect/>
          </a:stretch>
        </p:blipFill>
        <p:spPr>
          <a:xfrm>
            <a:off x="32340" y="0"/>
            <a:ext cx="12127320" cy="6858000"/>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FC587B03-7265-203C-1E5C-D4BFB3BFC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253"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72F5E39-4C0C-9528-7CD0-48C44F8DBA26}"/>
              </a:ext>
            </a:extLst>
          </p:cNvPr>
          <p:cNvSpPr txBox="1"/>
          <p:nvPr/>
        </p:nvSpPr>
        <p:spPr>
          <a:xfrm>
            <a:off x="1546949" y="1150689"/>
            <a:ext cx="560438" cy="1015663"/>
          </a:xfrm>
          <a:prstGeom prst="rect">
            <a:avLst/>
          </a:prstGeom>
          <a:noFill/>
        </p:spPr>
        <p:txBody>
          <a:bodyPr wrap="square" rtlCol="0">
            <a:spAutoFit/>
          </a:bodyPr>
          <a:lstStyle/>
          <a:p>
            <a:endParaRPr lang="en-GB" sz="6000" dirty="0">
              <a:solidFill>
                <a:srgbClr val="FFFF00"/>
              </a:solidFill>
            </a:endParaRPr>
          </a:p>
        </p:txBody>
      </p:sp>
      <p:sp>
        <p:nvSpPr>
          <p:cNvPr id="16" name="TextBox 15">
            <a:extLst>
              <a:ext uri="{FF2B5EF4-FFF2-40B4-BE49-F238E27FC236}">
                <a16:creationId xmlns:a16="http://schemas.microsoft.com/office/drawing/2014/main" id="{86BB900B-873C-36EC-C873-B78F19A940D2}"/>
              </a:ext>
            </a:extLst>
          </p:cNvPr>
          <p:cNvSpPr txBox="1"/>
          <p:nvPr/>
        </p:nvSpPr>
        <p:spPr>
          <a:xfrm>
            <a:off x="7447471"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C0161A86-0690-EAA8-53D8-C2E2E6C725E6}"/>
              </a:ext>
            </a:extLst>
          </p:cNvPr>
          <p:cNvSpPr txBox="1"/>
          <p:nvPr/>
        </p:nvSpPr>
        <p:spPr>
          <a:xfrm>
            <a:off x="7382490" y="2595410"/>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B32B7210-093B-2A98-ECE8-C2C896469A19}"/>
              </a:ext>
            </a:extLst>
          </p:cNvPr>
          <p:cNvPicPr>
            <a:picLocks noChangeAspect="1"/>
          </p:cNvPicPr>
          <p:nvPr/>
        </p:nvPicPr>
        <p:blipFill>
          <a:blip r:embed="rId5"/>
          <a:stretch>
            <a:fillRect/>
          </a:stretch>
        </p:blipFill>
        <p:spPr>
          <a:xfrm>
            <a:off x="9817028" y="5663682"/>
            <a:ext cx="2036240" cy="966322"/>
          </a:xfrm>
          <a:prstGeom prst="rect">
            <a:avLst/>
          </a:prstGeom>
        </p:spPr>
      </p:pic>
      <p:sp>
        <p:nvSpPr>
          <p:cNvPr id="10" name="TextBox 9">
            <a:hlinkClick r:id="rId6" action="ppaction://hlinksldjump"/>
            <a:extLst>
              <a:ext uri="{FF2B5EF4-FFF2-40B4-BE49-F238E27FC236}">
                <a16:creationId xmlns:a16="http://schemas.microsoft.com/office/drawing/2014/main" id="{FE3A76B9-1EB6-AD83-603D-26C7A0B72A7F}"/>
              </a:ext>
            </a:extLst>
          </p:cNvPr>
          <p:cNvSpPr txBox="1"/>
          <p:nvPr/>
        </p:nvSpPr>
        <p:spPr>
          <a:xfrm>
            <a:off x="10028695" y="2780602"/>
            <a:ext cx="161290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
        <p:nvSpPr>
          <p:cNvPr id="7" name="Rectangle: Rounded Corners 6">
            <a:extLst>
              <a:ext uri="{FF2B5EF4-FFF2-40B4-BE49-F238E27FC236}">
                <a16:creationId xmlns:a16="http://schemas.microsoft.com/office/drawing/2014/main" id="{2BA1DABB-3CAB-11B8-ACE7-C6A8E69D7D2E}"/>
              </a:ext>
            </a:extLst>
          </p:cNvPr>
          <p:cNvSpPr/>
          <p:nvPr/>
        </p:nvSpPr>
        <p:spPr>
          <a:xfrm>
            <a:off x="586083" y="480516"/>
            <a:ext cx="8791181" cy="5896968"/>
          </a:xfrm>
          <a:prstGeom prst="roundRect">
            <a:avLst/>
          </a:prstGeom>
          <a:solidFill>
            <a:srgbClr val="3399FF"/>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Loving God</a:t>
            </a:r>
          </a:p>
          <a:p>
            <a:pPr algn="ctr"/>
            <a:endParaRPr lang="en-GB" sz="2800" dirty="0">
              <a:solidFill>
                <a:schemeClr val="bg1"/>
              </a:solidFill>
            </a:endParaRPr>
          </a:p>
          <a:p>
            <a:pPr algn="ctr"/>
            <a:r>
              <a:rPr lang="en-GB" sz="2800" dirty="0">
                <a:solidFill>
                  <a:schemeClr val="bg1"/>
                </a:solidFill>
              </a:rPr>
              <a:t>When we look at what goes on in our world, it can be difficult to have faith that everything will work out. You have said that having faith does not mean the removal of hardship, but the ability to trust in You to help us through the hardship.  You have said that in this world we will still have trouble but that we should ‘take heart’ as You have overcome the world.</a:t>
            </a:r>
          </a:p>
          <a:p>
            <a:pPr algn="ctr"/>
            <a:endParaRPr lang="en-GB" sz="2800" dirty="0">
              <a:solidFill>
                <a:schemeClr val="bg1"/>
              </a:solidFill>
            </a:endParaRPr>
          </a:p>
          <a:p>
            <a:pPr algn="ctr"/>
            <a:r>
              <a:rPr lang="en-GB" sz="2800" dirty="0">
                <a:solidFill>
                  <a:schemeClr val="bg1"/>
                </a:solidFill>
              </a:rPr>
              <a:t>Help us to trust You today.</a:t>
            </a:r>
          </a:p>
          <a:p>
            <a:pPr algn="ctr"/>
            <a:r>
              <a:rPr lang="en-GB" sz="2800" dirty="0">
                <a:solidFill>
                  <a:schemeClr val="bg1"/>
                </a:solidFill>
              </a:rPr>
              <a:t>Amen</a:t>
            </a:r>
          </a:p>
        </p:txBody>
      </p:sp>
    </p:spTree>
    <p:extLst>
      <p:ext uri="{BB962C8B-B14F-4D97-AF65-F5344CB8AC3E}">
        <p14:creationId xmlns:p14="http://schemas.microsoft.com/office/powerpoint/2010/main" val="1208504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0426C-A94F-90DD-9477-324B334F1AB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C78D666-DC59-BDC0-7DCD-9C9117198314}"/>
              </a:ext>
            </a:extLst>
          </p:cNvPr>
          <p:cNvPicPr>
            <a:picLocks noChangeAspect="1"/>
          </p:cNvPicPr>
          <p:nvPr/>
        </p:nvPicPr>
        <p:blipFill>
          <a:blip r:embed="rId3"/>
          <a:stretch>
            <a:fillRect/>
          </a:stretch>
        </p:blipFill>
        <p:spPr>
          <a:xfrm>
            <a:off x="32340" y="0"/>
            <a:ext cx="12127320" cy="6858000"/>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15EDB2C-61A9-984B-0DD4-306F52A9C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6932" y="-66124"/>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7" name="TextBox 26">
            <a:hlinkClick r:id="rId5" action="ppaction://hlinksldjump"/>
            <a:extLst>
              <a:ext uri="{FF2B5EF4-FFF2-40B4-BE49-F238E27FC236}">
                <a16:creationId xmlns:a16="http://schemas.microsoft.com/office/drawing/2014/main" id="{9A97A9D5-31F6-4C59-0B6F-6B9C9808032F}"/>
              </a:ext>
            </a:extLst>
          </p:cNvPr>
          <p:cNvSpPr txBox="1"/>
          <p:nvPr/>
        </p:nvSpPr>
        <p:spPr>
          <a:xfrm>
            <a:off x="10350890" y="2645075"/>
            <a:ext cx="1518612"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a:t>Click to go back</a:t>
            </a:r>
          </a:p>
        </p:txBody>
      </p:sp>
      <p:pic>
        <p:nvPicPr>
          <p:cNvPr id="6" name="Picture 5">
            <a:extLst>
              <a:ext uri="{FF2B5EF4-FFF2-40B4-BE49-F238E27FC236}">
                <a16:creationId xmlns:a16="http://schemas.microsoft.com/office/drawing/2014/main" id="{3EB077AB-37C4-FF2C-9B96-272962E935BC}"/>
              </a:ext>
            </a:extLst>
          </p:cNvPr>
          <p:cNvPicPr>
            <a:picLocks noChangeAspect="1"/>
          </p:cNvPicPr>
          <p:nvPr/>
        </p:nvPicPr>
        <p:blipFill>
          <a:blip r:embed="rId6"/>
          <a:stretch>
            <a:fillRect/>
          </a:stretch>
        </p:blipFill>
        <p:spPr>
          <a:xfrm>
            <a:off x="9925183" y="5514391"/>
            <a:ext cx="2036240" cy="1112187"/>
          </a:xfrm>
          <a:prstGeom prst="rect">
            <a:avLst/>
          </a:prstGeom>
        </p:spPr>
      </p:pic>
      <p:sp>
        <p:nvSpPr>
          <p:cNvPr id="3" name="Rectangle: Rounded Corners 2">
            <a:extLst>
              <a:ext uri="{FF2B5EF4-FFF2-40B4-BE49-F238E27FC236}">
                <a16:creationId xmlns:a16="http://schemas.microsoft.com/office/drawing/2014/main" id="{3BB80164-8909-C639-1120-CEED64B6BC9F}"/>
              </a:ext>
            </a:extLst>
          </p:cNvPr>
          <p:cNvSpPr/>
          <p:nvPr/>
        </p:nvSpPr>
        <p:spPr>
          <a:xfrm>
            <a:off x="322499" y="209938"/>
            <a:ext cx="9475482" cy="6438123"/>
          </a:xfrm>
          <a:prstGeom prst="roundRect">
            <a:avLst/>
          </a:prstGeom>
          <a:solidFill>
            <a:srgbClr val="CC99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Almighty God</a:t>
            </a:r>
          </a:p>
          <a:p>
            <a:pPr algn="ctr"/>
            <a:endParaRPr lang="en-GB" sz="2800" dirty="0">
              <a:solidFill>
                <a:schemeClr val="tx1"/>
              </a:solidFill>
            </a:endParaRPr>
          </a:p>
          <a:p>
            <a:pPr algn="ctr"/>
            <a:r>
              <a:rPr lang="en-GB" sz="2800" dirty="0">
                <a:solidFill>
                  <a:schemeClr val="tx1"/>
                </a:solidFill>
              </a:rPr>
              <a:t>You have reminded us that having faith also means playing our part.  Help us to find the wonderful union between following our dreams and pursuing those things about which we feel passionate and leaving room for You to add the extras that we cannot.</a:t>
            </a:r>
          </a:p>
          <a:p>
            <a:pPr algn="ctr"/>
            <a:endParaRPr lang="en-GB" sz="2800" dirty="0">
              <a:solidFill>
                <a:schemeClr val="tx1"/>
              </a:solidFill>
            </a:endParaRPr>
          </a:p>
          <a:p>
            <a:pPr algn="ctr"/>
            <a:r>
              <a:rPr lang="en-GB" sz="2800" dirty="0">
                <a:solidFill>
                  <a:schemeClr val="tx1"/>
                </a:solidFill>
              </a:rPr>
              <a:t>As we work today and interact with those around us, help us to be the best we can be knowing that You will help us be that very person!</a:t>
            </a:r>
          </a:p>
          <a:p>
            <a:pPr algn="ctr"/>
            <a:endParaRPr lang="en-GB" sz="2800" dirty="0">
              <a:solidFill>
                <a:schemeClr val="tx1"/>
              </a:solidFill>
            </a:endParaRPr>
          </a:p>
          <a:p>
            <a:pPr algn="ctr"/>
            <a:r>
              <a:rPr lang="en-GB" sz="2800" dirty="0">
                <a:solidFill>
                  <a:schemeClr val="tx1"/>
                </a:solidFill>
              </a:rPr>
              <a:t>Amen</a:t>
            </a:r>
          </a:p>
        </p:txBody>
      </p:sp>
    </p:spTree>
    <p:extLst>
      <p:ext uri="{BB962C8B-B14F-4D97-AF65-F5344CB8AC3E}">
        <p14:creationId xmlns:p14="http://schemas.microsoft.com/office/powerpoint/2010/main" val="1432744459"/>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031675FD12EA4F91DA9223F3400AD8" ma:contentTypeVersion="38" ma:contentTypeDescription="Create a new document." ma:contentTypeScope="" ma:versionID="267f7f109a6ca73c1fda308dca9d5244">
  <xsd:schema xmlns:xsd="http://www.w3.org/2001/XMLSchema" xmlns:xs="http://www.w3.org/2001/XMLSchema" xmlns:p="http://schemas.microsoft.com/office/2006/metadata/properties" xmlns:ns1="http://schemas.microsoft.com/sharepoint/v3" xmlns:ns2="99b3c7d5-2370-4508-91b6-50cb63f9baab" xmlns:ns3="11da2bf0-ce11-40bc-8e46-71a986b8e803" targetNamespace="http://schemas.microsoft.com/office/2006/metadata/properties" ma:root="true" ma:fieldsID="abe44da05a869645f967166a6a06ed35" ns1:_="" ns2:_="" ns3:_="">
    <xsd:import namespace="http://schemas.microsoft.com/sharepoint/v3"/>
    <xsd:import namespace="99b3c7d5-2370-4508-91b6-50cb63f9baab"/>
    <xsd:import namespace="11da2bf0-ce11-40bc-8e46-71a986b8e8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1:PublishingStartDate" minOccurs="0"/>
                <xsd:element ref="ns1:PublishingExpirationDate"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b3c7d5-2370-4508-91b6-50cb63f9ba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d5d2f2c-9a4c-41a7-ab2f-56dfb70416e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NotebookType" ma:index="25" nillable="true" ma:displayName="Notebook Type" ma:internalName="NotebookType">
      <xsd:simpleType>
        <xsd:restriction base="dms:Text"/>
      </xsd:simpleType>
    </xsd:element>
    <xsd:element name="FolderType" ma:index="26" nillable="true" ma:displayName="Folder Type" ma:internalName="FolderType">
      <xsd:simpleType>
        <xsd:restriction base="dms:Text"/>
      </xsd:simpleType>
    </xsd:element>
    <xsd:element name="CultureName" ma:index="27" nillable="true" ma:displayName="Culture Name" ma:internalName="CultureName">
      <xsd:simpleType>
        <xsd:restriction base="dms:Text"/>
      </xsd:simpleType>
    </xsd:element>
    <xsd:element name="AppVersion" ma:index="28" nillable="true" ma:displayName="App Version" ma:internalName="AppVersion">
      <xsd:simpleType>
        <xsd:restriction base="dms:Text"/>
      </xsd:simpleType>
    </xsd:element>
    <xsd:element name="TeamsChannelId" ma:index="29" nillable="true" ma:displayName="Teams Channel Id" ma:internalName="TeamsChannelId">
      <xsd:simpleType>
        <xsd:restriction base="dms:Text"/>
      </xsd:simpleType>
    </xsd:element>
    <xsd:element name="Owner" ma:index="3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31" nillable="true" ma:displayName="Math Settings" ma:internalName="Math_Settings">
      <xsd:simpleType>
        <xsd:restriction base="dms:Text"/>
      </xsd:simpleType>
    </xsd:element>
    <xsd:element name="DefaultSectionNames" ma:index="32" nillable="true" ma:displayName="Default Section Names" ma:internalName="DefaultSectionNames">
      <xsd:simpleType>
        <xsd:restriction base="dms:Note">
          <xsd:maxLength value="255"/>
        </xsd:restriction>
      </xsd:simpleType>
    </xsd:element>
    <xsd:element name="Templates" ma:index="33" nillable="true" ma:displayName="Templates" ma:internalName="Templates">
      <xsd:simpleType>
        <xsd:restriction base="dms:Note">
          <xsd:maxLength value="255"/>
        </xsd:restriction>
      </xsd:simpleType>
    </xsd:element>
    <xsd:element name="Teachers" ma:index="3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Invited_Teachers" ma:index="39" nillable="true" ma:displayName="Invited Teachers" ma:internalName="Invited_Teachers">
      <xsd:simpleType>
        <xsd:restriction base="dms:Note">
          <xsd:maxLength value="255"/>
        </xsd:restriction>
      </xsd:simpleType>
    </xsd:element>
    <xsd:element name="Invited_Students" ma:index="40" nillable="true" ma:displayName="Invited Students" ma:internalName="Invited_Students">
      <xsd:simpleType>
        <xsd:restriction base="dms:Note">
          <xsd:maxLength value="255"/>
        </xsd:restriction>
      </xsd:simpleType>
    </xsd:element>
    <xsd:element name="Self_Registration_Enabled" ma:index="41" nillable="true" ma:displayName="Self Registration Enabled" ma:internalName="Self_Registration_Enabled">
      <xsd:simpleType>
        <xsd:restriction base="dms:Boolean"/>
      </xsd:simpleType>
    </xsd:element>
    <xsd:element name="Has_Teacher_Only_SectionGroup" ma:index="42" nillable="true" ma:displayName="Has Teacher Only SectionGroup" ma:internalName="Has_Teacher_Only_SectionGroup">
      <xsd:simpleType>
        <xsd:restriction base="dms:Boolean"/>
      </xsd:simpleType>
    </xsd:element>
    <xsd:element name="Is_Collaboration_Space_Locked" ma:index="43" nillable="true" ma:displayName="Is Collaboration Space Locked" ma:internalName="Is_Collaboration_Space_Locked">
      <xsd:simpleType>
        <xsd:restriction base="dms:Boolean"/>
      </xsd:simpleType>
    </xsd:element>
    <xsd:element name="IsNotebookLocked" ma:index="44" nillable="true" ma:displayName="Is Notebook Locked" ma:internalName="IsNotebookLocked">
      <xsd:simpleType>
        <xsd:restriction base="dms:Boolean"/>
      </xsd:simpleType>
    </xsd:element>
    <xsd:element name="Teams_Channel_Section_Location" ma:index="45" nillable="true" ma:displayName="Teams Channel Section Location" ma:internalName="Teams_Channel_Section_Location">
      <xsd:simpleType>
        <xsd:restriction base="dms:Text"/>
      </xsd:simpleType>
    </xsd:element>
    <xsd:element name="MediaServiceSearchProperties" ma:index="4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da2bf0-ce11-40bc-8e46-71a986b8e80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c06c1b4-644c-4d6d-856e-b16a912fdf0d}" ma:internalName="TaxCatchAll" ma:showField="CatchAllData" ma:web="11da2bf0-ce11-40bc-8e46-71a986b8e80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pVersion xmlns="99b3c7d5-2370-4508-91b6-50cb63f9baab" xsi:nil="true"/>
    <TeamsChannelId xmlns="99b3c7d5-2370-4508-91b6-50cb63f9baab" xsi:nil="true"/>
    <FolderType xmlns="99b3c7d5-2370-4508-91b6-50cb63f9baab" xsi:nil="true"/>
    <LMS_Mappings xmlns="99b3c7d5-2370-4508-91b6-50cb63f9baab" xsi:nil="true"/>
    <Templates xmlns="99b3c7d5-2370-4508-91b6-50cb63f9baab" xsi:nil="true"/>
    <NotebookType xmlns="99b3c7d5-2370-4508-91b6-50cb63f9baab" xsi:nil="true"/>
    <Teachers xmlns="99b3c7d5-2370-4508-91b6-50cb63f9baab">
      <UserInfo>
        <DisplayName/>
        <AccountId xsi:nil="true"/>
        <AccountType/>
      </UserInfo>
    </Teachers>
    <Invited_Teachers xmlns="99b3c7d5-2370-4508-91b6-50cb63f9baab" xsi:nil="true"/>
    <IsNotebookLocked xmlns="99b3c7d5-2370-4508-91b6-50cb63f9baab" xsi:nil="true"/>
    <DefaultSectionNames xmlns="99b3c7d5-2370-4508-91b6-50cb63f9baab" xsi:nil="true"/>
    <Owner xmlns="99b3c7d5-2370-4508-91b6-50cb63f9baab">
      <UserInfo>
        <DisplayName/>
        <AccountId xsi:nil="true"/>
        <AccountType/>
      </UserInfo>
    </Owner>
    <Invited_Students xmlns="99b3c7d5-2370-4508-91b6-50cb63f9baab" xsi:nil="true"/>
    <TaxCatchAll xmlns="11da2bf0-ce11-40bc-8e46-71a986b8e803" xsi:nil="true"/>
    <PublishingExpirationDate xmlns="http://schemas.microsoft.com/sharepoint/v3" xsi:nil="true"/>
    <Is_Collaboration_Space_Locked xmlns="99b3c7d5-2370-4508-91b6-50cb63f9baab" xsi:nil="true"/>
    <Teams_Channel_Section_Location xmlns="99b3c7d5-2370-4508-91b6-50cb63f9baab" xsi:nil="true"/>
    <lcf76f155ced4ddcb4097134ff3c332f xmlns="99b3c7d5-2370-4508-91b6-50cb63f9baab">
      <Terms xmlns="http://schemas.microsoft.com/office/infopath/2007/PartnerControls"/>
    </lcf76f155ced4ddcb4097134ff3c332f>
    <PublishingStartDate xmlns="http://schemas.microsoft.com/sharepoint/v3" xsi:nil="true"/>
    <CultureName xmlns="99b3c7d5-2370-4508-91b6-50cb63f9baab" xsi:nil="true"/>
    <Students xmlns="99b3c7d5-2370-4508-91b6-50cb63f9baab">
      <UserInfo>
        <DisplayName/>
        <AccountId xsi:nil="true"/>
        <AccountType/>
      </UserInfo>
    </Students>
    <Student_Groups xmlns="99b3c7d5-2370-4508-91b6-50cb63f9baab">
      <UserInfo>
        <DisplayName/>
        <AccountId xsi:nil="true"/>
        <AccountType/>
      </UserInfo>
    </Student_Groups>
    <Math_Settings xmlns="99b3c7d5-2370-4508-91b6-50cb63f9baab" xsi:nil="true"/>
    <Self_Registration_Enabled xmlns="99b3c7d5-2370-4508-91b6-50cb63f9baab" xsi:nil="true"/>
    <Has_Teacher_Only_SectionGroup xmlns="99b3c7d5-2370-4508-91b6-50cb63f9baab" xsi:nil="true"/>
    <Distribution_Groups xmlns="99b3c7d5-2370-4508-91b6-50cb63f9baa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CFB1A-E5C1-453F-A35D-7A207C42FF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9b3c7d5-2370-4508-91b6-50cb63f9baab"/>
    <ds:schemaRef ds:uri="11da2bf0-ce11-40bc-8e46-71a986b8e8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FA5211-458D-4BD8-9B1C-CD1D15E4EFF3}">
  <ds:schemaRefs>
    <ds:schemaRef ds:uri="http://schemas.openxmlformats.org/package/2006/metadata/core-properties"/>
    <ds:schemaRef ds:uri="11da2bf0-ce11-40bc-8e46-71a986b8e803"/>
    <ds:schemaRef ds:uri="http://schemas.microsoft.com/office/2006/documentManagement/types"/>
    <ds:schemaRef ds:uri="http://purl.org/dc/elements/1.1/"/>
    <ds:schemaRef ds:uri="http://purl.org/dc/terms/"/>
    <ds:schemaRef ds:uri="http://www.w3.org/XML/1998/namespace"/>
    <ds:schemaRef ds:uri="http://schemas.microsoft.com/sharepoint/v3"/>
    <ds:schemaRef ds:uri="http://schemas.microsoft.com/office/infopath/2007/PartnerControls"/>
    <ds:schemaRef ds:uri="99b3c7d5-2370-4508-91b6-50cb63f9baab"/>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18C64B1-98B6-4D74-9556-C75D5B1F3D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9992</TotalTime>
  <Words>808</Words>
  <Application>Microsoft Office PowerPoint</Application>
  <PresentationFormat>Widescreen</PresentationFormat>
  <Paragraphs>81</Paragraphs>
  <Slides>8</Slides>
  <Notes>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vt:i4>
      </vt:variant>
    </vt:vector>
  </HeadingPairs>
  <TitlesOfParts>
    <vt:vector size="20" baseType="lpstr">
      <vt:lpstr>Abadi</vt:lpstr>
      <vt:lpstr>ADLaM Display</vt:lpstr>
      <vt:lpstr>Aptos SemiBold</vt:lpstr>
      <vt:lpstr>Arial</vt:lpstr>
      <vt:lpstr>Baguet Script</vt:lpstr>
      <vt:lpstr>Calibri</vt:lpstr>
      <vt:lpstr>Lucida Calligraphy</vt:lpstr>
      <vt:lpstr>Trebuchet MS</vt:lpstr>
      <vt:lpstr>Wingdings</vt:lpstr>
      <vt:lpstr>Wingdings 3</vt:lpstr>
      <vt:lpstr>Facet</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DEYSEL</dc:creator>
  <cp:lastModifiedBy>Bradley DEYSEL</cp:lastModifiedBy>
  <cp:revision>906</cp:revision>
  <cp:lastPrinted>2024-09-30T15:28:11Z</cp:lastPrinted>
  <dcterms:created xsi:type="dcterms:W3CDTF">2022-07-08T05:33:16Z</dcterms:created>
  <dcterms:modified xsi:type="dcterms:W3CDTF">2025-11-14T14:32:40Z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0x01010020031675FD12EA4F91DA9223F3400AD8</vt:lpwstr>
  </property>
  <property fmtid="{D5CDD505-2E9C-101B-9397-08002B2CF9AE}" pid="3" name="MediaServiceImageTags">
    <vt:lpwstr/>
  </property>
</Properties>
</file>