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5" r:id="rId4"/>
  </p:sldMasterIdLst>
  <p:notesMasterIdLst>
    <p:notesMasterId r:id="rId14"/>
  </p:notesMasterIdLst>
  <p:sldIdLst>
    <p:sldId id="259" r:id="rId5"/>
    <p:sldId id="260" r:id="rId6"/>
    <p:sldId id="270" r:id="rId7"/>
    <p:sldId id="299" r:id="rId8"/>
    <p:sldId id="290" r:id="rId9"/>
    <p:sldId id="301" r:id="rId10"/>
    <p:sldId id="300" r:id="rId11"/>
    <p:sldId id="302" r:id="rId12"/>
    <p:sldId id="297"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C0F07-6318-4C70-8766-911311D16806}">
          <p14:sldIdLst>
            <p14:sldId id="259"/>
            <p14:sldId id="260"/>
            <p14:sldId id="270"/>
            <p14:sldId id="299"/>
            <p14:sldId id="290"/>
            <p14:sldId id="301"/>
            <p14:sldId id="300"/>
            <p14:sldId id="302"/>
            <p14:sldId id="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DEYSEL"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FF00"/>
    <a:srgbClr val="CCFFFF"/>
    <a:srgbClr val="FF3300"/>
    <a:srgbClr val="33CCCC"/>
    <a:srgbClr val="FFCC00"/>
    <a:srgbClr val="CC9900"/>
    <a:srgbClr val="969696"/>
    <a:srgbClr val="00FF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D9B47-9891-47D3-8ED7-86D35310275C}" v="1054" dt="2025-09-04T14:27:08.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78" d="100"/>
          <a:sy n="78" d="100"/>
        </p:scale>
        <p:origin x="845" y="6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DEYSEL" userId="eb652434-ba0d-4f6d-bc67-94b5b671a75a" providerId="ADAL" clId="{CA7D9B47-9891-47D3-8ED7-86D35310275C}"/>
    <pc:docChg chg="undo custSel addSld modSld modSection">
      <pc:chgData name="Bradley DEYSEL" userId="eb652434-ba0d-4f6d-bc67-94b5b671a75a" providerId="ADAL" clId="{CA7D9B47-9891-47D3-8ED7-86D35310275C}" dt="2025-09-04T14:29:53.918" v="4321" actId="6549"/>
      <pc:docMkLst>
        <pc:docMk/>
      </pc:docMkLst>
      <pc:sldChg chg="addSp delSp modSp mod delAnim modAnim">
        <pc:chgData name="Bradley DEYSEL" userId="eb652434-ba0d-4f6d-bc67-94b5b671a75a" providerId="ADAL" clId="{CA7D9B47-9891-47D3-8ED7-86D35310275C}" dt="2025-09-04T14:07:13.443" v="3674" actId="1076"/>
        <pc:sldMkLst>
          <pc:docMk/>
          <pc:sldMk cId="144535696" sldId="259"/>
        </pc:sldMkLst>
        <pc:spChg chg="mod">
          <ac:chgData name="Bradley DEYSEL" userId="eb652434-ba0d-4f6d-bc67-94b5b671a75a" providerId="ADAL" clId="{CA7D9B47-9891-47D3-8ED7-86D35310275C}" dt="2025-09-04T14:07:13.443" v="3674" actId="1076"/>
          <ac:spMkLst>
            <pc:docMk/>
            <pc:sldMk cId="144535696" sldId="259"/>
            <ac:spMk id="17" creationId="{57BD8A17-5EAE-60F2-2A55-78F46AED1A48}"/>
          </ac:spMkLst>
        </pc:spChg>
      </pc:sldChg>
      <pc:sldChg chg="addSp delSp modSp mod delAnim modAnim">
        <pc:chgData name="Bradley DEYSEL" userId="eb652434-ba0d-4f6d-bc67-94b5b671a75a" providerId="ADAL" clId="{CA7D9B47-9891-47D3-8ED7-86D35310275C}" dt="2025-09-04T14:27:42.449" v="4286" actId="14100"/>
        <pc:sldMkLst>
          <pc:docMk/>
          <pc:sldMk cId="1675910266" sldId="260"/>
        </pc:sldMkLst>
        <pc:spChg chg="mod">
          <ac:chgData name="Bradley DEYSEL" userId="eb652434-ba0d-4f6d-bc67-94b5b671a75a" providerId="ADAL" clId="{CA7D9B47-9891-47D3-8ED7-86D35310275C}" dt="2025-09-04T14:09:39.883" v="3683" actId="208"/>
          <ac:spMkLst>
            <pc:docMk/>
            <pc:sldMk cId="1675910266" sldId="260"/>
            <ac:spMk id="3" creationId="{9F448480-4F0C-BC4B-BBC9-3B6399D4E3DE}"/>
          </ac:spMkLst>
        </pc:spChg>
        <pc:spChg chg="mod">
          <ac:chgData name="Bradley DEYSEL" userId="eb652434-ba0d-4f6d-bc67-94b5b671a75a" providerId="ADAL" clId="{CA7D9B47-9891-47D3-8ED7-86D35310275C}" dt="2025-09-04T14:27:14.113" v="4282" actId="1076"/>
          <ac:spMkLst>
            <pc:docMk/>
            <pc:sldMk cId="1675910266" sldId="260"/>
            <ac:spMk id="4" creationId="{78193535-D75E-F8B1-BA52-813D50513C1E}"/>
          </ac:spMkLst>
        </pc:spChg>
        <pc:spChg chg="mod">
          <ac:chgData name="Bradley DEYSEL" userId="eb652434-ba0d-4f6d-bc67-94b5b671a75a" providerId="ADAL" clId="{CA7D9B47-9891-47D3-8ED7-86D35310275C}" dt="2025-09-04T14:27:01.141" v="4279" actId="14100"/>
          <ac:spMkLst>
            <pc:docMk/>
            <pc:sldMk cId="1675910266" sldId="260"/>
            <ac:spMk id="6" creationId="{F9CC3219-A1BF-2EBB-CA99-AA632926573C}"/>
          </ac:spMkLst>
        </pc:spChg>
        <pc:picChg chg="mod">
          <ac:chgData name="Bradley DEYSEL" userId="eb652434-ba0d-4f6d-bc67-94b5b671a75a" providerId="ADAL" clId="{CA7D9B47-9891-47D3-8ED7-86D35310275C}" dt="2025-09-04T14:27:42.449" v="4286" actId="14100"/>
          <ac:picMkLst>
            <pc:docMk/>
            <pc:sldMk cId="1675910266" sldId="260"/>
            <ac:picMk id="15" creationId="{1F475447-3CDF-D2BD-6F51-0F81A3FA9EEA}"/>
          </ac:picMkLst>
        </pc:picChg>
      </pc:sldChg>
      <pc:sldChg chg="addSp delSp modSp mod">
        <pc:chgData name="Bradley DEYSEL" userId="eb652434-ba0d-4f6d-bc67-94b5b671a75a" providerId="ADAL" clId="{CA7D9B47-9891-47D3-8ED7-86D35310275C}" dt="2025-07-08T09:53:32.773" v="845" actId="20577"/>
        <pc:sldMkLst>
          <pc:docMk/>
          <pc:sldMk cId="2433912177" sldId="270"/>
        </pc:sldMkLst>
      </pc:sldChg>
      <pc:sldChg chg="addSp delSp modSp mod delAnim">
        <pc:chgData name="Bradley DEYSEL" userId="eb652434-ba0d-4f6d-bc67-94b5b671a75a" providerId="ADAL" clId="{CA7D9B47-9891-47D3-8ED7-86D35310275C}" dt="2025-07-15T09:09:44.483" v="2158" actId="255"/>
        <pc:sldMkLst>
          <pc:docMk/>
          <pc:sldMk cId="1432744459" sldId="290"/>
        </pc:sldMkLst>
      </pc:sldChg>
      <pc:sldChg chg="addSp delSp modSp mod modAnim">
        <pc:chgData name="Bradley DEYSEL" userId="eb652434-ba0d-4f6d-bc67-94b5b671a75a" providerId="ADAL" clId="{CA7D9B47-9891-47D3-8ED7-86D35310275C}" dt="2025-09-04T14:20:49.200" v="3763" actId="1076"/>
        <pc:sldMkLst>
          <pc:docMk/>
          <pc:sldMk cId="2380668819" sldId="297"/>
        </pc:sldMkLst>
        <pc:spChg chg="mod">
          <ac:chgData name="Bradley DEYSEL" userId="eb652434-ba0d-4f6d-bc67-94b5b671a75a" providerId="ADAL" clId="{CA7D9B47-9891-47D3-8ED7-86D35310275C}" dt="2025-09-04T14:20:22.461" v="3761" actId="1076"/>
          <ac:spMkLst>
            <pc:docMk/>
            <pc:sldMk cId="2380668819" sldId="297"/>
            <ac:spMk id="33" creationId="{0DAAF0A5-3808-C208-658D-62D475D7DCFB}"/>
          </ac:spMkLst>
        </pc:spChg>
        <pc:spChg chg="mod">
          <ac:chgData name="Bradley DEYSEL" userId="eb652434-ba0d-4f6d-bc67-94b5b671a75a" providerId="ADAL" clId="{CA7D9B47-9891-47D3-8ED7-86D35310275C}" dt="2025-09-04T14:20:07.100" v="3755" actId="1076"/>
          <ac:spMkLst>
            <pc:docMk/>
            <pc:sldMk cId="2380668819" sldId="297"/>
            <ac:spMk id="34" creationId="{13A44888-7724-F6E4-55FC-E0BC3A790B81}"/>
          </ac:spMkLst>
        </pc:spChg>
        <pc:spChg chg="mod">
          <ac:chgData name="Bradley DEYSEL" userId="eb652434-ba0d-4f6d-bc67-94b5b671a75a" providerId="ADAL" clId="{CA7D9B47-9891-47D3-8ED7-86D35310275C}" dt="2025-09-04T14:19:08.938" v="3745" actId="1076"/>
          <ac:spMkLst>
            <pc:docMk/>
            <pc:sldMk cId="2380668819" sldId="297"/>
            <ac:spMk id="35" creationId="{7097B632-AEE9-A943-EB07-2F56ED9F8176}"/>
          </ac:spMkLst>
        </pc:spChg>
        <pc:spChg chg="mod">
          <ac:chgData name="Bradley DEYSEL" userId="eb652434-ba0d-4f6d-bc67-94b5b671a75a" providerId="ADAL" clId="{CA7D9B47-9891-47D3-8ED7-86D35310275C}" dt="2025-09-04T14:20:29.298" v="3762" actId="14100"/>
          <ac:spMkLst>
            <pc:docMk/>
            <pc:sldMk cId="2380668819" sldId="297"/>
            <ac:spMk id="37" creationId="{F44C8469-ECA6-EAD2-D8F3-5D8F25906B98}"/>
          </ac:spMkLst>
        </pc:spChg>
        <pc:spChg chg="mod">
          <ac:chgData name="Bradley DEYSEL" userId="eb652434-ba0d-4f6d-bc67-94b5b671a75a" providerId="ADAL" clId="{CA7D9B47-9891-47D3-8ED7-86D35310275C}" dt="2025-09-04T14:20:49.200" v="3763" actId="1076"/>
          <ac:spMkLst>
            <pc:docMk/>
            <pc:sldMk cId="2380668819" sldId="297"/>
            <ac:spMk id="38" creationId="{F683BDF2-512E-B645-5AE2-58B3D5F9C258}"/>
          </ac:spMkLst>
        </pc:spChg>
        <pc:spChg chg="mod">
          <ac:chgData name="Bradley DEYSEL" userId="eb652434-ba0d-4f6d-bc67-94b5b671a75a" providerId="ADAL" clId="{CA7D9B47-9891-47D3-8ED7-86D35310275C}" dt="2025-09-04T14:20:09.693" v="3759" actId="6549"/>
          <ac:spMkLst>
            <pc:docMk/>
            <pc:sldMk cId="2380668819" sldId="297"/>
            <ac:spMk id="39" creationId="{5C140CD0-5766-A92A-4FEE-547760EAE05A}"/>
          </ac:spMkLst>
        </pc:spChg>
        <pc:spChg chg="mod">
          <ac:chgData name="Bradley DEYSEL" userId="eb652434-ba0d-4f6d-bc67-94b5b671a75a" providerId="ADAL" clId="{CA7D9B47-9891-47D3-8ED7-86D35310275C}" dt="2025-09-04T14:19:04.060" v="3744" actId="1076"/>
          <ac:spMkLst>
            <pc:docMk/>
            <pc:sldMk cId="2380668819" sldId="297"/>
            <ac:spMk id="40" creationId="{E63BEE22-2571-3A5A-2EDD-B6CB5E41CF97}"/>
          </ac:spMkLst>
        </pc:spChg>
        <pc:picChg chg="mod">
          <ac:chgData name="Bradley DEYSEL" userId="eb652434-ba0d-4f6d-bc67-94b5b671a75a" providerId="ADAL" clId="{CA7D9B47-9891-47D3-8ED7-86D35310275C}" dt="2025-09-04T14:19:54.202" v="3752" actId="1076"/>
          <ac:picMkLst>
            <pc:docMk/>
            <pc:sldMk cId="2380668819" sldId="297"/>
            <ac:picMk id="2" creationId="{1EFEA7C1-759A-091F-10FC-0EE7B6C3306A}"/>
          </ac:picMkLst>
        </pc:picChg>
      </pc:sldChg>
      <pc:sldChg chg="addSp delSp modSp mod">
        <pc:chgData name="Bradley DEYSEL" userId="eb652434-ba0d-4f6d-bc67-94b5b671a75a" providerId="ADAL" clId="{CA7D9B47-9891-47D3-8ED7-86D35310275C}" dt="2025-09-04T14:25:09.675" v="4262" actId="20577"/>
        <pc:sldMkLst>
          <pc:docMk/>
          <pc:sldMk cId="4243906468" sldId="299"/>
        </pc:sldMkLst>
        <pc:spChg chg="mod">
          <ac:chgData name="Bradley DEYSEL" userId="eb652434-ba0d-4f6d-bc67-94b5b671a75a" providerId="ADAL" clId="{CA7D9B47-9891-47D3-8ED7-86D35310275C}" dt="2025-09-04T14:25:09.675" v="4262" actId="20577"/>
          <ac:spMkLst>
            <pc:docMk/>
            <pc:sldMk cId="4243906468" sldId="299"/>
            <ac:spMk id="3" creationId="{668E8CD5-05FB-0EDA-B158-ABA78B1EAF17}"/>
          </ac:spMkLst>
        </pc:spChg>
        <pc:picChg chg="mod">
          <ac:chgData name="Bradley DEYSEL" userId="eb652434-ba0d-4f6d-bc67-94b5b671a75a" providerId="ADAL" clId="{CA7D9B47-9891-47D3-8ED7-86D35310275C}" dt="2025-09-04T14:24:10.720" v="4199" actId="14100"/>
          <ac:picMkLst>
            <pc:docMk/>
            <pc:sldMk cId="4243906468" sldId="299"/>
            <ac:picMk id="2" creationId="{00AB2D8B-61A6-1940-3BDB-73689650B80E}"/>
          </ac:picMkLst>
        </pc:picChg>
      </pc:sldChg>
      <pc:sldChg chg="addSp delSp modSp mod">
        <pc:chgData name="Bradley DEYSEL" userId="eb652434-ba0d-4f6d-bc67-94b5b671a75a" providerId="ADAL" clId="{CA7D9B47-9891-47D3-8ED7-86D35310275C}" dt="2025-07-14T09:17:20.261" v="1824" actId="313"/>
        <pc:sldMkLst>
          <pc:docMk/>
          <pc:sldMk cId="299848669" sldId="300"/>
        </pc:sldMkLst>
      </pc:sldChg>
      <pc:sldChg chg="addSp delSp modSp mod">
        <pc:chgData name="Bradley DEYSEL" userId="eb652434-ba0d-4f6d-bc67-94b5b671a75a" providerId="ADAL" clId="{CA7D9B47-9891-47D3-8ED7-86D35310275C}" dt="2025-07-08T10:05:50.981" v="1375"/>
        <pc:sldMkLst>
          <pc:docMk/>
          <pc:sldMk cId="2640571038" sldId="301"/>
        </pc:sldMkLst>
      </pc:sldChg>
      <pc:sldChg chg="modSp add mod">
        <pc:chgData name="Bradley DEYSEL" userId="eb652434-ba0d-4f6d-bc67-94b5b671a75a" providerId="ADAL" clId="{CA7D9B47-9891-47D3-8ED7-86D35310275C}" dt="2025-09-04T14:29:53.918" v="4321" actId="6549"/>
        <pc:sldMkLst>
          <pc:docMk/>
          <pc:sldMk cId="997782912" sldId="302"/>
        </pc:sldMkLst>
        <pc:spChg chg="mod">
          <ac:chgData name="Bradley DEYSEL" userId="eb652434-ba0d-4f6d-bc67-94b5b671a75a" providerId="ADAL" clId="{CA7D9B47-9891-47D3-8ED7-86D35310275C}" dt="2025-09-04T14:29:53.918" v="4321" actId="6549"/>
          <ac:spMkLst>
            <pc:docMk/>
            <pc:sldMk cId="997782912" sldId="302"/>
            <ac:spMk id="2" creationId="{E484AB16-7195-4812-FCCC-6A2F76AC0A12}"/>
          </ac:spMkLst>
        </pc:spChg>
      </pc:sldChg>
    </pc:docChg>
  </pc:docChgLst>
  <pc:docChgLst>
    <pc:chgData name="Bradley DEYSEL" userId="eb652434-ba0d-4f6d-bc67-94b5b671a75a" providerId="ADAL" clId="{4582205B-D3F2-4DB7-BBCB-488FEECED662}"/>
    <pc:docChg chg="modSld">
      <pc:chgData name="Bradley DEYSEL" userId="eb652434-ba0d-4f6d-bc67-94b5b671a75a" providerId="ADAL" clId="{4582205B-D3F2-4DB7-BBCB-488FEECED662}" dt="2025-09-09T08:51:55.145" v="0" actId="14100"/>
      <pc:docMkLst>
        <pc:docMk/>
      </pc:docMkLst>
      <pc:sldChg chg="modSp mod">
        <pc:chgData name="Bradley DEYSEL" userId="eb652434-ba0d-4f6d-bc67-94b5b671a75a" providerId="ADAL" clId="{4582205B-D3F2-4DB7-BBCB-488FEECED662}" dt="2025-09-09T08:51:55.145" v="0" actId="14100"/>
        <pc:sldMkLst>
          <pc:docMk/>
          <pc:sldMk cId="144535696" sldId="259"/>
        </pc:sldMkLst>
        <pc:spChg chg="mod">
          <ac:chgData name="Bradley DEYSEL" userId="eb652434-ba0d-4f6d-bc67-94b5b671a75a" providerId="ADAL" clId="{4582205B-D3F2-4DB7-BBCB-488FEECED662}" dt="2025-09-09T08:51:55.145" v="0" actId="14100"/>
          <ac:spMkLst>
            <pc:docMk/>
            <pc:sldMk cId="144535696" sldId="259"/>
            <ac:spMk id="5" creationId="{D2858037-8524-621B-D224-0B01353AB58E}"/>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9-15T13:58:46.802"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6122AC-A7CE-4997-83DD-BF7273D88653}" type="datetimeFigureOut">
              <a:rPr lang="en-GB" smtClean="0"/>
              <a:t>09/09/2025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7CF97-7BAA-4248-8F22-4D6A27E6F739}" type="slidenum">
              <a:rPr lang="en-GB" smtClean="0"/>
              <a:t>‹#›</a:t>
            </a:fld>
            <a:endParaRPr lang="en-GB"/>
          </a:p>
        </p:txBody>
      </p:sp>
    </p:spTree>
    <p:extLst>
      <p:ext uri="{BB962C8B-B14F-4D97-AF65-F5344CB8AC3E}">
        <p14:creationId xmlns:p14="http://schemas.microsoft.com/office/powerpoint/2010/main" val="40850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17CF97-7BAA-4248-8F22-4D6A27E6F739}" type="slidenum">
              <a:rPr lang="en-GB" smtClean="0"/>
              <a:t>1</a:t>
            </a:fld>
            <a:endParaRPr lang="en-GB"/>
          </a:p>
        </p:txBody>
      </p:sp>
    </p:spTree>
    <p:extLst>
      <p:ext uri="{BB962C8B-B14F-4D97-AF65-F5344CB8AC3E}">
        <p14:creationId xmlns:p14="http://schemas.microsoft.com/office/powerpoint/2010/main" val="388131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2</a:t>
            </a:fld>
            <a:endParaRPr lang="en-GB"/>
          </a:p>
        </p:txBody>
      </p:sp>
    </p:spTree>
    <p:extLst>
      <p:ext uri="{BB962C8B-B14F-4D97-AF65-F5344CB8AC3E}">
        <p14:creationId xmlns:p14="http://schemas.microsoft.com/office/powerpoint/2010/main" val="346672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3</a:t>
            </a:fld>
            <a:endParaRPr lang="en-GB"/>
          </a:p>
        </p:txBody>
      </p:sp>
    </p:spTree>
    <p:extLst>
      <p:ext uri="{BB962C8B-B14F-4D97-AF65-F5344CB8AC3E}">
        <p14:creationId xmlns:p14="http://schemas.microsoft.com/office/powerpoint/2010/main" val="25577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1CEB-5D3D-B7CE-A140-BA76DB711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14B7F-D9D2-0FF1-82E9-FA531D347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2F014-DB27-939D-5B32-7B1AE3B52C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376F8D-D03A-7974-D657-A57B66F36D46}"/>
              </a:ext>
            </a:extLst>
          </p:cNvPr>
          <p:cNvSpPr>
            <a:spLocks noGrp="1"/>
          </p:cNvSpPr>
          <p:nvPr>
            <p:ph type="sldNum" sz="quarter" idx="5"/>
          </p:nvPr>
        </p:nvSpPr>
        <p:spPr/>
        <p:txBody>
          <a:bodyPr/>
          <a:lstStyle/>
          <a:p>
            <a:fld id="{2917CF97-7BAA-4248-8F22-4D6A27E6F739}" type="slidenum">
              <a:rPr lang="en-GB" smtClean="0"/>
              <a:t>4</a:t>
            </a:fld>
            <a:endParaRPr lang="en-GB"/>
          </a:p>
        </p:txBody>
      </p:sp>
    </p:spTree>
    <p:extLst>
      <p:ext uri="{BB962C8B-B14F-4D97-AF65-F5344CB8AC3E}">
        <p14:creationId xmlns:p14="http://schemas.microsoft.com/office/powerpoint/2010/main" val="348472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29FB0-5F1F-59C9-3039-1E1BD6833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BB159-1329-FC60-CD46-49A450EB9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E0245-1251-0BB9-EF41-C556F63355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6AB4F1-B54F-2DDA-31B0-D17970D660A7}"/>
              </a:ext>
            </a:extLst>
          </p:cNvPr>
          <p:cNvSpPr>
            <a:spLocks noGrp="1"/>
          </p:cNvSpPr>
          <p:nvPr>
            <p:ph type="sldNum" sz="quarter" idx="5"/>
          </p:nvPr>
        </p:nvSpPr>
        <p:spPr/>
        <p:txBody>
          <a:bodyPr/>
          <a:lstStyle/>
          <a:p>
            <a:fld id="{2917CF97-7BAA-4248-8F22-4D6A27E6F739}" type="slidenum">
              <a:rPr lang="en-GB" smtClean="0"/>
              <a:t>5</a:t>
            </a:fld>
            <a:endParaRPr lang="en-GB"/>
          </a:p>
        </p:txBody>
      </p:sp>
    </p:spTree>
    <p:extLst>
      <p:ext uri="{BB962C8B-B14F-4D97-AF65-F5344CB8AC3E}">
        <p14:creationId xmlns:p14="http://schemas.microsoft.com/office/powerpoint/2010/main" val="177699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0ABC8-C82E-A6DB-5388-5687B2D83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35BFB-C38F-EF2F-D280-F66C58C6B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5064D-6F8E-CBB4-73F5-7C2E9D13114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421764-A4BD-2E07-03D5-4E2A149B6959}"/>
              </a:ext>
            </a:extLst>
          </p:cNvPr>
          <p:cNvSpPr>
            <a:spLocks noGrp="1"/>
          </p:cNvSpPr>
          <p:nvPr>
            <p:ph type="sldNum" sz="quarter" idx="5"/>
          </p:nvPr>
        </p:nvSpPr>
        <p:spPr/>
        <p:txBody>
          <a:bodyPr/>
          <a:lstStyle/>
          <a:p>
            <a:fld id="{2917CF97-7BAA-4248-8F22-4D6A27E6F739}" type="slidenum">
              <a:rPr lang="en-GB" smtClean="0"/>
              <a:t>6</a:t>
            </a:fld>
            <a:endParaRPr lang="en-GB"/>
          </a:p>
        </p:txBody>
      </p:sp>
    </p:spTree>
    <p:extLst>
      <p:ext uri="{BB962C8B-B14F-4D97-AF65-F5344CB8AC3E}">
        <p14:creationId xmlns:p14="http://schemas.microsoft.com/office/powerpoint/2010/main" val="359080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7</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0C77-EFD3-961B-CD33-89DCE9150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4CE42-FD81-8576-7D09-7F7483A60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C4B2B-E187-0D6A-0C6D-B06BA697535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2275DB-70EE-2F3F-83B0-9FB198241127}"/>
              </a:ext>
            </a:extLst>
          </p:cNvPr>
          <p:cNvSpPr>
            <a:spLocks noGrp="1"/>
          </p:cNvSpPr>
          <p:nvPr>
            <p:ph type="sldNum" sz="quarter" idx="5"/>
          </p:nvPr>
        </p:nvSpPr>
        <p:spPr/>
        <p:txBody>
          <a:bodyPr/>
          <a:lstStyle/>
          <a:p>
            <a:fld id="{2917CF97-7BAA-4248-8F22-4D6A27E6F739}" type="slidenum">
              <a:rPr lang="en-GB" smtClean="0"/>
              <a:t>8</a:t>
            </a:fld>
            <a:endParaRPr lang="en-GB"/>
          </a:p>
        </p:txBody>
      </p:sp>
    </p:spTree>
    <p:extLst>
      <p:ext uri="{BB962C8B-B14F-4D97-AF65-F5344CB8AC3E}">
        <p14:creationId xmlns:p14="http://schemas.microsoft.com/office/powerpoint/2010/main" val="104408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FEF5-7A23-7734-4821-67FCEBBAF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67DB1-EAB5-6FF3-80D5-2A0509845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E5D89-AEFA-6ADF-4534-2F67FB51DB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9759DB1-E9D1-8186-2014-B608DDC3E528}"/>
              </a:ext>
            </a:extLst>
          </p:cNvPr>
          <p:cNvSpPr>
            <a:spLocks noGrp="1"/>
          </p:cNvSpPr>
          <p:nvPr>
            <p:ph type="sldNum" sz="quarter" idx="5"/>
          </p:nvPr>
        </p:nvSpPr>
        <p:spPr/>
        <p:txBody>
          <a:bodyPr/>
          <a:lstStyle/>
          <a:p>
            <a:fld id="{2917CF97-7BAA-4248-8F22-4D6A27E6F739}" type="slidenum">
              <a:rPr lang="en-GB" smtClean="0"/>
              <a:t>9</a:t>
            </a:fld>
            <a:endParaRPr lang="en-GB"/>
          </a:p>
        </p:txBody>
      </p:sp>
    </p:spTree>
    <p:extLst>
      <p:ext uri="{BB962C8B-B14F-4D97-AF65-F5344CB8AC3E}">
        <p14:creationId xmlns:p14="http://schemas.microsoft.com/office/powerpoint/2010/main" val="124945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26238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9634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84381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56832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0414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57290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712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407643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6542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41FA5-6617-46D7-9EB7-B62344BD408E}"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70863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41FA5-6617-46D7-9EB7-B62344BD408E}"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220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A841FA5-6617-46D7-9EB7-B62344BD408E}"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304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41FA5-6617-46D7-9EB7-B62344BD408E}"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0444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13051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64395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09/09/2025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 id="2147485139" r:id="rId14"/>
    <p:sldLayoutId id="2147485140" r:id="rId15"/>
    <p:sldLayoutId id="214748514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hyperlink" Target="https://youtu.be/RwlhUcSGqgs" TargetMode="External"/><Relationship Id="rId5" Type="http://schemas.openxmlformats.org/officeDocument/2006/relationships/image" Target="../media/image3.png"/><Relationship Id="rId10" Type="http://schemas.openxmlformats.org/officeDocument/2006/relationships/slide" Target="slide5.xml"/><Relationship Id="rId4" Type="http://schemas.openxmlformats.org/officeDocument/2006/relationships/image" Target="../media/image2.jpeg"/><Relationship Id="rId9" Type="http://schemas.openxmlformats.org/officeDocument/2006/relationships/slide" Target="slide6.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5.png"/><Relationship Id="rId7" Type="http://schemas.openxmlformats.org/officeDocument/2006/relationships/hyperlink" Target="https://youtu.be/FY4o1MAComU" TargetMode="External"/><Relationship Id="rId12" Type="http://schemas.openxmlformats.org/officeDocument/2006/relationships/hyperlink" Target="https://youtu.be/E2aCiIOyRG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image" Target="../media/image6.jpe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s://www.merriam-webster.com/word-of-the-d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slide" Target="slide1.xml"/><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FAB0E6-BA01-532A-21AC-28E7406BC30D}"/>
              </a:ext>
            </a:extLst>
          </p:cNvPr>
          <p:cNvPicPr>
            <a:picLocks noChangeAspect="1"/>
          </p:cNvPicPr>
          <p:nvPr/>
        </p:nvPicPr>
        <p:blipFill>
          <a:blip r:embed="rId3"/>
          <a:stretch>
            <a:fillRect/>
          </a:stretch>
        </p:blipFill>
        <p:spPr>
          <a:xfrm>
            <a:off x="17233" y="11896"/>
            <a:ext cx="12174767" cy="6834208"/>
          </a:xfrm>
          <a:prstGeom prst="rect">
            <a:avLst/>
          </a:prstGeom>
        </p:spPr>
      </p:pic>
      <p:pic>
        <p:nvPicPr>
          <p:cNvPr id="1038" name="Picture 14" descr="day-1-1">
            <a:extLst>
              <a:ext uri="{FF2B5EF4-FFF2-40B4-BE49-F238E27FC236}">
                <a16:creationId xmlns:a16="http://schemas.microsoft.com/office/drawing/2014/main" id="{354155A9-0D03-49BB-8F63-AB4CA996C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 y="19359"/>
            <a:ext cx="1169431" cy="1312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3489" y="11896"/>
            <a:ext cx="1457028" cy="1312754"/>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84F166B-2995-3A3C-555D-1617C7F89036}"/>
              </a:ext>
            </a:extLst>
          </p:cNvPr>
          <p:cNvSpPr/>
          <p:nvPr/>
        </p:nvSpPr>
        <p:spPr>
          <a:xfrm>
            <a:off x="1699765" y="33952"/>
            <a:ext cx="8714095" cy="627232"/>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p>
          <a:p>
            <a:pPr algn="ctr"/>
            <a:r>
              <a:rPr lang="en-GB" sz="1900" b="1" dirty="0">
                <a:solidFill>
                  <a:schemeClr val="bg1"/>
                </a:solidFill>
                <a:latin typeface="Lucida Calligraphy" panose="03010101010101010101" pitchFamily="66" charset="0"/>
              </a:rPr>
              <a:t>School Mission Statement: Deeply Christian; Open to All</a:t>
            </a:r>
          </a:p>
        </p:txBody>
      </p:sp>
      <p:sp>
        <p:nvSpPr>
          <p:cNvPr id="17" name="Rectangle: Rounded Corners 16">
            <a:extLst>
              <a:ext uri="{FF2B5EF4-FFF2-40B4-BE49-F238E27FC236}">
                <a16:creationId xmlns:a16="http://schemas.microsoft.com/office/drawing/2014/main" id="{57BD8A17-5EAE-60F2-2A55-78F46AED1A48}"/>
              </a:ext>
            </a:extLst>
          </p:cNvPr>
          <p:cNvSpPr/>
          <p:nvPr/>
        </p:nvSpPr>
        <p:spPr>
          <a:xfrm>
            <a:off x="1716106" y="713811"/>
            <a:ext cx="8714095" cy="441585"/>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Equality and Diversity theme for this half term: </a:t>
            </a:r>
            <a:r>
              <a:rPr lang="en-GB" sz="1900" b="1" dirty="0">
                <a:solidFill>
                  <a:srgbClr val="7030A0"/>
                </a:solidFill>
                <a:latin typeface="Lucida Calligraphy" panose="03010101010101010101" pitchFamily="66" charset="0"/>
              </a:rPr>
              <a:t>Inclusion </a:t>
            </a:r>
          </a:p>
        </p:txBody>
      </p:sp>
      <p:sp>
        <p:nvSpPr>
          <p:cNvPr id="18" name="Rectangle: Rounded Corners 17">
            <a:extLst>
              <a:ext uri="{FF2B5EF4-FFF2-40B4-BE49-F238E27FC236}">
                <a16:creationId xmlns:a16="http://schemas.microsoft.com/office/drawing/2014/main" id="{33652432-D9B4-EA27-DF1A-0C85550A3990}"/>
              </a:ext>
            </a:extLst>
          </p:cNvPr>
          <p:cNvSpPr/>
          <p:nvPr/>
        </p:nvSpPr>
        <p:spPr>
          <a:xfrm>
            <a:off x="1717911" y="1224910"/>
            <a:ext cx="8714095" cy="425691"/>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Welcome Back!</a:t>
            </a:r>
          </a:p>
        </p:txBody>
      </p:sp>
      <p:sp>
        <p:nvSpPr>
          <p:cNvPr id="8" name="TextBox 7">
            <a:hlinkClick r:id="rId6" action="ppaction://hlinksldjump"/>
            <a:extLst>
              <a:ext uri="{FF2B5EF4-FFF2-40B4-BE49-F238E27FC236}">
                <a16:creationId xmlns:a16="http://schemas.microsoft.com/office/drawing/2014/main" id="{9C534AD6-3C17-FB99-FD1F-42F056C33E46}"/>
              </a:ext>
            </a:extLst>
          </p:cNvPr>
          <p:cNvSpPr txBox="1"/>
          <p:nvPr/>
        </p:nvSpPr>
        <p:spPr>
          <a:xfrm>
            <a:off x="205358" y="2832872"/>
            <a:ext cx="2644958" cy="2331184"/>
          </a:xfrm>
          <a:prstGeom prst="horizontalScroll">
            <a:avLst/>
          </a:prstGeom>
          <a:solidFill>
            <a:srgbClr val="FFFF00"/>
          </a:solidFill>
          <a:ln>
            <a:solidFill>
              <a:srgbClr val="990099"/>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grpSp>
        <p:nvGrpSpPr>
          <p:cNvPr id="7" name="Graphic 5">
            <a:extLst>
              <a:ext uri="{FF2B5EF4-FFF2-40B4-BE49-F238E27FC236}">
                <a16:creationId xmlns:a16="http://schemas.microsoft.com/office/drawing/2014/main" id="{3BBE94F2-C5E9-C20C-589D-36DDC3CD7796}"/>
              </a:ext>
            </a:extLst>
          </p:cNvPr>
          <p:cNvGrpSpPr/>
          <p:nvPr/>
        </p:nvGrpSpPr>
        <p:grpSpPr>
          <a:xfrm>
            <a:off x="9990538" y="5402134"/>
            <a:ext cx="4368458" cy="1238520"/>
            <a:chOff x="10780741" y="5310484"/>
            <a:chExt cx="5567519" cy="1238520"/>
          </a:xfrm>
          <a:solidFill>
            <a:srgbClr val="0070C0"/>
          </a:solidFill>
        </p:grpSpPr>
        <p:sp>
          <p:nvSpPr>
            <p:cNvPr id="10" name="Freeform: Shape 9">
              <a:extLst>
                <a:ext uri="{FF2B5EF4-FFF2-40B4-BE49-F238E27FC236}">
                  <a16:creationId xmlns:a16="http://schemas.microsoft.com/office/drawing/2014/main" id="{5AC4BB43-22BB-327D-0F98-0384ECBF2E84}"/>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861F7FF-ED20-0595-6AA3-7A81FC417CF9}"/>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E213E1-A65F-EDDB-F483-CFF5AE123919}"/>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92D2B76-580B-84A0-D7FC-057C997E93C9}"/>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DA85D8A-4607-2CB9-66A3-E4C007143A34}"/>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A5C9806-AB5D-52B1-30CC-72DD95361915}"/>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8B65B79-EB90-D544-FA17-48593348A26B}"/>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5DEA936-C16C-D7F2-6439-13E9967FB30A}"/>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67CE89E-24C9-8746-9ADD-081D3CA54495}"/>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C6DDF3BF-A885-EC5B-4C85-0889F24EFA91}"/>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58A6D16-631C-99BB-05D3-69D304185E1D}"/>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8584850-D9FE-0705-64CA-2B72EB1CA325}"/>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7AB79A5-665B-4896-963F-64A900BA7F8A}"/>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872340C-37BD-1132-614B-90376D47B20B}"/>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980D70C9-204C-5DBF-A3A4-9316FE890A64}"/>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BDC9752-D36A-A346-D2C1-89A4554CB623}"/>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1D9157E-EFA4-2A09-2E6C-297FE7F7D58C}"/>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A347A7D1-1ABB-2A3E-CBD0-6D8FE29016EB}"/>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74DB7C2-A1BF-6096-FBEB-6ACC2359204E}"/>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3E200C6-E4D1-7B35-1BE8-67B2D7DDF6E8}"/>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011F1E9-4675-B868-3EA2-2B1E670BF2AA}"/>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9FDDEC4-90F9-EFDA-3FF6-497E76CCA339}"/>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BAA7A2C-CF24-114E-48A4-CD956799D528}"/>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09DF061-6852-5271-930E-83B7264B6842}"/>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pic>
        <p:nvPicPr>
          <p:cNvPr id="4" name="Picture 3">
            <a:extLst>
              <a:ext uri="{FF2B5EF4-FFF2-40B4-BE49-F238E27FC236}">
                <a16:creationId xmlns:a16="http://schemas.microsoft.com/office/drawing/2014/main" id="{A39FA6F0-37F4-3F07-38FB-DE33AC504870}"/>
              </a:ext>
            </a:extLst>
          </p:cNvPr>
          <p:cNvPicPr>
            <a:picLocks noChangeAspect="1"/>
          </p:cNvPicPr>
          <p:nvPr/>
        </p:nvPicPr>
        <p:blipFill>
          <a:blip r:embed="rId7"/>
          <a:srcRect t="17127" b="9061"/>
          <a:stretch>
            <a:fillRect/>
          </a:stretch>
        </p:blipFill>
        <p:spPr>
          <a:xfrm>
            <a:off x="6822101" y="1732414"/>
            <a:ext cx="5261032" cy="3255385"/>
          </a:xfrm>
          <a:prstGeom prst="rect">
            <a:avLst/>
          </a:prstGeom>
          <a:ln w="28575">
            <a:solidFill>
              <a:schemeClr val="tx1"/>
            </a:solidFill>
          </a:ln>
        </p:spPr>
      </p:pic>
      <p:sp>
        <p:nvSpPr>
          <p:cNvPr id="3" name="TextBox 2">
            <a:hlinkClick r:id="rId8" action="ppaction://hlinksldjump"/>
            <a:extLst>
              <a:ext uri="{FF2B5EF4-FFF2-40B4-BE49-F238E27FC236}">
                <a16:creationId xmlns:a16="http://schemas.microsoft.com/office/drawing/2014/main" id="{8422FA88-B0DB-E6C0-CF92-273010F3BB38}"/>
              </a:ext>
            </a:extLst>
          </p:cNvPr>
          <p:cNvSpPr txBox="1"/>
          <p:nvPr/>
        </p:nvSpPr>
        <p:spPr>
          <a:xfrm>
            <a:off x="8534556" y="4658556"/>
            <a:ext cx="3172793" cy="1546086"/>
          </a:xfrm>
          <a:prstGeom prst="cloud">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t>Click for a prayer</a:t>
            </a:r>
            <a:endParaRPr lang="en-US" sz="3000" dirty="0"/>
          </a:p>
        </p:txBody>
      </p:sp>
      <p:sp>
        <p:nvSpPr>
          <p:cNvPr id="5" name="Cloud 4">
            <a:hlinkClick r:id="rId9" action="ppaction://hlinksldjump"/>
            <a:extLst>
              <a:ext uri="{FF2B5EF4-FFF2-40B4-BE49-F238E27FC236}">
                <a16:creationId xmlns:a16="http://schemas.microsoft.com/office/drawing/2014/main" id="{D2858037-8524-621B-D224-0B01353AB58E}"/>
              </a:ext>
            </a:extLst>
          </p:cNvPr>
          <p:cNvSpPr/>
          <p:nvPr/>
        </p:nvSpPr>
        <p:spPr>
          <a:xfrm>
            <a:off x="3075068" y="2784870"/>
            <a:ext cx="4037130" cy="233118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Click for encouraging quotes as you start a new year</a:t>
            </a:r>
          </a:p>
        </p:txBody>
      </p:sp>
      <p:sp>
        <p:nvSpPr>
          <p:cNvPr id="13" name="Flowchart: Terminator 12">
            <a:hlinkClick r:id="rId10" action="ppaction://hlinksldjump"/>
            <a:extLst>
              <a:ext uri="{FF2B5EF4-FFF2-40B4-BE49-F238E27FC236}">
                <a16:creationId xmlns:a16="http://schemas.microsoft.com/office/drawing/2014/main" id="{73045F38-A2B5-3B54-3340-C8BF6DD25123}"/>
              </a:ext>
            </a:extLst>
          </p:cNvPr>
          <p:cNvSpPr/>
          <p:nvPr/>
        </p:nvSpPr>
        <p:spPr>
          <a:xfrm>
            <a:off x="108867" y="1926539"/>
            <a:ext cx="6784258" cy="712789"/>
          </a:xfrm>
          <a:prstGeom prst="flowChartTerminator">
            <a:avLst/>
          </a:prstGeom>
          <a:solidFill>
            <a:srgbClr val="3983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badi" panose="020F0502020204030204" pitchFamily="34" charset="0"/>
                <a:ea typeface="ADLaM Display" panose="02010000000000000000" pitchFamily="2" charset="0"/>
                <a:cs typeface="ADLaM Display" panose="02010000000000000000" pitchFamily="2" charset="0"/>
              </a:rPr>
              <a:t>Click for the challenge of the day</a:t>
            </a:r>
          </a:p>
        </p:txBody>
      </p:sp>
      <p:sp>
        <p:nvSpPr>
          <p:cNvPr id="14" name="TextBox 13">
            <a:extLst>
              <a:ext uri="{FF2B5EF4-FFF2-40B4-BE49-F238E27FC236}">
                <a16:creationId xmlns:a16="http://schemas.microsoft.com/office/drawing/2014/main" id="{388CE2DD-BBFB-B3C0-4143-CED31E57F239}"/>
              </a:ext>
            </a:extLst>
          </p:cNvPr>
          <p:cNvSpPr txBox="1"/>
          <p:nvPr/>
        </p:nvSpPr>
        <p:spPr>
          <a:xfrm>
            <a:off x="205358" y="5556335"/>
            <a:ext cx="8130050" cy="1077218"/>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3200" b="1" dirty="0">
                <a:solidFill>
                  <a:srgbClr val="FFFF00"/>
                </a:solidFill>
              </a:rPr>
              <a:t>Watch: A pep talk from the Kid President</a:t>
            </a:r>
          </a:p>
          <a:p>
            <a:pPr algn="ctr"/>
            <a:r>
              <a:rPr lang="en-GB" sz="3200" b="1" dirty="0">
                <a:solidFill>
                  <a:srgbClr val="FFFF00"/>
                </a:solidFill>
                <a:hlinkClick r:id="rId11"/>
              </a:rPr>
              <a:t>https://youtu.be/RwlhUcSGqgs</a:t>
            </a:r>
            <a:endParaRPr lang="en-GB" sz="3200" b="1" dirty="0">
              <a:solidFill>
                <a:srgbClr val="FFFF00"/>
              </a:solidFill>
            </a:endParaRPr>
          </a:p>
        </p:txBody>
      </p:sp>
      <p:sp>
        <p:nvSpPr>
          <p:cNvPr id="6" name="Flowchart: Terminator 5">
            <a:extLst>
              <a:ext uri="{FF2B5EF4-FFF2-40B4-BE49-F238E27FC236}">
                <a16:creationId xmlns:a16="http://schemas.microsoft.com/office/drawing/2014/main" id="{3FC09601-3662-0C66-1B34-C61413096717}"/>
              </a:ext>
            </a:extLst>
          </p:cNvPr>
          <p:cNvSpPr/>
          <p:nvPr/>
        </p:nvSpPr>
        <p:spPr>
          <a:xfrm>
            <a:off x="7747819" y="3319783"/>
            <a:ext cx="3848824" cy="83597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What do you need to leave behind and what are you looking forward to starting?</a:t>
            </a:r>
          </a:p>
        </p:txBody>
      </p:sp>
    </p:spTree>
    <p:extLst>
      <p:ext uri="{BB962C8B-B14F-4D97-AF65-F5344CB8AC3E}">
        <p14:creationId xmlns:p14="http://schemas.microsoft.com/office/powerpoint/2010/main" val="144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80">
                                          <p:stCondLst>
                                            <p:cond delay="0"/>
                                          </p:stCondLst>
                                        </p:cTn>
                                        <p:tgtEl>
                                          <p:spTgt spid="4"/>
                                        </p:tgtEl>
                                      </p:cBhvr>
                                    </p:animEffect>
                                    <p:anim calcmode="lin" valueType="num">
                                      <p:cBhvr>
                                        <p:cTn id="4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gtEl>
                                      </p:cBhvr>
                                      <p:to x="100000" y="60000"/>
                                    </p:animScale>
                                    <p:animScale>
                                      <p:cBhvr>
                                        <p:cTn id="53" dur="166" decel="50000">
                                          <p:stCondLst>
                                            <p:cond delay="676"/>
                                          </p:stCondLst>
                                        </p:cTn>
                                        <p:tgtEl>
                                          <p:spTgt spid="4"/>
                                        </p:tgtEl>
                                      </p:cBhvr>
                                      <p:to x="100000" y="100000"/>
                                    </p:animScale>
                                    <p:animScale>
                                      <p:cBhvr>
                                        <p:cTn id="54" dur="26">
                                          <p:stCondLst>
                                            <p:cond delay="1312"/>
                                          </p:stCondLst>
                                        </p:cTn>
                                        <p:tgtEl>
                                          <p:spTgt spid="4"/>
                                        </p:tgtEl>
                                      </p:cBhvr>
                                      <p:to x="100000" y="80000"/>
                                    </p:animScale>
                                    <p:animScale>
                                      <p:cBhvr>
                                        <p:cTn id="55" dur="166" decel="50000">
                                          <p:stCondLst>
                                            <p:cond delay="1338"/>
                                          </p:stCondLst>
                                        </p:cTn>
                                        <p:tgtEl>
                                          <p:spTgt spid="4"/>
                                        </p:tgtEl>
                                      </p:cBhvr>
                                      <p:to x="100000" y="100000"/>
                                    </p:animScale>
                                    <p:animScale>
                                      <p:cBhvr>
                                        <p:cTn id="56" dur="26">
                                          <p:stCondLst>
                                            <p:cond delay="1642"/>
                                          </p:stCondLst>
                                        </p:cTn>
                                        <p:tgtEl>
                                          <p:spTgt spid="4"/>
                                        </p:tgtEl>
                                      </p:cBhvr>
                                      <p:to x="100000" y="90000"/>
                                    </p:animScale>
                                    <p:animScale>
                                      <p:cBhvr>
                                        <p:cTn id="57" dur="166" decel="50000">
                                          <p:stCondLst>
                                            <p:cond delay="1668"/>
                                          </p:stCondLst>
                                        </p:cTn>
                                        <p:tgtEl>
                                          <p:spTgt spid="4"/>
                                        </p:tgtEl>
                                      </p:cBhvr>
                                      <p:to x="100000" y="100000"/>
                                    </p:animScale>
                                    <p:animScale>
                                      <p:cBhvr>
                                        <p:cTn id="58" dur="26">
                                          <p:stCondLst>
                                            <p:cond delay="1808"/>
                                          </p:stCondLst>
                                        </p:cTn>
                                        <p:tgtEl>
                                          <p:spTgt spid="4"/>
                                        </p:tgtEl>
                                      </p:cBhvr>
                                      <p:to x="100000" y="95000"/>
                                    </p:animScale>
                                    <p:animScale>
                                      <p:cBhvr>
                                        <p:cTn id="59" dur="166" decel="50000">
                                          <p:stCondLst>
                                            <p:cond delay="1834"/>
                                          </p:stCondLst>
                                        </p:cTn>
                                        <p:tgtEl>
                                          <p:spTgt spid="4"/>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80">
                                          <p:stCondLst>
                                            <p:cond delay="0"/>
                                          </p:stCondLst>
                                        </p:cTn>
                                        <p:tgtEl>
                                          <p:spTgt spid="6"/>
                                        </p:tgtEl>
                                      </p:cBhvr>
                                    </p:animEffect>
                                    <p:anim calcmode="lin" valueType="num">
                                      <p:cBhvr>
                                        <p:cTn id="6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8" dur="26">
                                          <p:stCondLst>
                                            <p:cond delay="650"/>
                                          </p:stCondLst>
                                        </p:cTn>
                                        <p:tgtEl>
                                          <p:spTgt spid="6"/>
                                        </p:tgtEl>
                                      </p:cBhvr>
                                      <p:to x="100000" y="60000"/>
                                    </p:animScale>
                                    <p:animScale>
                                      <p:cBhvr>
                                        <p:cTn id="69" dur="166" decel="50000">
                                          <p:stCondLst>
                                            <p:cond delay="676"/>
                                          </p:stCondLst>
                                        </p:cTn>
                                        <p:tgtEl>
                                          <p:spTgt spid="6"/>
                                        </p:tgtEl>
                                      </p:cBhvr>
                                      <p:to x="100000" y="100000"/>
                                    </p:animScale>
                                    <p:animScale>
                                      <p:cBhvr>
                                        <p:cTn id="70" dur="26">
                                          <p:stCondLst>
                                            <p:cond delay="1312"/>
                                          </p:stCondLst>
                                        </p:cTn>
                                        <p:tgtEl>
                                          <p:spTgt spid="6"/>
                                        </p:tgtEl>
                                      </p:cBhvr>
                                      <p:to x="100000" y="80000"/>
                                    </p:animScale>
                                    <p:animScale>
                                      <p:cBhvr>
                                        <p:cTn id="71" dur="166" decel="50000">
                                          <p:stCondLst>
                                            <p:cond delay="1338"/>
                                          </p:stCondLst>
                                        </p:cTn>
                                        <p:tgtEl>
                                          <p:spTgt spid="6"/>
                                        </p:tgtEl>
                                      </p:cBhvr>
                                      <p:to x="100000" y="100000"/>
                                    </p:animScale>
                                    <p:animScale>
                                      <p:cBhvr>
                                        <p:cTn id="72" dur="26">
                                          <p:stCondLst>
                                            <p:cond delay="1642"/>
                                          </p:stCondLst>
                                        </p:cTn>
                                        <p:tgtEl>
                                          <p:spTgt spid="6"/>
                                        </p:tgtEl>
                                      </p:cBhvr>
                                      <p:to x="100000" y="90000"/>
                                    </p:animScale>
                                    <p:animScale>
                                      <p:cBhvr>
                                        <p:cTn id="73" dur="166" decel="50000">
                                          <p:stCondLst>
                                            <p:cond delay="1668"/>
                                          </p:stCondLst>
                                        </p:cTn>
                                        <p:tgtEl>
                                          <p:spTgt spid="6"/>
                                        </p:tgtEl>
                                      </p:cBhvr>
                                      <p:to x="100000" y="100000"/>
                                    </p:animScale>
                                    <p:animScale>
                                      <p:cBhvr>
                                        <p:cTn id="74" dur="26">
                                          <p:stCondLst>
                                            <p:cond delay="1808"/>
                                          </p:stCondLst>
                                        </p:cTn>
                                        <p:tgtEl>
                                          <p:spTgt spid="6"/>
                                        </p:tgtEl>
                                      </p:cBhvr>
                                      <p:to x="100000" y="95000"/>
                                    </p:animScale>
                                    <p:animScale>
                                      <p:cBhvr>
                                        <p:cTn id="75" dur="166" decel="50000">
                                          <p:stCondLst>
                                            <p:cond delay="1834"/>
                                          </p:stCondLst>
                                        </p:cTn>
                                        <p:tgtEl>
                                          <p:spTgt spid="6"/>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80">
                                          <p:stCondLst>
                                            <p:cond delay="0"/>
                                          </p:stCondLst>
                                        </p:cTn>
                                        <p:tgtEl>
                                          <p:spTgt spid="5"/>
                                        </p:tgtEl>
                                      </p:cBhvr>
                                    </p:animEffect>
                                    <p:anim calcmode="lin" valueType="num">
                                      <p:cBhvr>
                                        <p:cTn id="8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6" dur="26">
                                          <p:stCondLst>
                                            <p:cond delay="650"/>
                                          </p:stCondLst>
                                        </p:cTn>
                                        <p:tgtEl>
                                          <p:spTgt spid="5"/>
                                        </p:tgtEl>
                                      </p:cBhvr>
                                      <p:to x="100000" y="60000"/>
                                    </p:animScale>
                                    <p:animScale>
                                      <p:cBhvr>
                                        <p:cTn id="87" dur="166" decel="50000">
                                          <p:stCondLst>
                                            <p:cond delay="676"/>
                                          </p:stCondLst>
                                        </p:cTn>
                                        <p:tgtEl>
                                          <p:spTgt spid="5"/>
                                        </p:tgtEl>
                                      </p:cBhvr>
                                      <p:to x="100000" y="100000"/>
                                    </p:animScale>
                                    <p:animScale>
                                      <p:cBhvr>
                                        <p:cTn id="88" dur="26">
                                          <p:stCondLst>
                                            <p:cond delay="1312"/>
                                          </p:stCondLst>
                                        </p:cTn>
                                        <p:tgtEl>
                                          <p:spTgt spid="5"/>
                                        </p:tgtEl>
                                      </p:cBhvr>
                                      <p:to x="100000" y="80000"/>
                                    </p:animScale>
                                    <p:animScale>
                                      <p:cBhvr>
                                        <p:cTn id="89" dur="166" decel="50000">
                                          <p:stCondLst>
                                            <p:cond delay="1338"/>
                                          </p:stCondLst>
                                        </p:cTn>
                                        <p:tgtEl>
                                          <p:spTgt spid="5"/>
                                        </p:tgtEl>
                                      </p:cBhvr>
                                      <p:to x="100000" y="100000"/>
                                    </p:animScale>
                                    <p:animScale>
                                      <p:cBhvr>
                                        <p:cTn id="90" dur="26">
                                          <p:stCondLst>
                                            <p:cond delay="1642"/>
                                          </p:stCondLst>
                                        </p:cTn>
                                        <p:tgtEl>
                                          <p:spTgt spid="5"/>
                                        </p:tgtEl>
                                      </p:cBhvr>
                                      <p:to x="100000" y="90000"/>
                                    </p:animScale>
                                    <p:animScale>
                                      <p:cBhvr>
                                        <p:cTn id="91" dur="166" decel="50000">
                                          <p:stCondLst>
                                            <p:cond delay="1668"/>
                                          </p:stCondLst>
                                        </p:cTn>
                                        <p:tgtEl>
                                          <p:spTgt spid="5"/>
                                        </p:tgtEl>
                                      </p:cBhvr>
                                      <p:to x="100000" y="100000"/>
                                    </p:animScale>
                                    <p:animScale>
                                      <p:cBhvr>
                                        <p:cTn id="92" dur="26">
                                          <p:stCondLst>
                                            <p:cond delay="1808"/>
                                          </p:stCondLst>
                                        </p:cTn>
                                        <p:tgtEl>
                                          <p:spTgt spid="5"/>
                                        </p:tgtEl>
                                      </p:cBhvr>
                                      <p:to x="100000" y="95000"/>
                                    </p:animScale>
                                    <p:animScale>
                                      <p:cBhvr>
                                        <p:cTn id="93" dur="166" decel="50000">
                                          <p:stCondLst>
                                            <p:cond delay="1834"/>
                                          </p:stCondLst>
                                        </p:cTn>
                                        <p:tgtEl>
                                          <p:spTgt spid="5"/>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1000"/>
                                        <p:tgtEl>
                                          <p:spTgt spid="3"/>
                                        </p:tgtEl>
                                      </p:cBhvr>
                                    </p:animEffect>
                                    <p:anim calcmode="lin" valueType="num">
                                      <p:cBhvr>
                                        <p:cTn id="99" dur="1000" fill="hold"/>
                                        <p:tgtEl>
                                          <p:spTgt spid="3"/>
                                        </p:tgtEl>
                                        <p:attrNameLst>
                                          <p:attrName>ppt_x</p:attrName>
                                        </p:attrNameLst>
                                      </p:cBhvr>
                                      <p:tavLst>
                                        <p:tav tm="0">
                                          <p:val>
                                            <p:strVal val="#ppt_x"/>
                                          </p:val>
                                        </p:tav>
                                        <p:tav tm="100000">
                                          <p:val>
                                            <p:strVal val="#ppt_x"/>
                                          </p:val>
                                        </p:tav>
                                      </p:tavLst>
                                    </p:anim>
                                    <p:anim calcmode="lin" valueType="num">
                                      <p:cBhvr>
                                        <p:cTn id="10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P spid="3" grpId="0" animBg="1"/>
      <p:bldP spid="5" grpId="0" animBg="1"/>
      <p:bldP spid="13" grpId="0" animBg="1"/>
      <p:bldP spid="1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F475447-3CDF-D2BD-6F51-0F81A3FA9EEA}"/>
              </a:ext>
            </a:extLst>
          </p:cNvPr>
          <p:cNvPicPr>
            <a:picLocks noChangeAspect="1"/>
          </p:cNvPicPr>
          <p:nvPr/>
        </p:nvPicPr>
        <p:blipFill>
          <a:blip r:embed="rId3"/>
          <a:stretch>
            <a:fillRect/>
          </a:stretch>
        </p:blipFill>
        <p:spPr>
          <a:xfrm>
            <a:off x="1" y="-11896"/>
            <a:ext cx="12230428" cy="6869896"/>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Music-Marketing-Tips-Day-2">
            <a:extLst>
              <a:ext uri="{FF2B5EF4-FFF2-40B4-BE49-F238E27FC236}">
                <a16:creationId xmlns:a16="http://schemas.microsoft.com/office/drawing/2014/main" id="{A3E9EBCF-A45C-4F7F-99A0-A130068AF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 y="0"/>
            <a:ext cx="1237838" cy="1400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ction="ppaction://hlinksldjump"/>
            <a:extLst>
              <a:ext uri="{FF2B5EF4-FFF2-40B4-BE49-F238E27FC236}">
                <a16:creationId xmlns:a16="http://schemas.microsoft.com/office/drawing/2014/main" id="{F9CC3219-A1BF-2EBB-CA99-AA632926573C}"/>
              </a:ext>
            </a:extLst>
          </p:cNvPr>
          <p:cNvSpPr txBox="1"/>
          <p:nvPr/>
        </p:nvSpPr>
        <p:spPr>
          <a:xfrm>
            <a:off x="70672" y="2626922"/>
            <a:ext cx="2780683" cy="2144554"/>
          </a:xfrm>
          <a:prstGeom prst="verticalScroll">
            <a:avLst/>
          </a:prstGeom>
          <a:solidFill>
            <a:srgbClr val="FFFF00"/>
          </a:solidFill>
          <a:ln>
            <a:solidFill>
              <a:srgbClr val="990099"/>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sp>
        <p:nvSpPr>
          <p:cNvPr id="11" name="TextBox 10">
            <a:extLst>
              <a:ext uri="{FF2B5EF4-FFF2-40B4-BE49-F238E27FC236}">
                <a16:creationId xmlns:a16="http://schemas.microsoft.com/office/drawing/2014/main" id="{390071EB-C6D1-F7BC-81BE-F83719E1D035}"/>
              </a:ext>
            </a:extLst>
          </p:cNvPr>
          <p:cNvSpPr txBox="1"/>
          <p:nvPr/>
        </p:nvSpPr>
        <p:spPr>
          <a:xfrm>
            <a:off x="129989" y="5830211"/>
            <a:ext cx="7774360"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Extra:  Be motivated…</a:t>
            </a:r>
          </a:p>
          <a:p>
            <a:pPr algn="ctr"/>
            <a:r>
              <a:rPr lang="en-GB" sz="2800" b="1" dirty="0">
                <a:solidFill>
                  <a:srgbClr val="FFFF00"/>
                </a:solidFill>
                <a:hlinkClick r:id="rId7"/>
              </a:rPr>
              <a:t>https://youtu.be/FY4o1MAComU</a:t>
            </a:r>
            <a:endParaRPr lang="en-GB" sz="2800" b="1" dirty="0">
              <a:solidFill>
                <a:srgbClr val="FFFF00"/>
              </a:solidFill>
            </a:endParaRPr>
          </a:p>
        </p:txBody>
      </p:sp>
      <p:sp>
        <p:nvSpPr>
          <p:cNvPr id="3" name="TextBox 2">
            <a:hlinkClick r:id="rId8" action="ppaction://hlinksldjump"/>
            <a:extLst>
              <a:ext uri="{FF2B5EF4-FFF2-40B4-BE49-F238E27FC236}">
                <a16:creationId xmlns:a16="http://schemas.microsoft.com/office/drawing/2014/main" id="{9F448480-4F0C-BC4B-BBC9-3B6399D4E3DE}"/>
              </a:ext>
            </a:extLst>
          </p:cNvPr>
          <p:cNvSpPr txBox="1"/>
          <p:nvPr/>
        </p:nvSpPr>
        <p:spPr>
          <a:xfrm>
            <a:off x="108743" y="1711724"/>
            <a:ext cx="7367480" cy="822305"/>
          </a:xfrm>
          <a:prstGeom prst="flowChartTerminator">
            <a:avLst/>
          </a:prstGeom>
          <a:ln>
            <a:solidFill>
              <a:schemeClr val="tx1"/>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latin typeface="Aptos SemiBold" panose="020F0502020204030204" pitchFamily="34" charset="0"/>
                <a:ea typeface="ADLaM Display" panose="02010000000000000000" pitchFamily="2" charset="0"/>
                <a:cs typeface="ADLaM Display" panose="02010000000000000000" pitchFamily="2" charset="0"/>
              </a:rPr>
              <a:t>Click for the challenge of the day</a:t>
            </a:r>
          </a:p>
        </p:txBody>
      </p:sp>
      <p:grpSp>
        <p:nvGrpSpPr>
          <p:cNvPr id="16" name="Graphic 5">
            <a:extLst>
              <a:ext uri="{FF2B5EF4-FFF2-40B4-BE49-F238E27FC236}">
                <a16:creationId xmlns:a16="http://schemas.microsoft.com/office/drawing/2014/main" id="{D1078FF5-1476-DCC3-1AC0-9B9EED3541DF}"/>
              </a:ext>
            </a:extLst>
          </p:cNvPr>
          <p:cNvGrpSpPr/>
          <p:nvPr/>
        </p:nvGrpSpPr>
        <p:grpSpPr>
          <a:xfrm>
            <a:off x="9990538" y="5402134"/>
            <a:ext cx="4368458" cy="1238520"/>
            <a:chOff x="10780741" y="5310484"/>
            <a:chExt cx="5567519" cy="1238520"/>
          </a:xfrm>
          <a:solidFill>
            <a:srgbClr val="0070C0"/>
          </a:solidFill>
        </p:grpSpPr>
        <p:sp>
          <p:nvSpPr>
            <p:cNvPr id="17" name="Freeform: Shape 16">
              <a:extLst>
                <a:ext uri="{FF2B5EF4-FFF2-40B4-BE49-F238E27FC236}">
                  <a16:creationId xmlns:a16="http://schemas.microsoft.com/office/drawing/2014/main" id="{5DDE11B6-B9A2-0D5E-F069-81BF65FD8C96}"/>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B8283C1-DBC4-032C-C02C-11710C4EC7C4}"/>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33C840B-6011-AB0C-7C6F-205449F49151}"/>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845B89A-0816-55FB-3DD3-938CFE823AC8}"/>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43B0708-3902-A9C9-8A96-E1E51CF1A34E}"/>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5121F77-8133-4C0C-EEE0-0F14E4FD5E32}"/>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D26D314-30AE-8394-5DB0-7C5F0BBCE535}"/>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D890AE7-3EF1-7943-38D3-42E57335E324}"/>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62D0894-EC1E-9BBC-F8E3-B1DD5C1136C3}"/>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8F824A5-7881-F5D3-A80F-32EA92E9BF84}"/>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CC679DA-DCD7-7C69-1C64-00498335168B}"/>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EB9492C-BD65-FA0B-FC7F-10769AB22A50}"/>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190830A1-B4D3-15F7-2DF7-97A14568E36C}"/>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40E14CC-68C8-346B-E8EC-1626977E6D1D}"/>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949BAC32-3AAF-D247-D7C1-39E30BB3FCB9}"/>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C62F37F-1B16-D06E-1F8A-8453A72583BF}"/>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1B9FAEE-CC10-2CFC-1E64-D2857FE74369}"/>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6C4D3C71-6921-C991-DBD9-AFA52E9F2996}"/>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413C2FA-5B38-CF2B-0F36-105E006A4167}"/>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EA6D7E9-B77B-DFFE-DEB5-7EA9FDB656BF}"/>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F16A66F-BC02-50C7-EDE0-5837C46D41CA}"/>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23134C0-2E10-349E-1704-8BAB0E0D2BA5}"/>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53597FB-4155-3181-1429-A495A2BAB6AE}"/>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E1F616F-7736-BAE5-D161-56E23A1938C0}"/>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sp>
        <p:nvSpPr>
          <p:cNvPr id="42" name="Rectangle: Rounded Corners 41">
            <a:extLst>
              <a:ext uri="{FF2B5EF4-FFF2-40B4-BE49-F238E27FC236}">
                <a16:creationId xmlns:a16="http://schemas.microsoft.com/office/drawing/2014/main" id="{754DB508-4E2C-608B-6AD3-9F78586DAECF}"/>
              </a:ext>
            </a:extLst>
          </p:cNvPr>
          <p:cNvSpPr/>
          <p:nvPr/>
        </p:nvSpPr>
        <p:spPr>
          <a:xfrm>
            <a:off x="1699765" y="33952"/>
            <a:ext cx="8714095" cy="627232"/>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p>
          <a:p>
            <a:pPr algn="ctr"/>
            <a:r>
              <a:rPr lang="en-GB" sz="1900" b="1" dirty="0">
                <a:solidFill>
                  <a:schemeClr val="bg1"/>
                </a:solidFill>
                <a:latin typeface="Lucida Calligraphy" panose="03010101010101010101" pitchFamily="66" charset="0"/>
              </a:rPr>
              <a:t>School Mission Statement: Deeply Christian; Open to All</a:t>
            </a:r>
          </a:p>
        </p:txBody>
      </p:sp>
      <p:sp>
        <p:nvSpPr>
          <p:cNvPr id="43" name="Rectangle: Rounded Corners 42">
            <a:extLst>
              <a:ext uri="{FF2B5EF4-FFF2-40B4-BE49-F238E27FC236}">
                <a16:creationId xmlns:a16="http://schemas.microsoft.com/office/drawing/2014/main" id="{5905E635-A618-1E64-0C3E-B7DC71686C9A}"/>
              </a:ext>
            </a:extLst>
          </p:cNvPr>
          <p:cNvSpPr/>
          <p:nvPr/>
        </p:nvSpPr>
        <p:spPr>
          <a:xfrm>
            <a:off x="1717911" y="732960"/>
            <a:ext cx="8714095" cy="441585"/>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Equality and Diversity theme for this half term: </a:t>
            </a:r>
            <a:r>
              <a:rPr lang="en-GB" sz="1900" b="1" dirty="0">
                <a:solidFill>
                  <a:srgbClr val="7030A0"/>
                </a:solidFill>
                <a:latin typeface="Lucida Calligraphy" panose="03010101010101010101" pitchFamily="66" charset="0"/>
              </a:rPr>
              <a:t>Inclusion</a:t>
            </a:r>
            <a:r>
              <a:rPr lang="en-GB" sz="1900" b="1" dirty="0">
                <a:solidFill>
                  <a:srgbClr val="002060"/>
                </a:solidFill>
                <a:latin typeface="Lucida Calligraphy" panose="03010101010101010101" pitchFamily="66" charset="0"/>
              </a:rPr>
              <a:t> </a:t>
            </a:r>
          </a:p>
        </p:txBody>
      </p:sp>
      <p:sp>
        <p:nvSpPr>
          <p:cNvPr id="44" name="Rectangle: Rounded Corners 43">
            <a:extLst>
              <a:ext uri="{FF2B5EF4-FFF2-40B4-BE49-F238E27FC236}">
                <a16:creationId xmlns:a16="http://schemas.microsoft.com/office/drawing/2014/main" id="{671D59B2-B9F4-C44E-44AD-96EA77F916BE}"/>
              </a:ext>
            </a:extLst>
          </p:cNvPr>
          <p:cNvSpPr/>
          <p:nvPr/>
        </p:nvSpPr>
        <p:spPr>
          <a:xfrm>
            <a:off x="1717911" y="1224910"/>
            <a:ext cx="8714095" cy="425691"/>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Welcome Back!</a:t>
            </a:r>
          </a:p>
        </p:txBody>
      </p:sp>
      <p:sp>
        <p:nvSpPr>
          <p:cNvPr id="4" name="Speech Bubble: Rectangle with Corners Rounded 3">
            <a:extLst>
              <a:ext uri="{FF2B5EF4-FFF2-40B4-BE49-F238E27FC236}">
                <a16:creationId xmlns:a16="http://schemas.microsoft.com/office/drawing/2014/main" id="{78193535-D75E-F8B1-BA52-813D50513C1E}"/>
              </a:ext>
            </a:extLst>
          </p:cNvPr>
          <p:cNvSpPr/>
          <p:nvPr/>
        </p:nvSpPr>
        <p:spPr>
          <a:xfrm>
            <a:off x="2998838" y="3219092"/>
            <a:ext cx="3974597" cy="960213"/>
          </a:xfrm>
          <a:prstGeom prst="wedgeRoundRect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hlinkClick r:id="rId9">
                  <a:extLst>
                    <a:ext uri="{A12FA001-AC4F-418D-AE19-62706E023703}">
                      <ahyp:hlinkClr xmlns:ahyp="http://schemas.microsoft.com/office/drawing/2018/hyperlinkcolor" val="tx"/>
                    </a:ext>
                  </a:extLst>
                </a:hlinkClick>
              </a:rPr>
              <a:t>Word of the Day</a:t>
            </a:r>
          </a:p>
          <a:p>
            <a:pPr algn="ctr"/>
            <a:r>
              <a:rPr lang="en-GB"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hlinkClick r:id="rId9">
                  <a:extLst>
                    <a:ext uri="{A12FA001-AC4F-418D-AE19-62706E023703}">
                      <ahyp:hlinkClr xmlns:ahyp="http://schemas.microsoft.com/office/drawing/2018/hyperlinkcolor" val="tx"/>
                    </a:ext>
                  </a:extLst>
                </a:hlinkClick>
              </a:rPr>
              <a:t> Merriam-Webster</a:t>
            </a:r>
            <a:endParaRPr lang="en-GB"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 name="Picture 4">
            <a:extLst>
              <a:ext uri="{FF2B5EF4-FFF2-40B4-BE49-F238E27FC236}">
                <a16:creationId xmlns:a16="http://schemas.microsoft.com/office/drawing/2014/main" id="{FE4B6CBB-7329-5FA5-EC80-968CC3CE7BD3}"/>
              </a:ext>
            </a:extLst>
          </p:cNvPr>
          <p:cNvPicPr>
            <a:picLocks noChangeAspect="1"/>
          </p:cNvPicPr>
          <p:nvPr/>
        </p:nvPicPr>
        <p:blipFill>
          <a:blip r:embed="rId10"/>
          <a:srcRect l="12539" t="7175" r="10985" b="11398"/>
          <a:stretch>
            <a:fillRect/>
          </a:stretch>
        </p:blipFill>
        <p:spPr>
          <a:xfrm>
            <a:off x="7454977" y="1312094"/>
            <a:ext cx="4423411" cy="4057563"/>
          </a:xfrm>
          <a:prstGeom prst="roundRect">
            <a:avLst>
              <a:gd name="adj" fmla="val 16667"/>
            </a:avLst>
          </a:prstGeom>
          <a:ln w="76200">
            <a:solidFill>
              <a:schemeClr val="tx1"/>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Box 12">
            <a:hlinkClick r:id="rId11" action="ppaction://hlinksldjump"/>
            <a:extLst>
              <a:ext uri="{FF2B5EF4-FFF2-40B4-BE49-F238E27FC236}">
                <a16:creationId xmlns:a16="http://schemas.microsoft.com/office/drawing/2014/main" id="{3338FDFF-8508-81AA-A640-2603C135C885}"/>
              </a:ext>
            </a:extLst>
          </p:cNvPr>
          <p:cNvSpPr txBox="1"/>
          <p:nvPr/>
        </p:nvSpPr>
        <p:spPr>
          <a:xfrm>
            <a:off x="8032144" y="4946199"/>
            <a:ext cx="3008746" cy="1452384"/>
          </a:xfrm>
          <a:prstGeom prst="cloud">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Click for a prayer</a:t>
            </a:r>
          </a:p>
        </p:txBody>
      </p:sp>
      <p:sp>
        <p:nvSpPr>
          <p:cNvPr id="7" name="TextBox 6">
            <a:extLst>
              <a:ext uri="{FF2B5EF4-FFF2-40B4-BE49-F238E27FC236}">
                <a16:creationId xmlns:a16="http://schemas.microsoft.com/office/drawing/2014/main" id="{97F34203-C1D7-D21A-A017-407D89581A2E}"/>
              </a:ext>
            </a:extLst>
          </p:cNvPr>
          <p:cNvSpPr txBox="1"/>
          <p:nvPr/>
        </p:nvSpPr>
        <p:spPr>
          <a:xfrm>
            <a:off x="129989" y="4832599"/>
            <a:ext cx="7774360"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Value your education…</a:t>
            </a:r>
          </a:p>
          <a:p>
            <a:pPr algn="ctr"/>
            <a:r>
              <a:rPr lang="en-GB" sz="2800" b="1" dirty="0">
                <a:solidFill>
                  <a:srgbClr val="FFFF00"/>
                </a:solidFill>
                <a:hlinkClick r:id="rId12"/>
              </a:rPr>
              <a:t>https://youtu.be/E2aCiIOyRGc</a:t>
            </a:r>
            <a:endParaRPr lang="en-GB" sz="2800" b="1" dirty="0">
              <a:solidFill>
                <a:srgbClr val="FFFF00"/>
              </a:solidFill>
            </a:endParaRPr>
          </a:p>
        </p:txBody>
      </p:sp>
    </p:spTree>
    <p:extLst>
      <p:ext uri="{BB962C8B-B14F-4D97-AF65-F5344CB8AC3E}">
        <p14:creationId xmlns:p14="http://schemas.microsoft.com/office/powerpoint/2010/main" val="1675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80">
                                          <p:stCondLst>
                                            <p:cond delay="0"/>
                                          </p:stCondLst>
                                        </p:cTn>
                                        <p:tgtEl>
                                          <p:spTgt spid="5"/>
                                        </p:tgtEl>
                                      </p:cBhvr>
                                    </p:animEffect>
                                    <p:anim calcmode="lin" valueType="num">
                                      <p:cBhvr>
                                        <p:cTn id="5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8" dur="26">
                                          <p:stCondLst>
                                            <p:cond delay="650"/>
                                          </p:stCondLst>
                                        </p:cTn>
                                        <p:tgtEl>
                                          <p:spTgt spid="5"/>
                                        </p:tgtEl>
                                      </p:cBhvr>
                                      <p:to x="100000" y="60000"/>
                                    </p:animScale>
                                    <p:animScale>
                                      <p:cBhvr>
                                        <p:cTn id="59" dur="166" decel="50000">
                                          <p:stCondLst>
                                            <p:cond delay="676"/>
                                          </p:stCondLst>
                                        </p:cTn>
                                        <p:tgtEl>
                                          <p:spTgt spid="5"/>
                                        </p:tgtEl>
                                      </p:cBhvr>
                                      <p:to x="100000" y="100000"/>
                                    </p:animScale>
                                    <p:animScale>
                                      <p:cBhvr>
                                        <p:cTn id="60" dur="26">
                                          <p:stCondLst>
                                            <p:cond delay="1312"/>
                                          </p:stCondLst>
                                        </p:cTn>
                                        <p:tgtEl>
                                          <p:spTgt spid="5"/>
                                        </p:tgtEl>
                                      </p:cBhvr>
                                      <p:to x="100000" y="80000"/>
                                    </p:animScale>
                                    <p:animScale>
                                      <p:cBhvr>
                                        <p:cTn id="61" dur="166" decel="50000">
                                          <p:stCondLst>
                                            <p:cond delay="1338"/>
                                          </p:stCondLst>
                                        </p:cTn>
                                        <p:tgtEl>
                                          <p:spTgt spid="5"/>
                                        </p:tgtEl>
                                      </p:cBhvr>
                                      <p:to x="100000" y="100000"/>
                                    </p:animScale>
                                    <p:animScale>
                                      <p:cBhvr>
                                        <p:cTn id="62" dur="26">
                                          <p:stCondLst>
                                            <p:cond delay="1642"/>
                                          </p:stCondLst>
                                        </p:cTn>
                                        <p:tgtEl>
                                          <p:spTgt spid="5"/>
                                        </p:tgtEl>
                                      </p:cBhvr>
                                      <p:to x="100000" y="90000"/>
                                    </p:animScale>
                                    <p:animScale>
                                      <p:cBhvr>
                                        <p:cTn id="63" dur="166" decel="50000">
                                          <p:stCondLst>
                                            <p:cond delay="1668"/>
                                          </p:stCondLst>
                                        </p:cTn>
                                        <p:tgtEl>
                                          <p:spTgt spid="5"/>
                                        </p:tgtEl>
                                      </p:cBhvr>
                                      <p:to x="100000" y="100000"/>
                                    </p:animScale>
                                    <p:animScale>
                                      <p:cBhvr>
                                        <p:cTn id="64" dur="26">
                                          <p:stCondLst>
                                            <p:cond delay="1808"/>
                                          </p:stCondLst>
                                        </p:cTn>
                                        <p:tgtEl>
                                          <p:spTgt spid="5"/>
                                        </p:tgtEl>
                                      </p:cBhvr>
                                      <p:to x="100000" y="95000"/>
                                    </p:animScale>
                                    <p:animScale>
                                      <p:cBhvr>
                                        <p:cTn id="65" dur="166" decel="50000">
                                          <p:stCondLst>
                                            <p:cond delay="1834"/>
                                          </p:stCondLst>
                                        </p:cTn>
                                        <p:tgtEl>
                                          <p:spTgt spid="5"/>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checkerboard(across)">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900" decel="100000" fill="hold"/>
                                        <p:tgtEl>
                                          <p:spTgt spid="1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 grpId="0" animBg="1"/>
      <p:bldP spid="42" grpId="0" animBg="1"/>
      <p:bldP spid="43" grpId="0" animBg="1"/>
      <p:bldP spid="44" grpId="0" animBg="1"/>
      <p:bldP spid="4" grpId="0" animBg="1"/>
      <p:bldP spid="1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791E6-2284-DF67-F4D5-164FB311094E}"/>
              </a:ext>
            </a:extLst>
          </p:cNvPr>
          <p:cNvPicPr>
            <a:picLocks noChangeAspect="1"/>
          </p:cNvPicPr>
          <p:nvPr/>
        </p:nvPicPr>
        <p:blipFill>
          <a:blip r:embed="rId3"/>
          <a:stretch>
            <a:fillRect/>
          </a:stretch>
        </p:blipFill>
        <p:spPr>
          <a:xfrm>
            <a:off x="8616" y="11896"/>
            <a:ext cx="12174767" cy="683420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E5D9A191-F16B-4EA9-BFBB-107EC652BF44}"/>
              </a:ext>
            </a:extLst>
          </p:cNvPr>
          <p:cNvSpPr txBox="1"/>
          <p:nvPr/>
        </p:nvSpPr>
        <p:spPr>
          <a:xfrm>
            <a:off x="8862494" y="257046"/>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sp>
        <p:nvSpPr>
          <p:cNvPr id="6" name="Rectangle: Rounded Corners 5">
            <a:extLst>
              <a:ext uri="{FF2B5EF4-FFF2-40B4-BE49-F238E27FC236}">
                <a16:creationId xmlns:a16="http://schemas.microsoft.com/office/drawing/2014/main" id="{B17699E2-DF46-2034-F941-3D2D723E9D6B}"/>
              </a:ext>
            </a:extLst>
          </p:cNvPr>
          <p:cNvSpPr/>
          <p:nvPr/>
        </p:nvSpPr>
        <p:spPr>
          <a:xfrm>
            <a:off x="7983794" y="1328508"/>
            <a:ext cx="4093679" cy="40411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dirty="0">
                <a:solidFill>
                  <a:srgbClr val="FFFF00"/>
                </a:solidFill>
              </a:rPr>
              <a:t>God’s promise to us if we believe.  That He will be with us, strengthen us and help us.  You can trust God to be there at all times – it’s what He does!</a:t>
            </a:r>
          </a:p>
          <a:p>
            <a:pPr algn="ctr"/>
            <a:endParaRPr lang="en-GB" sz="1900" dirty="0">
              <a:solidFill>
                <a:srgbClr val="FFFF00"/>
              </a:solidFill>
            </a:endParaRPr>
          </a:p>
          <a:p>
            <a:pPr algn="ctr"/>
            <a:r>
              <a:rPr lang="en-GB" sz="1900" dirty="0">
                <a:solidFill>
                  <a:srgbClr val="FFFF00"/>
                </a:solidFill>
              </a:rPr>
              <a:t>Start this year with confidence!</a:t>
            </a:r>
          </a:p>
        </p:txBody>
      </p:sp>
      <p:grpSp>
        <p:nvGrpSpPr>
          <p:cNvPr id="4" name="Graphic 5">
            <a:extLst>
              <a:ext uri="{FF2B5EF4-FFF2-40B4-BE49-F238E27FC236}">
                <a16:creationId xmlns:a16="http://schemas.microsoft.com/office/drawing/2014/main" id="{A305F2C7-DA71-DFE6-20A5-66A3FF693802}"/>
              </a:ext>
            </a:extLst>
          </p:cNvPr>
          <p:cNvGrpSpPr/>
          <p:nvPr/>
        </p:nvGrpSpPr>
        <p:grpSpPr>
          <a:xfrm>
            <a:off x="9893244" y="5464934"/>
            <a:ext cx="4368458" cy="1238520"/>
            <a:chOff x="10780741" y="5310484"/>
            <a:chExt cx="5567519" cy="1238520"/>
          </a:xfrm>
          <a:solidFill>
            <a:srgbClr val="0070C0"/>
          </a:solidFill>
        </p:grpSpPr>
        <p:sp>
          <p:nvSpPr>
            <p:cNvPr id="7" name="Freeform: Shape 6">
              <a:extLst>
                <a:ext uri="{FF2B5EF4-FFF2-40B4-BE49-F238E27FC236}">
                  <a16:creationId xmlns:a16="http://schemas.microsoft.com/office/drawing/2014/main" id="{76C854D0-91A7-E076-FA37-750505903FFF}"/>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B386F2-C38B-4CF2-E6DC-D740E862EF2F}"/>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9FC1EF8-5B9B-3053-721B-FC7E0D6C3869}"/>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6011C4F-FA69-532C-53F7-2651D5122233}"/>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C9E8B5-B8EC-3367-7E02-752A83287F97}"/>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795F201-67C3-12EB-C9B0-034A94B746E8}"/>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6C3DEC1-FE19-D580-E123-19CE990F09C1}"/>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E588367-84C9-8D0A-0A32-E9A6D2F23DA7}"/>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C0A8D1E-7FCA-6E26-ACCE-78E0D7872324}"/>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6FF0706-3EFA-3910-C770-CB4E4D160BA6}"/>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B5CD511-114B-0D71-1233-EC29A5692260}"/>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44E8953-767E-8DFC-682A-E1579E73CB6D}"/>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E569C96-CA60-1B21-9ACC-B103AFE52EC1}"/>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4D76CF5-87DE-B8DE-8296-67A452CCFAA6}"/>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3959EECC-9486-B9B5-9965-E3DB9EE24B93}"/>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C0FD915-6F5D-FB92-878E-36551215C941}"/>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5695A5B-8694-50C5-4652-A41415430BB0}"/>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3CD3894B-C79C-6E23-D534-2DCC56C27DA5}"/>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EE4F6083-AA8A-3F7B-CC7C-A0A0F03D80FF}"/>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CB669BD-3402-B7EF-947A-C08F3FF9C61A}"/>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69FB6D8-99F3-7591-F93B-A3CC38D36FA1}"/>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8E078AE-F5F0-BD20-0F31-DF85D2FEBC8D}"/>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EF6A80B-DB3A-B182-D41F-328E5A25A626}"/>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D9B7C36-A203-6B18-7802-4720FE779B7A}"/>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pic>
        <p:nvPicPr>
          <p:cNvPr id="3" name="Picture 2">
            <a:extLst>
              <a:ext uri="{FF2B5EF4-FFF2-40B4-BE49-F238E27FC236}">
                <a16:creationId xmlns:a16="http://schemas.microsoft.com/office/drawing/2014/main" id="{657C5229-A45C-68CC-F811-145F4F833DA6}"/>
              </a:ext>
            </a:extLst>
          </p:cNvPr>
          <p:cNvPicPr>
            <a:picLocks noChangeAspect="1"/>
          </p:cNvPicPr>
          <p:nvPr/>
        </p:nvPicPr>
        <p:blipFill>
          <a:blip r:embed="rId6"/>
          <a:srcRect b="16225"/>
          <a:stretch>
            <a:fillRect/>
          </a:stretch>
        </p:blipFill>
        <p:spPr>
          <a:xfrm>
            <a:off x="275328" y="570932"/>
            <a:ext cx="7428222" cy="57452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3391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38A00-65C2-EDC8-7C39-44B93D26EA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CECE925-B2BB-C002-2973-08A191B849CA}"/>
              </a:ext>
            </a:extLst>
          </p:cNvPr>
          <p:cNvPicPr>
            <a:picLocks noChangeAspect="1"/>
          </p:cNvPicPr>
          <p:nvPr/>
        </p:nvPicPr>
        <p:blipFill>
          <a:blip r:embed="rId3"/>
          <a:stretch>
            <a:fillRect/>
          </a:stretch>
        </p:blipFill>
        <p:spPr>
          <a:xfrm>
            <a:off x="0" y="46523"/>
            <a:ext cx="12174767" cy="683420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149578-9166-1D60-A876-DEF05FF61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C06DE2ED-27EE-FEDD-4023-D2BED29F6CB7}"/>
              </a:ext>
            </a:extLst>
          </p:cNvPr>
          <p:cNvSpPr txBox="1"/>
          <p:nvPr/>
        </p:nvSpPr>
        <p:spPr>
          <a:xfrm>
            <a:off x="8471926" y="164713"/>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grpSp>
        <p:nvGrpSpPr>
          <p:cNvPr id="6" name="Graphic 5">
            <a:extLst>
              <a:ext uri="{FF2B5EF4-FFF2-40B4-BE49-F238E27FC236}">
                <a16:creationId xmlns:a16="http://schemas.microsoft.com/office/drawing/2014/main" id="{D83C30E0-4D77-27F9-E771-6BAEBB8C1E5D}"/>
              </a:ext>
            </a:extLst>
          </p:cNvPr>
          <p:cNvGrpSpPr/>
          <p:nvPr/>
        </p:nvGrpSpPr>
        <p:grpSpPr>
          <a:xfrm>
            <a:off x="9990538" y="5402134"/>
            <a:ext cx="4368458" cy="1238520"/>
            <a:chOff x="10780741" y="5310484"/>
            <a:chExt cx="5567519" cy="1238520"/>
          </a:xfrm>
          <a:solidFill>
            <a:srgbClr val="0070C0"/>
          </a:solidFill>
        </p:grpSpPr>
        <p:sp>
          <p:nvSpPr>
            <p:cNvPr id="7" name="Freeform: Shape 6">
              <a:extLst>
                <a:ext uri="{FF2B5EF4-FFF2-40B4-BE49-F238E27FC236}">
                  <a16:creationId xmlns:a16="http://schemas.microsoft.com/office/drawing/2014/main" id="{2233BC4C-CBF3-CA6D-7ECA-DDAE8B878AFA}"/>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AE83A61-17EB-5549-4B52-92FD9EF2F2A9}"/>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BC73706-A6FB-B18A-1E46-F280B47D30D7}"/>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C27BA6B-89BB-3737-D47E-9F0C2E0F3AAB}"/>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A985E4E-086D-1147-ADEF-5729B4361BF1}"/>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6B29B4F-3717-730B-7DE7-DAA2A782245C}"/>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C7E6B77D-B1F6-FB9B-94D1-0E74694D678C}"/>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0BDD2915-3D2E-F41F-6F7E-FD5CC14DE913}"/>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60BFC98-C81F-3373-C0EE-965DC51EA587}"/>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ABCC039-5E20-AF83-30AC-79122CC50DA9}"/>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3886161-CFD9-FB29-4ED9-34DD8C59637E}"/>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9FF0A53-E734-8471-867A-C8CDD634316D}"/>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435F30E-863D-A041-0B99-9D571650D6A8}"/>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5D89CDD-AB56-7A29-AB8A-E419673CF821}"/>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DE4E331-B127-1549-AD12-9D608DB14357}"/>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6877B30-6934-3D84-726B-A1DCB2BFBFE8}"/>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087DEDF-64AB-0D67-FC71-3EC8AC589563}"/>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D86490D-7281-35CB-683A-217FFE5EF0E8}"/>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EDE22C01-E0D4-BDF1-AF0F-A8229D02BE9D}"/>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8E33398-B508-2E17-A1A5-5A1B4FE8CBE9}"/>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5CEA277-6F28-B80B-A3CB-65372AF25B83}"/>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07182D5-6EC3-BC84-6205-3E9C53047028}"/>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6A162B1-6699-AD49-6B78-7CC6566C3606}"/>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AE661B8-1BB7-E38D-7531-3312C124D8E5}"/>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pic>
        <p:nvPicPr>
          <p:cNvPr id="2" name="Picture 1">
            <a:extLst>
              <a:ext uri="{FF2B5EF4-FFF2-40B4-BE49-F238E27FC236}">
                <a16:creationId xmlns:a16="http://schemas.microsoft.com/office/drawing/2014/main" id="{00AB2D8B-61A6-1940-3BDB-73689650B80E}"/>
              </a:ext>
            </a:extLst>
          </p:cNvPr>
          <p:cNvPicPr>
            <a:picLocks noChangeAspect="1"/>
          </p:cNvPicPr>
          <p:nvPr/>
        </p:nvPicPr>
        <p:blipFill>
          <a:blip r:embed="rId6"/>
          <a:srcRect l="14136" r="14694" b="8542"/>
          <a:stretch>
            <a:fillRect/>
          </a:stretch>
        </p:blipFill>
        <p:spPr>
          <a:xfrm>
            <a:off x="176244" y="658761"/>
            <a:ext cx="7643488" cy="5888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Rounded Corners 2">
            <a:extLst>
              <a:ext uri="{FF2B5EF4-FFF2-40B4-BE49-F238E27FC236}">
                <a16:creationId xmlns:a16="http://schemas.microsoft.com/office/drawing/2014/main" id="{668E8CD5-05FB-0EDA-B158-ABA78B1EAF17}"/>
              </a:ext>
            </a:extLst>
          </p:cNvPr>
          <p:cNvSpPr/>
          <p:nvPr/>
        </p:nvSpPr>
        <p:spPr>
          <a:xfrm>
            <a:off x="7155577" y="1371942"/>
            <a:ext cx="4907016" cy="39768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God tells us that His love for us is greater and more powerful than any force of evil or harm that could ever come our way.  He also tells us that His mercy is new every morning (or every day) meaning we always have a fresh start.  God is faithful in these things, even when we are not.  But He encourages us to show thew same compassion to others.  Will you love rather than hate?  Encourage rather than abuse?</a:t>
            </a:r>
          </a:p>
        </p:txBody>
      </p:sp>
    </p:spTree>
    <p:extLst>
      <p:ext uri="{BB962C8B-B14F-4D97-AF65-F5344CB8AC3E}">
        <p14:creationId xmlns:p14="http://schemas.microsoft.com/office/powerpoint/2010/main" val="424390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426C-A94F-90DD-9477-324B334F1A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94878B-3520-4D20-2D03-0A9894498305}"/>
              </a:ext>
            </a:extLst>
          </p:cNvPr>
          <p:cNvPicPr>
            <a:picLocks noChangeAspect="1"/>
          </p:cNvPicPr>
          <p:nvPr/>
        </p:nvPicPr>
        <p:blipFill>
          <a:blip r:embed="rId3"/>
          <a:stretch>
            <a:fillRect/>
          </a:stretch>
        </p:blipFill>
        <p:spPr>
          <a:xfrm>
            <a:off x="8616" y="11896"/>
            <a:ext cx="12174767" cy="683420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15EDB2C-61A9-984B-0DD4-306F52A9C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932" y="-66124"/>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C83E9CD-C878-7CE2-4515-1AECCDAE5A60}"/>
              </a:ext>
            </a:extLst>
          </p:cNvPr>
          <p:cNvSpPr/>
          <p:nvPr/>
        </p:nvSpPr>
        <p:spPr>
          <a:xfrm>
            <a:off x="211487" y="117987"/>
            <a:ext cx="9708468" cy="6626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300" dirty="0"/>
              <a:t>Set some goals for the year ahead.  Start with the basics (especially if you’re someone who struggles with the small things).  Be </a:t>
            </a:r>
            <a:r>
              <a:rPr lang="en-GB" sz="2300" dirty="0">
                <a:solidFill>
                  <a:schemeClr val="tx1"/>
                </a:solidFill>
              </a:rPr>
              <a:t>SMART</a:t>
            </a:r>
            <a:r>
              <a:rPr lang="en-GB" sz="2300" dirty="0"/>
              <a:t> about them as well.</a:t>
            </a:r>
          </a:p>
          <a:p>
            <a:pPr algn="ctr"/>
            <a:endParaRPr lang="en-GB" sz="2300" dirty="0"/>
          </a:p>
          <a:p>
            <a:pPr algn="ctr"/>
            <a:r>
              <a:rPr lang="en-GB" sz="2300" dirty="0">
                <a:solidFill>
                  <a:schemeClr val="tx1"/>
                </a:solidFill>
              </a:rPr>
              <a:t>S = Specific</a:t>
            </a:r>
          </a:p>
          <a:p>
            <a:pPr algn="ctr"/>
            <a:r>
              <a:rPr lang="en-GB" sz="2300" dirty="0">
                <a:solidFill>
                  <a:schemeClr val="tx1"/>
                </a:solidFill>
              </a:rPr>
              <a:t>M = Measurable</a:t>
            </a:r>
          </a:p>
          <a:p>
            <a:pPr algn="ctr"/>
            <a:r>
              <a:rPr lang="en-GB" sz="2300" dirty="0">
                <a:solidFill>
                  <a:schemeClr val="tx1"/>
                </a:solidFill>
              </a:rPr>
              <a:t>A = Achievable</a:t>
            </a:r>
          </a:p>
          <a:p>
            <a:pPr algn="ctr"/>
            <a:r>
              <a:rPr lang="en-GB" sz="2300" dirty="0">
                <a:solidFill>
                  <a:schemeClr val="tx1"/>
                </a:solidFill>
              </a:rPr>
              <a:t>R = Relevant</a:t>
            </a:r>
          </a:p>
          <a:p>
            <a:pPr algn="ctr"/>
            <a:r>
              <a:rPr lang="en-GB" sz="2300" dirty="0">
                <a:solidFill>
                  <a:schemeClr val="tx1"/>
                </a:solidFill>
              </a:rPr>
              <a:t>T = Time Bound</a:t>
            </a:r>
          </a:p>
          <a:p>
            <a:pPr algn="ctr"/>
            <a:endParaRPr lang="en-GB" sz="2300" dirty="0"/>
          </a:p>
          <a:p>
            <a:pPr algn="ctr"/>
            <a:r>
              <a:rPr lang="en-GB" sz="2300" dirty="0"/>
              <a:t>Example of an </a:t>
            </a:r>
            <a:r>
              <a:rPr lang="en-GB" sz="2300" dirty="0">
                <a:solidFill>
                  <a:srgbClr val="FFFF00"/>
                </a:solidFill>
              </a:rPr>
              <a:t>UN-SMART</a:t>
            </a:r>
            <a:r>
              <a:rPr lang="en-GB" sz="2300" dirty="0"/>
              <a:t> target:  </a:t>
            </a:r>
            <a:r>
              <a:rPr lang="en-GB" sz="2300" dirty="0">
                <a:solidFill>
                  <a:srgbClr val="FFFF00"/>
                </a:solidFill>
              </a:rPr>
              <a:t>To be better in class (too broad)</a:t>
            </a:r>
          </a:p>
          <a:p>
            <a:pPr algn="ctr"/>
            <a:r>
              <a:rPr lang="en-GB" sz="2300" dirty="0"/>
              <a:t>Example of a </a:t>
            </a:r>
            <a:r>
              <a:rPr lang="en-GB" sz="2300" dirty="0">
                <a:solidFill>
                  <a:schemeClr val="tx1"/>
                </a:solidFill>
              </a:rPr>
              <a:t>SMART</a:t>
            </a:r>
            <a:r>
              <a:rPr lang="en-GB" sz="2300" dirty="0"/>
              <a:t> target: </a:t>
            </a:r>
            <a:r>
              <a:rPr lang="en-GB" sz="2300" dirty="0">
                <a:solidFill>
                  <a:schemeClr val="tx1"/>
                </a:solidFill>
              </a:rPr>
              <a:t>To be punctual to every lesson</a:t>
            </a:r>
          </a:p>
          <a:p>
            <a:pPr algn="ctr"/>
            <a:r>
              <a:rPr lang="en-GB" sz="2300" dirty="0">
                <a:solidFill>
                  <a:schemeClr val="tx1"/>
                </a:solidFill>
              </a:rPr>
              <a:t>(This is specific and can be easily measured and achieved)</a:t>
            </a:r>
          </a:p>
          <a:p>
            <a:pPr algn="ctr"/>
            <a:endParaRPr lang="en-GB" sz="2300" dirty="0"/>
          </a:p>
          <a:p>
            <a:pPr algn="ctr"/>
            <a:r>
              <a:rPr lang="en-GB" sz="2300" dirty="0"/>
              <a:t>Leave your goals with your tutor and review them at the end of every term</a:t>
            </a:r>
          </a:p>
        </p:txBody>
      </p:sp>
      <p:sp>
        <p:nvSpPr>
          <p:cNvPr id="27" name="TextBox 26">
            <a:hlinkClick r:id="rId5" action="ppaction://hlinksldjump"/>
            <a:extLst>
              <a:ext uri="{FF2B5EF4-FFF2-40B4-BE49-F238E27FC236}">
                <a16:creationId xmlns:a16="http://schemas.microsoft.com/office/drawing/2014/main" id="{9A97A9D5-31F6-4C59-0B6F-6B9C9808032F}"/>
              </a:ext>
            </a:extLst>
          </p:cNvPr>
          <p:cNvSpPr txBox="1"/>
          <p:nvPr/>
        </p:nvSpPr>
        <p:spPr>
          <a:xfrm>
            <a:off x="10265008" y="2813412"/>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grpSp>
        <p:nvGrpSpPr>
          <p:cNvPr id="5" name="Graphic 5">
            <a:extLst>
              <a:ext uri="{FF2B5EF4-FFF2-40B4-BE49-F238E27FC236}">
                <a16:creationId xmlns:a16="http://schemas.microsoft.com/office/drawing/2014/main" id="{ECB2ED84-BA14-205E-0A98-8898F9559612}"/>
              </a:ext>
            </a:extLst>
          </p:cNvPr>
          <p:cNvGrpSpPr/>
          <p:nvPr/>
        </p:nvGrpSpPr>
        <p:grpSpPr>
          <a:xfrm>
            <a:off x="9990538" y="5402134"/>
            <a:ext cx="4368458" cy="1238520"/>
            <a:chOff x="10780741" y="5310484"/>
            <a:chExt cx="5567519" cy="1238520"/>
          </a:xfrm>
          <a:solidFill>
            <a:srgbClr val="0070C0"/>
          </a:solidFill>
        </p:grpSpPr>
        <p:sp>
          <p:nvSpPr>
            <p:cNvPr id="14" name="Freeform: Shape 13">
              <a:extLst>
                <a:ext uri="{FF2B5EF4-FFF2-40B4-BE49-F238E27FC236}">
                  <a16:creationId xmlns:a16="http://schemas.microsoft.com/office/drawing/2014/main" id="{FF0C7E90-BD17-AEEF-251B-80612A53B25C}"/>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A44DDB-D9EA-F1EB-D2E3-D9881A7425D2}"/>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B1565BA-1339-A9BC-517C-046EA02E22C6}"/>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632225-7D46-D78F-736B-57426ED7048A}"/>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D907A7D-AA76-29E1-635D-FD338012A6F3}"/>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470501D-7F3D-0E5B-33BB-5F713A678B6A}"/>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ECACADB-2D56-6B3E-F240-71E107AC7194}"/>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99D9277-705A-8A0A-BAE6-73B43401200F}"/>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95A1F45-07F1-9062-B7BC-DB5BDF88B151}"/>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17E04B6-7A7D-E5AD-E965-A20F0F8743A7}"/>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9F6C041-8DBA-49DA-E918-C37209F02451}"/>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D3FCF2C-831C-27B0-C84A-3D08B7CA2E8F}"/>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8D69FD2A-D01B-1199-2793-594BAE2E2C84}"/>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62BE5EB3-EEF3-76B1-BC87-C05A41A7D2C1}"/>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935C78DD-6FDB-5F3F-79D2-98C41522301F}"/>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02F1DBC-A4FD-1688-EBD9-9B3B6C98C9CB}"/>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844665EC-9254-5B86-69A2-2EBEC808CBCB}"/>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5DED5A72-B164-2B14-8FFB-05FE94211F1E}"/>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7031301-0C90-1188-5498-58A40F6FADEC}"/>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29AEE4C-6604-C10D-BD33-D362B7F00779}"/>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BBE79FEB-8766-DBC4-7F4C-0DFB48270CF3}"/>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98A9434-A0B3-E6A4-1DD6-C95D771BD523}"/>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AFEE0BA-E11B-744B-B10B-8FB941555AD1}"/>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927E1C2-DAAB-0ED8-130E-6DABC34B070B}"/>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spTree>
    <p:extLst>
      <p:ext uri="{BB962C8B-B14F-4D97-AF65-F5344CB8AC3E}">
        <p14:creationId xmlns:p14="http://schemas.microsoft.com/office/powerpoint/2010/main" val="143274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9C80D-A701-7C41-45F3-B01F2D4654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45C1248-D50F-4100-FF3F-E500F53497AF}"/>
              </a:ext>
            </a:extLst>
          </p:cNvPr>
          <p:cNvPicPr>
            <a:picLocks noChangeAspect="1"/>
          </p:cNvPicPr>
          <p:nvPr/>
        </p:nvPicPr>
        <p:blipFill>
          <a:blip r:embed="rId3"/>
          <a:stretch>
            <a:fillRect/>
          </a:stretch>
        </p:blipFill>
        <p:spPr>
          <a:xfrm>
            <a:off x="8616" y="11896"/>
            <a:ext cx="12174767" cy="683420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5D9A3200-EFC0-CEBF-A040-923AF39FC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0728" y="0"/>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4DE328A3-C1FD-081D-7FE9-140DD7795626}"/>
              </a:ext>
            </a:extLst>
          </p:cNvPr>
          <p:cNvSpPr txBox="1"/>
          <p:nvPr/>
        </p:nvSpPr>
        <p:spPr>
          <a:xfrm>
            <a:off x="662027" y="3201442"/>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grpSp>
        <p:nvGrpSpPr>
          <p:cNvPr id="4" name="Graphic 5">
            <a:extLst>
              <a:ext uri="{FF2B5EF4-FFF2-40B4-BE49-F238E27FC236}">
                <a16:creationId xmlns:a16="http://schemas.microsoft.com/office/drawing/2014/main" id="{B4276291-C756-5C40-69F5-97057A57FE5F}"/>
              </a:ext>
            </a:extLst>
          </p:cNvPr>
          <p:cNvGrpSpPr/>
          <p:nvPr/>
        </p:nvGrpSpPr>
        <p:grpSpPr>
          <a:xfrm>
            <a:off x="9990538" y="5402134"/>
            <a:ext cx="4368458" cy="1238520"/>
            <a:chOff x="10780741" y="5310484"/>
            <a:chExt cx="5567519" cy="1238520"/>
          </a:xfrm>
          <a:solidFill>
            <a:srgbClr val="0070C0"/>
          </a:solidFill>
        </p:grpSpPr>
        <p:sp>
          <p:nvSpPr>
            <p:cNvPr id="5" name="Freeform: Shape 4">
              <a:extLst>
                <a:ext uri="{FF2B5EF4-FFF2-40B4-BE49-F238E27FC236}">
                  <a16:creationId xmlns:a16="http://schemas.microsoft.com/office/drawing/2014/main" id="{D4C2F7CE-4A45-73F8-EFDF-D771F3FC31AA}"/>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B0AF6AA5-4058-B020-038D-6E59D3DD3EBD}"/>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78C9ED8-948F-92F7-8DA9-BB0E28894ECB}"/>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B8933E6-02DB-5FDE-1597-A793DAD54216}"/>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7CF1D2C-4E9C-3352-CAD8-124DE6778155}"/>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FEA74FA-11DF-97BE-91F4-CA5F96A4CAF3}"/>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A5A5650-0914-1A52-0E49-0212767FD385}"/>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ECFB231-B698-A8A9-7A40-E7C529B7D885}"/>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0346C5-8273-E134-C8DF-75230D6DF772}"/>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45515BC-0889-50BA-4EB5-4A48D8FEE4E9}"/>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C5EC2E6-5428-026B-D1BC-6437027FB04A}"/>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A2A06A1-1DC0-D092-9EE5-CCD20ED899FB}"/>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59180FD-7306-AFB1-98AD-98461869C696}"/>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4199718-6094-C600-0BA0-F9ED4BA2DCB4}"/>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B3932695-A74D-9BB0-9F06-CD95EEACA2BE}"/>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1FF7314-A241-F93E-5229-44C229C5200F}"/>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C9AC1CE-3768-324A-F71D-9ABEDC01D57E}"/>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6E1E88D4-FDCC-E554-ADDE-B8722FA56B21}"/>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C1D9F88-5749-21E2-485F-7A0C89C6C55C}"/>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5C33515-4211-62B8-FCDD-EC243EC587D2}"/>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83DC385-EE16-5541-94E1-2E581D1FC490}"/>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2D142B9-98F8-BBCF-B9BD-0BCE2DF9B095}"/>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601A8F2A-3638-C903-43D7-3110711BE531}"/>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089724F8-CB69-ED3D-D38C-4D4D286B2CEF}"/>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pic>
        <p:nvPicPr>
          <p:cNvPr id="3" name="Picture 2">
            <a:extLst>
              <a:ext uri="{FF2B5EF4-FFF2-40B4-BE49-F238E27FC236}">
                <a16:creationId xmlns:a16="http://schemas.microsoft.com/office/drawing/2014/main" id="{490C3124-DAFD-E950-9F05-A325DECAE720}"/>
              </a:ext>
            </a:extLst>
          </p:cNvPr>
          <p:cNvPicPr>
            <a:picLocks noChangeAspect="1"/>
          </p:cNvPicPr>
          <p:nvPr/>
        </p:nvPicPr>
        <p:blipFill>
          <a:blip r:embed="rId6"/>
          <a:srcRect l="18889" t="25630" r="17111" b="24443"/>
          <a:stretch>
            <a:fillRect/>
          </a:stretch>
        </p:blipFill>
        <p:spPr>
          <a:xfrm>
            <a:off x="200803" y="195300"/>
            <a:ext cx="3518230" cy="2744545"/>
          </a:xfrm>
          <a:prstGeom prst="rect">
            <a:avLst/>
          </a:prstGeom>
          <a:ln w="38100">
            <a:solidFill>
              <a:schemeClr val="tx1"/>
            </a:solidFill>
          </a:ln>
          <a:scene3d>
            <a:camera prst="orthographicFront"/>
            <a:lightRig rig="threePt" dir="t"/>
          </a:scene3d>
          <a:sp3d>
            <a:bevelT/>
          </a:sp3d>
        </p:spPr>
      </p:pic>
      <p:pic>
        <p:nvPicPr>
          <p:cNvPr id="30" name="Picture 29">
            <a:extLst>
              <a:ext uri="{FF2B5EF4-FFF2-40B4-BE49-F238E27FC236}">
                <a16:creationId xmlns:a16="http://schemas.microsoft.com/office/drawing/2014/main" id="{E2B80DEF-B657-8572-A52C-3B9A0791C94E}"/>
              </a:ext>
            </a:extLst>
          </p:cNvPr>
          <p:cNvPicPr>
            <a:picLocks noChangeAspect="1"/>
          </p:cNvPicPr>
          <p:nvPr/>
        </p:nvPicPr>
        <p:blipFill>
          <a:blip r:embed="rId7"/>
          <a:srcRect b="8697"/>
          <a:stretch>
            <a:fillRect/>
          </a:stretch>
        </p:blipFill>
        <p:spPr>
          <a:xfrm>
            <a:off x="2998875" y="2149231"/>
            <a:ext cx="2341596" cy="2850592"/>
          </a:xfrm>
          <a:prstGeom prst="rect">
            <a:avLst/>
          </a:prstGeom>
          <a:ln w="28575">
            <a:solidFill>
              <a:schemeClr val="tx1"/>
            </a:solidFill>
          </a:ln>
        </p:spPr>
      </p:pic>
      <p:pic>
        <p:nvPicPr>
          <p:cNvPr id="31" name="Picture 30">
            <a:extLst>
              <a:ext uri="{FF2B5EF4-FFF2-40B4-BE49-F238E27FC236}">
                <a16:creationId xmlns:a16="http://schemas.microsoft.com/office/drawing/2014/main" id="{CA81FB06-875D-49FA-15F7-1A4B4AD4419D}"/>
              </a:ext>
            </a:extLst>
          </p:cNvPr>
          <p:cNvPicPr>
            <a:picLocks noChangeAspect="1"/>
          </p:cNvPicPr>
          <p:nvPr/>
        </p:nvPicPr>
        <p:blipFill>
          <a:blip r:embed="rId8"/>
          <a:srcRect l="9677" t="16382" r="7635" b="21924"/>
          <a:stretch>
            <a:fillRect/>
          </a:stretch>
        </p:blipFill>
        <p:spPr>
          <a:xfrm>
            <a:off x="5072241" y="286008"/>
            <a:ext cx="4692747" cy="2334196"/>
          </a:xfrm>
          <a:prstGeom prst="rect">
            <a:avLst/>
          </a:prstGeom>
          <a:ln w="28575">
            <a:solidFill>
              <a:schemeClr val="tx1"/>
            </a:solidFill>
          </a:ln>
        </p:spPr>
      </p:pic>
      <p:pic>
        <p:nvPicPr>
          <p:cNvPr id="32" name="Picture 31">
            <a:extLst>
              <a:ext uri="{FF2B5EF4-FFF2-40B4-BE49-F238E27FC236}">
                <a16:creationId xmlns:a16="http://schemas.microsoft.com/office/drawing/2014/main" id="{B04233A9-E481-3280-EEEB-E617141F2969}"/>
              </a:ext>
            </a:extLst>
          </p:cNvPr>
          <p:cNvPicPr>
            <a:picLocks noChangeAspect="1"/>
          </p:cNvPicPr>
          <p:nvPr/>
        </p:nvPicPr>
        <p:blipFill>
          <a:blip r:embed="rId9"/>
          <a:stretch>
            <a:fillRect/>
          </a:stretch>
        </p:blipFill>
        <p:spPr>
          <a:xfrm>
            <a:off x="130484" y="4364647"/>
            <a:ext cx="4200322" cy="2362681"/>
          </a:xfrm>
          <a:prstGeom prst="rect">
            <a:avLst/>
          </a:prstGeom>
          <a:ln w="28575">
            <a:solidFill>
              <a:schemeClr val="tx1"/>
            </a:solidFill>
          </a:ln>
        </p:spPr>
      </p:pic>
      <p:pic>
        <p:nvPicPr>
          <p:cNvPr id="33" name="Picture 32">
            <a:extLst>
              <a:ext uri="{FF2B5EF4-FFF2-40B4-BE49-F238E27FC236}">
                <a16:creationId xmlns:a16="http://schemas.microsoft.com/office/drawing/2014/main" id="{AE1C0E09-DB16-16A3-9540-AF283A70F5D8}"/>
              </a:ext>
            </a:extLst>
          </p:cNvPr>
          <p:cNvPicPr>
            <a:picLocks noChangeAspect="1"/>
          </p:cNvPicPr>
          <p:nvPr/>
        </p:nvPicPr>
        <p:blipFill>
          <a:blip r:embed="rId10"/>
          <a:srcRect l="8450" t="29689" r="6174" b="28745"/>
          <a:stretch>
            <a:fillRect/>
          </a:stretch>
        </p:blipFill>
        <p:spPr>
          <a:xfrm>
            <a:off x="7566680" y="2200358"/>
            <a:ext cx="4424517" cy="2850592"/>
          </a:xfrm>
          <a:prstGeom prst="rect">
            <a:avLst/>
          </a:prstGeom>
          <a:ln w="28575">
            <a:solidFill>
              <a:schemeClr val="tx1"/>
            </a:solidFill>
          </a:ln>
        </p:spPr>
      </p:pic>
      <p:pic>
        <p:nvPicPr>
          <p:cNvPr id="34" name="Picture 33">
            <a:extLst>
              <a:ext uri="{FF2B5EF4-FFF2-40B4-BE49-F238E27FC236}">
                <a16:creationId xmlns:a16="http://schemas.microsoft.com/office/drawing/2014/main" id="{6F7EEA48-5119-262F-64A0-26F4A9BA2A6E}"/>
              </a:ext>
            </a:extLst>
          </p:cNvPr>
          <p:cNvPicPr>
            <a:picLocks noChangeAspect="1"/>
          </p:cNvPicPr>
          <p:nvPr/>
        </p:nvPicPr>
        <p:blipFill>
          <a:blip r:embed="rId11"/>
          <a:srcRect r="9625" b="47957"/>
          <a:stretch>
            <a:fillRect/>
          </a:stretch>
        </p:blipFill>
        <p:spPr>
          <a:xfrm>
            <a:off x="4587052" y="4596020"/>
            <a:ext cx="3379897" cy="2172884"/>
          </a:xfrm>
          <a:prstGeom prst="rect">
            <a:avLst/>
          </a:prstGeom>
          <a:ln w="28575">
            <a:solidFill>
              <a:schemeClr val="tx1"/>
            </a:solidFill>
          </a:ln>
        </p:spPr>
      </p:pic>
      <p:pic>
        <p:nvPicPr>
          <p:cNvPr id="35" name="Picture 34">
            <a:extLst>
              <a:ext uri="{FF2B5EF4-FFF2-40B4-BE49-F238E27FC236}">
                <a16:creationId xmlns:a16="http://schemas.microsoft.com/office/drawing/2014/main" id="{C951C12F-EFEA-CD07-1750-ACC392930981}"/>
              </a:ext>
            </a:extLst>
          </p:cNvPr>
          <p:cNvPicPr>
            <a:picLocks noChangeAspect="1"/>
          </p:cNvPicPr>
          <p:nvPr/>
        </p:nvPicPr>
        <p:blipFill>
          <a:blip r:embed="rId12"/>
          <a:srcRect t="29349" b="29349"/>
          <a:stretch>
            <a:fillRect/>
          </a:stretch>
        </p:blipFill>
        <p:spPr>
          <a:xfrm>
            <a:off x="8169819" y="4790338"/>
            <a:ext cx="3645842" cy="1850316"/>
          </a:xfrm>
          <a:prstGeom prst="rect">
            <a:avLst/>
          </a:prstGeom>
          <a:ln w="28575">
            <a:solidFill>
              <a:schemeClr val="tx1"/>
            </a:solidFill>
          </a:ln>
        </p:spPr>
      </p:pic>
    </p:spTree>
    <p:extLst>
      <p:ext uri="{BB962C8B-B14F-4D97-AF65-F5344CB8AC3E}">
        <p14:creationId xmlns:p14="http://schemas.microsoft.com/office/powerpoint/2010/main" val="264057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C127DA-7F4F-B060-8D30-00ED1CA6F7E3}"/>
              </a:ext>
            </a:extLst>
          </p:cNvPr>
          <p:cNvPicPr>
            <a:picLocks noChangeAspect="1"/>
          </p:cNvPicPr>
          <p:nvPr/>
        </p:nvPicPr>
        <p:blipFill>
          <a:blip r:embed="rId3"/>
          <a:stretch>
            <a:fillRect/>
          </a:stretch>
        </p:blipFill>
        <p:spPr>
          <a:xfrm>
            <a:off x="8616" y="11896"/>
            <a:ext cx="12174767" cy="683420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FE3A76B9-1EB6-AD83-603D-26C7A0B72A7F}"/>
              </a:ext>
            </a:extLst>
          </p:cNvPr>
          <p:cNvSpPr txBox="1"/>
          <p:nvPr/>
        </p:nvSpPr>
        <p:spPr>
          <a:xfrm>
            <a:off x="10099374" y="1416478"/>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sp>
        <p:nvSpPr>
          <p:cNvPr id="14" name="TextBox 13">
            <a:extLst>
              <a:ext uri="{FF2B5EF4-FFF2-40B4-BE49-F238E27FC236}">
                <a16:creationId xmlns:a16="http://schemas.microsoft.com/office/drawing/2014/main" id="{572F5E39-4C0C-9528-7CD0-48C44F8DBA26}"/>
              </a:ext>
            </a:extLst>
          </p:cNvPr>
          <p:cNvSpPr txBox="1"/>
          <p:nvPr/>
        </p:nvSpPr>
        <p:spPr>
          <a:xfrm>
            <a:off x="1655104" y="1147263"/>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86BB900B-873C-36EC-C873-B78F19A940D2}"/>
              </a:ext>
            </a:extLst>
          </p:cNvPr>
          <p:cNvSpPr txBox="1"/>
          <p:nvPr/>
        </p:nvSpPr>
        <p:spPr>
          <a:xfrm>
            <a:off x="7555626" y="1154129"/>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490645" y="2591984"/>
            <a:ext cx="560438" cy="1015663"/>
          </a:xfrm>
          <a:prstGeom prst="rect">
            <a:avLst/>
          </a:prstGeom>
          <a:noFill/>
        </p:spPr>
        <p:txBody>
          <a:bodyPr wrap="square" rtlCol="0">
            <a:spAutoFit/>
          </a:bodyPr>
          <a:lstStyle/>
          <a:p>
            <a:endParaRPr lang="en-GB" sz="6000" dirty="0">
              <a:solidFill>
                <a:srgbClr val="FFFF00"/>
              </a:solidFill>
            </a:endParaRPr>
          </a:p>
        </p:txBody>
      </p:sp>
      <p:sp>
        <p:nvSpPr>
          <p:cNvPr id="2" name="Rectangle: Rounded Corners 1">
            <a:extLst>
              <a:ext uri="{FF2B5EF4-FFF2-40B4-BE49-F238E27FC236}">
                <a16:creationId xmlns:a16="http://schemas.microsoft.com/office/drawing/2014/main" id="{199A492A-1F19-F828-33E9-94E29BADF151}"/>
              </a:ext>
            </a:extLst>
          </p:cNvPr>
          <p:cNvSpPr/>
          <p:nvPr/>
        </p:nvSpPr>
        <p:spPr>
          <a:xfrm>
            <a:off x="495487" y="432619"/>
            <a:ext cx="8942612" cy="6125497"/>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Loving God</a:t>
            </a:r>
          </a:p>
          <a:p>
            <a:pPr algn="ctr"/>
            <a:endParaRPr lang="en-GB" sz="2800" dirty="0"/>
          </a:p>
          <a:p>
            <a:pPr algn="ctr"/>
            <a:r>
              <a:rPr lang="en-GB" sz="2800" dirty="0"/>
              <a:t>We’re at the start of a new academic year.  We are looking forward to a fresh start, new challenges and opportunities to try new things.  We ask that you would: </a:t>
            </a:r>
          </a:p>
          <a:p>
            <a:pPr algn="ctr"/>
            <a:endParaRPr lang="en-GB" sz="2800" dirty="0"/>
          </a:p>
          <a:p>
            <a:pPr algn="ctr"/>
            <a:r>
              <a:rPr lang="en-GB" sz="2800" dirty="0"/>
              <a:t>Give us strength to start well</a:t>
            </a:r>
          </a:p>
          <a:p>
            <a:pPr algn="ctr"/>
            <a:r>
              <a:rPr lang="en-GB" sz="2800" dirty="0"/>
              <a:t>Energy to do everything to the best of our abilities</a:t>
            </a:r>
          </a:p>
          <a:p>
            <a:pPr algn="ctr"/>
            <a:r>
              <a:rPr lang="en-GB" sz="2800" dirty="0"/>
              <a:t>Remind us to be kind and helpful to those around</a:t>
            </a:r>
          </a:p>
          <a:p>
            <a:pPr algn="ctr"/>
            <a:endParaRPr lang="en-GB" sz="2800" dirty="0"/>
          </a:p>
          <a:p>
            <a:pPr algn="ctr"/>
            <a:r>
              <a:rPr lang="en-GB" sz="2800" dirty="0"/>
              <a:t>We pray these things in Jesus’ name</a:t>
            </a:r>
          </a:p>
          <a:p>
            <a:pPr algn="ctr"/>
            <a:r>
              <a:rPr lang="en-GB" sz="2800" dirty="0"/>
              <a:t>Amen</a:t>
            </a:r>
          </a:p>
        </p:txBody>
      </p:sp>
      <p:grpSp>
        <p:nvGrpSpPr>
          <p:cNvPr id="5" name="Graphic 5">
            <a:extLst>
              <a:ext uri="{FF2B5EF4-FFF2-40B4-BE49-F238E27FC236}">
                <a16:creationId xmlns:a16="http://schemas.microsoft.com/office/drawing/2014/main" id="{6CFDD6E8-2BC1-AA06-2DEC-D407153546E1}"/>
              </a:ext>
            </a:extLst>
          </p:cNvPr>
          <p:cNvGrpSpPr/>
          <p:nvPr/>
        </p:nvGrpSpPr>
        <p:grpSpPr>
          <a:xfrm>
            <a:off x="9990538" y="5402134"/>
            <a:ext cx="4368458" cy="1238520"/>
            <a:chOff x="10780741" y="5310484"/>
            <a:chExt cx="5567519" cy="1238520"/>
          </a:xfrm>
          <a:solidFill>
            <a:srgbClr val="0070C0"/>
          </a:solidFill>
        </p:grpSpPr>
        <p:sp>
          <p:nvSpPr>
            <p:cNvPr id="6" name="Freeform: Shape 5">
              <a:extLst>
                <a:ext uri="{FF2B5EF4-FFF2-40B4-BE49-F238E27FC236}">
                  <a16:creationId xmlns:a16="http://schemas.microsoft.com/office/drawing/2014/main" id="{35868D94-7CD3-A3BB-00FF-DE554B2EEAE0}"/>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4350AFF-E231-628C-CE2B-F5CD324AFDF6}"/>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B3153A82-CAAA-FFDA-CEE3-D8F2C46567D9}"/>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26CB3ED-17EB-9C55-8914-C8FA7FA0E16A}"/>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420D429-1207-AEC7-A387-9B465189611B}"/>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D6ED2D3-40BA-D5DD-3172-31599CB20251}"/>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418B722-FEC7-B8ED-D5FB-608E374AE856}"/>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6BEF661-3489-4064-E7E1-3D6E3C3779DA}"/>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55E295B-199F-787C-C87A-DDC10ED16318}"/>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D5556E3-5920-16C5-7F5E-90B85F9934C0}"/>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F90B47A-C9D5-6C12-07CA-29E3708C936D}"/>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0177EFF-56E8-18EB-746D-C5381E1B9F85}"/>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794868D-50D1-FE54-8527-E1C28AAD22FE}"/>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745FB81-006B-9CE2-26F2-CB79F13EA2B0}"/>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C57D6BF-DBF9-263E-E9AB-7C8FF22A71BB}"/>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F0BC538-B509-B6DA-2CD5-593282F11F58}"/>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69A0C2C-FBC6-64E7-0A97-54A72B89FC1C}"/>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60AD51E1-85D2-6C03-1106-4E62D445C6EE}"/>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B92E2D9-D644-D341-83FD-ECE15FC7B701}"/>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D2E5CC3B-148C-FFA3-18A4-A2F502DF8186}"/>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4B02E6B-4B0D-BDC4-C9FB-B1E4437F5F66}"/>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1AE6C8E-33A8-F888-11A3-C7950F2F89BE}"/>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19FC85D-42A6-9C39-A9F2-CEF655492B69}"/>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CAB2F3C-8DCA-F5B1-E4AF-DF3F09F18C56}"/>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spTree>
    <p:extLst>
      <p:ext uri="{BB962C8B-B14F-4D97-AF65-F5344CB8AC3E}">
        <p14:creationId xmlns:p14="http://schemas.microsoft.com/office/powerpoint/2010/main" val="29984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D482-DB42-1DB6-6E40-26EE616A25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25B474-75C9-B8CF-1785-58879F785B86}"/>
              </a:ext>
            </a:extLst>
          </p:cNvPr>
          <p:cNvPicPr>
            <a:picLocks noChangeAspect="1"/>
          </p:cNvPicPr>
          <p:nvPr/>
        </p:nvPicPr>
        <p:blipFill>
          <a:blip r:embed="rId3"/>
          <a:stretch>
            <a:fillRect/>
          </a:stretch>
        </p:blipFill>
        <p:spPr>
          <a:xfrm>
            <a:off x="8616" y="11896"/>
            <a:ext cx="12174767" cy="683420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397512F6-63E2-BF1B-7846-BC52D1D16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6665C0F3-4406-4FAD-2880-3010383CD08A}"/>
              </a:ext>
            </a:extLst>
          </p:cNvPr>
          <p:cNvSpPr txBox="1"/>
          <p:nvPr/>
        </p:nvSpPr>
        <p:spPr>
          <a:xfrm>
            <a:off x="10099374" y="1416478"/>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sp>
        <p:nvSpPr>
          <p:cNvPr id="14" name="TextBox 13">
            <a:extLst>
              <a:ext uri="{FF2B5EF4-FFF2-40B4-BE49-F238E27FC236}">
                <a16:creationId xmlns:a16="http://schemas.microsoft.com/office/drawing/2014/main" id="{7C4B07E5-7014-7F89-AF36-F28070E2A78F}"/>
              </a:ext>
            </a:extLst>
          </p:cNvPr>
          <p:cNvSpPr txBox="1"/>
          <p:nvPr/>
        </p:nvSpPr>
        <p:spPr>
          <a:xfrm>
            <a:off x="1655104" y="1147263"/>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650C3B60-7CA8-AA80-AF0F-8C00EC5CC568}"/>
              </a:ext>
            </a:extLst>
          </p:cNvPr>
          <p:cNvSpPr txBox="1"/>
          <p:nvPr/>
        </p:nvSpPr>
        <p:spPr>
          <a:xfrm>
            <a:off x="7555626" y="1154129"/>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ECC74DCF-D92D-F72F-9D2C-B1D4D7671CF0}"/>
              </a:ext>
            </a:extLst>
          </p:cNvPr>
          <p:cNvSpPr txBox="1"/>
          <p:nvPr/>
        </p:nvSpPr>
        <p:spPr>
          <a:xfrm>
            <a:off x="7490645" y="2591984"/>
            <a:ext cx="560438" cy="1015663"/>
          </a:xfrm>
          <a:prstGeom prst="rect">
            <a:avLst/>
          </a:prstGeom>
          <a:noFill/>
        </p:spPr>
        <p:txBody>
          <a:bodyPr wrap="square" rtlCol="0">
            <a:spAutoFit/>
          </a:bodyPr>
          <a:lstStyle/>
          <a:p>
            <a:endParaRPr lang="en-GB" sz="6000" dirty="0">
              <a:solidFill>
                <a:srgbClr val="FFFF00"/>
              </a:solidFill>
            </a:endParaRPr>
          </a:p>
        </p:txBody>
      </p:sp>
      <p:sp>
        <p:nvSpPr>
          <p:cNvPr id="2" name="Rectangle: Rounded Corners 1">
            <a:extLst>
              <a:ext uri="{FF2B5EF4-FFF2-40B4-BE49-F238E27FC236}">
                <a16:creationId xmlns:a16="http://schemas.microsoft.com/office/drawing/2014/main" id="{E484AB16-7195-4812-FCCC-6A2F76AC0A12}"/>
              </a:ext>
            </a:extLst>
          </p:cNvPr>
          <p:cNvSpPr/>
          <p:nvPr/>
        </p:nvSpPr>
        <p:spPr>
          <a:xfrm>
            <a:off x="114527" y="127819"/>
            <a:ext cx="9834136" cy="660727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200" dirty="0"/>
              <a:t>Dear God</a:t>
            </a:r>
          </a:p>
          <a:p>
            <a:pPr algn="just"/>
            <a:endParaRPr lang="en-GB" sz="2200" dirty="0"/>
          </a:p>
          <a:p>
            <a:pPr algn="just"/>
            <a:r>
              <a:rPr lang="en-GB" sz="2200" dirty="0"/>
              <a:t>As I step into this new school year, I ask for Your guidance, patience and perseverance. I recognize that challenges may arise and there may be moments when I feel discouraged or overwhelmed, however, in those times, Lord, grant me the strength to endure and the perseverance to press on.</a:t>
            </a:r>
          </a:p>
          <a:p>
            <a:pPr algn="just"/>
            <a:endParaRPr lang="en-GB" sz="2200" dirty="0"/>
          </a:p>
          <a:p>
            <a:pPr algn="just"/>
            <a:r>
              <a:rPr lang="en-GB" sz="2200" dirty="0"/>
              <a:t>Help me remember that setbacks are opportunities for growth and that obstacles can be overcome with Your grace. May I approach each challenge with a determined spirit, knowing that Your strength is with me and that I can overcome any adversity.</a:t>
            </a:r>
          </a:p>
          <a:p>
            <a:pPr algn="just"/>
            <a:endParaRPr lang="en-GB" sz="2200" dirty="0"/>
          </a:p>
          <a:p>
            <a:pPr algn="just"/>
            <a:r>
              <a:rPr lang="en-GB" sz="2200" dirty="0"/>
              <a:t>Thank You God for the lessons in patience and perseverance that will shape me into a resilient individual. With Your support, I will face this new school year with determination and joy.</a:t>
            </a:r>
          </a:p>
          <a:p>
            <a:pPr algn="just"/>
            <a:endParaRPr lang="en-GB" sz="2200" dirty="0"/>
          </a:p>
          <a:p>
            <a:pPr algn="just"/>
            <a:r>
              <a:rPr lang="en-GB" sz="2200" dirty="0"/>
              <a:t>Amen</a:t>
            </a:r>
          </a:p>
        </p:txBody>
      </p:sp>
      <p:grpSp>
        <p:nvGrpSpPr>
          <p:cNvPr id="5" name="Graphic 5">
            <a:extLst>
              <a:ext uri="{FF2B5EF4-FFF2-40B4-BE49-F238E27FC236}">
                <a16:creationId xmlns:a16="http://schemas.microsoft.com/office/drawing/2014/main" id="{9F7C7949-7839-530A-84A3-2CA3517AA1FF}"/>
              </a:ext>
            </a:extLst>
          </p:cNvPr>
          <p:cNvGrpSpPr/>
          <p:nvPr/>
        </p:nvGrpSpPr>
        <p:grpSpPr>
          <a:xfrm>
            <a:off x="9990538" y="5402134"/>
            <a:ext cx="4368458" cy="1238520"/>
            <a:chOff x="10780741" y="5310484"/>
            <a:chExt cx="5567519" cy="1238520"/>
          </a:xfrm>
          <a:solidFill>
            <a:srgbClr val="0070C0"/>
          </a:solidFill>
        </p:grpSpPr>
        <p:sp>
          <p:nvSpPr>
            <p:cNvPr id="6" name="Freeform: Shape 5">
              <a:extLst>
                <a:ext uri="{FF2B5EF4-FFF2-40B4-BE49-F238E27FC236}">
                  <a16:creationId xmlns:a16="http://schemas.microsoft.com/office/drawing/2014/main" id="{78A84E47-9DF2-30A4-9B27-36212EBC8EAA}"/>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DFDB6-A5F1-5C24-D630-EDDAD34EF5E7}"/>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C4367B7-28C3-DA0B-EE37-3D7CB7E1D5C4}"/>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38E320A-F853-AD5D-1F0E-818E19089579}"/>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DCA635-B82C-6829-A440-710DA457182C}"/>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19CF7CA-B7D3-48B7-79AC-27145BF3E472}"/>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53404E1-24FD-9312-E5BD-3C5D71D801CE}"/>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C83421F-BA83-33BD-1EC2-09A10B0DD45A}"/>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6AF53F4-23F3-11FB-AF61-A21E51DDF68E}"/>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486FD79-E6B8-E64A-A598-ACBC5DFEB1B2}"/>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DF603FE-F302-2D8A-0F85-A795E535C424}"/>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F6ED863-8107-8783-BF6F-2F8703A6B0DE}"/>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1D67B58-AC2F-0F81-D710-C57EEF1D28D4}"/>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A450D1C-94BE-8842-1E72-88AFD3C52ABF}"/>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4E827EA-FDDC-98E1-0E0A-4DB44829C560}"/>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864E8C0-852C-2B17-45F7-8182B8EE8D67}"/>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42C4BF7-5C5A-F5BE-D954-885C86CB6916}"/>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609D68F-F447-76E2-556F-7C7B06CB8797}"/>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DF67449-4FD9-76F6-F9E8-944F1A9AC6E7}"/>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F1B2D09-B35D-9686-AC67-8DFA05AD0AAF}"/>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6FA9D48-DD0D-A017-4E53-1146F0398529}"/>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6BE3F85-511B-FA1D-F8B9-0E3186E2F06D}"/>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824373E6-2797-031B-9EF5-9B587B1EC621}"/>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4B2ED13-416F-8BCF-39BD-421A03F884BC}"/>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spTree>
    <p:extLst>
      <p:ext uri="{BB962C8B-B14F-4D97-AF65-F5344CB8AC3E}">
        <p14:creationId xmlns:p14="http://schemas.microsoft.com/office/powerpoint/2010/main" val="99778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8966F-BC85-99EB-1D11-8DC163F02D0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EFEA7C1-759A-091F-10FC-0EE7B6C3306A}"/>
              </a:ext>
            </a:extLst>
          </p:cNvPr>
          <p:cNvPicPr>
            <a:picLocks noChangeAspect="1"/>
          </p:cNvPicPr>
          <p:nvPr/>
        </p:nvPicPr>
        <p:blipFill>
          <a:blip r:embed="rId3"/>
          <a:stretch>
            <a:fillRect/>
          </a:stretch>
        </p:blipFill>
        <p:spPr>
          <a:xfrm>
            <a:off x="0" y="23792"/>
            <a:ext cx="12174767" cy="6834208"/>
          </a:xfrm>
          <a:prstGeom prst="rect">
            <a:avLst/>
          </a:prstGeom>
        </p:spPr>
      </p:pic>
      <p:sp>
        <p:nvSpPr>
          <p:cNvPr id="10" name="TextBox 9">
            <a:hlinkClick r:id="rId4" action="ppaction://hlinksldjump"/>
            <a:extLst>
              <a:ext uri="{FF2B5EF4-FFF2-40B4-BE49-F238E27FC236}">
                <a16:creationId xmlns:a16="http://schemas.microsoft.com/office/drawing/2014/main" id="{6A1A36D9-A7B6-8A7C-945D-44A81970F238}"/>
              </a:ext>
            </a:extLst>
          </p:cNvPr>
          <p:cNvSpPr txBox="1"/>
          <p:nvPr/>
        </p:nvSpPr>
        <p:spPr>
          <a:xfrm>
            <a:off x="10492338" y="2929822"/>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pic>
        <p:nvPicPr>
          <p:cNvPr id="5" name="Picture 8" descr="The Holy Trinity Church of England Secondary School - Headteacher's Welcome">
            <a:extLst>
              <a:ext uri="{FF2B5EF4-FFF2-40B4-BE49-F238E27FC236}">
                <a16:creationId xmlns:a16="http://schemas.microsoft.com/office/drawing/2014/main" id="{4E8D43D0-9DBB-7DEE-4DF1-D6CCCADAC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728" y="-6980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nvGrpSpPr>
          <p:cNvPr id="3" name="Graphic 5">
            <a:extLst>
              <a:ext uri="{FF2B5EF4-FFF2-40B4-BE49-F238E27FC236}">
                <a16:creationId xmlns:a16="http://schemas.microsoft.com/office/drawing/2014/main" id="{DEF93BE9-D034-CB96-EF5F-98F3AF960D33}"/>
              </a:ext>
            </a:extLst>
          </p:cNvPr>
          <p:cNvGrpSpPr/>
          <p:nvPr/>
        </p:nvGrpSpPr>
        <p:grpSpPr>
          <a:xfrm>
            <a:off x="9990538" y="5402134"/>
            <a:ext cx="4368458" cy="1238520"/>
            <a:chOff x="10780741" y="5310484"/>
            <a:chExt cx="5567519" cy="1238520"/>
          </a:xfrm>
          <a:solidFill>
            <a:srgbClr val="0070C0"/>
          </a:solidFill>
        </p:grpSpPr>
        <p:sp>
          <p:nvSpPr>
            <p:cNvPr id="8" name="Freeform: Shape 7">
              <a:extLst>
                <a:ext uri="{FF2B5EF4-FFF2-40B4-BE49-F238E27FC236}">
                  <a16:creationId xmlns:a16="http://schemas.microsoft.com/office/drawing/2014/main" id="{D6089B39-8857-F463-8865-6B2530FBD8EC}"/>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solidFill>
              <a:srgbClr val="0070C0"/>
            </a:solidFill>
            <a:ln w="4047" cap="flat">
              <a:solidFill>
                <a:schemeClr val="tx1"/>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0606D31-8611-9E08-E900-531AAB89A23E}"/>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356B282-3CCB-EBE7-2FA7-9A2D1DE563BD}"/>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F8931F8-6F1E-51E3-D1A8-E5E878C6C9DC}"/>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solidFill>
              <a:srgbClr val="0070C0"/>
            </a:solidFill>
            <a:ln w="4047" cap="flat">
              <a:solidFill>
                <a:schemeClr val="tx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627AF43-9802-B5F7-D416-C5282DE478AD}"/>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solidFill>
              <a:srgbClr val="0070C0"/>
            </a:solidFill>
            <a:ln w="4047" cap="flat">
              <a:solidFill>
                <a:schemeClr val="tx1"/>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3561DB-44E1-C850-84CA-39D24FDC1B12}"/>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EDDAD3A-6414-E607-BB80-D2DA8AFBC725}"/>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E9CF09E-D126-05DD-FF90-E2838FA09897}"/>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194ED1A-E696-C2F8-FF71-82B24C589BA7}"/>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FF3ADF0-4812-A21F-3F20-68A175F867DD}"/>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AC9C4E0-6A6A-0ABE-6270-66112DE77360}"/>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2A0CB69-9835-D29C-78AB-B6C40D0D0D14}"/>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B425FA4-AB3E-EDBB-4657-3786D1DE1493}"/>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FE6786E-7904-6D0B-76D9-B3668B338DFF}"/>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E7B48EA8-068F-D7FA-26F4-02DF06C4D65A}"/>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solidFill>
              <a:srgbClr val="0070C0"/>
            </a:solidFill>
            <a:ln w="4047" cap="flat">
              <a:solidFill>
                <a:schemeClr val="tx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533B352-07DD-C9B4-BE48-442D6C024057}"/>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825D83B-E6E1-3D22-10FA-7EDBAA88F10A}"/>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solidFill>
              <a:srgbClr val="0070C0"/>
            </a:solidFill>
            <a:ln w="4047" cap="flat">
              <a:solidFill>
                <a:schemeClr val="tx1"/>
              </a:solid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0B809C7-F08E-F621-3D57-A254F3F29B7A}"/>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solidFill>
              <a:srgbClr val="0070C0"/>
            </a:solidFill>
            <a:ln w="4047" cap="flat">
              <a:solidFill>
                <a:schemeClr val="tx1"/>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A2E20E9-630F-D9F3-C583-37212E1716E1}"/>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solidFill>
              <a:srgbClr val="0070C0"/>
            </a:solidFill>
            <a:ln w="4047" cap="flat">
              <a:solidFill>
                <a:schemeClr val="tx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82B52E5-9EE4-CDE2-7C4D-F0C154A8B0FF}"/>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C876D1B-F605-62D2-AE32-0E071381D325}"/>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E8C318D-FD5A-0284-0FD3-412ECE73F223}"/>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7FA8DD0-1A02-42BE-3921-4DE918D11E57}"/>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solidFill>
              <a:srgbClr val="0070C0"/>
            </a:solidFill>
            <a:ln w="4047" cap="flat">
              <a:solidFill>
                <a:schemeClr val="tx1"/>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8E90312-F361-A114-306C-9A07AFE1F162}"/>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solidFill>
              <a:srgbClr val="0070C0"/>
            </a:solidFill>
            <a:ln w="4047" cap="flat">
              <a:solidFill>
                <a:schemeClr val="tx1"/>
              </a:solidFill>
              <a:prstDash val="solid"/>
              <a:miter/>
            </a:ln>
          </p:spPr>
          <p:txBody>
            <a:bodyPr rtlCol="0" anchor="ctr"/>
            <a:lstStyle/>
            <a:p>
              <a:endParaRPr lang="en-GB"/>
            </a:p>
          </p:txBody>
        </p:sp>
      </p:grpSp>
      <p:sp>
        <p:nvSpPr>
          <p:cNvPr id="4" name="Rectangle: Rounded Corners 3">
            <a:extLst>
              <a:ext uri="{FF2B5EF4-FFF2-40B4-BE49-F238E27FC236}">
                <a16:creationId xmlns:a16="http://schemas.microsoft.com/office/drawing/2014/main" id="{0968A944-E548-BA21-9BC9-5A95222FCEC6}"/>
              </a:ext>
            </a:extLst>
          </p:cNvPr>
          <p:cNvSpPr/>
          <p:nvPr/>
        </p:nvSpPr>
        <p:spPr>
          <a:xfrm>
            <a:off x="481781" y="265471"/>
            <a:ext cx="9747030" cy="5899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rPr>
              <a:t>Can you answer these questions about Holy Trinity School?</a:t>
            </a:r>
          </a:p>
        </p:txBody>
      </p:sp>
      <p:sp>
        <p:nvSpPr>
          <p:cNvPr id="6" name="Rectangle: Rounded Corners 5">
            <a:extLst>
              <a:ext uri="{FF2B5EF4-FFF2-40B4-BE49-F238E27FC236}">
                <a16:creationId xmlns:a16="http://schemas.microsoft.com/office/drawing/2014/main" id="{22E8F318-04E3-25FD-A788-812C6276FAE1}"/>
              </a:ext>
            </a:extLst>
          </p:cNvPr>
          <p:cNvSpPr/>
          <p:nvPr/>
        </p:nvSpPr>
        <p:spPr>
          <a:xfrm>
            <a:off x="488903" y="967222"/>
            <a:ext cx="9747030" cy="34047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In what year did the school actually start, who later opened it and in what year?</a:t>
            </a:r>
          </a:p>
        </p:txBody>
      </p:sp>
      <p:sp>
        <p:nvSpPr>
          <p:cNvPr id="7" name="Rectangle: Rounded Corners 6">
            <a:extLst>
              <a:ext uri="{FF2B5EF4-FFF2-40B4-BE49-F238E27FC236}">
                <a16:creationId xmlns:a16="http://schemas.microsoft.com/office/drawing/2014/main" id="{4DDE5C11-29A0-3DD2-CDAB-08983B17B847}"/>
              </a:ext>
            </a:extLst>
          </p:cNvPr>
          <p:cNvSpPr/>
          <p:nvPr/>
        </p:nvSpPr>
        <p:spPr>
          <a:xfrm>
            <a:off x="481781" y="1963937"/>
            <a:ext cx="9747030" cy="41658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7030A0"/>
                </a:solidFill>
              </a:rPr>
              <a:t>How many students are there in our school and how many in each year group?</a:t>
            </a:r>
          </a:p>
        </p:txBody>
      </p:sp>
      <p:sp>
        <p:nvSpPr>
          <p:cNvPr id="33" name="Rectangle: Rounded Corners 32">
            <a:extLst>
              <a:ext uri="{FF2B5EF4-FFF2-40B4-BE49-F238E27FC236}">
                <a16:creationId xmlns:a16="http://schemas.microsoft.com/office/drawing/2014/main" id="{0DAAF0A5-3808-C208-658D-62D475D7DCFB}"/>
              </a:ext>
            </a:extLst>
          </p:cNvPr>
          <p:cNvSpPr/>
          <p:nvPr/>
        </p:nvSpPr>
        <p:spPr>
          <a:xfrm>
            <a:off x="481781" y="3377565"/>
            <a:ext cx="9747030" cy="74687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True or False:  Holy Trinity was the first purpose-built comprehensive school in England built by the Church for Church people?</a:t>
            </a:r>
          </a:p>
        </p:txBody>
      </p:sp>
      <p:sp>
        <p:nvSpPr>
          <p:cNvPr id="34" name="Rectangle: Rounded Corners 33">
            <a:extLst>
              <a:ext uri="{FF2B5EF4-FFF2-40B4-BE49-F238E27FC236}">
                <a16:creationId xmlns:a16="http://schemas.microsoft.com/office/drawing/2014/main" id="{13A44888-7724-F6E4-55FC-E0BC3A790B81}"/>
              </a:ext>
            </a:extLst>
          </p:cNvPr>
          <p:cNvSpPr/>
          <p:nvPr/>
        </p:nvSpPr>
        <p:spPr>
          <a:xfrm>
            <a:off x="498717" y="4763611"/>
            <a:ext cx="9747030" cy="42183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Holy Trinity School held a world record for what?</a:t>
            </a:r>
          </a:p>
        </p:txBody>
      </p:sp>
      <p:sp>
        <p:nvSpPr>
          <p:cNvPr id="35" name="Rectangle: Rounded Corners 34">
            <a:extLst>
              <a:ext uri="{FF2B5EF4-FFF2-40B4-BE49-F238E27FC236}">
                <a16:creationId xmlns:a16="http://schemas.microsoft.com/office/drawing/2014/main" id="{7097B632-AEE9-A943-EB07-2F56ED9F8176}"/>
              </a:ext>
            </a:extLst>
          </p:cNvPr>
          <p:cNvSpPr/>
          <p:nvPr/>
        </p:nvSpPr>
        <p:spPr>
          <a:xfrm>
            <a:off x="498717" y="5783597"/>
            <a:ext cx="9747030" cy="416582"/>
          </a:xfrm>
          <a:prstGeom prst="roundRect">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Can you name the four houses represented by the colours on your ties?</a:t>
            </a:r>
          </a:p>
        </p:txBody>
      </p:sp>
      <p:sp>
        <p:nvSpPr>
          <p:cNvPr id="36" name="Rectangle: Rounded Corners 35">
            <a:extLst>
              <a:ext uri="{FF2B5EF4-FFF2-40B4-BE49-F238E27FC236}">
                <a16:creationId xmlns:a16="http://schemas.microsoft.com/office/drawing/2014/main" id="{BC7905A1-2255-D184-11EA-FCF038C1B4D8}"/>
              </a:ext>
            </a:extLst>
          </p:cNvPr>
          <p:cNvSpPr/>
          <p:nvPr/>
        </p:nvSpPr>
        <p:spPr>
          <a:xfrm>
            <a:off x="481781" y="1357812"/>
            <a:ext cx="9747030" cy="40708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50" dirty="0"/>
              <a:t>The school started taking students in 1967 and was opened by Queen Elizabeth II in 1969</a:t>
            </a:r>
          </a:p>
        </p:txBody>
      </p:sp>
      <p:sp>
        <p:nvSpPr>
          <p:cNvPr id="37" name="Rectangle: Rounded Corners 36">
            <a:extLst>
              <a:ext uri="{FF2B5EF4-FFF2-40B4-BE49-F238E27FC236}">
                <a16:creationId xmlns:a16="http://schemas.microsoft.com/office/drawing/2014/main" id="{F44C8469-ECA6-EAD2-D8F3-5D8F25906B98}"/>
              </a:ext>
            </a:extLst>
          </p:cNvPr>
          <p:cNvSpPr/>
          <p:nvPr/>
        </p:nvSpPr>
        <p:spPr>
          <a:xfrm>
            <a:off x="481781" y="2437337"/>
            <a:ext cx="9747030" cy="76276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7030A0"/>
                </a:solidFill>
              </a:rPr>
              <a:t>As of Sept 2025, there are approx.1400 students at Holy Trinity with 240 in each of the year groups 7 to 10</a:t>
            </a:r>
          </a:p>
        </p:txBody>
      </p:sp>
      <p:sp>
        <p:nvSpPr>
          <p:cNvPr id="38" name="Rectangle: Rounded Corners 37">
            <a:extLst>
              <a:ext uri="{FF2B5EF4-FFF2-40B4-BE49-F238E27FC236}">
                <a16:creationId xmlns:a16="http://schemas.microsoft.com/office/drawing/2014/main" id="{F683BDF2-512E-B645-5AE2-58B3D5F9C258}"/>
              </a:ext>
            </a:extLst>
          </p:cNvPr>
          <p:cNvSpPr/>
          <p:nvPr/>
        </p:nvSpPr>
        <p:spPr>
          <a:xfrm>
            <a:off x="498717" y="4182375"/>
            <a:ext cx="9747030" cy="44147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True</a:t>
            </a:r>
          </a:p>
        </p:txBody>
      </p:sp>
      <p:sp>
        <p:nvSpPr>
          <p:cNvPr id="39" name="Rectangle: Rounded Corners 38">
            <a:extLst>
              <a:ext uri="{FF2B5EF4-FFF2-40B4-BE49-F238E27FC236}">
                <a16:creationId xmlns:a16="http://schemas.microsoft.com/office/drawing/2014/main" id="{5C140CD0-5766-A92A-4FEE-547760EAE05A}"/>
              </a:ext>
            </a:extLst>
          </p:cNvPr>
          <p:cNvSpPr/>
          <p:nvPr/>
        </p:nvSpPr>
        <p:spPr>
          <a:xfrm>
            <a:off x="498717" y="5224015"/>
            <a:ext cx="9747030" cy="42183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The longest basketball game every played.  From 13 to 16 July 2007.  72 hours</a:t>
            </a:r>
          </a:p>
        </p:txBody>
      </p:sp>
      <p:sp>
        <p:nvSpPr>
          <p:cNvPr id="40" name="Rectangle: Rounded Corners 39">
            <a:extLst>
              <a:ext uri="{FF2B5EF4-FFF2-40B4-BE49-F238E27FC236}">
                <a16:creationId xmlns:a16="http://schemas.microsoft.com/office/drawing/2014/main" id="{E63BEE22-2571-3A5A-2EDD-B6CB5E41CF97}"/>
              </a:ext>
            </a:extLst>
          </p:cNvPr>
          <p:cNvSpPr/>
          <p:nvPr/>
        </p:nvSpPr>
        <p:spPr>
          <a:xfrm>
            <a:off x="498717" y="6242373"/>
            <a:ext cx="9747030" cy="416582"/>
          </a:xfrm>
          <a:prstGeom prst="roundRect">
            <a:avLst/>
          </a:prstGeom>
          <a:solidFill>
            <a:srgbClr val="C0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70C0"/>
                </a:solidFill>
              </a:rPr>
              <a:t>Canterbury</a:t>
            </a:r>
            <a:r>
              <a:rPr lang="en-GB" sz="2000" dirty="0">
                <a:solidFill>
                  <a:schemeClr val="tx1"/>
                </a:solidFill>
              </a:rPr>
              <a:t>   </a:t>
            </a:r>
            <a:r>
              <a:rPr lang="en-GB" sz="2000" dirty="0">
                <a:solidFill>
                  <a:srgbClr val="C00000"/>
                </a:solidFill>
              </a:rPr>
              <a:t>Durham</a:t>
            </a:r>
            <a:r>
              <a:rPr lang="en-GB" sz="2000" dirty="0">
                <a:solidFill>
                  <a:schemeClr val="tx1"/>
                </a:solidFill>
              </a:rPr>
              <a:t>   </a:t>
            </a:r>
            <a:r>
              <a:rPr lang="en-GB" sz="2000" dirty="0">
                <a:solidFill>
                  <a:srgbClr val="FFFF00"/>
                </a:solidFill>
              </a:rPr>
              <a:t>Winchester</a:t>
            </a:r>
            <a:r>
              <a:rPr lang="en-GB" sz="2000" dirty="0">
                <a:solidFill>
                  <a:schemeClr val="tx1"/>
                </a:solidFill>
              </a:rPr>
              <a:t>   </a:t>
            </a:r>
            <a:r>
              <a:rPr lang="en-GB" sz="2000" dirty="0">
                <a:solidFill>
                  <a:srgbClr val="00B050"/>
                </a:solidFill>
              </a:rPr>
              <a:t>York</a:t>
            </a:r>
          </a:p>
        </p:txBody>
      </p:sp>
    </p:spTree>
    <p:extLst>
      <p:ext uri="{BB962C8B-B14F-4D97-AF65-F5344CB8AC3E}">
        <p14:creationId xmlns:p14="http://schemas.microsoft.com/office/powerpoint/2010/main" val="238066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animBg="1"/>
      <p:bldP spid="34" grpId="0" animBg="1"/>
      <p:bldP spid="35" grpId="0" animBg="1"/>
      <p:bldP spid="36" grpId="0" animBg="1"/>
      <p:bldP spid="37" grpId="0" animBg="1"/>
      <p:bldP spid="38" grpId="0" animBg="1"/>
      <p:bldP spid="39" grpId="0" animBg="1"/>
      <p:bldP spid="40" grpId="0" animBg="1"/>
    </p:bldLst>
  </p:timing>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99b3c7d5-2370-4508-91b6-50cb63f9baab" xsi:nil="true"/>
    <TeamsChannelId xmlns="99b3c7d5-2370-4508-91b6-50cb63f9baab" xsi:nil="true"/>
    <FolderType xmlns="99b3c7d5-2370-4508-91b6-50cb63f9baab" xsi:nil="true"/>
    <LMS_Mappings xmlns="99b3c7d5-2370-4508-91b6-50cb63f9baab" xsi:nil="true"/>
    <Templates xmlns="99b3c7d5-2370-4508-91b6-50cb63f9baab" xsi:nil="true"/>
    <NotebookType xmlns="99b3c7d5-2370-4508-91b6-50cb63f9baab" xsi:nil="true"/>
    <Teachers xmlns="99b3c7d5-2370-4508-91b6-50cb63f9baab">
      <UserInfo>
        <DisplayName/>
        <AccountId xsi:nil="true"/>
        <AccountType/>
      </UserInfo>
    </Teachers>
    <Invited_Teachers xmlns="99b3c7d5-2370-4508-91b6-50cb63f9baab" xsi:nil="true"/>
    <IsNotebookLocked xmlns="99b3c7d5-2370-4508-91b6-50cb63f9baab" xsi:nil="true"/>
    <DefaultSectionNames xmlns="99b3c7d5-2370-4508-91b6-50cb63f9baab" xsi:nil="true"/>
    <Owner xmlns="99b3c7d5-2370-4508-91b6-50cb63f9baab">
      <UserInfo>
        <DisplayName/>
        <AccountId xsi:nil="true"/>
        <AccountType/>
      </UserInfo>
    </Owner>
    <Invited_Students xmlns="99b3c7d5-2370-4508-91b6-50cb63f9baab" xsi:nil="true"/>
    <TaxCatchAll xmlns="11da2bf0-ce11-40bc-8e46-71a986b8e803" xsi:nil="true"/>
    <PublishingExpirationDate xmlns="http://schemas.microsoft.com/sharepoint/v3" xsi:nil="true"/>
    <Is_Collaboration_Space_Locked xmlns="99b3c7d5-2370-4508-91b6-50cb63f9baab" xsi:nil="true"/>
    <Teams_Channel_Section_Location xmlns="99b3c7d5-2370-4508-91b6-50cb63f9baab" xsi:nil="true"/>
    <lcf76f155ced4ddcb4097134ff3c332f xmlns="99b3c7d5-2370-4508-91b6-50cb63f9baab">
      <Terms xmlns="http://schemas.microsoft.com/office/infopath/2007/PartnerControls"/>
    </lcf76f155ced4ddcb4097134ff3c332f>
    <PublishingStartDate xmlns="http://schemas.microsoft.com/sharepoint/v3" xsi:nil="true"/>
    <CultureName xmlns="99b3c7d5-2370-4508-91b6-50cb63f9baab" xsi:nil="true"/>
    <Students xmlns="99b3c7d5-2370-4508-91b6-50cb63f9baab">
      <UserInfo>
        <DisplayName/>
        <AccountId xsi:nil="true"/>
        <AccountType/>
      </UserInfo>
    </Students>
    <Student_Groups xmlns="99b3c7d5-2370-4508-91b6-50cb63f9baab">
      <UserInfo>
        <DisplayName/>
        <AccountId xsi:nil="true"/>
        <AccountType/>
      </UserInfo>
    </Student_Groups>
    <Math_Settings xmlns="99b3c7d5-2370-4508-91b6-50cb63f9baab" xsi:nil="true"/>
    <Self_Registration_Enabled xmlns="99b3c7d5-2370-4508-91b6-50cb63f9baab" xsi:nil="true"/>
    <Has_Teacher_Only_SectionGroup xmlns="99b3c7d5-2370-4508-91b6-50cb63f9baab" xsi:nil="true"/>
    <Distribution_Groups xmlns="99b3c7d5-2370-4508-91b6-50cb63f9ba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031675FD12EA4F91DA9223F3400AD8" ma:contentTypeVersion="38" ma:contentTypeDescription="Create a new document." ma:contentTypeScope="" ma:versionID="267f7f109a6ca73c1fda308dca9d5244">
  <xsd:schema xmlns:xsd="http://www.w3.org/2001/XMLSchema" xmlns:xs="http://www.w3.org/2001/XMLSchema" xmlns:p="http://schemas.microsoft.com/office/2006/metadata/properties" xmlns:ns1="http://schemas.microsoft.com/sharepoint/v3" xmlns:ns2="99b3c7d5-2370-4508-91b6-50cb63f9baab" xmlns:ns3="11da2bf0-ce11-40bc-8e46-71a986b8e803" targetNamespace="http://schemas.microsoft.com/office/2006/metadata/properties" ma:root="true" ma:fieldsID="abe44da05a869645f967166a6a06ed35" ns1:_="" ns2:_="" ns3:_="">
    <xsd:import namespace="http://schemas.microsoft.com/sharepoint/v3"/>
    <xsd:import namespace="99b3c7d5-2370-4508-91b6-50cb63f9baab"/>
    <xsd:import namespace="11da2bf0-ce11-40bc-8e46-71a986b8e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1:PublishingStartDate" minOccurs="0"/>
                <xsd:element ref="ns1:PublishingExpirationDat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3c7d5-2370-4508-91b6-50cb63f9b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5d2f2c-9a4c-41a7-ab2f-56dfb70416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a2bf0-ce11-40bc-8e46-71a986b8e8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06c1b4-644c-4d6d-856e-b16a912fdf0d}" ma:internalName="TaxCatchAll" ma:showField="CatchAllData" ma:web="11da2bf0-ce11-40bc-8e46-71a986b8e8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8C64B1-98B6-4D74-9556-C75D5B1F3DE4}">
  <ds:schemaRefs>
    <ds:schemaRef ds:uri="http://schemas.microsoft.com/sharepoint/v3/contenttype/forms"/>
  </ds:schemaRefs>
</ds:datastoreItem>
</file>

<file path=customXml/itemProps2.xml><?xml version="1.0" encoding="utf-8"?>
<ds:datastoreItem xmlns:ds="http://schemas.openxmlformats.org/officeDocument/2006/customXml" ds:itemID="{BEFA5211-458D-4BD8-9B1C-CD1D15E4EFF3}">
  <ds:schemaRefs>
    <ds:schemaRef ds:uri="http://schemas.openxmlformats.org/package/2006/metadata/core-properties"/>
    <ds:schemaRef ds:uri="11da2bf0-ce11-40bc-8e46-71a986b8e803"/>
    <ds:schemaRef ds:uri="http://schemas.microsoft.com/office/2006/documentManagement/types"/>
    <ds:schemaRef ds:uri="http://purl.org/dc/elements/1.1/"/>
    <ds:schemaRef ds:uri="http://purl.org/dc/terms/"/>
    <ds:schemaRef ds:uri="http://www.w3.org/XML/1998/namespace"/>
    <ds:schemaRef ds:uri="http://schemas.microsoft.com/sharepoint/v3"/>
    <ds:schemaRef ds:uri="http://schemas.microsoft.com/office/infopath/2007/PartnerControls"/>
    <ds:schemaRef ds:uri="99b3c7d5-2370-4508-91b6-50cb63f9baa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9ECFB1A-E5C1-453F-A35D-7A207C42F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b3c7d5-2370-4508-91b6-50cb63f9baab"/>
    <ds:schemaRef ds:uri="11da2bf0-ce11-40bc-8e46-71a986b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7801</TotalTime>
  <Words>816</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Abadi</vt:lpstr>
      <vt:lpstr>ADLaM Display</vt:lpstr>
      <vt:lpstr>Aptos SemiBold</vt:lpstr>
      <vt:lpstr>Arial</vt:lpstr>
      <vt:lpstr>Baguet Script</vt:lpstr>
      <vt:lpstr>Calibri</vt:lpstr>
      <vt:lpstr>Lucida Calligraphy</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DEYSEL</dc:creator>
  <cp:lastModifiedBy>Bradley DEYSEL</cp:lastModifiedBy>
  <cp:revision>902</cp:revision>
  <cp:lastPrinted>2024-09-30T15:28:11Z</cp:lastPrinted>
  <dcterms:created xsi:type="dcterms:W3CDTF">2022-07-08T05:33:16Z</dcterms:created>
  <dcterms:modified xsi:type="dcterms:W3CDTF">2025-09-09T08:51:59Z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0x01010020031675FD12EA4F91DA9223F3400AD8</vt:lpwstr>
  </property>
  <property fmtid="{D5CDD505-2E9C-101B-9397-08002B2CF9AE}" pid="3" name="MediaServiceImageTags">
    <vt:lpwstr/>
  </property>
</Properties>
</file>