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672" r:id="rId5"/>
    <p:sldMasterId id="2147483674" r:id="rId6"/>
    <p:sldMasterId id="2147483698" r:id="rId7"/>
    <p:sldMasterId id="2147483660" r:id="rId8"/>
  </p:sldMasterIdLst>
  <p:notesMasterIdLst>
    <p:notesMasterId r:id="rId66"/>
  </p:notesMasterIdLst>
  <p:sldIdLst>
    <p:sldId id="421" r:id="rId9"/>
    <p:sldId id="429" r:id="rId10"/>
    <p:sldId id="473" r:id="rId11"/>
    <p:sldId id="455" r:id="rId12"/>
    <p:sldId id="461" r:id="rId13"/>
    <p:sldId id="459" r:id="rId14"/>
    <p:sldId id="463" r:id="rId15"/>
    <p:sldId id="454" r:id="rId16"/>
    <p:sldId id="494" r:id="rId17"/>
    <p:sldId id="464" r:id="rId18"/>
    <p:sldId id="474" r:id="rId19"/>
    <p:sldId id="465" r:id="rId20"/>
    <p:sldId id="466" r:id="rId21"/>
    <p:sldId id="468" r:id="rId22"/>
    <p:sldId id="469" r:id="rId23"/>
    <p:sldId id="470" r:id="rId24"/>
    <p:sldId id="471" r:id="rId25"/>
    <p:sldId id="472" r:id="rId26"/>
    <p:sldId id="475" r:id="rId27"/>
    <p:sldId id="486" r:id="rId28"/>
    <p:sldId id="435" r:id="rId29"/>
    <p:sldId id="448" r:id="rId30"/>
    <p:sldId id="434" r:id="rId31"/>
    <p:sldId id="442" r:id="rId32"/>
    <p:sldId id="443" r:id="rId33"/>
    <p:sldId id="489" r:id="rId34"/>
    <p:sldId id="521" r:id="rId35"/>
    <p:sldId id="479" r:id="rId36"/>
    <p:sldId id="482" r:id="rId37"/>
    <p:sldId id="480" r:id="rId38"/>
    <p:sldId id="476" r:id="rId39"/>
    <p:sldId id="436" r:id="rId40"/>
    <p:sldId id="498" r:id="rId41"/>
    <p:sldId id="497" r:id="rId42"/>
    <p:sldId id="493" r:id="rId43"/>
    <p:sldId id="483" r:id="rId44"/>
    <p:sldId id="485" r:id="rId45"/>
    <p:sldId id="484" r:id="rId46"/>
    <p:sldId id="487" r:id="rId47"/>
    <p:sldId id="488" r:id="rId48"/>
    <p:sldId id="477" r:id="rId49"/>
    <p:sldId id="446" r:id="rId50"/>
    <p:sldId id="437" r:id="rId51"/>
    <p:sldId id="447" r:id="rId52"/>
    <p:sldId id="444" r:id="rId53"/>
    <p:sldId id="445" r:id="rId54"/>
    <p:sldId id="492" r:id="rId55"/>
    <p:sldId id="520" r:id="rId56"/>
    <p:sldId id="490" r:id="rId57"/>
    <p:sldId id="438" r:id="rId58"/>
    <p:sldId id="519" r:id="rId59"/>
    <p:sldId id="513" r:id="rId60"/>
    <p:sldId id="506" r:id="rId61"/>
    <p:sldId id="511" r:id="rId62"/>
    <p:sldId id="505" r:id="rId63"/>
    <p:sldId id="517" r:id="rId64"/>
    <p:sldId id="441" r:id="rId65"/>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0D5AD-A3F3-B703-C6C8-1AA559A9B6A1}" v="121" dt="2023-09-06T15:00:31.137"/>
    <p1510:client id="{3BD1678F-FFB1-5E0F-05FC-F90C253A3041}" v="329" dt="2023-09-11T08:54:23.194"/>
    <p1510:client id="{4979E0AE-DFD5-929F-902E-BB8E7CE261EA}" v="97" dt="2023-09-11T08:19:11.711"/>
    <p1510:client id="{7002AE33-B0BC-F871-939D-C4F901D1E7FA}" v="372" dt="2023-09-11T16:09:27.726"/>
    <p1510:client id="{92C7AE7C-4B87-8612-0B7A-E189D94F11A2}" v="18" dt="2023-09-11T15:08:46.537"/>
    <p1510:client id="{AAE71391-93C6-23BE-2155-6EEE17584D2E}" v="4" dt="2023-09-08T06:52:36.415"/>
    <p1510:client id="{B6EA66C7-8C4F-51A6-0F35-7067EF9E4E08}" v="401" dt="2023-09-11T15:25:28.405"/>
    <p1510:client id="{B94204D1-2E70-79D0-F7E3-487FD46E8009}" v="285" dt="2023-09-06T15:42:15.074"/>
    <p1510:client id="{D4FCDD83-0335-355D-FE53-1DF850E5AD37}" v="11" dt="2023-09-11T16:03:18.288"/>
    <p1510:client id="{E0BE1200-9AB7-0CB8-3A9C-89FD95E2D459}" v="96" dt="2023-09-11T15:58:56.877"/>
    <p1510:client id="{E6B130FA-6B52-342F-16DD-08B13DACE66B}" v="428" dt="2023-09-06T16:00:12.297"/>
    <p1510:client id="{EAA49BAB-4CAB-8062-020A-96A883AB3F27}" v="96" dt="2023-09-06T16:12:58.397"/>
    <p1510:client id="{F8D3D0B4-96F5-7FD8-CC0E-ACBAE4712364}" v="104" dt="2023-09-11T13:28:46.0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4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viewProps" Target="viewProps.xml"/><Relationship Id="rId7" Type="http://schemas.openxmlformats.org/officeDocument/2006/relationships/slideMaster" Target="slideMasters/slideMaster4.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ila Whelan" userId="S::swhelan@holytrinitycrawley.org.uk::90cdd50d-2723-439a-986a-5511b3cf7803" providerId="AD" clId="Web-{54C7D504-DD87-06A8-39B9-A3D90B3AE34A}"/>
    <pc:docChg chg="addSld modSld">
      <pc:chgData name="Sheila Whelan" userId="S::swhelan@holytrinitycrawley.org.uk::90cdd50d-2723-439a-986a-5511b3cf7803" providerId="AD" clId="Web-{54C7D504-DD87-06A8-39B9-A3D90B3AE34A}" dt="2022-09-22T11:59:19.623" v="10" actId="1076"/>
      <pc:docMkLst>
        <pc:docMk/>
      </pc:docMkLst>
      <pc:sldChg chg="modSp add replId">
        <pc:chgData name="Sheila Whelan" userId="S::swhelan@holytrinitycrawley.org.uk::90cdd50d-2723-439a-986a-5511b3cf7803" providerId="AD" clId="Web-{54C7D504-DD87-06A8-39B9-A3D90B3AE34A}" dt="2022-09-22T11:59:19.623" v="10" actId="1076"/>
        <pc:sldMkLst>
          <pc:docMk/>
          <pc:sldMk cId="4087784130" sldId="444"/>
        </pc:sldMkLst>
        <pc:spChg chg="mod">
          <ac:chgData name="Sheila Whelan" userId="S::swhelan@holytrinitycrawley.org.uk::90cdd50d-2723-439a-986a-5511b3cf7803" providerId="AD" clId="Web-{54C7D504-DD87-06A8-39B9-A3D90B3AE34A}" dt="2022-09-22T11:59:19.623" v="10" actId="1076"/>
          <ac:spMkLst>
            <pc:docMk/>
            <pc:sldMk cId="4087784130" sldId="444"/>
            <ac:spMk id="7" creationId="{19A29496-5B6B-0049-957A-29B3375E1C9F}"/>
          </ac:spMkLst>
        </pc:spChg>
      </pc:sldChg>
    </pc:docChg>
  </pc:docChgLst>
  <pc:docChgLst>
    <pc:chgData name="Sheila Whelan" userId="S::swhelan@holytrinitycrawley.org.uk::90cdd50d-2723-439a-986a-5511b3cf7803" providerId="AD" clId="Web-{C1E15578-F55C-B702-447B-8C05293FD86B}"/>
    <pc:docChg chg="modSld">
      <pc:chgData name="Sheila Whelan" userId="S::swhelan@holytrinitycrawley.org.uk::90cdd50d-2723-439a-986a-5511b3cf7803" providerId="AD" clId="Web-{C1E15578-F55C-B702-447B-8C05293FD86B}" dt="2022-10-10T15:20:10.078" v="5" actId="20577"/>
      <pc:docMkLst>
        <pc:docMk/>
      </pc:docMkLst>
      <pc:sldChg chg="modSp">
        <pc:chgData name="Sheila Whelan" userId="S::swhelan@holytrinitycrawley.org.uk::90cdd50d-2723-439a-986a-5511b3cf7803" providerId="AD" clId="Web-{C1E15578-F55C-B702-447B-8C05293FD86B}" dt="2022-10-10T15:20:10.078" v="5" actId="20577"/>
        <pc:sldMkLst>
          <pc:docMk/>
          <pc:sldMk cId="3788541580" sldId="484"/>
        </pc:sldMkLst>
        <pc:spChg chg="mod">
          <ac:chgData name="Sheila Whelan" userId="S::swhelan@holytrinitycrawley.org.uk::90cdd50d-2723-439a-986a-5511b3cf7803" providerId="AD" clId="Web-{C1E15578-F55C-B702-447B-8C05293FD86B}" dt="2022-10-10T15:20:10.078" v="5" actId="20577"/>
          <ac:spMkLst>
            <pc:docMk/>
            <pc:sldMk cId="3788541580" sldId="484"/>
            <ac:spMk id="8" creationId="{2198EF52-10B6-00AF-CF8C-2BE43CC97EA0}"/>
          </ac:spMkLst>
        </pc:spChg>
      </pc:sldChg>
    </pc:docChg>
  </pc:docChgLst>
  <pc:docChgLst>
    <pc:chgData name="Sheila Whelan" userId="S::swhelan@holytrinitycrawley.org.uk::90cdd50d-2723-439a-986a-5511b3cf7803" providerId="AD" clId="Web-{49F04A54-5D0E-9DD2-426E-AA9150B0FADF}"/>
    <pc:docChg chg="addSld modSld">
      <pc:chgData name="Sheila Whelan" userId="S::swhelan@holytrinitycrawley.org.uk::90cdd50d-2723-439a-986a-5511b3cf7803" providerId="AD" clId="Web-{49F04A54-5D0E-9DD2-426E-AA9150B0FADF}" dt="2022-10-05T10:33:40.820" v="143" actId="20577"/>
      <pc:docMkLst>
        <pc:docMk/>
      </pc:docMkLst>
      <pc:sldChg chg="addSp modSp">
        <pc:chgData name="Sheila Whelan" userId="S::swhelan@holytrinitycrawley.org.uk::90cdd50d-2723-439a-986a-5511b3cf7803" providerId="AD" clId="Web-{49F04A54-5D0E-9DD2-426E-AA9150B0FADF}" dt="2022-10-05T10:31:43.317" v="75" actId="1076"/>
        <pc:sldMkLst>
          <pc:docMk/>
          <pc:sldMk cId="793851814" sldId="437"/>
        </pc:sldMkLst>
        <pc:spChg chg="mod">
          <ac:chgData name="Sheila Whelan" userId="S::swhelan@holytrinitycrawley.org.uk::90cdd50d-2723-439a-986a-5511b3cf7803" providerId="AD" clId="Web-{49F04A54-5D0E-9DD2-426E-AA9150B0FADF}" dt="2022-10-05T09:37:03.811" v="13" actId="1076"/>
          <ac:spMkLst>
            <pc:docMk/>
            <pc:sldMk cId="793851814" sldId="437"/>
            <ac:spMk id="7" creationId="{19A29496-5B6B-0049-957A-29B3375E1C9F}"/>
          </ac:spMkLst>
        </pc:spChg>
        <pc:spChg chg="mod">
          <ac:chgData name="Sheila Whelan" userId="S::swhelan@holytrinitycrawley.org.uk::90cdd50d-2723-439a-986a-5511b3cf7803" providerId="AD" clId="Web-{49F04A54-5D0E-9DD2-426E-AA9150B0FADF}" dt="2022-10-05T10:31:43.317" v="75" actId="1076"/>
          <ac:spMkLst>
            <pc:docMk/>
            <pc:sldMk cId="793851814" sldId="437"/>
            <ac:spMk id="8" creationId="{2198EF52-10B6-00AF-CF8C-2BE43CC97EA0}"/>
          </ac:spMkLst>
        </pc:spChg>
        <pc:picChg chg="add mod">
          <ac:chgData name="Sheila Whelan" userId="S::swhelan@holytrinitycrawley.org.uk::90cdd50d-2723-439a-986a-5511b3cf7803" providerId="AD" clId="Web-{49F04A54-5D0E-9DD2-426E-AA9150B0FADF}" dt="2022-10-05T10:29:37.501" v="22" actId="1076"/>
          <ac:picMkLst>
            <pc:docMk/>
            <pc:sldMk cId="793851814" sldId="437"/>
            <ac:picMk id="9" creationId="{8615DD2E-294F-5FE4-F8BB-31A14F1CED47}"/>
          </ac:picMkLst>
        </pc:picChg>
        <pc:picChg chg="add mod">
          <ac:chgData name="Sheila Whelan" userId="S::swhelan@holytrinitycrawley.org.uk::90cdd50d-2723-439a-986a-5511b3cf7803" providerId="AD" clId="Web-{49F04A54-5D0E-9DD2-426E-AA9150B0FADF}" dt="2022-10-05T10:29:55.908" v="25" actId="1076"/>
          <ac:picMkLst>
            <pc:docMk/>
            <pc:sldMk cId="793851814" sldId="437"/>
            <ac:picMk id="10" creationId="{826BEE16-FA4A-0886-3CD3-D242734B071D}"/>
          </ac:picMkLst>
        </pc:picChg>
      </pc:sldChg>
      <pc:sldChg chg="modSp add replId">
        <pc:chgData name="Sheila Whelan" userId="S::swhelan@holytrinitycrawley.org.uk::90cdd50d-2723-439a-986a-5511b3cf7803" providerId="AD" clId="Web-{49F04A54-5D0E-9DD2-426E-AA9150B0FADF}" dt="2022-10-05T10:33:40.820" v="143" actId="20577"/>
        <pc:sldMkLst>
          <pc:docMk/>
          <pc:sldMk cId="2565553128" sldId="446"/>
        </pc:sldMkLst>
        <pc:spChg chg="mod">
          <ac:chgData name="Sheila Whelan" userId="S::swhelan@holytrinitycrawley.org.uk::90cdd50d-2723-439a-986a-5511b3cf7803" providerId="AD" clId="Web-{49F04A54-5D0E-9DD2-426E-AA9150B0FADF}" dt="2022-10-05T10:33:40.820" v="143" actId="20577"/>
          <ac:spMkLst>
            <pc:docMk/>
            <pc:sldMk cId="2565553128" sldId="446"/>
            <ac:spMk id="8" creationId="{2198EF52-10B6-00AF-CF8C-2BE43CC97EA0}"/>
          </ac:spMkLst>
        </pc:spChg>
        <pc:picChg chg="mod">
          <ac:chgData name="Sheila Whelan" userId="S::swhelan@holytrinitycrawley.org.uk::90cdd50d-2723-439a-986a-5511b3cf7803" providerId="AD" clId="Web-{49F04A54-5D0E-9DD2-426E-AA9150B0FADF}" dt="2022-10-05T10:31:54.286" v="77" actId="1076"/>
          <ac:picMkLst>
            <pc:docMk/>
            <pc:sldMk cId="2565553128" sldId="446"/>
            <ac:picMk id="10" creationId="{826BEE16-FA4A-0886-3CD3-D242734B071D}"/>
          </ac:picMkLst>
        </pc:picChg>
      </pc:sldChg>
    </pc:docChg>
  </pc:docChgLst>
  <pc:docChgLst>
    <pc:chgData name="Sheila Whelan" userId="S::swhelan@holytrinitycrawley.org.uk::90cdd50d-2723-439a-986a-5511b3cf7803" providerId="AD" clId="Web-{4CB36B7A-4177-CF01-0C16-D7D692A7F7C0}"/>
    <pc:docChg chg="modSld">
      <pc:chgData name="Sheila Whelan" userId="S::swhelan@holytrinitycrawley.org.uk::90cdd50d-2723-439a-986a-5511b3cf7803" providerId="AD" clId="Web-{4CB36B7A-4177-CF01-0C16-D7D692A7F7C0}" dt="2022-09-27T07:36:49.545" v="0" actId="20577"/>
      <pc:docMkLst>
        <pc:docMk/>
      </pc:docMkLst>
      <pc:sldChg chg="modSp">
        <pc:chgData name="Sheila Whelan" userId="S::swhelan@holytrinitycrawley.org.uk::90cdd50d-2723-439a-986a-5511b3cf7803" providerId="AD" clId="Web-{4CB36B7A-4177-CF01-0C16-D7D692A7F7C0}" dt="2022-09-27T07:36:49.545" v="0" actId="20577"/>
        <pc:sldMkLst>
          <pc:docMk/>
          <pc:sldMk cId="3329439738" sldId="445"/>
        </pc:sldMkLst>
        <pc:spChg chg="mod">
          <ac:chgData name="Sheila Whelan" userId="S::swhelan@holytrinitycrawley.org.uk::90cdd50d-2723-439a-986a-5511b3cf7803" providerId="AD" clId="Web-{4CB36B7A-4177-CF01-0C16-D7D692A7F7C0}" dt="2022-09-27T07:36:49.545" v="0" actId="20577"/>
          <ac:spMkLst>
            <pc:docMk/>
            <pc:sldMk cId="3329439738" sldId="445"/>
            <ac:spMk id="8" creationId="{2198EF52-10B6-00AF-CF8C-2BE43CC97EA0}"/>
          </ac:spMkLst>
        </pc:spChg>
      </pc:sldChg>
    </pc:docChg>
  </pc:docChgLst>
  <pc:docChgLst>
    <pc:chgData name="Andrew Cook" userId="S::acook@holytrinitycrawley.org.uk::eb51d605-2020-4f8c-811e-057055d803ef" providerId="AD" clId="Web-{E0BE1200-9AB7-0CB8-3A9C-89FD95E2D459}"/>
    <pc:docChg chg="addSld delSld modSld sldOrd modMainMaster">
      <pc:chgData name="Andrew Cook" userId="S::acook@holytrinitycrawley.org.uk::eb51d605-2020-4f8c-811e-057055d803ef" providerId="AD" clId="Web-{E0BE1200-9AB7-0CB8-3A9C-89FD95E2D459}" dt="2023-09-11T15:58:56.877" v="86"/>
      <pc:docMkLst>
        <pc:docMk/>
      </pc:docMkLst>
      <pc:sldChg chg="add del">
        <pc:chgData name="Andrew Cook" userId="S::acook@holytrinitycrawley.org.uk::eb51d605-2020-4f8c-811e-057055d803ef" providerId="AD" clId="Web-{E0BE1200-9AB7-0CB8-3A9C-89FD95E2D459}" dt="2023-09-11T15:57:58.438" v="83"/>
        <pc:sldMkLst>
          <pc:docMk/>
          <pc:sldMk cId="290555193" sldId="500"/>
        </pc:sldMkLst>
      </pc:sldChg>
      <pc:sldChg chg="add del">
        <pc:chgData name="Andrew Cook" userId="S::acook@holytrinitycrawley.org.uk::eb51d605-2020-4f8c-811e-057055d803ef" providerId="AD" clId="Web-{E0BE1200-9AB7-0CB8-3A9C-89FD95E2D459}" dt="2023-09-11T15:57:55.922" v="82"/>
        <pc:sldMkLst>
          <pc:docMk/>
          <pc:sldMk cId="4150833328" sldId="501"/>
        </pc:sldMkLst>
      </pc:sldChg>
      <pc:sldChg chg="add del">
        <pc:chgData name="Andrew Cook" userId="S::acook@holytrinitycrawley.org.uk::eb51d605-2020-4f8c-811e-057055d803ef" providerId="AD" clId="Web-{E0BE1200-9AB7-0CB8-3A9C-89FD95E2D459}" dt="2023-09-11T15:57:54.766" v="81"/>
        <pc:sldMkLst>
          <pc:docMk/>
          <pc:sldMk cId="737950235" sldId="502"/>
        </pc:sldMkLst>
      </pc:sldChg>
      <pc:sldChg chg="add del">
        <pc:chgData name="Andrew Cook" userId="S::acook@holytrinitycrawley.org.uk::eb51d605-2020-4f8c-811e-057055d803ef" providerId="AD" clId="Web-{E0BE1200-9AB7-0CB8-3A9C-89FD95E2D459}" dt="2023-09-11T15:57:54.078" v="80"/>
        <pc:sldMkLst>
          <pc:docMk/>
          <pc:sldMk cId="2129330665" sldId="503"/>
        </pc:sldMkLst>
      </pc:sldChg>
      <pc:sldChg chg="add del">
        <pc:chgData name="Andrew Cook" userId="S::acook@holytrinitycrawley.org.uk::eb51d605-2020-4f8c-811e-057055d803ef" providerId="AD" clId="Web-{E0BE1200-9AB7-0CB8-3A9C-89FD95E2D459}" dt="2023-09-11T15:57:52.578" v="79"/>
        <pc:sldMkLst>
          <pc:docMk/>
          <pc:sldMk cId="2868185980" sldId="504"/>
        </pc:sldMkLst>
      </pc:sldChg>
      <pc:sldChg chg="modSp add">
        <pc:chgData name="Andrew Cook" userId="S::acook@holytrinitycrawley.org.uk::eb51d605-2020-4f8c-811e-057055d803ef" providerId="AD" clId="Web-{E0BE1200-9AB7-0CB8-3A9C-89FD95E2D459}" dt="2023-09-11T15:56:14.951" v="78" actId="14100"/>
        <pc:sldMkLst>
          <pc:docMk/>
          <pc:sldMk cId="3067819158" sldId="505"/>
        </pc:sldMkLst>
        <pc:spChg chg="mod">
          <ac:chgData name="Andrew Cook" userId="S::acook@holytrinitycrawley.org.uk::eb51d605-2020-4f8c-811e-057055d803ef" providerId="AD" clId="Web-{E0BE1200-9AB7-0CB8-3A9C-89FD95E2D459}" dt="2023-09-11T15:56:14.951" v="78" actId="14100"/>
          <ac:spMkLst>
            <pc:docMk/>
            <pc:sldMk cId="3067819158" sldId="505"/>
            <ac:spMk id="3" creationId="{00000000-0000-0000-0000-000000000000}"/>
          </ac:spMkLst>
        </pc:spChg>
      </pc:sldChg>
      <pc:sldChg chg="modSp add ord">
        <pc:chgData name="Andrew Cook" userId="S::acook@holytrinitycrawley.org.uk::eb51d605-2020-4f8c-811e-057055d803ef" providerId="AD" clId="Web-{E0BE1200-9AB7-0CB8-3A9C-89FD95E2D459}" dt="2023-09-11T15:55:40.873" v="70" actId="14100"/>
        <pc:sldMkLst>
          <pc:docMk/>
          <pc:sldMk cId="3920183699" sldId="506"/>
        </pc:sldMkLst>
        <pc:spChg chg="mod">
          <ac:chgData name="Andrew Cook" userId="S::acook@holytrinitycrawley.org.uk::eb51d605-2020-4f8c-811e-057055d803ef" providerId="AD" clId="Web-{E0BE1200-9AB7-0CB8-3A9C-89FD95E2D459}" dt="2023-09-11T15:55:40.873" v="70" actId="14100"/>
          <ac:spMkLst>
            <pc:docMk/>
            <pc:sldMk cId="3920183699" sldId="506"/>
            <ac:spMk id="3" creationId="{00000000-0000-0000-0000-000000000000}"/>
          </ac:spMkLst>
        </pc:spChg>
      </pc:sldChg>
      <pc:sldChg chg="add del">
        <pc:chgData name="Andrew Cook" userId="S::acook@holytrinitycrawley.org.uk::eb51d605-2020-4f8c-811e-057055d803ef" providerId="AD" clId="Web-{E0BE1200-9AB7-0CB8-3A9C-89FD95E2D459}" dt="2023-09-11T15:55:30.232" v="69"/>
        <pc:sldMkLst>
          <pc:docMk/>
          <pc:sldMk cId="1504807499" sldId="507"/>
        </pc:sldMkLst>
      </pc:sldChg>
      <pc:sldChg chg="add del">
        <pc:chgData name="Andrew Cook" userId="S::acook@holytrinitycrawley.org.uk::eb51d605-2020-4f8c-811e-057055d803ef" providerId="AD" clId="Web-{E0BE1200-9AB7-0CB8-3A9C-89FD95E2D459}" dt="2023-09-11T15:55:04.028" v="63"/>
        <pc:sldMkLst>
          <pc:docMk/>
          <pc:sldMk cId="2900247994" sldId="508"/>
        </pc:sldMkLst>
      </pc:sldChg>
      <pc:sldChg chg="add del">
        <pc:chgData name="Andrew Cook" userId="S::acook@holytrinitycrawley.org.uk::eb51d605-2020-4f8c-811e-057055d803ef" providerId="AD" clId="Web-{E0BE1200-9AB7-0CB8-3A9C-89FD95E2D459}" dt="2023-09-11T15:54:40.309" v="59"/>
        <pc:sldMkLst>
          <pc:docMk/>
          <pc:sldMk cId="1418012501" sldId="509"/>
        </pc:sldMkLst>
      </pc:sldChg>
      <pc:sldChg chg="modSp add del">
        <pc:chgData name="Andrew Cook" userId="S::acook@holytrinitycrawley.org.uk::eb51d605-2020-4f8c-811e-057055d803ef" providerId="AD" clId="Web-{E0BE1200-9AB7-0CB8-3A9C-89FD95E2D459}" dt="2023-09-11T15:54:21.246" v="55"/>
        <pc:sldMkLst>
          <pc:docMk/>
          <pc:sldMk cId="2119675463" sldId="510"/>
        </pc:sldMkLst>
        <pc:spChg chg="mod">
          <ac:chgData name="Andrew Cook" userId="S::acook@holytrinitycrawley.org.uk::eb51d605-2020-4f8c-811e-057055d803ef" providerId="AD" clId="Web-{E0BE1200-9AB7-0CB8-3A9C-89FD95E2D459}" dt="2023-09-11T15:54:08.199" v="51" actId="20577"/>
          <ac:spMkLst>
            <pc:docMk/>
            <pc:sldMk cId="2119675463" sldId="510"/>
            <ac:spMk id="3" creationId="{00000000-0000-0000-0000-000000000000}"/>
          </ac:spMkLst>
        </pc:spChg>
      </pc:sldChg>
      <pc:sldChg chg="modSp add">
        <pc:chgData name="Andrew Cook" userId="S::acook@holytrinitycrawley.org.uk::eb51d605-2020-4f8c-811e-057055d803ef" providerId="AD" clId="Web-{E0BE1200-9AB7-0CB8-3A9C-89FD95E2D459}" dt="2023-09-11T15:56:00.561" v="77" actId="20577"/>
        <pc:sldMkLst>
          <pc:docMk/>
          <pc:sldMk cId="1617683957" sldId="511"/>
        </pc:sldMkLst>
        <pc:spChg chg="mod">
          <ac:chgData name="Andrew Cook" userId="S::acook@holytrinitycrawley.org.uk::eb51d605-2020-4f8c-811e-057055d803ef" providerId="AD" clId="Web-{E0BE1200-9AB7-0CB8-3A9C-89FD95E2D459}" dt="2023-09-11T15:56:00.561" v="77" actId="20577"/>
          <ac:spMkLst>
            <pc:docMk/>
            <pc:sldMk cId="1617683957" sldId="511"/>
            <ac:spMk id="3" creationId="{00000000-0000-0000-0000-000000000000}"/>
          </ac:spMkLst>
        </pc:spChg>
      </pc:sldChg>
      <pc:sldChg chg="modSp add del">
        <pc:chgData name="Andrew Cook" userId="S::acook@holytrinitycrawley.org.uk::eb51d605-2020-4f8c-811e-057055d803ef" providerId="AD" clId="Web-{E0BE1200-9AB7-0CB8-3A9C-89FD95E2D459}" dt="2023-09-11T15:52:50.697" v="40"/>
        <pc:sldMkLst>
          <pc:docMk/>
          <pc:sldMk cId="3255220020" sldId="512"/>
        </pc:sldMkLst>
        <pc:spChg chg="mod">
          <ac:chgData name="Andrew Cook" userId="S::acook@holytrinitycrawley.org.uk::eb51d605-2020-4f8c-811e-057055d803ef" providerId="AD" clId="Web-{E0BE1200-9AB7-0CB8-3A9C-89FD95E2D459}" dt="2023-09-11T15:52:18.322" v="34" actId="20577"/>
          <ac:spMkLst>
            <pc:docMk/>
            <pc:sldMk cId="3255220020" sldId="512"/>
            <ac:spMk id="3" creationId="{00000000-0000-0000-0000-000000000000}"/>
          </ac:spMkLst>
        </pc:spChg>
      </pc:sldChg>
      <pc:sldChg chg="modSp add">
        <pc:chgData name="Andrew Cook" userId="S::acook@holytrinitycrawley.org.uk::eb51d605-2020-4f8c-811e-057055d803ef" providerId="AD" clId="Web-{E0BE1200-9AB7-0CB8-3A9C-89FD95E2D459}" dt="2023-09-11T15:52:34.431" v="39" actId="14100"/>
        <pc:sldMkLst>
          <pc:docMk/>
          <pc:sldMk cId="1943660848" sldId="513"/>
        </pc:sldMkLst>
        <pc:spChg chg="mod">
          <ac:chgData name="Andrew Cook" userId="S::acook@holytrinitycrawley.org.uk::eb51d605-2020-4f8c-811e-057055d803ef" providerId="AD" clId="Web-{E0BE1200-9AB7-0CB8-3A9C-89FD95E2D459}" dt="2023-09-11T15:52:34.431" v="39" actId="14100"/>
          <ac:spMkLst>
            <pc:docMk/>
            <pc:sldMk cId="1943660848" sldId="513"/>
            <ac:spMk id="3" creationId="{00000000-0000-0000-0000-000000000000}"/>
          </ac:spMkLst>
        </pc:spChg>
      </pc:sldChg>
      <pc:sldChg chg="add del">
        <pc:chgData name="Andrew Cook" userId="S::acook@holytrinitycrawley.org.uk::eb51d605-2020-4f8c-811e-057055d803ef" providerId="AD" clId="Web-{E0BE1200-9AB7-0CB8-3A9C-89FD95E2D459}" dt="2023-09-11T15:51:08.398" v="25"/>
        <pc:sldMkLst>
          <pc:docMk/>
          <pc:sldMk cId="570713384" sldId="514"/>
        </pc:sldMkLst>
      </pc:sldChg>
      <pc:sldChg chg="add del">
        <pc:chgData name="Andrew Cook" userId="S::acook@holytrinitycrawley.org.uk::eb51d605-2020-4f8c-811e-057055d803ef" providerId="AD" clId="Web-{E0BE1200-9AB7-0CB8-3A9C-89FD95E2D459}" dt="2023-09-11T15:51:18.539" v="26"/>
        <pc:sldMkLst>
          <pc:docMk/>
          <pc:sldMk cId="1993801990" sldId="515"/>
        </pc:sldMkLst>
      </pc:sldChg>
      <pc:sldChg chg="add del">
        <pc:chgData name="Andrew Cook" userId="S::acook@holytrinitycrawley.org.uk::eb51d605-2020-4f8c-811e-057055d803ef" providerId="AD" clId="Web-{E0BE1200-9AB7-0CB8-3A9C-89FD95E2D459}" dt="2023-09-11T15:50:20.241" v="23"/>
        <pc:sldMkLst>
          <pc:docMk/>
          <pc:sldMk cId="3458574519" sldId="516"/>
        </pc:sldMkLst>
      </pc:sldChg>
      <pc:sldChg chg="modSp add ord">
        <pc:chgData name="Andrew Cook" userId="S::acook@holytrinitycrawley.org.uk::eb51d605-2020-4f8c-811e-057055d803ef" providerId="AD" clId="Web-{E0BE1200-9AB7-0CB8-3A9C-89FD95E2D459}" dt="2023-09-11T15:58:56.877" v="86"/>
        <pc:sldMkLst>
          <pc:docMk/>
          <pc:sldMk cId="1466924313" sldId="517"/>
        </pc:sldMkLst>
        <pc:spChg chg="mod">
          <ac:chgData name="Andrew Cook" userId="S::acook@holytrinitycrawley.org.uk::eb51d605-2020-4f8c-811e-057055d803ef" providerId="AD" clId="Web-{E0BE1200-9AB7-0CB8-3A9C-89FD95E2D459}" dt="2023-09-11T15:58:33.954" v="85" actId="14100"/>
          <ac:spMkLst>
            <pc:docMk/>
            <pc:sldMk cId="1466924313" sldId="517"/>
            <ac:spMk id="3" creationId="{00000000-0000-0000-0000-000000000000}"/>
          </ac:spMkLst>
        </pc:spChg>
      </pc:sldChg>
      <pc:sldChg chg="add del">
        <pc:chgData name="Andrew Cook" userId="S::acook@holytrinitycrawley.org.uk::eb51d605-2020-4f8c-811e-057055d803ef" providerId="AD" clId="Web-{E0BE1200-9AB7-0CB8-3A9C-89FD95E2D459}" dt="2023-09-11T15:50:12.053" v="22"/>
        <pc:sldMkLst>
          <pc:docMk/>
          <pc:sldMk cId="2231095998" sldId="518"/>
        </pc:sldMkLst>
      </pc:sldChg>
      <pc:sldChg chg="add">
        <pc:chgData name="Andrew Cook" userId="S::acook@holytrinitycrawley.org.uk::eb51d605-2020-4f8c-811e-057055d803ef" providerId="AD" clId="Web-{E0BE1200-9AB7-0CB8-3A9C-89FD95E2D459}" dt="2023-09-11T15:46:16.955" v="19"/>
        <pc:sldMkLst>
          <pc:docMk/>
          <pc:sldMk cId="240011716" sldId="519"/>
        </pc:sldMkLst>
      </pc:sldChg>
      <pc:sldChg chg="add del">
        <pc:chgData name="Andrew Cook" userId="S::acook@holytrinitycrawley.org.uk::eb51d605-2020-4f8c-811e-057055d803ef" providerId="AD" clId="Web-{E0BE1200-9AB7-0CB8-3A9C-89FD95E2D459}" dt="2023-09-11T15:48:31.239" v="21"/>
        <pc:sldMkLst>
          <pc:docMk/>
          <pc:sldMk cId="3516886456" sldId="520"/>
        </pc:sldMkLst>
      </pc:sldChg>
      <pc:sldMasterChg chg="modSldLayout">
        <pc:chgData name="Andrew Cook" userId="S::acook@holytrinitycrawley.org.uk::eb51d605-2020-4f8c-811e-057055d803ef" providerId="AD" clId="Web-{E0BE1200-9AB7-0CB8-3A9C-89FD95E2D459}" dt="2023-09-11T15:46:15.080" v="0"/>
        <pc:sldMasterMkLst>
          <pc:docMk/>
          <pc:sldMasterMk cId="2460954070" sldId="2147483660"/>
        </pc:sldMasterMkLst>
        <pc:sldLayoutChg chg="replId">
          <pc:chgData name="Andrew Cook" userId="S::acook@holytrinitycrawley.org.uk::eb51d605-2020-4f8c-811e-057055d803ef" providerId="AD" clId="Web-{E0BE1200-9AB7-0CB8-3A9C-89FD95E2D459}" dt="2023-09-11T15:46:15.080" v="0"/>
          <pc:sldLayoutMkLst>
            <pc:docMk/>
            <pc:sldMasterMk cId="2460954070" sldId="2147483660"/>
            <pc:sldLayoutMk cId="2385387890" sldId="2147483711"/>
          </pc:sldLayoutMkLst>
        </pc:sldLayoutChg>
        <pc:sldLayoutChg chg="replId">
          <pc:chgData name="Andrew Cook" userId="S::acook@holytrinitycrawley.org.uk::eb51d605-2020-4f8c-811e-057055d803ef" providerId="AD" clId="Web-{E0BE1200-9AB7-0CB8-3A9C-89FD95E2D459}" dt="2023-09-11T15:46:15.080" v="0"/>
          <pc:sldLayoutMkLst>
            <pc:docMk/>
            <pc:sldMasterMk cId="2460954070" sldId="2147483660"/>
            <pc:sldLayoutMk cId="2591524520" sldId="2147483712"/>
          </pc:sldLayoutMkLst>
        </pc:sldLayoutChg>
        <pc:sldLayoutChg chg="replId">
          <pc:chgData name="Andrew Cook" userId="S::acook@holytrinitycrawley.org.uk::eb51d605-2020-4f8c-811e-057055d803ef" providerId="AD" clId="Web-{E0BE1200-9AB7-0CB8-3A9C-89FD95E2D459}" dt="2023-09-11T15:46:15.080" v="0"/>
          <pc:sldLayoutMkLst>
            <pc:docMk/>
            <pc:sldMasterMk cId="2460954070" sldId="2147483660"/>
            <pc:sldLayoutMk cId="1203092039" sldId="2147483713"/>
          </pc:sldLayoutMkLst>
        </pc:sldLayoutChg>
        <pc:sldLayoutChg chg="replId">
          <pc:chgData name="Andrew Cook" userId="S::acook@holytrinitycrawley.org.uk::eb51d605-2020-4f8c-811e-057055d803ef" providerId="AD" clId="Web-{E0BE1200-9AB7-0CB8-3A9C-89FD95E2D459}" dt="2023-09-11T15:46:15.080" v="0"/>
          <pc:sldLayoutMkLst>
            <pc:docMk/>
            <pc:sldMasterMk cId="2460954070" sldId="2147483660"/>
            <pc:sldLayoutMk cId="3733172339" sldId="2147483714"/>
          </pc:sldLayoutMkLst>
        </pc:sldLayoutChg>
        <pc:sldLayoutChg chg="replId">
          <pc:chgData name="Andrew Cook" userId="S::acook@holytrinitycrawley.org.uk::eb51d605-2020-4f8c-811e-057055d803ef" providerId="AD" clId="Web-{E0BE1200-9AB7-0CB8-3A9C-89FD95E2D459}" dt="2023-09-11T15:46:15.080" v="0"/>
          <pc:sldLayoutMkLst>
            <pc:docMk/>
            <pc:sldMasterMk cId="2460954070" sldId="2147483660"/>
            <pc:sldLayoutMk cId="3210312558" sldId="2147483715"/>
          </pc:sldLayoutMkLst>
        </pc:sldLayoutChg>
        <pc:sldLayoutChg chg="replId">
          <pc:chgData name="Andrew Cook" userId="S::acook@holytrinitycrawley.org.uk::eb51d605-2020-4f8c-811e-057055d803ef" providerId="AD" clId="Web-{E0BE1200-9AB7-0CB8-3A9C-89FD95E2D459}" dt="2023-09-11T15:46:15.080" v="0"/>
          <pc:sldLayoutMkLst>
            <pc:docMk/>
            <pc:sldMasterMk cId="2460954070" sldId="2147483660"/>
            <pc:sldLayoutMk cId="3146388984" sldId="2147483716"/>
          </pc:sldLayoutMkLst>
        </pc:sldLayoutChg>
        <pc:sldLayoutChg chg="replId">
          <pc:chgData name="Andrew Cook" userId="S::acook@holytrinitycrawley.org.uk::eb51d605-2020-4f8c-811e-057055d803ef" providerId="AD" clId="Web-{E0BE1200-9AB7-0CB8-3A9C-89FD95E2D459}" dt="2023-09-11T15:46:15.080" v="0"/>
          <pc:sldLayoutMkLst>
            <pc:docMk/>
            <pc:sldMasterMk cId="2460954070" sldId="2147483660"/>
            <pc:sldLayoutMk cId="3171841454" sldId="2147483717"/>
          </pc:sldLayoutMkLst>
        </pc:sldLayoutChg>
        <pc:sldLayoutChg chg="replId">
          <pc:chgData name="Andrew Cook" userId="S::acook@holytrinitycrawley.org.uk::eb51d605-2020-4f8c-811e-057055d803ef" providerId="AD" clId="Web-{E0BE1200-9AB7-0CB8-3A9C-89FD95E2D459}" dt="2023-09-11T15:46:15.080" v="0"/>
          <pc:sldLayoutMkLst>
            <pc:docMk/>
            <pc:sldMasterMk cId="2460954070" sldId="2147483660"/>
            <pc:sldLayoutMk cId="1718958274" sldId="2147483718"/>
          </pc:sldLayoutMkLst>
        </pc:sldLayoutChg>
        <pc:sldLayoutChg chg="replId">
          <pc:chgData name="Andrew Cook" userId="S::acook@holytrinitycrawley.org.uk::eb51d605-2020-4f8c-811e-057055d803ef" providerId="AD" clId="Web-{E0BE1200-9AB7-0CB8-3A9C-89FD95E2D459}" dt="2023-09-11T15:46:15.080" v="0"/>
          <pc:sldLayoutMkLst>
            <pc:docMk/>
            <pc:sldMasterMk cId="2460954070" sldId="2147483660"/>
            <pc:sldLayoutMk cId="2202905451" sldId="2147483719"/>
          </pc:sldLayoutMkLst>
        </pc:sldLayoutChg>
        <pc:sldLayoutChg chg="replId">
          <pc:chgData name="Andrew Cook" userId="S::acook@holytrinitycrawley.org.uk::eb51d605-2020-4f8c-811e-057055d803ef" providerId="AD" clId="Web-{E0BE1200-9AB7-0CB8-3A9C-89FD95E2D459}" dt="2023-09-11T15:46:15.080" v="0"/>
          <pc:sldLayoutMkLst>
            <pc:docMk/>
            <pc:sldMasterMk cId="2460954070" sldId="2147483660"/>
            <pc:sldLayoutMk cId="3479445657" sldId="2147483720"/>
          </pc:sldLayoutMkLst>
        </pc:sldLayoutChg>
      </pc:sldMasterChg>
      <pc:sldMasterChg chg="addSldLayout">
        <pc:chgData name="Andrew Cook" userId="S::acook@holytrinitycrawley.org.uk::eb51d605-2020-4f8c-811e-057055d803ef" providerId="AD" clId="Web-{E0BE1200-9AB7-0CB8-3A9C-89FD95E2D459}" dt="2023-09-11T15:46:15.080" v="0"/>
        <pc:sldMasterMkLst>
          <pc:docMk/>
          <pc:sldMasterMk cId="0" sldId="2147483672"/>
        </pc:sldMasterMkLst>
        <pc:sldLayoutChg chg="add">
          <pc:chgData name="Andrew Cook" userId="S::acook@holytrinitycrawley.org.uk::eb51d605-2020-4f8c-811e-057055d803ef" providerId="AD" clId="Web-{E0BE1200-9AB7-0CB8-3A9C-89FD95E2D459}" dt="2023-09-11T15:46:15.080" v="0"/>
          <pc:sldLayoutMkLst>
            <pc:docMk/>
            <pc:sldMasterMk cId="0" sldId="2147483672"/>
            <pc:sldLayoutMk cId="0" sldId="2147483661"/>
          </pc:sldLayoutMkLst>
        </pc:sldLayoutChg>
        <pc:sldLayoutChg chg="add">
          <pc:chgData name="Andrew Cook" userId="S::acook@holytrinitycrawley.org.uk::eb51d605-2020-4f8c-811e-057055d803ef" providerId="AD" clId="Web-{E0BE1200-9AB7-0CB8-3A9C-89FD95E2D459}" dt="2023-09-11T15:46:15.080" v="0"/>
          <pc:sldLayoutMkLst>
            <pc:docMk/>
            <pc:sldMasterMk cId="0" sldId="2147483672"/>
            <pc:sldLayoutMk cId="0" sldId="2147483663"/>
          </pc:sldLayoutMkLst>
        </pc:sldLayoutChg>
        <pc:sldLayoutChg chg="add">
          <pc:chgData name="Andrew Cook" userId="S::acook@holytrinitycrawley.org.uk::eb51d605-2020-4f8c-811e-057055d803ef" providerId="AD" clId="Web-{E0BE1200-9AB7-0CB8-3A9C-89FD95E2D459}" dt="2023-09-11T15:46:15.080" v="0"/>
          <pc:sldLayoutMkLst>
            <pc:docMk/>
            <pc:sldMasterMk cId="0" sldId="2147483672"/>
            <pc:sldLayoutMk cId="0" sldId="2147483664"/>
          </pc:sldLayoutMkLst>
        </pc:sldLayoutChg>
        <pc:sldLayoutChg chg="add">
          <pc:chgData name="Andrew Cook" userId="S::acook@holytrinitycrawley.org.uk::eb51d605-2020-4f8c-811e-057055d803ef" providerId="AD" clId="Web-{E0BE1200-9AB7-0CB8-3A9C-89FD95E2D459}" dt="2023-09-11T15:46:15.080" v="0"/>
          <pc:sldLayoutMkLst>
            <pc:docMk/>
            <pc:sldMasterMk cId="0" sldId="2147483672"/>
            <pc:sldLayoutMk cId="0" sldId="2147483665"/>
          </pc:sldLayoutMkLst>
        </pc:sldLayoutChg>
        <pc:sldLayoutChg chg="add">
          <pc:chgData name="Andrew Cook" userId="S::acook@holytrinitycrawley.org.uk::eb51d605-2020-4f8c-811e-057055d803ef" providerId="AD" clId="Web-{E0BE1200-9AB7-0CB8-3A9C-89FD95E2D459}" dt="2023-09-11T15:46:15.080" v="0"/>
          <pc:sldLayoutMkLst>
            <pc:docMk/>
            <pc:sldMasterMk cId="0" sldId="2147483672"/>
            <pc:sldLayoutMk cId="0" sldId="2147483666"/>
          </pc:sldLayoutMkLst>
        </pc:sldLayoutChg>
        <pc:sldLayoutChg chg="add">
          <pc:chgData name="Andrew Cook" userId="S::acook@holytrinitycrawley.org.uk::eb51d605-2020-4f8c-811e-057055d803ef" providerId="AD" clId="Web-{E0BE1200-9AB7-0CB8-3A9C-89FD95E2D459}" dt="2023-09-11T15:46:15.080" v="0"/>
          <pc:sldLayoutMkLst>
            <pc:docMk/>
            <pc:sldMasterMk cId="0" sldId="2147483672"/>
            <pc:sldLayoutMk cId="0" sldId="2147483667"/>
          </pc:sldLayoutMkLst>
        </pc:sldLayoutChg>
        <pc:sldLayoutChg chg="add">
          <pc:chgData name="Andrew Cook" userId="S::acook@holytrinitycrawley.org.uk::eb51d605-2020-4f8c-811e-057055d803ef" providerId="AD" clId="Web-{E0BE1200-9AB7-0CB8-3A9C-89FD95E2D459}" dt="2023-09-11T15:46:15.080" v="0"/>
          <pc:sldLayoutMkLst>
            <pc:docMk/>
            <pc:sldMasterMk cId="0" sldId="2147483672"/>
            <pc:sldLayoutMk cId="0" sldId="2147483668"/>
          </pc:sldLayoutMkLst>
        </pc:sldLayoutChg>
        <pc:sldLayoutChg chg="add">
          <pc:chgData name="Andrew Cook" userId="S::acook@holytrinitycrawley.org.uk::eb51d605-2020-4f8c-811e-057055d803ef" providerId="AD" clId="Web-{E0BE1200-9AB7-0CB8-3A9C-89FD95E2D459}" dt="2023-09-11T15:46:15.080" v="0"/>
          <pc:sldLayoutMkLst>
            <pc:docMk/>
            <pc:sldMasterMk cId="0" sldId="2147483672"/>
            <pc:sldLayoutMk cId="0" sldId="2147483669"/>
          </pc:sldLayoutMkLst>
        </pc:sldLayoutChg>
        <pc:sldLayoutChg chg="add">
          <pc:chgData name="Andrew Cook" userId="S::acook@holytrinitycrawley.org.uk::eb51d605-2020-4f8c-811e-057055d803ef" providerId="AD" clId="Web-{E0BE1200-9AB7-0CB8-3A9C-89FD95E2D459}" dt="2023-09-11T15:46:15.080" v="0"/>
          <pc:sldLayoutMkLst>
            <pc:docMk/>
            <pc:sldMasterMk cId="0" sldId="2147483672"/>
            <pc:sldLayoutMk cId="0" sldId="2147483670"/>
          </pc:sldLayoutMkLst>
        </pc:sldLayoutChg>
        <pc:sldLayoutChg chg="add">
          <pc:chgData name="Andrew Cook" userId="S::acook@holytrinitycrawley.org.uk::eb51d605-2020-4f8c-811e-057055d803ef" providerId="AD" clId="Web-{E0BE1200-9AB7-0CB8-3A9C-89FD95E2D459}" dt="2023-09-11T15:46:15.080" v="0"/>
          <pc:sldLayoutMkLst>
            <pc:docMk/>
            <pc:sldMasterMk cId="0" sldId="2147483672"/>
            <pc:sldLayoutMk cId="0" sldId="2147483671"/>
          </pc:sldLayoutMkLst>
        </pc:sldLayoutChg>
      </pc:sldMasterChg>
    </pc:docChg>
  </pc:docChgLst>
  <pc:docChgLst>
    <pc:chgData name="Richard Mullineux" userId="S::rmullineux@holytrinitycrawley.org.uk::535edb57-68a9-49a4-80af-ff037ee84773" providerId="AD" clId="Web-{065431C2-729B-3B0F-D841-0726D5873B66}"/>
    <pc:docChg chg="modSld">
      <pc:chgData name="Richard Mullineux" userId="S::rmullineux@holytrinitycrawley.org.uk::535edb57-68a9-49a4-80af-ff037ee84773" providerId="AD" clId="Web-{065431C2-729B-3B0F-D841-0726D5873B66}" dt="2022-09-05T16:17:17.854" v="10" actId="20577"/>
      <pc:docMkLst>
        <pc:docMk/>
      </pc:docMkLst>
      <pc:sldChg chg="modSp">
        <pc:chgData name="Richard Mullineux" userId="S::rmullineux@holytrinitycrawley.org.uk::535edb57-68a9-49a4-80af-ff037ee84773" providerId="AD" clId="Web-{065431C2-729B-3B0F-D841-0726D5873B66}" dt="2022-09-05T16:17:17.854" v="10" actId="20577"/>
        <pc:sldMkLst>
          <pc:docMk/>
          <pc:sldMk cId="673734029" sldId="436"/>
        </pc:sldMkLst>
        <pc:spChg chg="mod">
          <ac:chgData name="Richard Mullineux" userId="S::rmullineux@holytrinitycrawley.org.uk::535edb57-68a9-49a4-80af-ff037ee84773" providerId="AD" clId="Web-{065431C2-729B-3B0F-D841-0726D5873B66}" dt="2022-09-05T16:17:17.854" v="10" actId="20577"/>
          <ac:spMkLst>
            <pc:docMk/>
            <pc:sldMk cId="673734029" sldId="436"/>
            <ac:spMk id="7" creationId="{19A29496-5B6B-0049-957A-29B3375E1C9F}"/>
          </ac:spMkLst>
        </pc:spChg>
      </pc:sldChg>
    </pc:docChg>
  </pc:docChgLst>
  <pc:docChgLst>
    <pc:chgData name="Guest User" userId="S::urn:spo:anon#0b3204b285b0aba19b1faa519689c59c479d6daaaea2156685e21082eeb6c6d9::" providerId="AD" clId="Web-{8F67BDC2-D5BF-8764-F950-783B41DD18F1}"/>
    <pc:docChg chg="addSld modSld sldOrd">
      <pc:chgData name="Guest User" userId="S::urn:spo:anon#0b3204b285b0aba19b1faa519689c59c479d6daaaea2156685e21082eeb6c6d9::" providerId="AD" clId="Web-{8F67BDC2-D5BF-8764-F950-783B41DD18F1}" dt="2022-10-10T14:48:25.673" v="480" actId="20577"/>
      <pc:docMkLst>
        <pc:docMk/>
      </pc:docMkLst>
      <pc:sldChg chg="ord">
        <pc:chgData name="Guest User" userId="S::urn:spo:anon#0b3204b285b0aba19b1faa519689c59c479d6daaaea2156685e21082eeb6c6d9::" providerId="AD" clId="Web-{8F67BDC2-D5BF-8764-F950-783B41DD18F1}" dt="2022-10-10T14:41:37.270" v="205"/>
        <pc:sldMkLst>
          <pc:docMk/>
          <pc:sldMk cId="3049127539" sldId="435"/>
        </pc:sldMkLst>
      </pc:sldChg>
      <pc:sldChg chg="delSp modSp add replId">
        <pc:chgData name="Guest User" userId="S::urn:spo:anon#0b3204b285b0aba19b1faa519689c59c479d6daaaea2156685e21082eeb6c6d9::" providerId="AD" clId="Web-{8F67BDC2-D5BF-8764-F950-783B41DD18F1}" dt="2022-10-10T14:48:25.673" v="480" actId="20577"/>
        <pc:sldMkLst>
          <pc:docMk/>
          <pc:sldMk cId="1637415178" sldId="486"/>
        </pc:sldMkLst>
        <pc:spChg chg="mod">
          <ac:chgData name="Guest User" userId="S::urn:spo:anon#0b3204b285b0aba19b1faa519689c59c479d6daaaea2156685e21082eeb6c6d9::" providerId="AD" clId="Web-{8F67BDC2-D5BF-8764-F950-783B41DD18F1}" dt="2022-10-10T14:45:40.965" v="399" actId="14100"/>
          <ac:spMkLst>
            <pc:docMk/>
            <pc:sldMk cId="1637415178" sldId="486"/>
            <ac:spMk id="7" creationId="{19A29496-5B6B-0049-957A-29B3375E1C9F}"/>
          </ac:spMkLst>
        </pc:spChg>
        <pc:spChg chg="mod">
          <ac:chgData name="Guest User" userId="S::urn:spo:anon#0b3204b285b0aba19b1faa519689c59c479d6daaaea2156685e21082eeb6c6d9::" providerId="AD" clId="Web-{8F67BDC2-D5BF-8764-F950-783B41DD18F1}" dt="2022-10-10T14:48:25.673" v="480" actId="20577"/>
          <ac:spMkLst>
            <pc:docMk/>
            <pc:sldMk cId="1637415178" sldId="486"/>
            <ac:spMk id="8" creationId="{2198EF52-10B6-00AF-CF8C-2BE43CC97EA0}"/>
          </ac:spMkLst>
        </pc:spChg>
        <pc:graphicFrameChg chg="del mod modGraphic">
          <ac:chgData name="Guest User" userId="S::urn:spo:anon#0b3204b285b0aba19b1faa519689c59c479d6daaaea2156685e21082eeb6c6d9::" providerId="AD" clId="Web-{8F67BDC2-D5BF-8764-F950-783B41DD18F1}" dt="2022-10-10T14:40:52.612" v="148"/>
          <ac:graphicFrameMkLst>
            <pc:docMk/>
            <pc:sldMk cId="1637415178" sldId="486"/>
            <ac:graphicFrameMk id="12" creationId="{A1EF376C-01A9-B8D4-1AAC-F953351C1BC1}"/>
          </ac:graphicFrameMkLst>
        </pc:graphicFrameChg>
      </pc:sldChg>
    </pc:docChg>
  </pc:docChgLst>
  <pc:docChgLst>
    <pc:chgData name="Sheila Whelan" userId="S::swhelan@holytrinitycrawley.org.uk::90cdd50d-2723-439a-986a-5511b3cf7803" providerId="AD" clId="Web-{283DD5AD-2FD0-C7FE-A76A-16BD70404D9E}"/>
    <pc:docChg chg="addSld modSld">
      <pc:chgData name="Sheila Whelan" userId="S::swhelan@holytrinitycrawley.org.uk::90cdd50d-2723-439a-986a-5511b3cf7803" providerId="AD" clId="Web-{283DD5AD-2FD0-C7FE-A76A-16BD70404D9E}" dt="2022-10-10T11:19:08.484" v="19" actId="20577"/>
      <pc:docMkLst>
        <pc:docMk/>
      </pc:docMkLst>
      <pc:sldChg chg="delSp modSp new">
        <pc:chgData name="Sheila Whelan" userId="S::swhelan@holytrinitycrawley.org.uk::90cdd50d-2723-439a-986a-5511b3cf7803" providerId="AD" clId="Web-{283DD5AD-2FD0-C7FE-A76A-16BD70404D9E}" dt="2022-10-10T11:19:08.484" v="19" actId="20577"/>
        <pc:sldMkLst>
          <pc:docMk/>
          <pc:sldMk cId="2591229726" sldId="479"/>
        </pc:sldMkLst>
        <pc:spChg chg="mod">
          <ac:chgData name="Sheila Whelan" userId="S::swhelan@holytrinitycrawley.org.uk::90cdd50d-2723-439a-986a-5511b3cf7803" providerId="AD" clId="Web-{283DD5AD-2FD0-C7FE-A76A-16BD70404D9E}" dt="2022-10-10T11:19:08.484" v="19" actId="20577"/>
          <ac:spMkLst>
            <pc:docMk/>
            <pc:sldMk cId="2591229726" sldId="479"/>
            <ac:spMk id="2" creationId="{7BFF41FE-0224-E3E7-BD2C-66437AB8EA86}"/>
          </ac:spMkLst>
        </pc:spChg>
        <pc:spChg chg="del">
          <ac:chgData name="Sheila Whelan" userId="S::swhelan@holytrinitycrawley.org.uk::90cdd50d-2723-439a-986a-5511b3cf7803" providerId="AD" clId="Web-{283DD5AD-2FD0-C7FE-A76A-16BD70404D9E}" dt="2022-10-10T11:18:38.763" v="12"/>
          <ac:spMkLst>
            <pc:docMk/>
            <pc:sldMk cId="2591229726" sldId="479"/>
            <ac:spMk id="3" creationId="{A15489A6-A73A-975D-43B4-90132F38C175}"/>
          </ac:spMkLst>
        </pc:spChg>
      </pc:sldChg>
      <pc:sldChg chg="new">
        <pc:chgData name="Sheila Whelan" userId="S::swhelan@holytrinitycrawley.org.uk::90cdd50d-2723-439a-986a-5511b3cf7803" providerId="AD" clId="Web-{283DD5AD-2FD0-C7FE-A76A-16BD70404D9E}" dt="2022-10-10T11:19:00.999" v="17"/>
        <pc:sldMkLst>
          <pc:docMk/>
          <pc:sldMk cId="812171939" sldId="480"/>
        </pc:sldMkLst>
      </pc:sldChg>
    </pc:docChg>
  </pc:docChgLst>
  <pc:docChgLst>
    <pc:chgData name="Sandy Gardiner" userId="S::sgardiner@holytrinitycrawley.org.uk::b23c036a-7640-4cf5-bab7-2d3e0104b13f" providerId="AD" clId="Web-{028BB88E-95F1-468E-81C4-B695096CFE0A}"/>
    <pc:docChg chg="addSld delSld modSld sldOrd">
      <pc:chgData name="Sandy Gardiner" userId="S::sgardiner@holytrinitycrawley.org.uk::b23c036a-7640-4cf5-bab7-2d3e0104b13f" providerId="AD" clId="Web-{028BB88E-95F1-468E-81C4-B695096CFE0A}" dt="2022-09-23T12:51:03.689" v="103" actId="14100"/>
      <pc:docMkLst>
        <pc:docMk/>
      </pc:docMkLst>
      <pc:sldChg chg="modSp">
        <pc:chgData name="Sandy Gardiner" userId="S::sgardiner@holytrinitycrawley.org.uk::b23c036a-7640-4cf5-bab7-2d3e0104b13f" providerId="AD" clId="Web-{028BB88E-95F1-468E-81C4-B695096CFE0A}" dt="2022-09-23T12:51:03.689" v="103" actId="14100"/>
        <pc:sldMkLst>
          <pc:docMk/>
          <pc:sldMk cId="4087784130" sldId="444"/>
        </pc:sldMkLst>
        <pc:spChg chg="mod">
          <ac:chgData name="Sandy Gardiner" userId="S::sgardiner@holytrinitycrawley.org.uk::b23c036a-7640-4cf5-bab7-2d3e0104b13f" providerId="AD" clId="Web-{028BB88E-95F1-468E-81C4-B695096CFE0A}" dt="2022-09-23T12:51:03.689" v="103" actId="14100"/>
          <ac:spMkLst>
            <pc:docMk/>
            <pc:sldMk cId="4087784130" sldId="444"/>
            <ac:spMk id="8" creationId="{2198EF52-10B6-00AF-CF8C-2BE43CC97EA0}"/>
          </ac:spMkLst>
        </pc:spChg>
      </pc:sldChg>
      <pc:sldChg chg="modSp add replId">
        <pc:chgData name="Sandy Gardiner" userId="S::sgardiner@holytrinitycrawley.org.uk::b23c036a-7640-4cf5-bab7-2d3e0104b13f" providerId="AD" clId="Web-{028BB88E-95F1-468E-81C4-B695096CFE0A}" dt="2022-09-23T12:50:32.345" v="96" actId="20577"/>
        <pc:sldMkLst>
          <pc:docMk/>
          <pc:sldMk cId="3329439738" sldId="445"/>
        </pc:sldMkLst>
        <pc:spChg chg="mod">
          <ac:chgData name="Sandy Gardiner" userId="S::sgardiner@holytrinitycrawley.org.uk::b23c036a-7640-4cf5-bab7-2d3e0104b13f" providerId="AD" clId="Web-{028BB88E-95F1-468E-81C4-B695096CFE0A}" dt="2022-09-23T12:50:32.345" v="96" actId="20577"/>
          <ac:spMkLst>
            <pc:docMk/>
            <pc:sldMk cId="3329439738" sldId="445"/>
            <ac:spMk id="8" creationId="{2198EF52-10B6-00AF-CF8C-2BE43CC97EA0}"/>
          </ac:spMkLst>
        </pc:spChg>
      </pc:sldChg>
      <pc:sldChg chg="modSp add del ord replId">
        <pc:chgData name="Sandy Gardiner" userId="S::sgardiner@holytrinitycrawley.org.uk::b23c036a-7640-4cf5-bab7-2d3e0104b13f" providerId="AD" clId="Web-{028BB88E-95F1-468E-81C4-B695096CFE0A}" dt="2022-09-23T12:49:09.186" v="83"/>
        <pc:sldMkLst>
          <pc:docMk/>
          <pc:sldMk cId="3911588664" sldId="446"/>
        </pc:sldMkLst>
        <pc:spChg chg="mod">
          <ac:chgData name="Sandy Gardiner" userId="S::sgardiner@holytrinitycrawley.org.uk::b23c036a-7640-4cf5-bab7-2d3e0104b13f" providerId="AD" clId="Web-{028BB88E-95F1-468E-81C4-B695096CFE0A}" dt="2022-09-23T12:48:56.779" v="75" actId="20577"/>
          <ac:spMkLst>
            <pc:docMk/>
            <pc:sldMk cId="3911588664" sldId="446"/>
            <ac:spMk id="8" creationId="{2198EF52-10B6-00AF-CF8C-2BE43CC97EA0}"/>
          </ac:spMkLst>
        </pc:spChg>
      </pc:sldChg>
    </pc:docChg>
  </pc:docChgLst>
  <pc:docChgLst>
    <pc:chgData name="Sheila Whelan" userId="S::swhelan@holytrinitycrawley.org.uk::90cdd50d-2723-439a-986a-5511b3cf7803" providerId="AD" clId="Web-{EAA49BAB-4CAB-8062-020A-96A883AB3F27}"/>
    <pc:docChg chg="addSld delSld modSld">
      <pc:chgData name="Sheila Whelan" userId="S::swhelan@holytrinitycrawley.org.uk::90cdd50d-2723-439a-986a-5511b3cf7803" providerId="AD" clId="Web-{EAA49BAB-4CAB-8062-020A-96A883AB3F27}" dt="2023-09-06T16:12:58.397" v="93" actId="20577"/>
      <pc:docMkLst>
        <pc:docMk/>
      </pc:docMkLst>
      <pc:sldChg chg="modSp">
        <pc:chgData name="Sheila Whelan" userId="S::swhelan@holytrinitycrawley.org.uk::90cdd50d-2723-439a-986a-5511b3cf7803" providerId="AD" clId="Web-{EAA49BAB-4CAB-8062-020A-96A883AB3F27}" dt="2023-09-06T16:11:53.926" v="72" actId="20577"/>
        <pc:sldMkLst>
          <pc:docMk/>
          <pc:sldMk cId="2538982788" sldId="476"/>
        </pc:sldMkLst>
        <pc:spChg chg="mod">
          <ac:chgData name="Sheila Whelan" userId="S::swhelan@holytrinitycrawley.org.uk::90cdd50d-2723-439a-986a-5511b3cf7803" providerId="AD" clId="Web-{EAA49BAB-4CAB-8062-020A-96A883AB3F27}" dt="2023-09-06T16:11:53.926" v="72" actId="20577"/>
          <ac:spMkLst>
            <pc:docMk/>
            <pc:sldMk cId="2538982788" sldId="476"/>
            <ac:spMk id="2" creationId="{79852D64-3DF0-D7BF-FDF1-49CA57F412B1}"/>
          </ac:spMkLst>
        </pc:spChg>
      </pc:sldChg>
      <pc:sldChg chg="modSp">
        <pc:chgData name="Sheila Whelan" userId="S::swhelan@holytrinitycrawley.org.uk::90cdd50d-2723-439a-986a-5511b3cf7803" providerId="AD" clId="Web-{EAA49BAB-4CAB-8062-020A-96A883AB3F27}" dt="2023-09-06T16:12:00.270" v="73" actId="20577"/>
        <pc:sldMkLst>
          <pc:docMk/>
          <pc:sldMk cId="1147386457" sldId="477"/>
        </pc:sldMkLst>
        <pc:spChg chg="mod">
          <ac:chgData name="Sheila Whelan" userId="S::swhelan@holytrinitycrawley.org.uk::90cdd50d-2723-439a-986a-5511b3cf7803" providerId="AD" clId="Web-{EAA49BAB-4CAB-8062-020A-96A883AB3F27}" dt="2023-09-06T16:12:00.270" v="73" actId="20577"/>
          <ac:spMkLst>
            <pc:docMk/>
            <pc:sldMk cId="1147386457" sldId="477"/>
            <ac:spMk id="2" creationId="{8B67A53D-6EE6-6978-79E3-3B973F85297B}"/>
          </ac:spMkLst>
        </pc:spChg>
      </pc:sldChg>
      <pc:sldChg chg="modSp del">
        <pc:chgData name="Sheila Whelan" userId="S::swhelan@holytrinitycrawley.org.uk::90cdd50d-2723-439a-986a-5511b3cf7803" providerId="AD" clId="Web-{EAA49BAB-4CAB-8062-020A-96A883AB3F27}" dt="2023-09-06T16:12:15.021" v="74"/>
        <pc:sldMkLst>
          <pc:docMk/>
          <pc:sldMk cId="1558607411" sldId="478"/>
        </pc:sldMkLst>
        <pc:spChg chg="mod">
          <ac:chgData name="Sheila Whelan" userId="S::swhelan@holytrinitycrawley.org.uk::90cdd50d-2723-439a-986a-5511b3cf7803" providerId="AD" clId="Web-{EAA49BAB-4CAB-8062-020A-96A883AB3F27}" dt="2023-09-06T16:11:29.081" v="46" actId="20577"/>
          <ac:spMkLst>
            <pc:docMk/>
            <pc:sldMk cId="1558607411" sldId="478"/>
            <ac:spMk id="2" creationId="{8442262A-FD40-212E-527A-4E4D5EA4DDB3}"/>
          </ac:spMkLst>
        </pc:spChg>
      </pc:sldChg>
      <pc:sldChg chg="modSp add replId">
        <pc:chgData name="Sheila Whelan" userId="S::swhelan@holytrinitycrawley.org.uk::90cdd50d-2723-439a-986a-5511b3cf7803" providerId="AD" clId="Web-{EAA49BAB-4CAB-8062-020A-96A883AB3F27}" dt="2023-09-06T16:12:58.397" v="93" actId="20577"/>
        <pc:sldMkLst>
          <pc:docMk/>
          <pc:sldMk cId="2304621946" sldId="492"/>
        </pc:sldMkLst>
        <pc:spChg chg="mod">
          <ac:chgData name="Sheila Whelan" userId="S::swhelan@holytrinitycrawley.org.uk::90cdd50d-2723-439a-986a-5511b3cf7803" providerId="AD" clId="Web-{EAA49BAB-4CAB-8062-020A-96A883AB3F27}" dt="2023-09-06T16:12:58.397" v="93" actId="20577"/>
          <ac:spMkLst>
            <pc:docMk/>
            <pc:sldMk cId="2304621946" sldId="492"/>
            <ac:spMk id="2" creationId="{8B67A53D-6EE6-6978-79E3-3B973F85297B}"/>
          </ac:spMkLst>
        </pc:spChg>
      </pc:sldChg>
    </pc:docChg>
  </pc:docChgLst>
  <pc:docChgLst>
    <pc:chgData name="Richard Mullineux" userId="S::rmullineux@holytrinitycrawley.org.uk::535edb57-68a9-49a4-80af-ff037ee84773" providerId="AD" clId="Web-{4DC9CA56-614C-7C19-5D69-992F490BD373}"/>
    <pc:docChg chg="modSld">
      <pc:chgData name="Richard Mullineux" userId="S::rmullineux@holytrinitycrawley.org.uk::535edb57-68a9-49a4-80af-ff037ee84773" providerId="AD" clId="Web-{4DC9CA56-614C-7C19-5D69-992F490BD373}" dt="2022-10-03T09:26:36.103" v="3" actId="20577"/>
      <pc:docMkLst>
        <pc:docMk/>
      </pc:docMkLst>
      <pc:sldChg chg="modSp">
        <pc:chgData name="Richard Mullineux" userId="S::rmullineux@holytrinitycrawley.org.uk::535edb57-68a9-49a4-80af-ff037ee84773" providerId="AD" clId="Web-{4DC9CA56-614C-7C19-5D69-992F490BD373}" dt="2022-10-03T09:26:36.103" v="3" actId="20577"/>
        <pc:sldMkLst>
          <pc:docMk/>
          <pc:sldMk cId="3542824209" sldId="421"/>
        </pc:sldMkLst>
        <pc:spChg chg="mod">
          <ac:chgData name="Richard Mullineux" userId="S::rmullineux@holytrinitycrawley.org.uk::535edb57-68a9-49a4-80af-ff037ee84773" providerId="AD" clId="Web-{4DC9CA56-614C-7C19-5D69-992F490BD373}" dt="2022-10-03T09:26:36.103" v="3" actId="20577"/>
          <ac:spMkLst>
            <pc:docMk/>
            <pc:sldMk cId="3542824209" sldId="421"/>
            <ac:spMk id="7" creationId="{19A29496-5B6B-0049-957A-29B3375E1C9F}"/>
          </ac:spMkLst>
        </pc:spChg>
      </pc:sldChg>
    </pc:docChg>
  </pc:docChgLst>
  <pc:docChgLst>
    <pc:chgData name="Sheila Whelan" userId="S::swhelan@holytrinitycrawley.org.uk::90cdd50d-2723-439a-986a-5511b3cf7803" providerId="AD" clId="Web-{3BD1678F-FFB1-5E0F-05FC-F90C253A3041}"/>
    <pc:docChg chg="addSld delSld modSld">
      <pc:chgData name="Sheila Whelan" userId="S::swhelan@holytrinitycrawley.org.uk::90cdd50d-2723-439a-986a-5511b3cf7803" providerId="AD" clId="Web-{3BD1678F-FFB1-5E0F-05FC-F90C253A3041}" dt="2023-09-11T08:54:23.194" v="183" actId="20577"/>
      <pc:docMkLst>
        <pc:docMk/>
      </pc:docMkLst>
      <pc:sldChg chg="addSp delSp modSp">
        <pc:chgData name="Sheila Whelan" userId="S::swhelan@holytrinitycrawley.org.uk::90cdd50d-2723-439a-986a-5511b3cf7803" providerId="AD" clId="Web-{3BD1678F-FFB1-5E0F-05FC-F90C253A3041}" dt="2023-09-11T08:54:23.194" v="183" actId="20577"/>
        <pc:sldMkLst>
          <pc:docMk/>
          <pc:sldMk cId="673734029" sldId="436"/>
        </pc:sldMkLst>
        <pc:spChg chg="mod">
          <ac:chgData name="Sheila Whelan" userId="S::swhelan@holytrinitycrawley.org.uk::90cdd50d-2723-439a-986a-5511b3cf7803" providerId="AD" clId="Web-{3BD1678F-FFB1-5E0F-05FC-F90C253A3041}" dt="2023-09-11T08:54:23.194" v="183" actId="20577"/>
          <ac:spMkLst>
            <pc:docMk/>
            <pc:sldMk cId="673734029" sldId="436"/>
            <ac:spMk id="7" creationId="{19A29496-5B6B-0049-957A-29B3375E1C9F}"/>
          </ac:spMkLst>
        </pc:spChg>
        <pc:spChg chg="del mod">
          <ac:chgData name="Sheila Whelan" userId="S::swhelan@holytrinitycrawley.org.uk::90cdd50d-2723-439a-986a-5511b3cf7803" providerId="AD" clId="Web-{3BD1678F-FFB1-5E0F-05FC-F90C253A3041}" dt="2023-09-11T08:54:01.193" v="177"/>
          <ac:spMkLst>
            <pc:docMk/>
            <pc:sldMk cId="673734029" sldId="436"/>
            <ac:spMk id="8" creationId="{2198EF52-10B6-00AF-CF8C-2BE43CC97EA0}"/>
          </ac:spMkLst>
        </pc:spChg>
        <pc:picChg chg="del">
          <ac:chgData name="Sheila Whelan" userId="S::swhelan@holytrinitycrawley.org.uk::90cdd50d-2723-439a-986a-5511b3cf7803" providerId="AD" clId="Web-{3BD1678F-FFB1-5E0F-05FC-F90C253A3041}" dt="2023-09-11T08:52:22.550" v="75"/>
          <ac:picMkLst>
            <pc:docMk/>
            <pc:sldMk cId="673734029" sldId="436"/>
            <ac:picMk id="9" creationId="{2E70F52B-A5F2-BE77-C182-C8220DE97D35}"/>
          </ac:picMkLst>
        </pc:picChg>
        <pc:picChg chg="add mod">
          <ac:chgData name="Sheila Whelan" userId="S::swhelan@holytrinitycrawley.org.uk::90cdd50d-2723-439a-986a-5511b3cf7803" providerId="AD" clId="Web-{3BD1678F-FFB1-5E0F-05FC-F90C253A3041}" dt="2023-09-11T08:54:08.178" v="179" actId="1076"/>
          <ac:picMkLst>
            <pc:docMk/>
            <pc:sldMk cId="673734029" sldId="436"/>
            <ac:picMk id="10" creationId="{BCEEBB57-7864-BEBE-0271-505CFA9335A8}"/>
          </ac:picMkLst>
        </pc:picChg>
      </pc:sldChg>
      <pc:sldChg chg="modSp">
        <pc:chgData name="Sheila Whelan" userId="S::swhelan@holytrinitycrawley.org.uk::90cdd50d-2723-439a-986a-5511b3cf7803" providerId="AD" clId="Web-{3BD1678F-FFB1-5E0F-05FC-F90C253A3041}" dt="2023-09-11T08:45:05.709" v="61" actId="20577"/>
        <pc:sldMkLst>
          <pc:docMk/>
          <pc:sldMk cId="793851814" sldId="437"/>
        </pc:sldMkLst>
        <pc:spChg chg="mod">
          <ac:chgData name="Sheila Whelan" userId="S::swhelan@holytrinitycrawley.org.uk::90cdd50d-2723-439a-986a-5511b3cf7803" providerId="AD" clId="Web-{3BD1678F-FFB1-5E0F-05FC-F90C253A3041}" dt="2023-09-11T08:45:05.709" v="61" actId="20577"/>
          <ac:spMkLst>
            <pc:docMk/>
            <pc:sldMk cId="793851814" sldId="437"/>
            <ac:spMk id="8" creationId="{2198EF52-10B6-00AF-CF8C-2BE43CC97EA0}"/>
          </ac:spMkLst>
        </pc:spChg>
        <pc:picChg chg="mod">
          <ac:chgData name="Sheila Whelan" userId="S::swhelan@holytrinitycrawley.org.uk::90cdd50d-2723-439a-986a-5511b3cf7803" providerId="AD" clId="Web-{3BD1678F-FFB1-5E0F-05FC-F90C253A3041}" dt="2023-09-11T08:22:24.639" v="24" actId="1076"/>
          <ac:picMkLst>
            <pc:docMk/>
            <pc:sldMk cId="793851814" sldId="437"/>
            <ac:picMk id="11" creationId="{6501D507-2000-93CA-3AD2-3F9FE9C1B610}"/>
          </ac:picMkLst>
        </pc:picChg>
        <pc:picChg chg="mod">
          <ac:chgData name="Sheila Whelan" userId="S::swhelan@holytrinitycrawley.org.uk::90cdd50d-2723-439a-986a-5511b3cf7803" providerId="AD" clId="Web-{3BD1678F-FFB1-5E0F-05FC-F90C253A3041}" dt="2023-09-11T08:22:27.154" v="25" actId="1076"/>
          <ac:picMkLst>
            <pc:docMk/>
            <pc:sldMk cId="793851814" sldId="437"/>
            <ac:picMk id="12" creationId="{ED456E97-8596-37C8-8C6B-110184CE66E2}"/>
          </ac:picMkLst>
        </pc:picChg>
      </pc:sldChg>
      <pc:sldChg chg="modSp">
        <pc:chgData name="Sheila Whelan" userId="S::swhelan@holytrinitycrawley.org.uk::90cdd50d-2723-439a-986a-5511b3cf7803" providerId="AD" clId="Web-{3BD1678F-FFB1-5E0F-05FC-F90C253A3041}" dt="2023-09-11T08:25:14.190" v="36" actId="20577"/>
        <pc:sldMkLst>
          <pc:docMk/>
          <pc:sldMk cId="4087784130" sldId="444"/>
        </pc:sldMkLst>
        <pc:spChg chg="mod">
          <ac:chgData name="Sheila Whelan" userId="S::swhelan@holytrinitycrawley.org.uk::90cdd50d-2723-439a-986a-5511b3cf7803" providerId="AD" clId="Web-{3BD1678F-FFB1-5E0F-05FC-F90C253A3041}" dt="2023-09-11T08:25:14.190" v="36" actId="20577"/>
          <ac:spMkLst>
            <pc:docMk/>
            <pc:sldMk cId="4087784130" sldId="444"/>
            <ac:spMk id="8" creationId="{2198EF52-10B6-00AF-CF8C-2BE43CC97EA0}"/>
          </ac:spMkLst>
        </pc:spChg>
      </pc:sldChg>
      <pc:sldChg chg="modSp">
        <pc:chgData name="Sheila Whelan" userId="S::swhelan@holytrinitycrawley.org.uk::90cdd50d-2723-439a-986a-5511b3cf7803" providerId="AD" clId="Web-{3BD1678F-FFB1-5E0F-05FC-F90C253A3041}" dt="2023-09-11T08:25:29.988" v="38" actId="14100"/>
        <pc:sldMkLst>
          <pc:docMk/>
          <pc:sldMk cId="3329439738" sldId="445"/>
        </pc:sldMkLst>
        <pc:spChg chg="mod">
          <ac:chgData name="Sheila Whelan" userId="S::swhelan@holytrinitycrawley.org.uk::90cdd50d-2723-439a-986a-5511b3cf7803" providerId="AD" clId="Web-{3BD1678F-FFB1-5E0F-05FC-F90C253A3041}" dt="2023-09-11T08:25:29.988" v="38" actId="14100"/>
          <ac:spMkLst>
            <pc:docMk/>
            <pc:sldMk cId="3329439738" sldId="445"/>
            <ac:spMk id="8" creationId="{2198EF52-10B6-00AF-CF8C-2BE43CC97EA0}"/>
          </ac:spMkLst>
        </pc:spChg>
      </pc:sldChg>
      <pc:sldChg chg="addSp modSp">
        <pc:chgData name="Sheila Whelan" userId="S::swhelan@holytrinitycrawley.org.uk::90cdd50d-2723-439a-986a-5511b3cf7803" providerId="AD" clId="Web-{3BD1678F-FFB1-5E0F-05FC-F90C253A3041}" dt="2023-09-11T08:24:10.985" v="30" actId="1076"/>
        <pc:sldMkLst>
          <pc:docMk/>
          <pc:sldMk cId="1152580220" sldId="447"/>
        </pc:sldMkLst>
        <pc:spChg chg="mod">
          <ac:chgData name="Sheila Whelan" userId="S::swhelan@holytrinitycrawley.org.uk::90cdd50d-2723-439a-986a-5511b3cf7803" providerId="AD" clId="Web-{3BD1678F-FFB1-5E0F-05FC-F90C253A3041}" dt="2023-09-11T08:24:10.985" v="30" actId="1076"/>
          <ac:spMkLst>
            <pc:docMk/>
            <pc:sldMk cId="1152580220" sldId="447"/>
            <ac:spMk id="8" creationId="{2198EF52-10B6-00AF-CF8C-2BE43CC97EA0}"/>
          </ac:spMkLst>
        </pc:spChg>
        <pc:picChg chg="add mod">
          <ac:chgData name="Sheila Whelan" userId="S::swhelan@holytrinitycrawley.org.uk::90cdd50d-2723-439a-986a-5511b3cf7803" providerId="AD" clId="Web-{3BD1678F-FFB1-5E0F-05FC-F90C253A3041}" dt="2023-09-11T08:24:01.001" v="29" actId="1076"/>
          <ac:picMkLst>
            <pc:docMk/>
            <pc:sldMk cId="1152580220" sldId="447"/>
            <ac:picMk id="9" creationId="{04A73C23-EA8A-7882-B97B-F28D737B31F5}"/>
          </ac:picMkLst>
        </pc:picChg>
      </pc:sldChg>
      <pc:sldChg chg="modSp">
        <pc:chgData name="Sheila Whelan" userId="S::swhelan@holytrinitycrawley.org.uk::90cdd50d-2723-439a-986a-5511b3cf7803" providerId="AD" clId="Web-{3BD1678F-FFB1-5E0F-05FC-F90C253A3041}" dt="2023-09-11T08:33:04.563" v="55" actId="20577"/>
        <pc:sldMkLst>
          <pc:docMk/>
          <pc:sldMk cId="925195971" sldId="475"/>
        </pc:sldMkLst>
        <pc:spChg chg="mod">
          <ac:chgData name="Sheila Whelan" userId="S::swhelan@holytrinitycrawley.org.uk::90cdd50d-2723-439a-986a-5511b3cf7803" providerId="AD" clId="Web-{3BD1678F-FFB1-5E0F-05FC-F90C253A3041}" dt="2023-09-11T08:33:04.563" v="55" actId="20577"/>
          <ac:spMkLst>
            <pc:docMk/>
            <pc:sldMk cId="925195971" sldId="475"/>
            <ac:spMk id="2" creationId="{9C5CED2E-36AB-EDED-80BD-048A11040A48}"/>
          </ac:spMkLst>
        </pc:spChg>
      </pc:sldChg>
      <pc:sldChg chg="modSp">
        <pc:chgData name="Sheila Whelan" userId="S::swhelan@holytrinitycrawley.org.uk::90cdd50d-2723-439a-986a-5511b3cf7803" providerId="AD" clId="Web-{3BD1678F-FFB1-5E0F-05FC-F90C253A3041}" dt="2023-09-11T08:41:42.235" v="56"/>
        <pc:sldMkLst>
          <pc:docMk/>
          <pc:sldMk cId="1443932738" sldId="485"/>
        </pc:sldMkLst>
        <pc:spChg chg="mod">
          <ac:chgData name="Sheila Whelan" userId="S::swhelan@holytrinitycrawley.org.uk::90cdd50d-2723-439a-986a-5511b3cf7803" providerId="AD" clId="Web-{3BD1678F-FFB1-5E0F-05FC-F90C253A3041}" dt="2023-09-11T08:41:42.235" v="56"/>
          <ac:spMkLst>
            <pc:docMk/>
            <pc:sldMk cId="1443932738" sldId="485"/>
            <ac:spMk id="8" creationId="{2198EF52-10B6-00AF-CF8C-2BE43CC97EA0}"/>
          </ac:spMkLst>
        </pc:spChg>
      </pc:sldChg>
      <pc:sldChg chg="addSp delSp modSp">
        <pc:chgData name="Sheila Whelan" userId="S::swhelan@holytrinitycrawley.org.uk::90cdd50d-2723-439a-986a-5511b3cf7803" providerId="AD" clId="Web-{3BD1678F-FFB1-5E0F-05FC-F90C253A3041}" dt="2023-09-11T08:21:35.715" v="16" actId="1076"/>
        <pc:sldMkLst>
          <pc:docMk/>
          <pc:sldMk cId="3871920087" sldId="491"/>
        </pc:sldMkLst>
        <pc:spChg chg="mod">
          <ac:chgData name="Sheila Whelan" userId="S::swhelan@holytrinitycrawley.org.uk::90cdd50d-2723-439a-986a-5511b3cf7803" providerId="AD" clId="Web-{3BD1678F-FFB1-5E0F-05FC-F90C253A3041}" dt="2023-09-11T08:19:50.431" v="7" actId="1076"/>
          <ac:spMkLst>
            <pc:docMk/>
            <pc:sldMk cId="3871920087" sldId="491"/>
            <ac:spMk id="7" creationId="{19A29496-5B6B-0049-957A-29B3375E1C9F}"/>
          </ac:spMkLst>
        </pc:spChg>
        <pc:spChg chg="del mod">
          <ac:chgData name="Sheila Whelan" userId="S::swhelan@holytrinitycrawley.org.uk::90cdd50d-2723-439a-986a-5511b3cf7803" providerId="AD" clId="Web-{3BD1678F-FFB1-5E0F-05FC-F90C253A3041}" dt="2023-09-11T08:20:02.556" v="10"/>
          <ac:spMkLst>
            <pc:docMk/>
            <pc:sldMk cId="3871920087" sldId="491"/>
            <ac:spMk id="8" creationId="{2198EF52-10B6-00AF-CF8C-2BE43CC97EA0}"/>
          </ac:spMkLst>
        </pc:spChg>
        <pc:picChg chg="add del mod">
          <ac:chgData name="Sheila Whelan" userId="S::swhelan@holytrinitycrawley.org.uk::90cdd50d-2723-439a-986a-5511b3cf7803" providerId="AD" clId="Web-{3BD1678F-FFB1-5E0F-05FC-F90C253A3041}" dt="2023-09-11T08:21:17.715" v="13"/>
          <ac:picMkLst>
            <pc:docMk/>
            <pc:sldMk cId="3871920087" sldId="491"/>
            <ac:picMk id="9" creationId="{6BFF0FD1-F934-C74A-6299-3790EDE71650}"/>
          </ac:picMkLst>
        </pc:picChg>
        <pc:picChg chg="add mod">
          <ac:chgData name="Sheila Whelan" userId="S::swhelan@holytrinitycrawley.org.uk::90cdd50d-2723-439a-986a-5511b3cf7803" providerId="AD" clId="Web-{3BD1678F-FFB1-5E0F-05FC-F90C253A3041}" dt="2023-09-11T08:21:35.715" v="16" actId="1076"/>
          <ac:picMkLst>
            <pc:docMk/>
            <pc:sldMk cId="3871920087" sldId="491"/>
            <ac:picMk id="10" creationId="{BBD3EE9C-604C-0F9C-7D61-CBA3901055D4}"/>
          </ac:picMkLst>
        </pc:picChg>
      </pc:sldChg>
      <pc:sldChg chg="new del">
        <pc:chgData name="Sheila Whelan" userId="S::swhelan@holytrinitycrawley.org.uk::90cdd50d-2723-439a-986a-5511b3cf7803" providerId="AD" clId="Web-{3BD1678F-FFB1-5E0F-05FC-F90C253A3041}" dt="2023-09-11T08:52:02.112" v="63"/>
        <pc:sldMkLst>
          <pc:docMk/>
          <pc:sldMk cId="785734447" sldId="493"/>
        </pc:sldMkLst>
      </pc:sldChg>
      <pc:sldChg chg="add replId">
        <pc:chgData name="Sheila Whelan" userId="S::swhelan@holytrinitycrawley.org.uk::90cdd50d-2723-439a-986a-5511b3cf7803" providerId="AD" clId="Web-{3BD1678F-FFB1-5E0F-05FC-F90C253A3041}" dt="2023-09-11T08:52:06.299" v="64"/>
        <pc:sldMkLst>
          <pc:docMk/>
          <pc:sldMk cId="2429335676" sldId="493"/>
        </pc:sldMkLst>
      </pc:sldChg>
    </pc:docChg>
  </pc:docChgLst>
  <pc:docChgLst>
    <pc:chgData name="Sheila Whelan" userId="S::swhelan@holytrinitycrawley.org.uk::90cdd50d-2723-439a-986a-5511b3cf7803" providerId="AD" clId="Web-{D4FCDD83-0335-355D-FE53-1DF850E5AD37}"/>
    <pc:docChg chg="addSld delSld modSld">
      <pc:chgData name="Sheila Whelan" userId="S::swhelan@holytrinitycrawley.org.uk::90cdd50d-2723-439a-986a-5511b3cf7803" providerId="AD" clId="Web-{D4FCDD83-0335-355D-FE53-1DF850E5AD37}" dt="2023-09-11T16:03:18.288" v="7"/>
      <pc:docMkLst>
        <pc:docMk/>
      </pc:docMkLst>
      <pc:sldChg chg="del">
        <pc:chgData name="Sheila Whelan" userId="S::swhelan@holytrinitycrawley.org.uk::90cdd50d-2723-439a-986a-5511b3cf7803" providerId="AD" clId="Web-{D4FCDD83-0335-355D-FE53-1DF850E5AD37}" dt="2023-09-11T15:36:06.011" v="3"/>
        <pc:sldMkLst>
          <pc:docMk/>
          <pc:sldMk cId="2197112254" sldId="467"/>
        </pc:sldMkLst>
      </pc:sldChg>
      <pc:sldChg chg="modSp">
        <pc:chgData name="Sheila Whelan" userId="S::swhelan@holytrinitycrawley.org.uk::90cdd50d-2723-439a-986a-5511b3cf7803" providerId="AD" clId="Web-{D4FCDD83-0335-355D-FE53-1DF850E5AD37}" dt="2023-09-11T14:59:09.122" v="2" actId="20577"/>
        <pc:sldMkLst>
          <pc:docMk/>
          <pc:sldMk cId="3287082783" sldId="488"/>
        </pc:sldMkLst>
        <pc:spChg chg="mod">
          <ac:chgData name="Sheila Whelan" userId="S::swhelan@holytrinitycrawley.org.uk::90cdd50d-2723-439a-986a-5511b3cf7803" providerId="AD" clId="Web-{D4FCDD83-0335-355D-FE53-1DF850E5AD37}" dt="2023-09-11T14:59:09.122" v="2" actId="20577"/>
          <ac:spMkLst>
            <pc:docMk/>
            <pc:sldMk cId="3287082783" sldId="488"/>
            <ac:spMk id="8" creationId="{2198EF52-10B6-00AF-CF8C-2BE43CC97EA0}"/>
          </ac:spMkLst>
        </pc:spChg>
      </pc:sldChg>
      <pc:sldChg chg="del">
        <pc:chgData name="Sheila Whelan" userId="S::swhelan@holytrinitycrawley.org.uk::90cdd50d-2723-439a-986a-5511b3cf7803" providerId="AD" clId="Web-{D4FCDD83-0335-355D-FE53-1DF850E5AD37}" dt="2023-09-11T15:36:42.606" v="4"/>
        <pc:sldMkLst>
          <pc:docMk/>
          <pc:sldMk cId="3871920087" sldId="491"/>
        </pc:sldMkLst>
      </pc:sldChg>
      <pc:sldChg chg="add del">
        <pc:chgData name="Sheila Whelan" userId="S::swhelan@holytrinitycrawley.org.uk::90cdd50d-2723-439a-986a-5511b3cf7803" providerId="AD" clId="Web-{D4FCDD83-0335-355D-FE53-1DF850E5AD37}" dt="2023-09-11T16:03:06.600" v="6"/>
        <pc:sldMkLst>
          <pc:docMk/>
          <pc:sldMk cId="3086413071" sldId="499"/>
        </pc:sldMkLst>
      </pc:sldChg>
      <pc:sldChg chg="add">
        <pc:chgData name="Sheila Whelan" userId="S::swhelan@holytrinitycrawley.org.uk::90cdd50d-2723-439a-986a-5511b3cf7803" providerId="AD" clId="Web-{D4FCDD83-0335-355D-FE53-1DF850E5AD37}" dt="2023-09-11T16:03:18.288" v="7"/>
        <pc:sldMkLst>
          <pc:docMk/>
          <pc:sldMk cId="3815950740" sldId="520"/>
        </pc:sldMkLst>
      </pc:sldChg>
    </pc:docChg>
  </pc:docChgLst>
  <pc:docChgLst>
    <pc:chgData name="Demi Rees" userId="S::drees@holytrinitycrawley.org.uk::054f4854-7c3b-4034-88f4-3188c4becbad" providerId="AD" clId="Web-{0DE094F1-BE18-4F9A-1318-080BF68A1AB0}"/>
    <pc:docChg chg="addSld modSld sldOrd">
      <pc:chgData name="Demi Rees" userId="S::drees@holytrinitycrawley.org.uk::054f4854-7c3b-4034-88f4-3188c4becbad" providerId="AD" clId="Web-{0DE094F1-BE18-4F9A-1318-080BF68A1AB0}" dt="2022-09-20T15:11:51.989" v="520"/>
      <pc:docMkLst>
        <pc:docMk/>
      </pc:docMkLst>
      <pc:sldChg chg="addSp delSp modSp">
        <pc:chgData name="Demi Rees" userId="S::drees@holytrinitycrawley.org.uk::054f4854-7c3b-4034-88f4-3188c4becbad" providerId="AD" clId="Web-{0DE094F1-BE18-4F9A-1318-080BF68A1AB0}" dt="2022-09-20T13:53:42.494" v="178" actId="20577"/>
        <pc:sldMkLst>
          <pc:docMk/>
          <pc:sldMk cId="1509563451" sldId="434"/>
        </pc:sldMkLst>
        <pc:spChg chg="del mod">
          <ac:chgData name="Demi Rees" userId="S::drees@holytrinitycrawley.org.uk::054f4854-7c3b-4034-88f4-3188c4becbad" providerId="AD" clId="Web-{0DE094F1-BE18-4F9A-1318-080BF68A1AB0}" dt="2022-09-20T13:45:45.834" v="89"/>
          <ac:spMkLst>
            <pc:docMk/>
            <pc:sldMk cId="1509563451" sldId="434"/>
            <ac:spMk id="8" creationId="{2198EF52-10B6-00AF-CF8C-2BE43CC97EA0}"/>
          </ac:spMkLst>
        </pc:spChg>
        <pc:spChg chg="add mod">
          <ac:chgData name="Demi Rees" userId="S::drees@holytrinitycrawley.org.uk::054f4854-7c3b-4034-88f4-3188c4becbad" providerId="AD" clId="Web-{0DE094F1-BE18-4F9A-1318-080BF68A1AB0}" dt="2022-09-20T13:53:42.494" v="178" actId="20577"/>
          <ac:spMkLst>
            <pc:docMk/>
            <pc:sldMk cId="1509563451" sldId="434"/>
            <ac:spMk id="11" creationId="{48689BBA-9B93-43F3-DDCD-F6C5C1725E96}"/>
          </ac:spMkLst>
        </pc:spChg>
        <pc:spChg chg="add">
          <ac:chgData name="Demi Rees" userId="S::drees@holytrinitycrawley.org.uk::054f4854-7c3b-4034-88f4-3188c4becbad" providerId="AD" clId="Web-{0DE094F1-BE18-4F9A-1318-080BF68A1AB0}" dt="2022-09-20T13:45:46.163" v="90"/>
          <ac:spMkLst>
            <pc:docMk/>
            <pc:sldMk cId="1509563451" sldId="434"/>
            <ac:spMk id="13" creationId="{07E49E5D-8DEA-10E9-9212-96CCFCF3FD48}"/>
          </ac:spMkLst>
        </pc:spChg>
        <pc:picChg chg="add del mod">
          <ac:chgData name="Demi Rees" userId="S::drees@holytrinitycrawley.org.uk::054f4854-7c3b-4034-88f4-3188c4becbad" providerId="AD" clId="Web-{0DE094F1-BE18-4F9A-1318-080BF68A1AB0}" dt="2022-09-20T13:45:45.834" v="88"/>
          <ac:picMkLst>
            <pc:docMk/>
            <pc:sldMk cId="1509563451" sldId="434"/>
            <ac:picMk id="9" creationId="{80E7A3EF-64BC-11FB-3DC0-F0E6B53E447A}"/>
          </ac:picMkLst>
        </pc:picChg>
        <pc:picChg chg="add del mod">
          <ac:chgData name="Demi Rees" userId="S::drees@holytrinitycrawley.org.uk::054f4854-7c3b-4034-88f4-3188c4becbad" providerId="AD" clId="Web-{0DE094F1-BE18-4F9A-1318-080BF68A1AB0}" dt="2022-09-20T13:44:45.410" v="77"/>
          <ac:picMkLst>
            <pc:docMk/>
            <pc:sldMk cId="1509563451" sldId="434"/>
            <ac:picMk id="10" creationId="{56A3B0EE-C303-5FBA-3124-E934FABB1510}"/>
          </ac:picMkLst>
        </pc:picChg>
        <pc:picChg chg="add">
          <ac:chgData name="Demi Rees" userId="S::drees@holytrinitycrawley.org.uk::054f4854-7c3b-4034-88f4-3188c4becbad" providerId="AD" clId="Web-{0DE094F1-BE18-4F9A-1318-080BF68A1AB0}" dt="2022-09-20T13:45:46.163" v="90"/>
          <ac:picMkLst>
            <pc:docMk/>
            <pc:sldMk cId="1509563451" sldId="434"/>
            <ac:picMk id="12" creationId="{E27E498B-B490-5B4C-25EC-BD5D9446165F}"/>
          </ac:picMkLst>
        </pc:picChg>
      </pc:sldChg>
      <pc:sldChg chg="addSp delSp modSp ord">
        <pc:chgData name="Demi Rees" userId="S::drees@holytrinitycrawley.org.uk::054f4854-7c3b-4034-88f4-3188c4becbad" providerId="AD" clId="Web-{0DE094F1-BE18-4F9A-1318-080BF68A1AB0}" dt="2022-09-20T15:11:51.989" v="520"/>
        <pc:sldMkLst>
          <pc:docMk/>
          <pc:sldMk cId="3049127539" sldId="435"/>
        </pc:sldMkLst>
        <pc:spChg chg="mod">
          <ac:chgData name="Demi Rees" userId="S::drees@holytrinitycrawley.org.uk::054f4854-7c3b-4034-88f4-3188c4becbad" providerId="AD" clId="Web-{0DE094F1-BE18-4F9A-1318-080BF68A1AB0}" dt="2022-09-20T15:11:51.989" v="520"/>
          <ac:spMkLst>
            <pc:docMk/>
            <pc:sldMk cId="3049127539" sldId="435"/>
            <ac:spMk id="8" creationId="{2198EF52-10B6-00AF-CF8C-2BE43CC97EA0}"/>
          </ac:spMkLst>
        </pc:spChg>
        <pc:graphicFrameChg chg="add mod modGraphic">
          <ac:chgData name="Demi Rees" userId="S::drees@holytrinitycrawley.org.uk::054f4854-7c3b-4034-88f4-3188c4becbad" providerId="AD" clId="Web-{0DE094F1-BE18-4F9A-1318-080BF68A1AB0}" dt="2022-09-20T14:01:45.669" v="506" actId="1076"/>
          <ac:graphicFrameMkLst>
            <pc:docMk/>
            <pc:sldMk cId="3049127539" sldId="435"/>
            <ac:graphicFrameMk id="12" creationId="{A1EF376C-01A9-B8D4-1AAC-F953351C1BC1}"/>
          </ac:graphicFrameMkLst>
        </pc:graphicFrameChg>
        <pc:picChg chg="add del mod">
          <ac:chgData name="Demi Rees" userId="S::drees@holytrinitycrawley.org.uk::054f4854-7c3b-4034-88f4-3188c4becbad" providerId="AD" clId="Web-{0DE094F1-BE18-4F9A-1318-080BF68A1AB0}" dt="2022-09-20T13:44:11.378" v="61"/>
          <ac:picMkLst>
            <pc:docMk/>
            <pc:sldMk cId="3049127539" sldId="435"/>
            <ac:picMk id="9" creationId="{4AAC421A-737F-40F4-6334-8068D8C2CC13}"/>
          </ac:picMkLst>
        </pc:picChg>
        <pc:picChg chg="add del mod">
          <ac:chgData name="Demi Rees" userId="S::drees@holytrinitycrawley.org.uk::054f4854-7c3b-4034-88f4-3188c4becbad" providerId="AD" clId="Web-{0DE094F1-BE18-4F9A-1318-080BF68A1AB0}" dt="2022-09-20T13:44:51.910" v="81"/>
          <ac:picMkLst>
            <pc:docMk/>
            <pc:sldMk cId="3049127539" sldId="435"/>
            <ac:picMk id="10" creationId="{04167D1E-1D4E-0DED-9B31-D698B4C01354}"/>
          </ac:picMkLst>
        </pc:picChg>
        <pc:picChg chg="add del mod">
          <ac:chgData name="Demi Rees" userId="S::drees@holytrinitycrawley.org.uk::054f4854-7c3b-4034-88f4-3188c4becbad" providerId="AD" clId="Web-{0DE094F1-BE18-4F9A-1318-080BF68A1AB0}" dt="2022-09-20T13:46:21.945" v="98"/>
          <ac:picMkLst>
            <pc:docMk/>
            <pc:sldMk cId="3049127539" sldId="435"/>
            <ac:picMk id="11" creationId="{A8044354-07F9-0EE5-9696-7939F3017535}"/>
          </ac:picMkLst>
        </pc:picChg>
      </pc:sldChg>
      <pc:sldChg chg="addSp delSp modSp add replId">
        <pc:chgData name="Demi Rees" userId="S::drees@holytrinitycrawley.org.uk::054f4854-7c3b-4034-88f4-3188c4becbad" providerId="AD" clId="Web-{0DE094F1-BE18-4F9A-1318-080BF68A1AB0}" dt="2022-09-20T15:11:40.457" v="518" actId="1076"/>
        <pc:sldMkLst>
          <pc:docMk/>
          <pc:sldMk cId="799007756" sldId="442"/>
        </pc:sldMkLst>
        <pc:spChg chg="add mod">
          <ac:chgData name="Demi Rees" userId="S::drees@holytrinitycrawley.org.uk::054f4854-7c3b-4034-88f4-3188c4becbad" providerId="AD" clId="Web-{0DE094F1-BE18-4F9A-1318-080BF68A1AB0}" dt="2022-09-20T13:48:21.450" v="119" actId="1076"/>
          <ac:spMkLst>
            <pc:docMk/>
            <pc:sldMk cId="799007756" sldId="442"/>
            <ac:spMk id="9" creationId="{4681D71F-6292-F860-EEF5-A18059FB345F}"/>
          </ac:spMkLst>
        </pc:spChg>
        <pc:spChg chg="del">
          <ac:chgData name="Demi Rees" userId="S::drees@holytrinitycrawley.org.uk::054f4854-7c3b-4034-88f4-3188c4becbad" providerId="AD" clId="Web-{0DE094F1-BE18-4F9A-1318-080BF68A1AB0}" dt="2022-09-20T13:46:08.163" v="93"/>
          <ac:spMkLst>
            <pc:docMk/>
            <pc:sldMk cId="799007756" sldId="442"/>
            <ac:spMk id="11" creationId="{48689BBA-9B93-43F3-DDCD-F6C5C1725E96}"/>
          </ac:spMkLst>
        </pc:spChg>
        <pc:spChg chg="add">
          <ac:chgData name="Demi Rees" userId="S::drees@holytrinitycrawley.org.uk::054f4854-7c3b-4034-88f4-3188c4becbad" providerId="AD" clId="Web-{0DE094F1-BE18-4F9A-1318-080BF68A1AB0}" dt="2022-09-20T15:11:38.176" v="517"/>
          <ac:spMkLst>
            <pc:docMk/>
            <pc:sldMk cId="799007756" sldId="442"/>
            <ac:spMk id="11" creationId="{D41B5E15-CDA5-414A-2E72-B42ED13A7934}"/>
          </ac:spMkLst>
        </pc:spChg>
        <pc:spChg chg="del">
          <ac:chgData name="Demi Rees" userId="S::drees@holytrinitycrawley.org.uk::054f4854-7c3b-4034-88f4-3188c4becbad" providerId="AD" clId="Web-{0DE094F1-BE18-4F9A-1318-080BF68A1AB0}" dt="2022-09-20T13:46:13.445" v="96"/>
          <ac:spMkLst>
            <pc:docMk/>
            <pc:sldMk cId="799007756" sldId="442"/>
            <ac:spMk id="13" creationId="{07E49E5D-8DEA-10E9-9212-96CCFCF3FD48}"/>
          </ac:spMkLst>
        </pc:spChg>
        <pc:spChg chg="add del mod">
          <ac:chgData name="Demi Rees" userId="S::drees@holytrinitycrawley.org.uk::054f4854-7c3b-4034-88f4-3188c4becbad" providerId="AD" clId="Web-{0DE094F1-BE18-4F9A-1318-080BF68A1AB0}" dt="2022-09-20T13:46:50.712" v="109"/>
          <ac:spMkLst>
            <pc:docMk/>
            <pc:sldMk cId="799007756" sldId="442"/>
            <ac:spMk id="15" creationId="{2368BDAB-3F5D-FC09-D61B-B70BF3773858}"/>
          </ac:spMkLst>
        </pc:spChg>
        <pc:picChg chg="add mod">
          <ac:chgData name="Demi Rees" userId="S::drees@holytrinitycrawley.org.uk::054f4854-7c3b-4034-88f4-3188c4becbad" providerId="AD" clId="Web-{0DE094F1-BE18-4F9A-1318-080BF68A1AB0}" dt="2022-09-20T15:11:40.457" v="518" actId="1076"/>
          <ac:picMkLst>
            <pc:docMk/>
            <pc:sldMk cId="799007756" sldId="442"/>
            <ac:picMk id="8" creationId="{AB32B8F5-4144-1496-FAF8-A38E0E8CCB75}"/>
          </ac:picMkLst>
        </pc:picChg>
        <pc:picChg chg="add del mod">
          <ac:chgData name="Demi Rees" userId="S::drees@holytrinitycrawley.org.uk::054f4854-7c3b-4034-88f4-3188c4becbad" providerId="AD" clId="Web-{0DE094F1-BE18-4F9A-1318-080BF68A1AB0}" dt="2022-09-20T13:46:52.056" v="110"/>
          <ac:picMkLst>
            <pc:docMk/>
            <pc:sldMk cId="799007756" sldId="442"/>
            <ac:picMk id="10" creationId="{DA892041-E85F-1349-3469-86D60ED60DB2}"/>
          </ac:picMkLst>
        </pc:picChg>
        <pc:picChg chg="del">
          <ac:chgData name="Demi Rees" userId="S::drees@holytrinitycrawley.org.uk::054f4854-7c3b-4034-88f4-3188c4becbad" providerId="AD" clId="Web-{0DE094F1-BE18-4F9A-1318-080BF68A1AB0}" dt="2022-09-20T13:46:08.148" v="92"/>
          <ac:picMkLst>
            <pc:docMk/>
            <pc:sldMk cId="799007756" sldId="442"/>
            <ac:picMk id="12" creationId="{E27E498B-B490-5B4C-25EC-BD5D9446165F}"/>
          </ac:picMkLst>
        </pc:picChg>
        <pc:picChg chg="add del mod">
          <ac:chgData name="Demi Rees" userId="S::drees@holytrinitycrawley.org.uk::054f4854-7c3b-4034-88f4-3188c4becbad" providerId="AD" clId="Web-{0DE094F1-BE18-4F9A-1318-080BF68A1AB0}" dt="2022-09-20T13:46:38.868" v="106"/>
          <ac:picMkLst>
            <pc:docMk/>
            <pc:sldMk cId="799007756" sldId="442"/>
            <ac:picMk id="14" creationId="{FF189906-113E-4C40-BC5A-BD5243855D9A}"/>
          </ac:picMkLst>
        </pc:picChg>
      </pc:sldChg>
      <pc:sldChg chg="addSp delSp modSp add replId">
        <pc:chgData name="Demi Rees" userId="S::drees@holytrinitycrawley.org.uk::054f4854-7c3b-4034-88f4-3188c4becbad" providerId="AD" clId="Web-{0DE094F1-BE18-4F9A-1318-080BF68A1AB0}" dt="2022-09-20T15:11:36.770" v="516" actId="20577"/>
        <pc:sldMkLst>
          <pc:docMk/>
          <pc:sldMk cId="1302865107" sldId="443"/>
        </pc:sldMkLst>
        <pc:spChg chg="del">
          <ac:chgData name="Demi Rees" userId="S::drees@holytrinitycrawley.org.uk::054f4854-7c3b-4034-88f4-3188c4becbad" providerId="AD" clId="Web-{0DE094F1-BE18-4F9A-1318-080BF68A1AB0}" dt="2022-09-20T13:46:58.478" v="113"/>
          <ac:spMkLst>
            <pc:docMk/>
            <pc:sldMk cId="1302865107" sldId="443"/>
            <ac:spMk id="9" creationId="{4681D71F-6292-F860-EEF5-A18059FB345F}"/>
          </ac:spMkLst>
        </pc:spChg>
        <pc:spChg chg="add mod">
          <ac:chgData name="Demi Rees" userId="S::drees@holytrinitycrawley.org.uk::054f4854-7c3b-4034-88f4-3188c4becbad" providerId="AD" clId="Web-{0DE094F1-BE18-4F9A-1318-080BF68A1AB0}" dt="2022-09-20T15:11:36.770" v="516" actId="20577"/>
          <ac:spMkLst>
            <pc:docMk/>
            <pc:sldMk cId="1302865107" sldId="443"/>
            <ac:spMk id="9" creationId="{CA07AD77-6526-271B-50EB-457B9BAE315E}"/>
          </ac:spMkLst>
        </pc:spChg>
        <pc:spChg chg="add">
          <ac:chgData name="Demi Rees" userId="S::drees@holytrinitycrawley.org.uk::054f4854-7c3b-4034-88f4-3188c4becbad" providerId="AD" clId="Web-{0DE094F1-BE18-4F9A-1318-080BF68A1AB0}" dt="2022-09-20T13:48:05.465" v="117"/>
          <ac:spMkLst>
            <pc:docMk/>
            <pc:sldMk cId="1302865107" sldId="443"/>
            <ac:spMk id="12" creationId="{D5DB3F74-57B1-041A-B1EA-050C176C69D5}"/>
          </ac:spMkLst>
        </pc:spChg>
        <pc:picChg chg="del">
          <ac:chgData name="Demi Rees" userId="S::drees@holytrinitycrawley.org.uk::054f4854-7c3b-4034-88f4-3188c4becbad" providerId="AD" clId="Web-{0DE094F1-BE18-4F9A-1318-080BF68A1AB0}" dt="2022-09-20T13:46:55.634" v="112"/>
          <ac:picMkLst>
            <pc:docMk/>
            <pc:sldMk cId="1302865107" sldId="443"/>
            <ac:picMk id="8" creationId="{AB32B8F5-4144-1496-FAF8-A38E0E8CCB75}"/>
          </ac:picMkLst>
        </pc:picChg>
        <pc:picChg chg="add mod">
          <ac:chgData name="Demi Rees" userId="S::drees@holytrinitycrawley.org.uk::054f4854-7c3b-4034-88f4-3188c4becbad" providerId="AD" clId="Web-{0DE094F1-BE18-4F9A-1318-080BF68A1AB0}" dt="2022-09-20T13:47:02.791" v="116" actId="1076"/>
          <ac:picMkLst>
            <pc:docMk/>
            <pc:sldMk cId="1302865107" sldId="443"/>
            <ac:picMk id="10" creationId="{0EA0AB5E-DCEF-F20D-1BD9-3D393BC654A5}"/>
          </ac:picMkLst>
        </pc:picChg>
      </pc:sldChg>
    </pc:docChg>
  </pc:docChgLst>
  <pc:docChgLst>
    <pc:chgData name="Richard Mullineux" userId="S::rmullineux@holytrinitycrawley.org.uk::535edb57-68a9-49a4-80af-ff037ee84773" providerId="AD" clId="Web-{79F5D58A-25F2-4B5D-3025-8B4F5DF84039}"/>
    <pc:docChg chg="delSld">
      <pc:chgData name="Richard Mullineux" userId="S::rmullineux@holytrinitycrawley.org.uk::535edb57-68a9-49a4-80af-ff037ee84773" providerId="AD" clId="Web-{79F5D58A-25F2-4B5D-3025-8B4F5DF84039}" dt="2022-10-09T20:19:37.212" v="0"/>
      <pc:docMkLst>
        <pc:docMk/>
      </pc:docMkLst>
      <pc:sldChg chg="del">
        <pc:chgData name="Richard Mullineux" userId="S::rmullineux@holytrinitycrawley.org.uk::535edb57-68a9-49a4-80af-ff037ee84773" providerId="AD" clId="Web-{79F5D58A-25F2-4B5D-3025-8B4F5DF84039}" dt="2022-10-09T20:19:37.212" v="0"/>
        <pc:sldMkLst>
          <pc:docMk/>
          <pc:sldMk cId="2188516532" sldId="449"/>
        </pc:sldMkLst>
      </pc:sldChg>
    </pc:docChg>
  </pc:docChgLst>
  <pc:docChgLst>
    <pc:chgData name="Sheila Whelan" userId="S::swhelan@holytrinitycrawley.org.uk::90cdd50d-2723-439a-986a-5511b3cf7803" providerId="AD" clId="Web-{B6EA66C7-8C4F-51A6-0F35-7067EF9E4E08}"/>
    <pc:docChg chg="delSld modSld sldOrd">
      <pc:chgData name="Sheila Whelan" userId="S::swhelan@holytrinitycrawley.org.uk::90cdd50d-2723-439a-986a-5511b3cf7803" providerId="AD" clId="Web-{B6EA66C7-8C4F-51A6-0F35-7067EF9E4E08}" dt="2023-09-11T15:25:28.405" v="229"/>
      <pc:docMkLst>
        <pc:docMk/>
      </pc:docMkLst>
      <pc:sldChg chg="ord">
        <pc:chgData name="Sheila Whelan" userId="S::swhelan@holytrinitycrawley.org.uk::90cdd50d-2723-439a-986a-5511b3cf7803" providerId="AD" clId="Web-{B6EA66C7-8C4F-51A6-0F35-7067EF9E4E08}" dt="2023-09-11T14:00:56.989" v="4"/>
        <pc:sldMkLst>
          <pc:docMk/>
          <pc:sldMk cId="793851814" sldId="437"/>
        </pc:sldMkLst>
      </pc:sldChg>
      <pc:sldChg chg="modSp">
        <pc:chgData name="Sheila Whelan" userId="S::swhelan@holytrinitycrawley.org.uk::90cdd50d-2723-439a-986a-5511b3cf7803" providerId="AD" clId="Web-{B6EA66C7-8C4F-51A6-0F35-7067EF9E4E08}" dt="2023-09-11T15:24:49.389" v="227" actId="20577"/>
        <pc:sldMkLst>
          <pc:docMk/>
          <pc:sldMk cId="3143521192" sldId="465"/>
        </pc:sldMkLst>
        <pc:spChg chg="mod">
          <ac:chgData name="Sheila Whelan" userId="S::swhelan@holytrinitycrawley.org.uk::90cdd50d-2723-439a-986a-5511b3cf7803" providerId="AD" clId="Web-{B6EA66C7-8C4F-51A6-0F35-7067EF9E4E08}" dt="2023-09-11T15:24:49.389" v="227" actId="20577"/>
          <ac:spMkLst>
            <pc:docMk/>
            <pc:sldMk cId="3143521192" sldId="465"/>
            <ac:spMk id="2" creationId="{00000000-0000-0000-0000-000000000000}"/>
          </ac:spMkLst>
        </pc:spChg>
        <pc:spChg chg="mod">
          <ac:chgData name="Sheila Whelan" userId="S::swhelan@holytrinitycrawley.org.uk::90cdd50d-2723-439a-986a-5511b3cf7803" providerId="AD" clId="Web-{B6EA66C7-8C4F-51A6-0F35-7067EF9E4E08}" dt="2023-09-11T15:24:41.014" v="223" actId="1076"/>
          <ac:spMkLst>
            <pc:docMk/>
            <pc:sldMk cId="3143521192" sldId="465"/>
            <ac:spMk id="3" creationId="{6F34B186-6C35-B70C-2E73-CB5EDDE6508C}"/>
          </ac:spMkLst>
        </pc:spChg>
      </pc:sldChg>
      <pc:sldChg chg="del">
        <pc:chgData name="Sheila Whelan" userId="S::swhelan@holytrinitycrawley.org.uk::90cdd50d-2723-439a-986a-5511b3cf7803" providerId="AD" clId="Web-{B6EA66C7-8C4F-51A6-0F35-7067EF9E4E08}" dt="2023-09-11T15:24:57.983" v="228"/>
        <pc:sldMkLst>
          <pc:docMk/>
          <pc:sldMk cId="2197112254" sldId="467"/>
        </pc:sldMkLst>
      </pc:sldChg>
      <pc:sldChg chg="modSp">
        <pc:chgData name="Sheila Whelan" userId="S::swhelan@holytrinitycrawley.org.uk::90cdd50d-2723-439a-986a-5511b3cf7803" providerId="AD" clId="Web-{B6EA66C7-8C4F-51A6-0F35-7067EF9E4E08}" dt="2023-09-11T15:25:28.405" v="229"/>
        <pc:sldMkLst>
          <pc:docMk/>
          <pc:sldMk cId="4033083612" sldId="472"/>
        </pc:sldMkLst>
        <pc:spChg chg="mod">
          <ac:chgData name="Sheila Whelan" userId="S::swhelan@holytrinitycrawley.org.uk::90cdd50d-2723-439a-986a-5511b3cf7803" providerId="AD" clId="Web-{B6EA66C7-8C4F-51A6-0F35-7067EF9E4E08}" dt="2023-09-11T15:25:28.405" v="229"/>
          <ac:spMkLst>
            <pc:docMk/>
            <pc:sldMk cId="4033083612" sldId="472"/>
            <ac:spMk id="6" creationId="{00000000-0000-0000-0000-000000000000}"/>
          </ac:spMkLst>
        </pc:spChg>
      </pc:sldChg>
      <pc:sldChg chg="addSp modSp">
        <pc:chgData name="Sheila Whelan" userId="S::swhelan@holytrinitycrawley.org.uk::90cdd50d-2723-439a-986a-5511b3cf7803" providerId="AD" clId="Web-{B6EA66C7-8C4F-51A6-0F35-7067EF9E4E08}" dt="2023-09-11T14:24:11.587" v="212" actId="1076"/>
        <pc:sldMkLst>
          <pc:docMk/>
          <pc:sldMk cId="3287082783" sldId="488"/>
        </pc:sldMkLst>
        <pc:spChg chg="add mod">
          <ac:chgData name="Sheila Whelan" userId="S::swhelan@holytrinitycrawley.org.uk::90cdd50d-2723-439a-986a-5511b3cf7803" providerId="AD" clId="Web-{B6EA66C7-8C4F-51A6-0F35-7067EF9E4E08}" dt="2023-09-11T14:02:33.835" v="29" actId="1076"/>
          <ac:spMkLst>
            <pc:docMk/>
            <pc:sldMk cId="3287082783" sldId="488"/>
            <ac:spMk id="7" creationId="{EA9F39F8-7991-6428-E921-248816B520E0}"/>
          </ac:spMkLst>
        </pc:spChg>
        <pc:spChg chg="mod">
          <ac:chgData name="Sheila Whelan" userId="S::swhelan@holytrinitycrawley.org.uk::90cdd50d-2723-439a-986a-5511b3cf7803" providerId="AD" clId="Web-{B6EA66C7-8C4F-51A6-0F35-7067EF9E4E08}" dt="2023-09-11T14:24:07.977" v="210" actId="20577"/>
          <ac:spMkLst>
            <pc:docMk/>
            <pc:sldMk cId="3287082783" sldId="488"/>
            <ac:spMk id="8" creationId="{2198EF52-10B6-00AF-CF8C-2BE43CC97EA0}"/>
          </ac:spMkLst>
        </pc:spChg>
        <pc:picChg chg="mod">
          <ac:chgData name="Sheila Whelan" userId="S::swhelan@holytrinitycrawley.org.uk::90cdd50d-2723-439a-986a-5511b3cf7803" providerId="AD" clId="Web-{B6EA66C7-8C4F-51A6-0F35-7067EF9E4E08}" dt="2023-09-11T14:24:11.587" v="212" actId="1076"/>
          <ac:picMkLst>
            <pc:docMk/>
            <pc:sldMk cId="3287082783" sldId="488"/>
            <ac:picMk id="11" creationId="{1915B330-D696-9726-D032-FA838BF9C8E0}"/>
          </ac:picMkLst>
        </pc:picChg>
        <pc:picChg chg="mod">
          <ac:chgData name="Sheila Whelan" userId="S::swhelan@holytrinitycrawley.org.uk::90cdd50d-2723-439a-986a-5511b3cf7803" providerId="AD" clId="Web-{B6EA66C7-8C4F-51A6-0F35-7067EF9E4E08}" dt="2023-09-11T14:24:09.415" v="211" actId="1076"/>
          <ac:picMkLst>
            <pc:docMk/>
            <pc:sldMk cId="3287082783" sldId="488"/>
            <ac:picMk id="12" creationId="{03F5D2D7-D70F-5673-073A-EC2FEAB40EA0}"/>
          </ac:picMkLst>
        </pc:picChg>
      </pc:sldChg>
    </pc:docChg>
  </pc:docChgLst>
  <pc:docChgLst>
    <pc:chgData name="Demi Rees" userId="S::drees@holytrinitycrawley.org.uk::054f4854-7c3b-4034-88f4-3188c4becbad" providerId="AD" clId="Web-{75C31C65-021E-F6A0-7B3E-B19602C0947D}"/>
    <pc:docChg chg="addSld modSld">
      <pc:chgData name="Demi Rees" userId="S::drees@holytrinitycrawley.org.uk::054f4854-7c3b-4034-88f4-3188c4becbad" providerId="AD" clId="Web-{75C31C65-021E-F6A0-7B3E-B19602C0947D}" dt="2022-10-10T15:32:53.837" v="143" actId="1076"/>
      <pc:docMkLst>
        <pc:docMk/>
      </pc:docMkLst>
      <pc:sldChg chg="modSp">
        <pc:chgData name="Demi Rees" userId="S::drees@holytrinitycrawley.org.uk::054f4854-7c3b-4034-88f4-3188c4becbad" providerId="AD" clId="Web-{75C31C65-021E-F6A0-7B3E-B19602C0947D}" dt="2022-10-10T15:29:25.970" v="8" actId="20577"/>
        <pc:sldMkLst>
          <pc:docMk/>
          <pc:sldMk cId="925195971" sldId="475"/>
        </pc:sldMkLst>
        <pc:spChg chg="mod">
          <ac:chgData name="Demi Rees" userId="S::drees@holytrinitycrawley.org.uk::054f4854-7c3b-4034-88f4-3188c4becbad" providerId="AD" clId="Web-{75C31C65-021E-F6A0-7B3E-B19602C0947D}" dt="2022-10-10T15:29:25.970" v="8" actId="20577"/>
          <ac:spMkLst>
            <pc:docMk/>
            <pc:sldMk cId="925195971" sldId="475"/>
            <ac:spMk id="2" creationId="{9C5CED2E-36AB-EDED-80BD-048A11040A48}"/>
          </ac:spMkLst>
        </pc:spChg>
      </pc:sldChg>
      <pc:sldChg chg="modSp">
        <pc:chgData name="Demi Rees" userId="S::drees@holytrinitycrawley.org.uk::054f4854-7c3b-4034-88f4-3188c4becbad" providerId="AD" clId="Web-{75C31C65-021E-F6A0-7B3E-B19602C0947D}" dt="2022-10-10T15:32:53.837" v="143" actId="1076"/>
        <pc:sldMkLst>
          <pc:docMk/>
          <pc:sldMk cId="1637415178" sldId="486"/>
        </pc:sldMkLst>
        <pc:spChg chg="mod">
          <ac:chgData name="Demi Rees" userId="S::drees@holytrinitycrawley.org.uk::054f4854-7c3b-4034-88f4-3188c4becbad" providerId="AD" clId="Web-{75C31C65-021E-F6A0-7B3E-B19602C0947D}" dt="2022-10-10T15:32:51.556" v="142" actId="20577"/>
          <ac:spMkLst>
            <pc:docMk/>
            <pc:sldMk cId="1637415178" sldId="486"/>
            <ac:spMk id="7" creationId="{19A29496-5B6B-0049-957A-29B3375E1C9F}"/>
          </ac:spMkLst>
        </pc:spChg>
        <pc:spChg chg="mod">
          <ac:chgData name="Demi Rees" userId="S::drees@holytrinitycrawley.org.uk::054f4854-7c3b-4034-88f4-3188c4becbad" providerId="AD" clId="Web-{75C31C65-021E-F6A0-7B3E-B19602C0947D}" dt="2022-10-10T15:32:53.837" v="143" actId="1076"/>
          <ac:spMkLst>
            <pc:docMk/>
            <pc:sldMk cId="1637415178" sldId="486"/>
            <ac:spMk id="8" creationId="{2198EF52-10B6-00AF-CF8C-2BE43CC97EA0}"/>
          </ac:spMkLst>
        </pc:spChg>
      </pc:sldChg>
      <pc:sldChg chg="delSp modSp add replId">
        <pc:chgData name="Demi Rees" userId="S::drees@holytrinitycrawley.org.uk::054f4854-7c3b-4034-88f4-3188c4becbad" providerId="AD" clId="Web-{75C31C65-021E-F6A0-7B3E-B19602C0947D}" dt="2022-10-10T15:32:04.413" v="106" actId="20577"/>
        <pc:sldMkLst>
          <pc:docMk/>
          <pc:sldMk cId="1117938435" sldId="489"/>
        </pc:sldMkLst>
        <pc:spChg chg="mod">
          <ac:chgData name="Demi Rees" userId="S::drees@holytrinitycrawley.org.uk::054f4854-7c3b-4034-88f4-3188c4becbad" providerId="AD" clId="Web-{75C31C65-021E-F6A0-7B3E-B19602C0947D}" dt="2022-10-10T15:30:35.254" v="19" actId="20577"/>
          <ac:spMkLst>
            <pc:docMk/>
            <pc:sldMk cId="1117938435" sldId="489"/>
            <ac:spMk id="7" creationId="{19A29496-5B6B-0049-957A-29B3375E1C9F}"/>
          </ac:spMkLst>
        </pc:spChg>
        <pc:spChg chg="mod">
          <ac:chgData name="Demi Rees" userId="S::drees@holytrinitycrawley.org.uk::054f4854-7c3b-4034-88f4-3188c4becbad" providerId="AD" clId="Web-{75C31C65-021E-F6A0-7B3E-B19602C0947D}" dt="2022-10-10T15:32:04.413" v="106" actId="20577"/>
          <ac:spMkLst>
            <pc:docMk/>
            <pc:sldMk cId="1117938435" sldId="489"/>
            <ac:spMk id="8" creationId="{2198EF52-10B6-00AF-CF8C-2BE43CC97EA0}"/>
          </ac:spMkLst>
        </pc:spChg>
        <pc:graphicFrameChg chg="del">
          <ac:chgData name="Demi Rees" userId="S::drees@holytrinitycrawley.org.uk::054f4854-7c3b-4034-88f4-3188c4becbad" providerId="AD" clId="Web-{75C31C65-021E-F6A0-7B3E-B19602C0947D}" dt="2022-10-10T15:30:43.035" v="28"/>
          <ac:graphicFrameMkLst>
            <pc:docMk/>
            <pc:sldMk cId="1117938435" sldId="489"/>
            <ac:graphicFrameMk id="12" creationId="{A1EF376C-01A9-B8D4-1AAC-F953351C1BC1}"/>
          </ac:graphicFrameMkLst>
        </pc:graphicFrameChg>
      </pc:sldChg>
    </pc:docChg>
  </pc:docChgLst>
  <pc:docChgLst>
    <pc:chgData name="Penelope Sullivan" userId="S::psullivan@holytrinitycrawley.org.uk::7a0dbfe3-4615-40a7-a062-d2ec6e6c59fb" providerId="AD" clId="Web-{A6699A73-CC7E-4375-95CF-678D5E924171}"/>
    <pc:docChg chg="addSld delSld modSld addMainMaster">
      <pc:chgData name="Penelope Sullivan" userId="S::psullivan@holytrinitycrawley.org.uk::7a0dbfe3-4615-40a7-a062-d2ec6e6c59fb" providerId="AD" clId="Web-{A6699A73-CC7E-4375-95CF-678D5E924171}" dt="2022-10-10T06:47:24.887" v="35"/>
      <pc:docMkLst>
        <pc:docMk/>
      </pc:docMkLst>
      <pc:sldChg chg="addSp delSp modSp">
        <pc:chgData name="Penelope Sullivan" userId="S::psullivan@holytrinitycrawley.org.uk::7a0dbfe3-4615-40a7-a062-d2ec6e6c59fb" providerId="AD" clId="Web-{A6699A73-CC7E-4375-95CF-678D5E924171}" dt="2022-10-10T06:44:51.359" v="1"/>
        <pc:sldMkLst>
          <pc:docMk/>
          <pc:sldMk cId="2589824933" sldId="259"/>
        </pc:sldMkLst>
        <pc:picChg chg="add del mod">
          <ac:chgData name="Penelope Sullivan" userId="S::psullivan@holytrinitycrawley.org.uk::7a0dbfe3-4615-40a7-a062-d2ec6e6c59fb" providerId="AD" clId="Web-{A6699A73-CC7E-4375-95CF-678D5E924171}" dt="2022-10-10T06:44:51.359" v="1"/>
          <ac:picMkLst>
            <pc:docMk/>
            <pc:sldMk cId="2589824933" sldId="259"/>
            <ac:picMk id="2" creationId="{5B4E265A-B98E-CCA8-6B71-20C2A1E8C63F}"/>
          </ac:picMkLst>
        </pc:picChg>
      </pc:sldChg>
      <pc:sldChg chg="del">
        <pc:chgData name="Penelope Sullivan" userId="S::psullivan@holytrinitycrawley.org.uk::7a0dbfe3-4615-40a7-a062-d2ec6e6c59fb" providerId="AD" clId="Web-{A6699A73-CC7E-4375-95CF-678D5E924171}" dt="2022-10-10T06:47:24.887" v="35"/>
        <pc:sldMkLst>
          <pc:docMk/>
          <pc:sldMk cId="2206049430" sldId="430"/>
        </pc:sldMkLst>
      </pc:sldChg>
      <pc:sldChg chg="del">
        <pc:chgData name="Penelope Sullivan" userId="S::psullivan@holytrinitycrawley.org.uk::7a0dbfe3-4615-40a7-a062-d2ec6e6c59fb" providerId="AD" clId="Web-{A6699A73-CC7E-4375-95CF-678D5E924171}" dt="2022-10-10T06:46:37.305" v="24"/>
        <pc:sldMkLst>
          <pc:docMk/>
          <pc:sldMk cId="1061924427" sldId="431"/>
        </pc:sldMkLst>
      </pc:sldChg>
      <pc:sldChg chg="addSp modSp add">
        <pc:chgData name="Penelope Sullivan" userId="S::psullivan@holytrinitycrawley.org.uk::7a0dbfe3-4615-40a7-a062-d2ec6e6c59fb" providerId="AD" clId="Web-{A6699A73-CC7E-4375-95CF-678D5E924171}" dt="2022-10-10T06:46:31.133" v="23" actId="1076"/>
        <pc:sldMkLst>
          <pc:docMk/>
          <pc:sldMk cId="3143521192" sldId="465"/>
        </pc:sldMkLst>
        <pc:spChg chg="add mod">
          <ac:chgData name="Penelope Sullivan" userId="S::psullivan@holytrinitycrawley.org.uk::7a0dbfe3-4615-40a7-a062-d2ec6e6c59fb" providerId="AD" clId="Web-{A6699A73-CC7E-4375-95CF-678D5E924171}" dt="2022-10-10T06:46:31.133" v="23" actId="1076"/>
          <ac:spMkLst>
            <pc:docMk/>
            <pc:sldMk cId="3143521192" sldId="465"/>
            <ac:spMk id="3" creationId="{6F34B186-6C35-B70C-2E73-CB5EDDE6508C}"/>
          </ac:spMkLst>
        </pc:spChg>
      </pc:sldChg>
      <pc:sldChg chg="addSp add">
        <pc:chgData name="Penelope Sullivan" userId="S::psullivan@holytrinitycrawley.org.uk::7a0dbfe3-4615-40a7-a062-d2ec6e6c59fb" providerId="AD" clId="Web-{A6699A73-CC7E-4375-95CF-678D5E924171}" dt="2022-10-10T06:46:41.415" v="25"/>
        <pc:sldMkLst>
          <pc:docMk/>
          <pc:sldMk cId="1817528801" sldId="466"/>
        </pc:sldMkLst>
        <pc:spChg chg="add">
          <ac:chgData name="Penelope Sullivan" userId="S::psullivan@holytrinitycrawley.org.uk::7a0dbfe3-4615-40a7-a062-d2ec6e6c59fb" providerId="AD" clId="Web-{A6699A73-CC7E-4375-95CF-678D5E924171}" dt="2022-10-10T06:46:41.415" v="25"/>
          <ac:spMkLst>
            <pc:docMk/>
            <pc:sldMk cId="1817528801" sldId="466"/>
            <ac:spMk id="5" creationId="{DD4116D8-CC89-1750-E8B0-A0993F66CEF0}"/>
          </ac:spMkLst>
        </pc:spChg>
      </pc:sldChg>
      <pc:sldChg chg="addSp add">
        <pc:chgData name="Penelope Sullivan" userId="S::psullivan@holytrinitycrawley.org.uk::7a0dbfe3-4615-40a7-a062-d2ec6e6c59fb" providerId="AD" clId="Web-{A6699A73-CC7E-4375-95CF-678D5E924171}" dt="2022-10-10T06:46:46.837" v="26"/>
        <pc:sldMkLst>
          <pc:docMk/>
          <pc:sldMk cId="2197112254" sldId="467"/>
        </pc:sldMkLst>
        <pc:spChg chg="add">
          <ac:chgData name="Penelope Sullivan" userId="S::psullivan@holytrinitycrawley.org.uk::7a0dbfe3-4615-40a7-a062-d2ec6e6c59fb" providerId="AD" clId="Web-{A6699A73-CC7E-4375-95CF-678D5E924171}" dt="2022-10-10T06:46:46.837" v="26"/>
          <ac:spMkLst>
            <pc:docMk/>
            <pc:sldMk cId="2197112254" sldId="467"/>
            <ac:spMk id="4" creationId="{EF865FB0-5265-CF29-D864-4B0D780A3359}"/>
          </ac:spMkLst>
        </pc:spChg>
      </pc:sldChg>
      <pc:sldChg chg="addSp modSp add">
        <pc:chgData name="Penelope Sullivan" userId="S::psullivan@holytrinitycrawley.org.uk::7a0dbfe3-4615-40a7-a062-d2ec6e6c59fb" providerId="AD" clId="Web-{A6699A73-CC7E-4375-95CF-678D5E924171}" dt="2022-10-10T06:46:56.103" v="28" actId="1076"/>
        <pc:sldMkLst>
          <pc:docMk/>
          <pc:sldMk cId="2137745597" sldId="468"/>
        </pc:sldMkLst>
        <pc:spChg chg="add mod">
          <ac:chgData name="Penelope Sullivan" userId="S::psullivan@holytrinitycrawley.org.uk::7a0dbfe3-4615-40a7-a062-d2ec6e6c59fb" providerId="AD" clId="Web-{A6699A73-CC7E-4375-95CF-678D5E924171}" dt="2022-10-10T06:46:56.103" v="28" actId="1076"/>
          <ac:spMkLst>
            <pc:docMk/>
            <pc:sldMk cId="2137745597" sldId="468"/>
            <ac:spMk id="4" creationId="{49C38A45-CA1B-6BD8-B335-7ECA11A01CDA}"/>
          </ac:spMkLst>
        </pc:spChg>
      </pc:sldChg>
      <pc:sldChg chg="addSp modSp add">
        <pc:chgData name="Penelope Sullivan" userId="S::psullivan@holytrinitycrawley.org.uk::7a0dbfe3-4615-40a7-a062-d2ec6e6c59fb" providerId="AD" clId="Web-{A6699A73-CC7E-4375-95CF-678D5E924171}" dt="2022-10-10T06:47:03.698" v="30" actId="1076"/>
        <pc:sldMkLst>
          <pc:docMk/>
          <pc:sldMk cId="97502780" sldId="469"/>
        </pc:sldMkLst>
        <pc:spChg chg="add mod">
          <ac:chgData name="Penelope Sullivan" userId="S::psullivan@holytrinitycrawley.org.uk::7a0dbfe3-4615-40a7-a062-d2ec6e6c59fb" providerId="AD" clId="Web-{A6699A73-CC7E-4375-95CF-678D5E924171}" dt="2022-10-10T06:47:03.698" v="30" actId="1076"/>
          <ac:spMkLst>
            <pc:docMk/>
            <pc:sldMk cId="97502780" sldId="469"/>
            <ac:spMk id="4" creationId="{2FFA1B72-B0FB-B4B1-73FA-472264261E1E}"/>
          </ac:spMkLst>
        </pc:spChg>
      </pc:sldChg>
      <pc:sldChg chg="addSp modSp add">
        <pc:chgData name="Penelope Sullivan" userId="S::psullivan@holytrinitycrawley.org.uk::7a0dbfe3-4615-40a7-a062-d2ec6e6c59fb" providerId="AD" clId="Web-{A6699A73-CC7E-4375-95CF-678D5E924171}" dt="2022-10-10T06:47:12.245" v="32" actId="1076"/>
        <pc:sldMkLst>
          <pc:docMk/>
          <pc:sldMk cId="1387757000" sldId="470"/>
        </pc:sldMkLst>
        <pc:spChg chg="add mod">
          <ac:chgData name="Penelope Sullivan" userId="S::psullivan@holytrinitycrawley.org.uk::7a0dbfe3-4615-40a7-a062-d2ec6e6c59fb" providerId="AD" clId="Web-{A6699A73-CC7E-4375-95CF-678D5E924171}" dt="2022-10-10T06:47:12.245" v="32" actId="1076"/>
          <ac:spMkLst>
            <pc:docMk/>
            <pc:sldMk cId="1387757000" sldId="470"/>
            <ac:spMk id="5" creationId="{8DA7A6B7-B3A8-A375-F9A9-2BEEE014A795}"/>
          </ac:spMkLst>
        </pc:spChg>
      </pc:sldChg>
      <pc:sldChg chg="addSp add">
        <pc:chgData name="Penelope Sullivan" userId="S::psullivan@holytrinitycrawley.org.uk::7a0dbfe3-4615-40a7-a062-d2ec6e6c59fb" providerId="AD" clId="Web-{A6699A73-CC7E-4375-95CF-678D5E924171}" dt="2022-10-10T06:47:16.011" v="33"/>
        <pc:sldMkLst>
          <pc:docMk/>
          <pc:sldMk cId="374117453" sldId="471"/>
        </pc:sldMkLst>
        <pc:spChg chg="add">
          <ac:chgData name="Penelope Sullivan" userId="S::psullivan@holytrinitycrawley.org.uk::7a0dbfe3-4615-40a7-a062-d2ec6e6c59fb" providerId="AD" clId="Web-{A6699A73-CC7E-4375-95CF-678D5E924171}" dt="2022-10-10T06:47:16.011" v="33"/>
          <ac:spMkLst>
            <pc:docMk/>
            <pc:sldMk cId="374117453" sldId="471"/>
            <ac:spMk id="4" creationId="{2744E7E7-6C0C-3A18-A4A9-7F7F668A5A88}"/>
          </ac:spMkLst>
        </pc:spChg>
      </pc:sldChg>
      <pc:sldChg chg="addSp add">
        <pc:chgData name="Penelope Sullivan" userId="S::psullivan@holytrinitycrawley.org.uk::7a0dbfe3-4615-40a7-a062-d2ec6e6c59fb" providerId="AD" clId="Web-{A6699A73-CC7E-4375-95CF-678D5E924171}" dt="2022-10-10T06:47:22.574" v="34"/>
        <pc:sldMkLst>
          <pc:docMk/>
          <pc:sldMk cId="4033083612" sldId="472"/>
        </pc:sldMkLst>
        <pc:spChg chg="add">
          <ac:chgData name="Penelope Sullivan" userId="S::psullivan@holytrinitycrawley.org.uk::7a0dbfe3-4615-40a7-a062-d2ec6e6c59fb" providerId="AD" clId="Web-{A6699A73-CC7E-4375-95CF-678D5E924171}" dt="2022-10-10T06:47:22.574" v="34"/>
          <ac:spMkLst>
            <pc:docMk/>
            <pc:sldMk cId="4033083612" sldId="472"/>
            <ac:spMk id="10" creationId="{4E964406-D182-A645-B40A-4519C768F366}"/>
          </ac:spMkLst>
        </pc:spChg>
      </pc:sldChg>
      <pc:sldMasterChg chg="add addSldLayout">
        <pc:chgData name="Penelope Sullivan" userId="S::psullivan@holytrinitycrawley.org.uk::7a0dbfe3-4615-40a7-a062-d2ec6e6c59fb" providerId="AD" clId="Web-{A6699A73-CC7E-4375-95CF-678D5E924171}" dt="2022-10-10T06:45:41.738" v="2"/>
        <pc:sldMasterMkLst>
          <pc:docMk/>
          <pc:sldMasterMk cId="0" sldId="2147483672"/>
        </pc:sldMasterMkLst>
        <pc:sldLayoutChg chg="add">
          <pc:chgData name="Penelope Sullivan" userId="S::psullivan@holytrinitycrawley.org.uk::7a0dbfe3-4615-40a7-a062-d2ec6e6c59fb" providerId="AD" clId="Web-{A6699A73-CC7E-4375-95CF-678D5E924171}" dt="2022-10-10T06:45:41.738" v="2"/>
          <pc:sldLayoutMkLst>
            <pc:docMk/>
            <pc:sldMasterMk cId="0" sldId="2147483672"/>
            <pc:sldLayoutMk cId="0" sldId="2147483673"/>
          </pc:sldLayoutMkLst>
        </pc:sldLayoutChg>
      </pc:sldMasterChg>
    </pc:docChg>
  </pc:docChgLst>
  <pc:docChgLst>
    <pc:chgData name="Demi Rees" userId="S::drees@holytrinitycrawley.org.uk::054f4854-7c3b-4034-88f4-3188c4becbad" providerId="AD" clId="Web-{E6B130FA-6B52-342F-16DD-08B13DACE66B}"/>
    <pc:docChg chg="modSld">
      <pc:chgData name="Demi Rees" userId="S::drees@holytrinitycrawley.org.uk::054f4854-7c3b-4034-88f4-3188c4becbad" providerId="AD" clId="Web-{E6B130FA-6B52-342F-16DD-08B13DACE66B}" dt="2023-09-06T16:00:12.297" v="337"/>
      <pc:docMkLst>
        <pc:docMk/>
      </pc:docMkLst>
      <pc:sldChg chg="addSp modSp">
        <pc:chgData name="Demi Rees" userId="S::drees@holytrinitycrawley.org.uk::054f4854-7c3b-4034-88f4-3188c4becbad" providerId="AD" clId="Web-{E6B130FA-6B52-342F-16DD-08B13DACE66B}" dt="2023-09-06T16:00:12.297" v="337"/>
        <pc:sldMkLst>
          <pc:docMk/>
          <pc:sldMk cId="1637415178" sldId="486"/>
        </pc:sldMkLst>
        <pc:graphicFrameChg chg="add mod modGraphic">
          <ac:chgData name="Demi Rees" userId="S::drees@holytrinitycrawley.org.uk::054f4854-7c3b-4034-88f4-3188c4becbad" providerId="AD" clId="Web-{E6B130FA-6B52-342F-16DD-08B13DACE66B}" dt="2023-09-06T16:00:12.297" v="337"/>
          <ac:graphicFrameMkLst>
            <pc:docMk/>
            <pc:sldMk cId="1637415178" sldId="486"/>
            <ac:graphicFrameMk id="10" creationId="{479A45A6-EBF5-84FE-F463-55194013CFBC}"/>
          </ac:graphicFrameMkLst>
        </pc:graphicFrameChg>
      </pc:sldChg>
      <pc:sldChg chg="addSp delSp modSp">
        <pc:chgData name="Demi Rees" userId="S::drees@holytrinitycrawley.org.uk::054f4854-7c3b-4034-88f4-3188c4becbad" providerId="AD" clId="Web-{E6B130FA-6B52-342F-16DD-08B13DACE66B}" dt="2023-09-06T15:59:06.435" v="311"/>
        <pc:sldMkLst>
          <pc:docMk/>
          <pc:sldMk cId="1117938435" sldId="489"/>
        </pc:sldMkLst>
        <pc:spChg chg="mod">
          <ac:chgData name="Demi Rees" userId="S::drees@holytrinitycrawley.org.uk::054f4854-7c3b-4034-88f4-3188c4becbad" providerId="AD" clId="Web-{E6B130FA-6B52-342F-16DD-08B13DACE66B}" dt="2023-09-06T15:57:40.353" v="69" actId="20577"/>
          <ac:spMkLst>
            <pc:docMk/>
            <pc:sldMk cId="1117938435" sldId="489"/>
            <ac:spMk id="8" creationId="{2198EF52-10B6-00AF-CF8C-2BE43CC97EA0}"/>
          </ac:spMkLst>
        </pc:spChg>
        <pc:graphicFrameChg chg="add mod modGraphic">
          <ac:chgData name="Demi Rees" userId="S::drees@holytrinitycrawley.org.uk::054f4854-7c3b-4034-88f4-3188c4becbad" providerId="AD" clId="Web-{E6B130FA-6B52-342F-16DD-08B13DACE66B}" dt="2023-09-06T15:59:06.435" v="311"/>
          <ac:graphicFrameMkLst>
            <pc:docMk/>
            <pc:sldMk cId="1117938435" sldId="489"/>
            <ac:graphicFrameMk id="9" creationId="{C1003024-7018-AF23-A03E-9170599BEB41}"/>
          </ac:graphicFrameMkLst>
        </pc:graphicFrameChg>
        <pc:graphicFrameChg chg="del">
          <ac:chgData name="Demi Rees" userId="S::drees@holytrinitycrawley.org.uk::054f4854-7c3b-4034-88f4-3188c4becbad" providerId="AD" clId="Web-{E6B130FA-6B52-342F-16DD-08B13DACE66B}" dt="2023-09-06T15:57:06.211" v="0"/>
          <ac:graphicFrameMkLst>
            <pc:docMk/>
            <pc:sldMk cId="1117938435" sldId="489"/>
            <ac:graphicFrameMk id="15" creationId="{4911F768-A98D-4204-7A53-C311F430F0FB}"/>
          </ac:graphicFrameMkLst>
        </pc:graphicFrameChg>
        <pc:picChg chg="del">
          <ac:chgData name="Demi Rees" userId="S::drees@holytrinitycrawley.org.uk::054f4854-7c3b-4034-88f4-3188c4becbad" providerId="AD" clId="Web-{E6B130FA-6B52-342F-16DD-08B13DACE66B}" dt="2023-09-06T15:57:09.586" v="3"/>
          <ac:picMkLst>
            <pc:docMk/>
            <pc:sldMk cId="1117938435" sldId="489"/>
            <ac:picMk id="16" creationId="{C404F84C-FD99-A30D-F214-B55D9C2AE03B}"/>
          </ac:picMkLst>
        </pc:picChg>
        <pc:picChg chg="del">
          <ac:chgData name="Demi Rees" userId="S::drees@holytrinitycrawley.org.uk::054f4854-7c3b-4034-88f4-3188c4becbad" providerId="AD" clId="Web-{E6B130FA-6B52-342F-16DD-08B13DACE66B}" dt="2023-09-06T15:57:09.586" v="2"/>
          <ac:picMkLst>
            <pc:docMk/>
            <pc:sldMk cId="1117938435" sldId="489"/>
            <ac:picMk id="17" creationId="{AB6F5C02-C074-42D9-40D0-12A753603386}"/>
          </ac:picMkLst>
        </pc:picChg>
        <pc:picChg chg="del">
          <ac:chgData name="Demi Rees" userId="S::drees@holytrinitycrawley.org.uk::054f4854-7c3b-4034-88f4-3188c4becbad" providerId="AD" clId="Web-{E6B130FA-6B52-342F-16DD-08B13DACE66B}" dt="2023-09-06T15:57:09.586" v="1"/>
          <ac:picMkLst>
            <pc:docMk/>
            <pc:sldMk cId="1117938435" sldId="489"/>
            <ac:picMk id="18" creationId="{FFD9D9BF-AD69-344A-F9A8-3298F66D400E}"/>
          </ac:picMkLst>
        </pc:picChg>
      </pc:sldChg>
    </pc:docChg>
  </pc:docChgLst>
  <pc:docChgLst>
    <pc:chgData name="Demi Rees" userId="S::drees@holytrinitycrawley.org.uk::054f4854-7c3b-4034-88f4-3188c4becbad" providerId="AD" clId="Web-{23BA6AB9-2DA2-FECB-58C2-4B53BBF785E1}"/>
    <pc:docChg chg="modSld">
      <pc:chgData name="Demi Rees" userId="S::drees@holytrinitycrawley.org.uk::054f4854-7c3b-4034-88f4-3188c4becbad" providerId="AD" clId="Web-{23BA6AB9-2DA2-FECB-58C2-4B53BBF785E1}" dt="2022-10-10T14:52:36.637" v="6" actId="20577"/>
      <pc:docMkLst>
        <pc:docMk/>
      </pc:docMkLst>
      <pc:sldChg chg="modSp">
        <pc:chgData name="Demi Rees" userId="S::drees@holytrinitycrawley.org.uk::054f4854-7c3b-4034-88f4-3188c4becbad" providerId="AD" clId="Web-{23BA6AB9-2DA2-FECB-58C2-4B53BBF785E1}" dt="2022-10-10T14:52:36.637" v="6" actId="20577"/>
        <pc:sldMkLst>
          <pc:docMk/>
          <pc:sldMk cId="1637415178" sldId="486"/>
        </pc:sldMkLst>
        <pc:spChg chg="mod">
          <ac:chgData name="Demi Rees" userId="S::drees@holytrinitycrawley.org.uk::054f4854-7c3b-4034-88f4-3188c4becbad" providerId="AD" clId="Web-{23BA6AB9-2DA2-FECB-58C2-4B53BBF785E1}" dt="2022-10-10T14:52:36.637" v="6" actId="20577"/>
          <ac:spMkLst>
            <pc:docMk/>
            <pc:sldMk cId="1637415178" sldId="486"/>
            <ac:spMk id="8" creationId="{2198EF52-10B6-00AF-CF8C-2BE43CC97EA0}"/>
          </ac:spMkLst>
        </pc:spChg>
      </pc:sldChg>
    </pc:docChg>
  </pc:docChgLst>
  <pc:docChgLst>
    <pc:chgData name="Hayley Buchanan" userId="9a68faec-51ab-4f3b-87fd-4b3e22158890" providerId="ADAL" clId="{B5C7388F-DB6E-4F41-8D55-D2F5C49C0D16}"/>
    <pc:docChg chg="undo custSel addSld delSld modSld sldOrd">
      <pc:chgData name="Hayley Buchanan" userId="9a68faec-51ab-4f3b-87fd-4b3e22158890" providerId="ADAL" clId="{B5C7388F-DB6E-4F41-8D55-D2F5C49C0D16}" dt="2022-10-09T20:31:52.690" v="204" actId="2696"/>
      <pc:docMkLst>
        <pc:docMk/>
      </pc:docMkLst>
      <pc:sldChg chg="addSp delSp modSp add">
        <pc:chgData name="Hayley Buchanan" userId="9a68faec-51ab-4f3b-87fd-4b3e22158890" providerId="ADAL" clId="{B5C7388F-DB6E-4F41-8D55-D2F5C49C0D16}" dt="2022-10-09T20:31:39.522" v="203" actId="1076"/>
        <pc:sldMkLst>
          <pc:docMk/>
          <pc:sldMk cId="2589824933" sldId="259"/>
        </pc:sldMkLst>
        <pc:spChg chg="del mod">
          <ac:chgData name="Hayley Buchanan" userId="9a68faec-51ab-4f3b-87fd-4b3e22158890" providerId="ADAL" clId="{B5C7388F-DB6E-4F41-8D55-D2F5C49C0D16}" dt="2022-10-09T20:29:05.597" v="167" actId="478"/>
          <ac:spMkLst>
            <pc:docMk/>
            <pc:sldMk cId="2589824933" sldId="259"/>
            <ac:spMk id="2" creationId="{78E555AC-EA46-4068-825C-044D7FA91A7C}"/>
          </ac:spMkLst>
        </pc:spChg>
        <pc:spChg chg="mod">
          <ac:chgData name="Hayley Buchanan" userId="9a68faec-51ab-4f3b-87fd-4b3e22158890" providerId="ADAL" clId="{B5C7388F-DB6E-4F41-8D55-D2F5C49C0D16}" dt="2022-10-09T20:31:39.522" v="203" actId="1076"/>
          <ac:spMkLst>
            <pc:docMk/>
            <pc:sldMk cId="2589824933" sldId="259"/>
            <ac:spMk id="3" creationId="{2D0CAAE5-F346-4162-A941-3E9BA252E059}"/>
          </ac:spMkLst>
        </pc:spChg>
        <pc:spChg chg="add del mod">
          <ac:chgData name="Hayley Buchanan" userId="9a68faec-51ab-4f3b-87fd-4b3e22158890" providerId="ADAL" clId="{B5C7388F-DB6E-4F41-8D55-D2F5C49C0D16}" dt="2022-10-09T20:29:09.106" v="168" actId="478"/>
          <ac:spMkLst>
            <pc:docMk/>
            <pc:sldMk cId="2589824933" sldId="259"/>
            <ac:spMk id="5" creationId="{57DB71DE-923C-4670-A321-B62CBD0B9C83}"/>
          </ac:spMkLst>
        </pc:spChg>
        <pc:spChg chg="del mod">
          <ac:chgData name="Hayley Buchanan" userId="9a68faec-51ab-4f3b-87fd-4b3e22158890" providerId="ADAL" clId="{B5C7388F-DB6E-4F41-8D55-D2F5C49C0D16}" dt="2022-10-09T20:29:37.169" v="179" actId="478"/>
          <ac:spMkLst>
            <pc:docMk/>
            <pc:sldMk cId="2589824933" sldId="259"/>
            <ac:spMk id="8" creationId="{C3E5CCA6-6AC6-4667-AF35-78ED3102FAB2}"/>
          </ac:spMkLst>
        </pc:spChg>
        <pc:spChg chg="mod">
          <ac:chgData name="Hayley Buchanan" userId="9a68faec-51ab-4f3b-87fd-4b3e22158890" providerId="ADAL" clId="{B5C7388F-DB6E-4F41-8D55-D2F5C49C0D16}" dt="2022-10-09T20:29:48.136" v="182" actId="2711"/>
          <ac:spMkLst>
            <pc:docMk/>
            <pc:sldMk cId="2589824933" sldId="259"/>
            <ac:spMk id="9" creationId="{1456AA12-B3A3-4F26-AAA2-515B5256CAD7}"/>
          </ac:spMkLst>
        </pc:spChg>
        <pc:spChg chg="add del mod">
          <ac:chgData name="Hayley Buchanan" userId="9a68faec-51ab-4f3b-87fd-4b3e22158890" providerId="ADAL" clId="{B5C7388F-DB6E-4F41-8D55-D2F5C49C0D16}" dt="2022-10-09T20:28:50.819" v="145" actId="478"/>
          <ac:spMkLst>
            <pc:docMk/>
            <pc:sldMk cId="2589824933" sldId="259"/>
            <ac:spMk id="13" creationId="{039F7224-B184-427C-A791-768CEB4BE57D}"/>
          </ac:spMkLst>
        </pc:spChg>
        <pc:spChg chg="add mod">
          <ac:chgData name="Hayley Buchanan" userId="9a68faec-51ab-4f3b-87fd-4b3e22158890" providerId="ADAL" clId="{B5C7388F-DB6E-4F41-8D55-D2F5C49C0D16}" dt="2022-10-09T20:31:26.691" v="201" actId="1076"/>
          <ac:spMkLst>
            <pc:docMk/>
            <pc:sldMk cId="2589824933" sldId="259"/>
            <ac:spMk id="14" creationId="{02CC9248-83E5-4CAD-BCEF-5AF48D1BAB3C}"/>
          </ac:spMkLst>
        </pc:spChg>
        <pc:spChg chg="mod">
          <ac:chgData name="Hayley Buchanan" userId="9a68faec-51ab-4f3b-87fd-4b3e22158890" providerId="ADAL" clId="{B5C7388F-DB6E-4F41-8D55-D2F5C49C0D16}" dt="2022-10-09T20:31:34.050" v="202" actId="1076"/>
          <ac:spMkLst>
            <pc:docMk/>
            <pc:sldMk cId="2589824933" sldId="259"/>
            <ac:spMk id="15" creationId="{3175E23D-EA08-426C-BCD8-AC78BCF89955}"/>
          </ac:spMkLst>
        </pc:spChg>
        <pc:spChg chg="add mod">
          <ac:chgData name="Hayley Buchanan" userId="9a68faec-51ab-4f3b-87fd-4b3e22158890" providerId="ADAL" clId="{B5C7388F-DB6E-4F41-8D55-D2F5C49C0D16}" dt="2022-10-09T20:29:02.465" v="166" actId="20577"/>
          <ac:spMkLst>
            <pc:docMk/>
            <pc:sldMk cId="2589824933" sldId="259"/>
            <ac:spMk id="16" creationId="{57F59966-B047-47F5-ADDD-DB8D9EBE4AE3}"/>
          </ac:spMkLst>
        </pc:spChg>
        <pc:picChg chg="mod">
          <ac:chgData name="Hayley Buchanan" userId="9a68faec-51ab-4f3b-87fd-4b3e22158890" providerId="ADAL" clId="{B5C7388F-DB6E-4F41-8D55-D2F5C49C0D16}" dt="2022-10-09T20:28:26.445" v="139" actId="1076"/>
          <ac:picMkLst>
            <pc:docMk/>
            <pc:sldMk cId="2589824933" sldId="259"/>
            <ac:picMk id="1026" creationId="{1A695DD9-B9DA-4C5B-A492-739ADC49362A}"/>
          </ac:picMkLst>
        </pc:picChg>
        <pc:picChg chg="del">
          <ac:chgData name="Hayley Buchanan" userId="9a68faec-51ab-4f3b-87fd-4b3e22158890" providerId="ADAL" clId="{B5C7388F-DB6E-4F41-8D55-D2F5C49C0D16}" dt="2022-10-09T20:28:21.371" v="137" actId="478"/>
          <ac:picMkLst>
            <pc:docMk/>
            <pc:sldMk cId="2589824933" sldId="259"/>
            <ac:picMk id="1030" creationId="{F90AFAD5-C2F8-4E6C-A6F7-783B458B38F6}"/>
          </ac:picMkLst>
        </pc:picChg>
      </pc:sldChg>
      <pc:sldChg chg="del">
        <pc:chgData name="Hayley Buchanan" userId="9a68faec-51ab-4f3b-87fd-4b3e22158890" providerId="ADAL" clId="{B5C7388F-DB6E-4F41-8D55-D2F5C49C0D16}" dt="2022-10-09T20:26:52.763" v="98" actId="2696"/>
        <pc:sldMkLst>
          <pc:docMk/>
          <pc:sldMk cId="3796156074" sldId="432"/>
        </pc:sldMkLst>
      </pc:sldChg>
      <pc:sldChg chg="del">
        <pc:chgData name="Hayley Buchanan" userId="9a68faec-51ab-4f3b-87fd-4b3e22158890" providerId="ADAL" clId="{B5C7388F-DB6E-4F41-8D55-D2F5C49C0D16}" dt="2022-10-09T20:31:52.690" v="204" actId="2696"/>
        <pc:sldMkLst>
          <pc:docMk/>
          <pc:sldMk cId="1301090500" sldId="433"/>
        </pc:sldMkLst>
      </pc:sldChg>
      <pc:sldChg chg="addSp delSp modSp add">
        <pc:chgData name="Hayley Buchanan" userId="9a68faec-51ab-4f3b-87fd-4b3e22158890" providerId="ADAL" clId="{B5C7388F-DB6E-4F41-8D55-D2F5C49C0D16}" dt="2022-10-09T20:28:00.938" v="131" actId="1035"/>
        <pc:sldMkLst>
          <pc:docMk/>
          <pc:sldMk cId="1180689302" sldId="454"/>
        </pc:sldMkLst>
        <pc:spChg chg="del">
          <ac:chgData name="Hayley Buchanan" userId="9a68faec-51ab-4f3b-87fd-4b3e22158890" providerId="ADAL" clId="{B5C7388F-DB6E-4F41-8D55-D2F5C49C0D16}" dt="2022-10-09T20:27:54.780" v="125" actId="478"/>
          <ac:spMkLst>
            <pc:docMk/>
            <pc:sldMk cId="1180689302" sldId="454"/>
            <ac:spMk id="7" creationId="{19A29496-5B6B-0049-957A-29B3375E1C9F}"/>
          </ac:spMkLst>
        </pc:spChg>
        <pc:spChg chg="add mod">
          <ac:chgData name="Hayley Buchanan" userId="9a68faec-51ab-4f3b-87fd-4b3e22158890" providerId="ADAL" clId="{B5C7388F-DB6E-4F41-8D55-D2F5C49C0D16}" dt="2022-10-09T20:25:32.658" v="72" actId="1076"/>
          <ac:spMkLst>
            <pc:docMk/>
            <pc:sldMk cId="1180689302" sldId="454"/>
            <ac:spMk id="11" creationId="{101BEBE8-6D9F-4151-808E-ED4FF24AE26E}"/>
          </ac:spMkLst>
        </pc:spChg>
        <pc:spChg chg="add mod">
          <ac:chgData name="Hayley Buchanan" userId="9a68faec-51ab-4f3b-87fd-4b3e22158890" providerId="ADAL" clId="{B5C7388F-DB6E-4F41-8D55-D2F5C49C0D16}" dt="2022-10-09T20:26:33.199" v="95" actId="1076"/>
          <ac:spMkLst>
            <pc:docMk/>
            <pc:sldMk cId="1180689302" sldId="454"/>
            <ac:spMk id="12" creationId="{B9C9259F-E823-4D70-B31F-23BCE08F6C53}"/>
          </ac:spMkLst>
        </pc:spChg>
        <pc:spChg chg="add mod">
          <ac:chgData name="Hayley Buchanan" userId="9a68faec-51ab-4f3b-87fd-4b3e22158890" providerId="ADAL" clId="{B5C7388F-DB6E-4F41-8D55-D2F5C49C0D16}" dt="2022-10-09T20:28:00.938" v="131" actId="1035"/>
          <ac:spMkLst>
            <pc:docMk/>
            <pc:sldMk cId="1180689302" sldId="454"/>
            <ac:spMk id="14" creationId="{03A6FC0F-5653-46CF-9178-82D3AD430933}"/>
          </ac:spMkLst>
        </pc:spChg>
        <pc:spChg chg="del">
          <ac:chgData name="Hayley Buchanan" userId="9a68faec-51ab-4f3b-87fd-4b3e22158890" providerId="ADAL" clId="{B5C7388F-DB6E-4F41-8D55-D2F5C49C0D16}" dt="2022-10-09T20:25:27.563" v="71" actId="478"/>
          <ac:spMkLst>
            <pc:docMk/>
            <pc:sldMk cId="1180689302" sldId="454"/>
            <ac:spMk id="26" creationId="{1751F55A-515A-40A8-BFCD-48DE796AE71F}"/>
          </ac:spMkLst>
        </pc:spChg>
        <pc:picChg chg="add mod modCrop">
          <ac:chgData name="Hayley Buchanan" userId="9a68faec-51ab-4f3b-87fd-4b3e22158890" providerId="ADAL" clId="{B5C7388F-DB6E-4F41-8D55-D2F5C49C0D16}" dt="2022-10-09T20:26:41.802" v="96" actId="732"/>
          <ac:picMkLst>
            <pc:docMk/>
            <pc:sldMk cId="1180689302" sldId="454"/>
            <ac:picMk id="8" creationId="{A30D012B-6E27-44B5-A6D8-F0DEA693C3A9}"/>
          </ac:picMkLst>
        </pc:picChg>
      </pc:sldChg>
      <pc:sldChg chg="addSp modSp add">
        <pc:chgData name="Hayley Buchanan" userId="9a68faec-51ab-4f3b-87fd-4b3e22158890" providerId="ADAL" clId="{B5C7388F-DB6E-4F41-8D55-D2F5C49C0D16}" dt="2022-10-09T20:24:39.934" v="47" actId="1076"/>
        <pc:sldMkLst>
          <pc:docMk/>
          <pc:sldMk cId="2320399135" sldId="455"/>
        </pc:sldMkLst>
        <pc:spChg chg="add mod">
          <ac:chgData name="Hayley Buchanan" userId="9a68faec-51ab-4f3b-87fd-4b3e22158890" providerId="ADAL" clId="{B5C7388F-DB6E-4F41-8D55-D2F5C49C0D16}" dt="2022-10-09T20:24:34.316" v="46" actId="20577"/>
          <ac:spMkLst>
            <pc:docMk/>
            <pc:sldMk cId="2320399135" sldId="455"/>
            <ac:spMk id="11" creationId="{D2A28391-38B8-4552-B1B1-93036F541471}"/>
          </ac:spMkLst>
        </pc:spChg>
        <pc:graphicFrameChg chg="mod">
          <ac:chgData name="Hayley Buchanan" userId="9a68faec-51ab-4f3b-87fd-4b3e22158890" providerId="ADAL" clId="{B5C7388F-DB6E-4F41-8D55-D2F5C49C0D16}" dt="2022-10-09T20:24:39.934" v="47" actId="1076"/>
          <ac:graphicFrameMkLst>
            <pc:docMk/>
            <pc:sldMk cId="2320399135" sldId="455"/>
            <ac:graphicFrameMk id="9" creationId="{08846AC0-32FD-5BC7-F3C6-9937BC518081}"/>
          </ac:graphicFrameMkLst>
        </pc:graphicFrameChg>
      </pc:sldChg>
      <pc:sldChg chg="add del">
        <pc:chgData name="Hayley Buchanan" userId="9a68faec-51ab-4f3b-87fd-4b3e22158890" providerId="ADAL" clId="{B5C7388F-DB6E-4F41-8D55-D2F5C49C0D16}" dt="2022-10-09T20:26:48.115" v="97" actId="2696"/>
        <pc:sldMkLst>
          <pc:docMk/>
          <pc:sldMk cId="3090955718" sldId="456"/>
        </pc:sldMkLst>
      </pc:sldChg>
      <pc:sldChg chg="addSp delSp modSp add">
        <pc:chgData name="Hayley Buchanan" userId="9a68faec-51ab-4f3b-87fd-4b3e22158890" providerId="ADAL" clId="{B5C7388F-DB6E-4F41-8D55-D2F5C49C0D16}" dt="2022-10-09T20:24:21.497" v="37" actId="478"/>
        <pc:sldMkLst>
          <pc:docMk/>
          <pc:sldMk cId="578643683" sldId="459"/>
        </pc:sldMkLst>
        <pc:spChg chg="del">
          <ac:chgData name="Hayley Buchanan" userId="9a68faec-51ab-4f3b-87fd-4b3e22158890" providerId="ADAL" clId="{B5C7388F-DB6E-4F41-8D55-D2F5C49C0D16}" dt="2022-10-09T20:24:21.497" v="37" actId="478"/>
          <ac:spMkLst>
            <pc:docMk/>
            <pc:sldMk cId="578643683" sldId="459"/>
            <ac:spMk id="10" creationId="{6E97E600-82AF-4F19-909C-D7F1F1E112F7}"/>
          </ac:spMkLst>
        </pc:spChg>
        <pc:spChg chg="add mod">
          <ac:chgData name="Hayley Buchanan" userId="9a68faec-51ab-4f3b-87fd-4b3e22158890" providerId="ADAL" clId="{B5C7388F-DB6E-4F41-8D55-D2F5C49C0D16}" dt="2022-10-09T20:24:19.242" v="36" actId="20577"/>
          <ac:spMkLst>
            <pc:docMk/>
            <pc:sldMk cId="578643683" sldId="459"/>
            <ac:spMk id="12" creationId="{598533FC-72BB-4782-B143-81DE0A8A1B29}"/>
          </ac:spMkLst>
        </pc:spChg>
      </pc:sldChg>
      <pc:sldChg chg="add del">
        <pc:chgData name="Hayley Buchanan" userId="9a68faec-51ab-4f3b-87fd-4b3e22158890" providerId="ADAL" clId="{B5C7388F-DB6E-4F41-8D55-D2F5C49C0D16}" dt="2022-10-09T20:27:40.675" v="124" actId="2696"/>
        <pc:sldMkLst>
          <pc:docMk/>
          <pc:sldMk cId="3934446914" sldId="460"/>
        </pc:sldMkLst>
      </pc:sldChg>
      <pc:sldChg chg="addSp modSp add">
        <pc:chgData name="Hayley Buchanan" userId="9a68faec-51ab-4f3b-87fd-4b3e22158890" providerId="ADAL" clId="{B5C7388F-DB6E-4F41-8D55-D2F5C49C0D16}" dt="2022-10-09T20:25:14.364" v="61" actId="1036"/>
        <pc:sldMkLst>
          <pc:docMk/>
          <pc:sldMk cId="3112075201" sldId="461"/>
        </pc:sldMkLst>
        <pc:spChg chg="mod">
          <ac:chgData name="Hayley Buchanan" userId="9a68faec-51ab-4f3b-87fd-4b3e22158890" providerId="ADAL" clId="{B5C7388F-DB6E-4F41-8D55-D2F5C49C0D16}" dt="2022-10-09T20:24:47.823" v="54" actId="1076"/>
          <ac:spMkLst>
            <pc:docMk/>
            <pc:sldMk cId="3112075201" sldId="461"/>
            <ac:spMk id="10" creationId="{6FFD61E0-94DC-4ED4-84B7-DDB3FC42709D}"/>
          </ac:spMkLst>
        </pc:spChg>
        <pc:spChg chg="mod">
          <ac:chgData name="Hayley Buchanan" userId="9a68faec-51ab-4f3b-87fd-4b3e22158890" providerId="ADAL" clId="{B5C7388F-DB6E-4F41-8D55-D2F5C49C0D16}" dt="2022-10-09T20:25:11.231" v="57" actId="1076"/>
          <ac:spMkLst>
            <pc:docMk/>
            <pc:sldMk cId="3112075201" sldId="461"/>
            <ac:spMk id="11" creationId="{CB4895E4-CADC-4C35-A464-91D529615E5A}"/>
          </ac:spMkLst>
        </pc:spChg>
        <pc:spChg chg="add mod">
          <ac:chgData name="Hayley Buchanan" userId="9a68faec-51ab-4f3b-87fd-4b3e22158890" providerId="ADAL" clId="{B5C7388F-DB6E-4F41-8D55-D2F5C49C0D16}" dt="2022-10-09T20:24:44.111" v="53" actId="20577"/>
          <ac:spMkLst>
            <pc:docMk/>
            <pc:sldMk cId="3112075201" sldId="461"/>
            <ac:spMk id="12" creationId="{DD604ED0-2F6C-4DF6-B308-E74359DB9974}"/>
          </ac:spMkLst>
        </pc:spChg>
        <pc:spChg chg="mod">
          <ac:chgData name="Hayley Buchanan" userId="9a68faec-51ab-4f3b-87fd-4b3e22158890" providerId="ADAL" clId="{B5C7388F-DB6E-4F41-8D55-D2F5C49C0D16}" dt="2022-10-09T20:25:14.364" v="61" actId="1036"/>
          <ac:spMkLst>
            <pc:docMk/>
            <pc:sldMk cId="3112075201" sldId="461"/>
            <ac:spMk id="13" creationId="{24938DB9-D85E-4582-9EB1-4766AB3F5643}"/>
          </ac:spMkLst>
        </pc:spChg>
      </pc:sldChg>
      <pc:sldChg chg="addSp delSp modSp add">
        <pc:chgData name="Hayley Buchanan" userId="9a68faec-51ab-4f3b-87fd-4b3e22158890" providerId="ADAL" clId="{B5C7388F-DB6E-4F41-8D55-D2F5C49C0D16}" dt="2022-10-09T20:24:11.975" v="26" actId="403"/>
        <pc:sldMkLst>
          <pc:docMk/>
          <pc:sldMk cId="1284836527" sldId="463"/>
        </pc:sldMkLst>
        <pc:spChg chg="del mod">
          <ac:chgData name="Hayley Buchanan" userId="9a68faec-51ab-4f3b-87fd-4b3e22158890" providerId="ADAL" clId="{B5C7388F-DB6E-4F41-8D55-D2F5C49C0D16}" dt="2022-10-09T20:24:03.369" v="21" actId="478"/>
          <ac:spMkLst>
            <pc:docMk/>
            <pc:sldMk cId="1284836527" sldId="463"/>
            <ac:spMk id="7" creationId="{19A29496-5B6B-0049-957A-29B3375E1C9F}"/>
          </ac:spMkLst>
        </pc:spChg>
        <pc:spChg chg="add mod">
          <ac:chgData name="Hayley Buchanan" userId="9a68faec-51ab-4f3b-87fd-4b3e22158890" providerId="ADAL" clId="{B5C7388F-DB6E-4F41-8D55-D2F5C49C0D16}" dt="2022-10-09T20:24:11.975" v="26" actId="403"/>
          <ac:spMkLst>
            <pc:docMk/>
            <pc:sldMk cId="1284836527" sldId="463"/>
            <ac:spMk id="9" creationId="{0D15DCEC-313A-4E7A-AED3-A5A51CA07B20}"/>
          </ac:spMkLst>
        </pc:spChg>
        <pc:spChg chg="mod">
          <ac:chgData name="Hayley Buchanan" userId="9a68faec-51ab-4f3b-87fd-4b3e22158890" providerId="ADAL" clId="{B5C7388F-DB6E-4F41-8D55-D2F5C49C0D16}" dt="2022-10-09T20:23:33.426" v="6" actId="1076"/>
          <ac:spMkLst>
            <pc:docMk/>
            <pc:sldMk cId="1284836527" sldId="463"/>
            <ac:spMk id="12" creationId="{8F9BE717-BE02-47A5-9404-70879AB612D3}"/>
          </ac:spMkLst>
        </pc:spChg>
        <pc:spChg chg="mod">
          <ac:chgData name="Hayley Buchanan" userId="9a68faec-51ab-4f3b-87fd-4b3e22158890" providerId="ADAL" clId="{B5C7388F-DB6E-4F41-8D55-D2F5C49C0D16}" dt="2022-10-09T20:23:25.760" v="4" actId="1076"/>
          <ac:spMkLst>
            <pc:docMk/>
            <pc:sldMk cId="1284836527" sldId="463"/>
            <ac:spMk id="13" creationId="{B93C61CA-4996-44AC-97F3-4066C8C76815}"/>
          </ac:spMkLst>
        </pc:spChg>
        <pc:spChg chg="mod">
          <ac:chgData name="Hayley Buchanan" userId="9a68faec-51ab-4f3b-87fd-4b3e22158890" providerId="ADAL" clId="{B5C7388F-DB6E-4F41-8D55-D2F5C49C0D16}" dt="2022-10-09T20:23:30.691" v="5" actId="1076"/>
          <ac:spMkLst>
            <pc:docMk/>
            <pc:sldMk cId="1284836527" sldId="463"/>
            <ac:spMk id="14" creationId="{24BA9A4D-9A54-44A3-889B-71162EA19601}"/>
          </ac:spMkLst>
        </pc:spChg>
        <pc:spChg chg="del mod">
          <ac:chgData name="Hayley Buchanan" userId="9a68faec-51ab-4f3b-87fd-4b3e22158890" providerId="ADAL" clId="{B5C7388F-DB6E-4F41-8D55-D2F5C49C0D16}" dt="2022-10-09T20:23:40.386" v="7" actId="478"/>
          <ac:spMkLst>
            <pc:docMk/>
            <pc:sldMk cId="1284836527" sldId="463"/>
            <ac:spMk id="15" creationId="{93E4A254-A914-40E2-98CE-3F57E4BD70F6}"/>
          </ac:spMkLst>
        </pc:spChg>
        <pc:spChg chg="add">
          <ac:chgData name="Hayley Buchanan" userId="9a68faec-51ab-4f3b-87fd-4b3e22158890" providerId="ADAL" clId="{B5C7388F-DB6E-4F41-8D55-D2F5C49C0D16}" dt="2022-10-09T20:23:40.584" v="8"/>
          <ac:spMkLst>
            <pc:docMk/>
            <pc:sldMk cId="1284836527" sldId="463"/>
            <ac:spMk id="16" creationId="{289A5E9A-44CD-4893-B7F7-FE2872C09BC0}"/>
          </ac:spMkLst>
        </pc:spChg>
      </pc:sldChg>
      <pc:sldChg chg="addSp delSp modSp add ord">
        <pc:chgData name="Hayley Buchanan" userId="9a68faec-51ab-4f3b-87fd-4b3e22158890" providerId="ADAL" clId="{B5C7388F-DB6E-4F41-8D55-D2F5C49C0D16}" dt="2022-10-09T20:27:35.907" v="123" actId="14100"/>
        <pc:sldMkLst>
          <pc:docMk/>
          <pc:sldMk cId="2608324069" sldId="464"/>
        </pc:sldMkLst>
        <pc:spChg chg="del">
          <ac:chgData name="Hayley Buchanan" userId="9a68faec-51ab-4f3b-87fd-4b3e22158890" providerId="ADAL" clId="{B5C7388F-DB6E-4F41-8D55-D2F5C49C0D16}" dt="2022-10-09T20:27:25.838" v="120" actId="478"/>
          <ac:spMkLst>
            <pc:docMk/>
            <pc:sldMk cId="2608324069" sldId="464"/>
            <ac:spMk id="8" creationId="{2198EF52-10B6-00AF-CF8C-2BE43CC97EA0}"/>
          </ac:spMkLst>
        </pc:spChg>
        <pc:spChg chg="mod">
          <ac:chgData name="Hayley Buchanan" userId="9a68faec-51ab-4f3b-87fd-4b3e22158890" providerId="ADAL" clId="{B5C7388F-DB6E-4F41-8D55-D2F5C49C0D16}" dt="2022-10-09T20:27:12.441" v="119" actId="20577"/>
          <ac:spMkLst>
            <pc:docMk/>
            <pc:sldMk cId="2608324069" sldId="464"/>
            <ac:spMk id="9" creationId="{0D15DCEC-313A-4E7A-AED3-A5A51CA07B20}"/>
          </ac:spMkLst>
        </pc:spChg>
        <pc:spChg chg="del">
          <ac:chgData name="Hayley Buchanan" userId="9a68faec-51ab-4f3b-87fd-4b3e22158890" providerId="ADAL" clId="{B5C7388F-DB6E-4F41-8D55-D2F5C49C0D16}" dt="2022-10-09T20:27:30.285" v="121" actId="478"/>
          <ac:spMkLst>
            <pc:docMk/>
            <pc:sldMk cId="2608324069" sldId="464"/>
            <ac:spMk id="12" creationId="{8F9BE717-BE02-47A5-9404-70879AB612D3}"/>
          </ac:spMkLst>
        </pc:spChg>
        <pc:spChg chg="del">
          <ac:chgData name="Hayley Buchanan" userId="9a68faec-51ab-4f3b-87fd-4b3e22158890" providerId="ADAL" clId="{B5C7388F-DB6E-4F41-8D55-D2F5C49C0D16}" dt="2022-10-09T20:27:25.838" v="120" actId="478"/>
          <ac:spMkLst>
            <pc:docMk/>
            <pc:sldMk cId="2608324069" sldId="464"/>
            <ac:spMk id="13" creationId="{B93C61CA-4996-44AC-97F3-4066C8C76815}"/>
          </ac:spMkLst>
        </pc:spChg>
        <pc:spChg chg="del">
          <ac:chgData name="Hayley Buchanan" userId="9a68faec-51ab-4f3b-87fd-4b3e22158890" providerId="ADAL" clId="{B5C7388F-DB6E-4F41-8D55-D2F5C49C0D16}" dt="2022-10-09T20:27:25.838" v="120" actId="478"/>
          <ac:spMkLst>
            <pc:docMk/>
            <pc:sldMk cId="2608324069" sldId="464"/>
            <ac:spMk id="14" creationId="{24BA9A4D-9A54-44A3-889B-71162EA19601}"/>
          </ac:spMkLst>
        </pc:spChg>
        <pc:spChg chg="add mod">
          <ac:chgData name="Hayley Buchanan" userId="9a68faec-51ab-4f3b-87fd-4b3e22158890" providerId="ADAL" clId="{B5C7388F-DB6E-4F41-8D55-D2F5C49C0D16}" dt="2022-10-09T20:27:35.907" v="123" actId="14100"/>
          <ac:spMkLst>
            <pc:docMk/>
            <pc:sldMk cId="2608324069" sldId="464"/>
            <ac:spMk id="15" creationId="{37B6CD33-9C94-409F-9DD7-09E6A4FC668F}"/>
          </ac:spMkLst>
        </pc:spChg>
        <pc:spChg chg="add">
          <ac:chgData name="Hayley Buchanan" userId="9a68faec-51ab-4f3b-87fd-4b3e22158890" providerId="ADAL" clId="{B5C7388F-DB6E-4F41-8D55-D2F5C49C0D16}" dt="2022-10-09T20:27:30.550" v="122"/>
          <ac:spMkLst>
            <pc:docMk/>
            <pc:sldMk cId="2608324069" sldId="464"/>
            <ac:spMk id="17" creationId="{A253626A-7309-4A06-824D-5CBAE2FE5F48}"/>
          </ac:spMkLst>
        </pc:spChg>
        <pc:spChg chg="add">
          <ac:chgData name="Hayley Buchanan" userId="9a68faec-51ab-4f3b-87fd-4b3e22158890" providerId="ADAL" clId="{B5C7388F-DB6E-4F41-8D55-D2F5C49C0D16}" dt="2022-10-09T20:27:30.550" v="122"/>
          <ac:spMkLst>
            <pc:docMk/>
            <pc:sldMk cId="2608324069" sldId="464"/>
            <ac:spMk id="18" creationId="{442A3E4C-151C-44CF-9453-182D4E419A7A}"/>
          </ac:spMkLst>
        </pc:spChg>
      </pc:sldChg>
    </pc:docChg>
  </pc:docChgLst>
  <pc:docChgLst>
    <pc:chgData name="Victoria HUMPHREY" userId="S::vhumphrey@holytrinitycrawley.org.uk::1670da95-c42f-425a-a314-1f4e1116e877" providerId="AD" clId="Web-{1018E723-D7D1-4D6F-8EF8-E119D7E5671E}"/>
    <pc:docChg chg="modSld">
      <pc:chgData name="Victoria HUMPHREY" userId="S::vhumphrey@holytrinitycrawley.org.uk::1670da95-c42f-425a-a314-1f4e1116e877" providerId="AD" clId="Web-{1018E723-D7D1-4D6F-8EF8-E119D7E5671E}" dt="2022-10-10T07:02:13.588" v="9" actId="20577"/>
      <pc:docMkLst>
        <pc:docMk/>
      </pc:docMkLst>
      <pc:sldChg chg="modSp">
        <pc:chgData name="Victoria HUMPHREY" userId="S::vhumphrey@holytrinitycrawley.org.uk::1670da95-c42f-425a-a314-1f4e1116e877" providerId="AD" clId="Web-{1018E723-D7D1-4D6F-8EF8-E119D7E5671E}" dt="2022-10-10T07:01:48.885" v="5" actId="20577"/>
        <pc:sldMkLst>
          <pc:docMk/>
          <pc:sldMk cId="1284836527" sldId="463"/>
        </pc:sldMkLst>
        <pc:spChg chg="mod">
          <ac:chgData name="Victoria HUMPHREY" userId="S::vhumphrey@holytrinitycrawley.org.uk::1670da95-c42f-425a-a314-1f4e1116e877" providerId="AD" clId="Web-{1018E723-D7D1-4D6F-8EF8-E119D7E5671E}" dt="2022-10-10T07:01:48.885" v="5" actId="20577"/>
          <ac:spMkLst>
            <pc:docMk/>
            <pc:sldMk cId="1284836527" sldId="463"/>
            <ac:spMk id="12" creationId="{8F9BE717-BE02-47A5-9404-70879AB612D3}"/>
          </ac:spMkLst>
        </pc:spChg>
      </pc:sldChg>
      <pc:sldChg chg="modSp">
        <pc:chgData name="Victoria HUMPHREY" userId="S::vhumphrey@holytrinitycrawley.org.uk::1670da95-c42f-425a-a314-1f4e1116e877" providerId="AD" clId="Web-{1018E723-D7D1-4D6F-8EF8-E119D7E5671E}" dt="2022-10-10T07:02:13.588" v="9" actId="20577"/>
        <pc:sldMkLst>
          <pc:docMk/>
          <pc:sldMk cId="2608324069" sldId="464"/>
        </pc:sldMkLst>
        <pc:spChg chg="mod">
          <ac:chgData name="Victoria HUMPHREY" userId="S::vhumphrey@holytrinitycrawley.org.uk::1670da95-c42f-425a-a314-1f4e1116e877" providerId="AD" clId="Web-{1018E723-D7D1-4D6F-8EF8-E119D7E5671E}" dt="2022-10-10T07:02:13.588" v="9" actId="20577"/>
          <ac:spMkLst>
            <pc:docMk/>
            <pc:sldMk cId="2608324069" sldId="464"/>
            <ac:spMk id="17" creationId="{A253626A-7309-4A06-824D-5CBAE2FE5F48}"/>
          </ac:spMkLst>
        </pc:spChg>
      </pc:sldChg>
    </pc:docChg>
  </pc:docChgLst>
  <pc:docChgLst>
    <pc:chgData name="Kashmir Mangat" userId="S::kmangat@holytrinitycrawley.org.uk::0d515219-10c1-4f17-9a75-3084d4c130a0" providerId="AD" clId="Web-{7002AE33-B0BC-F871-939D-C4F901D1E7FA}"/>
    <pc:docChg chg="addSld modSld sldOrd">
      <pc:chgData name="Kashmir Mangat" userId="S::kmangat@holytrinitycrawley.org.uk::0d515219-10c1-4f17-9a75-3084d4c130a0" providerId="AD" clId="Web-{7002AE33-B0BC-F871-939D-C4F901D1E7FA}" dt="2023-09-11T16:09:26.038" v="343"/>
      <pc:docMkLst>
        <pc:docMk/>
      </pc:docMkLst>
      <pc:sldChg chg="ord">
        <pc:chgData name="Kashmir Mangat" userId="S::kmangat@holytrinitycrawley.org.uk::0d515219-10c1-4f17-9a75-3084d4c130a0" providerId="AD" clId="Web-{7002AE33-B0BC-F871-939D-C4F901D1E7FA}" dt="2023-09-11T16:05:19.946" v="1"/>
        <pc:sldMkLst>
          <pc:docMk/>
          <pc:sldMk cId="4057651718" sldId="448"/>
        </pc:sldMkLst>
      </pc:sldChg>
      <pc:sldChg chg="modSp">
        <pc:chgData name="Kashmir Mangat" userId="S::kmangat@holytrinitycrawley.org.uk::0d515219-10c1-4f17-9a75-3084d4c130a0" providerId="AD" clId="Web-{7002AE33-B0BC-F871-939D-C4F901D1E7FA}" dt="2023-09-11T16:08:29.832" v="254" actId="14100"/>
        <pc:sldMkLst>
          <pc:docMk/>
          <pc:sldMk cId="1117938435" sldId="489"/>
        </pc:sldMkLst>
        <pc:spChg chg="mod">
          <ac:chgData name="Kashmir Mangat" userId="S::kmangat@holytrinitycrawley.org.uk::0d515219-10c1-4f17-9a75-3084d4c130a0" providerId="AD" clId="Web-{7002AE33-B0BC-F871-939D-C4F901D1E7FA}" dt="2023-09-11T16:08:29.832" v="254" actId="14100"/>
          <ac:spMkLst>
            <pc:docMk/>
            <pc:sldMk cId="1117938435" sldId="489"/>
            <ac:spMk id="8" creationId="{2198EF52-10B6-00AF-CF8C-2BE43CC97EA0}"/>
          </ac:spMkLst>
        </pc:spChg>
        <pc:graphicFrameChg chg="mod modGraphic">
          <ac:chgData name="Kashmir Mangat" userId="S::kmangat@holytrinitycrawley.org.uk::0d515219-10c1-4f17-9a75-3084d4c130a0" providerId="AD" clId="Web-{7002AE33-B0BC-F871-939D-C4F901D1E7FA}" dt="2023-09-11T16:08:25.176" v="252" actId="1076"/>
          <ac:graphicFrameMkLst>
            <pc:docMk/>
            <pc:sldMk cId="1117938435" sldId="489"/>
            <ac:graphicFrameMk id="9" creationId="{C1003024-7018-AF23-A03E-9170599BEB41}"/>
          </ac:graphicFrameMkLst>
        </pc:graphicFrameChg>
      </pc:sldChg>
      <pc:sldChg chg="modSp add replId">
        <pc:chgData name="Kashmir Mangat" userId="S::kmangat@holytrinitycrawley.org.uk::0d515219-10c1-4f17-9a75-3084d4c130a0" providerId="AD" clId="Web-{7002AE33-B0BC-F871-939D-C4F901D1E7FA}" dt="2023-09-11T16:09:26.038" v="343"/>
        <pc:sldMkLst>
          <pc:docMk/>
          <pc:sldMk cId="1481647200" sldId="521"/>
        </pc:sldMkLst>
        <pc:spChg chg="mod">
          <ac:chgData name="Kashmir Mangat" userId="S::kmangat@holytrinitycrawley.org.uk::0d515219-10c1-4f17-9a75-3084d4c130a0" providerId="AD" clId="Web-{7002AE33-B0BC-F871-939D-C4F901D1E7FA}" dt="2023-09-11T16:08:34.489" v="257" actId="20577"/>
          <ac:spMkLst>
            <pc:docMk/>
            <pc:sldMk cId="1481647200" sldId="521"/>
            <ac:spMk id="8" creationId="{2198EF52-10B6-00AF-CF8C-2BE43CC97EA0}"/>
          </ac:spMkLst>
        </pc:spChg>
        <pc:graphicFrameChg chg="mod modGraphic">
          <ac:chgData name="Kashmir Mangat" userId="S::kmangat@holytrinitycrawley.org.uk::0d515219-10c1-4f17-9a75-3084d4c130a0" providerId="AD" clId="Web-{7002AE33-B0BC-F871-939D-C4F901D1E7FA}" dt="2023-09-11T16:09:26.038" v="343"/>
          <ac:graphicFrameMkLst>
            <pc:docMk/>
            <pc:sldMk cId="1481647200" sldId="521"/>
            <ac:graphicFrameMk id="9" creationId="{C1003024-7018-AF23-A03E-9170599BEB41}"/>
          </ac:graphicFrameMkLst>
        </pc:graphicFrameChg>
      </pc:sldChg>
    </pc:docChg>
  </pc:docChgLst>
  <pc:docChgLst>
    <pc:chgData name="Demi Rees" userId="S::drees@holytrinitycrawley.org.uk::054f4854-7c3b-4034-88f4-3188c4becbad" providerId="AD" clId="Web-{E07ACF90-19AE-0771-5875-346D7B75E0F7}"/>
    <pc:docChg chg="modSld sldOrd">
      <pc:chgData name="Demi Rees" userId="S::drees@holytrinitycrawley.org.uk::054f4854-7c3b-4034-88f4-3188c4becbad" providerId="AD" clId="Web-{E07ACF90-19AE-0771-5875-346D7B75E0F7}" dt="2022-10-10T15:54:26.279" v="52"/>
      <pc:docMkLst>
        <pc:docMk/>
      </pc:docMkLst>
      <pc:sldChg chg="addSp delSp modSp ord">
        <pc:chgData name="Demi Rees" userId="S::drees@holytrinitycrawley.org.uk::054f4854-7c3b-4034-88f4-3188c4becbad" providerId="AD" clId="Web-{E07ACF90-19AE-0771-5875-346D7B75E0F7}" dt="2022-10-10T15:54:26.279" v="52"/>
        <pc:sldMkLst>
          <pc:docMk/>
          <pc:sldMk cId="1117938435" sldId="489"/>
        </pc:sldMkLst>
        <pc:spChg chg="mod">
          <ac:chgData name="Demi Rees" userId="S::drees@holytrinitycrawley.org.uk::054f4854-7c3b-4034-88f4-3188c4becbad" providerId="AD" clId="Web-{E07ACF90-19AE-0771-5875-346D7B75E0F7}" dt="2022-10-10T15:54:15.107" v="51" actId="20577"/>
          <ac:spMkLst>
            <pc:docMk/>
            <pc:sldMk cId="1117938435" sldId="489"/>
            <ac:spMk id="8" creationId="{2198EF52-10B6-00AF-CF8C-2BE43CC97EA0}"/>
          </ac:spMkLst>
        </pc:spChg>
        <pc:graphicFrameChg chg="add mod modGraphic">
          <ac:chgData name="Demi Rees" userId="S::drees@holytrinitycrawley.org.uk::054f4854-7c3b-4034-88f4-3188c4becbad" providerId="AD" clId="Web-{E07ACF90-19AE-0771-5875-346D7B75E0F7}" dt="2022-10-10T15:54:01.216" v="42" actId="1076"/>
          <ac:graphicFrameMkLst>
            <pc:docMk/>
            <pc:sldMk cId="1117938435" sldId="489"/>
            <ac:graphicFrameMk id="15" creationId="{4911F768-A98D-4204-7A53-C311F430F0FB}"/>
          </ac:graphicFrameMkLst>
        </pc:graphicFrameChg>
        <pc:picChg chg="add del mod">
          <ac:chgData name="Demi Rees" userId="S::drees@holytrinitycrawley.org.uk::054f4854-7c3b-4034-88f4-3188c4becbad" providerId="AD" clId="Web-{E07ACF90-19AE-0771-5875-346D7B75E0F7}" dt="2022-10-10T15:52:51.745" v="10"/>
          <ac:picMkLst>
            <pc:docMk/>
            <pc:sldMk cId="1117938435" sldId="489"/>
            <ac:picMk id="9" creationId="{336959DE-78BB-569E-6A33-43DE3622FAA6}"/>
          </ac:picMkLst>
        </pc:picChg>
        <pc:picChg chg="add del mod">
          <ac:chgData name="Demi Rees" userId="S::drees@holytrinitycrawley.org.uk::054f4854-7c3b-4034-88f4-3188c4becbad" providerId="AD" clId="Web-{E07ACF90-19AE-0771-5875-346D7B75E0F7}" dt="2022-10-10T15:52:51.745" v="9"/>
          <ac:picMkLst>
            <pc:docMk/>
            <pc:sldMk cId="1117938435" sldId="489"/>
            <ac:picMk id="10" creationId="{ED2079EF-A9A2-8C26-B8C1-40473B746E75}"/>
          </ac:picMkLst>
        </pc:picChg>
        <pc:picChg chg="add del mod">
          <ac:chgData name="Demi Rees" userId="S::drees@holytrinitycrawley.org.uk::054f4854-7c3b-4034-88f4-3188c4becbad" providerId="AD" clId="Web-{E07ACF90-19AE-0771-5875-346D7B75E0F7}" dt="2022-10-10T15:52:51.745" v="8"/>
          <ac:picMkLst>
            <pc:docMk/>
            <pc:sldMk cId="1117938435" sldId="489"/>
            <ac:picMk id="11" creationId="{521D598F-7F3F-554A-123F-D3AAAF4F8E3D}"/>
          </ac:picMkLst>
        </pc:picChg>
        <pc:picChg chg="add del mod">
          <ac:chgData name="Demi Rees" userId="S::drees@holytrinitycrawley.org.uk::054f4854-7c3b-4034-88f4-3188c4becbad" providerId="AD" clId="Web-{E07ACF90-19AE-0771-5875-346D7B75E0F7}" dt="2022-10-10T15:53:22.355" v="29"/>
          <ac:picMkLst>
            <pc:docMk/>
            <pc:sldMk cId="1117938435" sldId="489"/>
            <ac:picMk id="12" creationId="{1D07A5E7-38E2-6EBB-0B20-738977689F12}"/>
          </ac:picMkLst>
        </pc:picChg>
        <pc:picChg chg="add del mod">
          <ac:chgData name="Demi Rees" userId="S::drees@holytrinitycrawley.org.uk::054f4854-7c3b-4034-88f4-3188c4becbad" providerId="AD" clId="Web-{E07ACF90-19AE-0771-5875-346D7B75E0F7}" dt="2022-10-10T15:53:22.355" v="28"/>
          <ac:picMkLst>
            <pc:docMk/>
            <pc:sldMk cId="1117938435" sldId="489"/>
            <ac:picMk id="13" creationId="{F7F2365A-F78A-7258-47B4-85A7E3EE8885}"/>
          </ac:picMkLst>
        </pc:picChg>
        <pc:picChg chg="add del mod">
          <ac:chgData name="Demi Rees" userId="S::drees@holytrinitycrawley.org.uk::054f4854-7c3b-4034-88f4-3188c4becbad" providerId="AD" clId="Web-{E07ACF90-19AE-0771-5875-346D7B75E0F7}" dt="2022-10-10T15:53:22.355" v="27"/>
          <ac:picMkLst>
            <pc:docMk/>
            <pc:sldMk cId="1117938435" sldId="489"/>
            <ac:picMk id="14" creationId="{81DEF3B4-7030-C4FA-62BB-12C569D3B2C8}"/>
          </ac:picMkLst>
        </pc:picChg>
        <pc:picChg chg="add mod">
          <ac:chgData name="Demi Rees" userId="S::drees@holytrinitycrawley.org.uk::054f4854-7c3b-4034-88f4-3188c4becbad" providerId="AD" clId="Web-{E07ACF90-19AE-0771-5875-346D7B75E0F7}" dt="2022-10-10T15:54:01.231" v="44" actId="1076"/>
          <ac:picMkLst>
            <pc:docMk/>
            <pc:sldMk cId="1117938435" sldId="489"/>
            <ac:picMk id="16" creationId="{C404F84C-FD99-A30D-F214-B55D9C2AE03B}"/>
          </ac:picMkLst>
        </pc:picChg>
        <pc:picChg chg="add mod">
          <ac:chgData name="Demi Rees" userId="S::drees@holytrinitycrawley.org.uk::054f4854-7c3b-4034-88f4-3188c4becbad" providerId="AD" clId="Web-{E07ACF90-19AE-0771-5875-346D7B75E0F7}" dt="2022-10-10T15:54:01.216" v="43" actId="1076"/>
          <ac:picMkLst>
            <pc:docMk/>
            <pc:sldMk cId="1117938435" sldId="489"/>
            <ac:picMk id="17" creationId="{AB6F5C02-C074-42D9-40D0-12A753603386}"/>
          </ac:picMkLst>
        </pc:picChg>
        <pc:picChg chg="add mod">
          <ac:chgData name="Demi Rees" userId="S::drees@holytrinitycrawley.org.uk::054f4854-7c3b-4034-88f4-3188c4becbad" providerId="AD" clId="Web-{E07ACF90-19AE-0771-5875-346D7B75E0F7}" dt="2022-10-10T15:54:01.247" v="45" actId="1076"/>
          <ac:picMkLst>
            <pc:docMk/>
            <pc:sldMk cId="1117938435" sldId="489"/>
            <ac:picMk id="18" creationId="{FFD9D9BF-AD69-344A-F9A8-3298F66D400E}"/>
          </ac:picMkLst>
        </pc:picChg>
      </pc:sldChg>
    </pc:docChg>
  </pc:docChgLst>
  <pc:docChgLst>
    <pc:chgData name="Sarah Quaglieri" userId="S::squaglieri@holytrinitycrawley.org.uk::b7699f4d-cd6d-4417-85c4-9b5bc112aab7" providerId="AD" clId="Web-{7C9BE5B0-F0B7-9B9C-624E-7BC337BD72A9}"/>
    <pc:docChg chg="addSld modSld sldOrd">
      <pc:chgData name="Sarah Quaglieri" userId="S::squaglieri@holytrinitycrawley.org.uk::b7699f4d-cd6d-4417-85c4-9b5bc112aab7" providerId="AD" clId="Web-{7C9BE5B0-F0B7-9B9C-624E-7BC337BD72A9}" dt="2022-10-10T16:25:14.078" v="632" actId="20577"/>
      <pc:docMkLst>
        <pc:docMk/>
      </pc:docMkLst>
      <pc:sldChg chg="modSp ord">
        <pc:chgData name="Sarah Quaglieri" userId="S::squaglieri@holytrinitycrawley.org.uk::b7699f4d-cd6d-4417-85c4-9b5bc112aab7" providerId="AD" clId="Web-{7C9BE5B0-F0B7-9B9C-624E-7BC337BD72A9}" dt="2022-10-10T16:25:14.078" v="632" actId="20577"/>
        <pc:sldMkLst>
          <pc:docMk/>
          <pc:sldMk cId="812171939" sldId="480"/>
        </pc:sldMkLst>
        <pc:spChg chg="mod">
          <ac:chgData name="Sarah Quaglieri" userId="S::squaglieri@holytrinitycrawley.org.uk::b7699f4d-cd6d-4417-85c4-9b5bc112aab7" providerId="AD" clId="Web-{7C9BE5B0-F0B7-9B9C-624E-7BC337BD72A9}" dt="2022-10-10T16:25:14.078" v="632" actId="20577"/>
          <ac:spMkLst>
            <pc:docMk/>
            <pc:sldMk cId="812171939" sldId="480"/>
            <ac:spMk id="2" creationId="{4B62210B-B55F-F607-9E2E-C02C6A0E9F57}"/>
          </ac:spMkLst>
        </pc:spChg>
        <pc:spChg chg="mod">
          <ac:chgData name="Sarah Quaglieri" userId="S::squaglieri@holytrinitycrawley.org.uk::b7699f4d-cd6d-4417-85c4-9b5bc112aab7" providerId="AD" clId="Web-{7C9BE5B0-F0B7-9B9C-624E-7BC337BD72A9}" dt="2022-10-10T12:07:20.888" v="341" actId="20577"/>
          <ac:spMkLst>
            <pc:docMk/>
            <pc:sldMk cId="812171939" sldId="480"/>
            <ac:spMk id="3" creationId="{06FEB59B-7BA9-3BA7-114B-2773FBCE7F6A}"/>
          </ac:spMkLst>
        </pc:spChg>
      </pc:sldChg>
      <pc:sldChg chg="modSp new">
        <pc:chgData name="Sarah Quaglieri" userId="S::squaglieri@holytrinitycrawley.org.uk::b7699f4d-cd6d-4417-85c4-9b5bc112aab7" providerId="AD" clId="Web-{7C9BE5B0-F0B7-9B9C-624E-7BC337BD72A9}" dt="2022-10-10T12:10:44.599" v="439" actId="20577"/>
        <pc:sldMkLst>
          <pc:docMk/>
          <pc:sldMk cId="2714535303" sldId="481"/>
        </pc:sldMkLst>
        <pc:spChg chg="mod">
          <ac:chgData name="Sarah Quaglieri" userId="S::squaglieri@holytrinitycrawley.org.uk::b7699f4d-cd6d-4417-85c4-9b5bc112aab7" providerId="AD" clId="Web-{7C9BE5B0-F0B7-9B9C-624E-7BC337BD72A9}" dt="2022-10-10T12:07:42.405" v="351" actId="20577"/>
          <ac:spMkLst>
            <pc:docMk/>
            <pc:sldMk cId="2714535303" sldId="481"/>
            <ac:spMk id="2" creationId="{A365E0F0-227E-D566-7D5F-EEBF9A736C4C}"/>
          </ac:spMkLst>
        </pc:spChg>
        <pc:spChg chg="mod">
          <ac:chgData name="Sarah Quaglieri" userId="S::squaglieri@holytrinitycrawley.org.uk::b7699f4d-cd6d-4417-85c4-9b5bc112aab7" providerId="AD" clId="Web-{7C9BE5B0-F0B7-9B9C-624E-7BC337BD72A9}" dt="2022-10-10T12:10:44.599" v="439" actId="20577"/>
          <ac:spMkLst>
            <pc:docMk/>
            <pc:sldMk cId="2714535303" sldId="481"/>
            <ac:spMk id="3" creationId="{0269990D-2C51-C4C0-C60C-D697EC420410}"/>
          </ac:spMkLst>
        </pc:spChg>
      </pc:sldChg>
      <pc:sldChg chg="modSp add replId">
        <pc:chgData name="Sarah Quaglieri" userId="S::squaglieri@holytrinitycrawley.org.uk::b7699f4d-cd6d-4417-85c4-9b5bc112aab7" providerId="AD" clId="Web-{7C9BE5B0-F0B7-9B9C-624E-7BC337BD72A9}" dt="2022-10-10T16:24:35.950" v="605" actId="14100"/>
        <pc:sldMkLst>
          <pc:docMk/>
          <pc:sldMk cId="527431009" sldId="482"/>
        </pc:sldMkLst>
        <pc:spChg chg="mod">
          <ac:chgData name="Sarah Quaglieri" userId="S::squaglieri@holytrinitycrawley.org.uk::b7699f4d-cd6d-4417-85c4-9b5bc112aab7" providerId="AD" clId="Web-{7C9BE5B0-F0B7-9B9C-624E-7BC337BD72A9}" dt="2022-10-10T16:24:35.950" v="605" actId="14100"/>
          <ac:spMkLst>
            <pc:docMk/>
            <pc:sldMk cId="527431009" sldId="482"/>
            <ac:spMk id="2" creationId="{4B62210B-B55F-F607-9E2E-C02C6A0E9F57}"/>
          </ac:spMkLst>
        </pc:spChg>
        <pc:spChg chg="mod">
          <ac:chgData name="Sarah Quaglieri" userId="S::squaglieri@holytrinitycrawley.org.uk::b7699f4d-cd6d-4417-85c4-9b5bc112aab7" providerId="AD" clId="Web-{7C9BE5B0-F0B7-9B9C-624E-7BC337BD72A9}" dt="2022-10-10T16:23:03.381" v="535" actId="20577"/>
          <ac:spMkLst>
            <pc:docMk/>
            <pc:sldMk cId="527431009" sldId="482"/>
            <ac:spMk id="3" creationId="{06FEB59B-7BA9-3BA7-114B-2773FBCE7F6A}"/>
          </ac:spMkLst>
        </pc:spChg>
      </pc:sldChg>
    </pc:docChg>
  </pc:docChgLst>
  <pc:docChgLst>
    <pc:chgData name="Clare Perry" userId="S::cperry@holytrinitycrawley.org.uk::e0f0c7e5-b876-41b3-80d4-7ebfd3da443b" providerId="AD" clId="Web-{92C7AE7C-4B87-8612-0B7A-E189D94F11A2}"/>
    <pc:docChg chg="addSld delSld modSld sldOrd addMainMaster modMainMaster">
      <pc:chgData name="Clare Perry" userId="S::cperry@holytrinitycrawley.org.uk::e0f0c7e5-b876-41b3-80d4-7ebfd3da443b" providerId="AD" clId="Web-{92C7AE7C-4B87-8612-0B7A-E189D94F11A2}" dt="2023-09-11T15:08:46.537" v="16" actId="1076"/>
      <pc:docMkLst>
        <pc:docMk/>
      </pc:docMkLst>
      <pc:sldChg chg="new del ord">
        <pc:chgData name="Clare Perry" userId="S::cperry@holytrinitycrawley.org.uk::e0f0c7e5-b876-41b3-80d4-7ebfd3da443b" providerId="AD" clId="Web-{92C7AE7C-4B87-8612-0B7A-E189D94F11A2}" dt="2023-09-11T15:01:27.103" v="10"/>
        <pc:sldMkLst>
          <pc:docMk/>
          <pc:sldMk cId="3396485237" sldId="495"/>
        </pc:sldMkLst>
      </pc:sldChg>
      <pc:sldChg chg="add del ord">
        <pc:chgData name="Clare Perry" userId="S::cperry@holytrinitycrawley.org.uk::e0f0c7e5-b876-41b3-80d4-7ebfd3da443b" providerId="AD" clId="Web-{92C7AE7C-4B87-8612-0B7A-E189D94F11A2}" dt="2023-09-11T15:02:37.340" v="13"/>
        <pc:sldMkLst>
          <pc:docMk/>
          <pc:sldMk cId="1431708621" sldId="496"/>
        </pc:sldMkLst>
      </pc:sldChg>
      <pc:sldChg chg="add mod setBg">
        <pc:chgData name="Clare Perry" userId="S::cperry@holytrinitycrawley.org.uk::e0f0c7e5-b876-41b3-80d4-7ebfd3da443b" providerId="AD" clId="Web-{92C7AE7C-4B87-8612-0B7A-E189D94F11A2}" dt="2023-09-11T15:01:41.791" v="11"/>
        <pc:sldMkLst>
          <pc:docMk/>
          <pc:sldMk cId="747635350" sldId="497"/>
        </pc:sldMkLst>
      </pc:sldChg>
      <pc:sldChg chg="add del">
        <pc:chgData name="Clare Perry" userId="S::cperry@holytrinitycrawley.org.uk::e0f0c7e5-b876-41b3-80d4-7ebfd3da443b" providerId="AD" clId="Web-{92C7AE7C-4B87-8612-0B7A-E189D94F11A2}" dt="2023-09-11T15:00:48.774" v="4"/>
        <pc:sldMkLst>
          <pc:docMk/>
          <pc:sldMk cId="1225553088" sldId="497"/>
        </pc:sldMkLst>
      </pc:sldChg>
      <pc:sldChg chg="add del ord">
        <pc:chgData name="Clare Perry" userId="S::cperry@holytrinitycrawley.org.uk::e0f0c7e5-b876-41b3-80d4-7ebfd3da443b" providerId="AD" clId="Web-{92C7AE7C-4B87-8612-0B7A-E189D94F11A2}" dt="2023-09-11T15:01:01.837" v="7"/>
        <pc:sldMkLst>
          <pc:docMk/>
          <pc:sldMk cId="1912368453" sldId="497"/>
        </pc:sldMkLst>
      </pc:sldChg>
      <pc:sldChg chg="addSp modSp add">
        <pc:chgData name="Clare Perry" userId="S::cperry@holytrinitycrawley.org.uk::e0f0c7e5-b876-41b3-80d4-7ebfd3da443b" providerId="AD" clId="Web-{92C7AE7C-4B87-8612-0B7A-E189D94F11A2}" dt="2023-09-11T15:08:46.537" v="16" actId="1076"/>
        <pc:sldMkLst>
          <pc:docMk/>
          <pc:sldMk cId="463081888" sldId="498"/>
        </pc:sldMkLst>
        <pc:picChg chg="add mod">
          <ac:chgData name="Clare Perry" userId="S::cperry@holytrinitycrawley.org.uk::e0f0c7e5-b876-41b3-80d4-7ebfd3da443b" providerId="AD" clId="Web-{92C7AE7C-4B87-8612-0B7A-E189D94F11A2}" dt="2023-09-11T15:08:46.537" v="16" actId="1076"/>
          <ac:picMkLst>
            <pc:docMk/>
            <pc:sldMk cId="463081888" sldId="498"/>
            <ac:picMk id="5" creationId="{0BAFFAF0-E5D4-1794-5996-645724475EFD}"/>
          </ac:picMkLst>
        </pc:picChg>
      </pc:sldChg>
      <pc:sldMasterChg chg="add addSldLayout">
        <pc:chgData name="Clare Perry" userId="S::cperry@holytrinitycrawley.org.uk::e0f0c7e5-b876-41b3-80d4-7ebfd3da443b" providerId="AD" clId="Web-{92C7AE7C-4B87-8612-0B7A-E189D94F11A2}" dt="2023-09-11T15:01:20.087" v="8"/>
        <pc:sldMasterMkLst>
          <pc:docMk/>
          <pc:sldMasterMk cId="2460954070" sldId="2147483660"/>
        </pc:sldMasterMkLst>
        <pc:sldLayoutChg chg="add">
          <pc:chgData name="Clare Perry" userId="S::cperry@holytrinitycrawley.org.uk::e0f0c7e5-b876-41b3-80d4-7ebfd3da443b" providerId="AD" clId="Web-{92C7AE7C-4B87-8612-0B7A-E189D94F11A2}" dt="2023-09-11T15:01:20.087" v="8"/>
          <pc:sldLayoutMkLst>
            <pc:docMk/>
            <pc:sldMasterMk cId="2460954070" sldId="2147483660"/>
            <pc:sldLayoutMk cId="949138452" sldId="2147483662"/>
          </pc:sldLayoutMkLst>
        </pc:sldLayoutChg>
        <pc:sldLayoutChg chg="add">
          <pc:chgData name="Clare Perry" userId="S::cperry@holytrinitycrawley.org.uk::e0f0c7e5-b876-41b3-80d4-7ebfd3da443b" providerId="AD" clId="Web-{92C7AE7C-4B87-8612-0B7A-E189D94F11A2}" dt="2023-09-11T15:01:20.087" v="8"/>
          <pc:sldLayoutMkLst>
            <pc:docMk/>
            <pc:sldMasterMk cId="2460954070" sldId="2147483660"/>
            <pc:sldLayoutMk cId="2385387890" sldId="2147483711"/>
          </pc:sldLayoutMkLst>
        </pc:sldLayoutChg>
        <pc:sldLayoutChg chg="add">
          <pc:chgData name="Clare Perry" userId="S::cperry@holytrinitycrawley.org.uk::e0f0c7e5-b876-41b3-80d4-7ebfd3da443b" providerId="AD" clId="Web-{92C7AE7C-4B87-8612-0B7A-E189D94F11A2}" dt="2023-09-11T15:01:20.087" v="8"/>
          <pc:sldLayoutMkLst>
            <pc:docMk/>
            <pc:sldMasterMk cId="2460954070" sldId="2147483660"/>
            <pc:sldLayoutMk cId="2591524520" sldId="2147483712"/>
          </pc:sldLayoutMkLst>
        </pc:sldLayoutChg>
        <pc:sldLayoutChg chg="add">
          <pc:chgData name="Clare Perry" userId="S::cperry@holytrinitycrawley.org.uk::e0f0c7e5-b876-41b3-80d4-7ebfd3da443b" providerId="AD" clId="Web-{92C7AE7C-4B87-8612-0B7A-E189D94F11A2}" dt="2023-09-11T15:01:20.087" v="8"/>
          <pc:sldLayoutMkLst>
            <pc:docMk/>
            <pc:sldMasterMk cId="2460954070" sldId="2147483660"/>
            <pc:sldLayoutMk cId="1203092039" sldId="2147483713"/>
          </pc:sldLayoutMkLst>
        </pc:sldLayoutChg>
        <pc:sldLayoutChg chg="add">
          <pc:chgData name="Clare Perry" userId="S::cperry@holytrinitycrawley.org.uk::e0f0c7e5-b876-41b3-80d4-7ebfd3da443b" providerId="AD" clId="Web-{92C7AE7C-4B87-8612-0B7A-E189D94F11A2}" dt="2023-09-11T15:01:20.087" v="8"/>
          <pc:sldLayoutMkLst>
            <pc:docMk/>
            <pc:sldMasterMk cId="2460954070" sldId="2147483660"/>
            <pc:sldLayoutMk cId="3733172339" sldId="2147483714"/>
          </pc:sldLayoutMkLst>
        </pc:sldLayoutChg>
        <pc:sldLayoutChg chg="add">
          <pc:chgData name="Clare Perry" userId="S::cperry@holytrinitycrawley.org.uk::e0f0c7e5-b876-41b3-80d4-7ebfd3da443b" providerId="AD" clId="Web-{92C7AE7C-4B87-8612-0B7A-E189D94F11A2}" dt="2023-09-11T15:01:20.087" v="8"/>
          <pc:sldLayoutMkLst>
            <pc:docMk/>
            <pc:sldMasterMk cId="2460954070" sldId="2147483660"/>
            <pc:sldLayoutMk cId="3210312558" sldId="2147483715"/>
          </pc:sldLayoutMkLst>
        </pc:sldLayoutChg>
        <pc:sldLayoutChg chg="add">
          <pc:chgData name="Clare Perry" userId="S::cperry@holytrinitycrawley.org.uk::e0f0c7e5-b876-41b3-80d4-7ebfd3da443b" providerId="AD" clId="Web-{92C7AE7C-4B87-8612-0B7A-E189D94F11A2}" dt="2023-09-11T15:01:20.087" v="8"/>
          <pc:sldLayoutMkLst>
            <pc:docMk/>
            <pc:sldMasterMk cId="2460954070" sldId="2147483660"/>
            <pc:sldLayoutMk cId="3146388984" sldId="2147483716"/>
          </pc:sldLayoutMkLst>
        </pc:sldLayoutChg>
        <pc:sldLayoutChg chg="add">
          <pc:chgData name="Clare Perry" userId="S::cperry@holytrinitycrawley.org.uk::e0f0c7e5-b876-41b3-80d4-7ebfd3da443b" providerId="AD" clId="Web-{92C7AE7C-4B87-8612-0B7A-E189D94F11A2}" dt="2023-09-11T15:01:20.087" v="8"/>
          <pc:sldLayoutMkLst>
            <pc:docMk/>
            <pc:sldMasterMk cId="2460954070" sldId="2147483660"/>
            <pc:sldLayoutMk cId="3171841454" sldId="2147483717"/>
          </pc:sldLayoutMkLst>
        </pc:sldLayoutChg>
        <pc:sldLayoutChg chg="add">
          <pc:chgData name="Clare Perry" userId="S::cperry@holytrinitycrawley.org.uk::e0f0c7e5-b876-41b3-80d4-7ebfd3da443b" providerId="AD" clId="Web-{92C7AE7C-4B87-8612-0B7A-E189D94F11A2}" dt="2023-09-11T15:01:20.087" v="8"/>
          <pc:sldLayoutMkLst>
            <pc:docMk/>
            <pc:sldMasterMk cId="2460954070" sldId="2147483660"/>
            <pc:sldLayoutMk cId="1718958274" sldId="2147483718"/>
          </pc:sldLayoutMkLst>
        </pc:sldLayoutChg>
        <pc:sldLayoutChg chg="add">
          <pc:chgData name="Clare Perry" userId="S::cperry@holytrinitycrawley.org.uk::e0f0c7e5-b876-41b3-80d4-7ebfd3da443b" providerId="AD" clId="Web-{92C7AE7C-4B87-8612-0B7A-E189D94F11A2}" dt="2023-09-11T15:01:20.087" v="8"/>
          <pc:sldLayoutMkLst>
            <pc:docMk/>
            <pc:sldMasterMk cId="2460954070" sldId="2147483660"/>
            <pc:sldLayoutMk cId="2202905451" sldId="2147483719"/>
          </pc:sldLayoutMkLst>
        </pc:sldLayoutChg>
        <pc:sldLayoutChg chg="add">
          <pc:chgData name="Clare Perry" userId="S::cperry@holytrinitycrawley.org.uk::e0f0c7e5-b876-41b3-80d4-7ebfd3da443b" providerId="AD" clId="Web-{92C7AE7C-4B87-8612-0B7A-E189D94F11A2}" dt="2023-09-11T15:01:20.087" v="8"/>
          <pc:sldLayoutMkLst>
            <pc:docMk/>
            <pc:sldMasterMk cId="2460954070" sldId="2147483660"/>
            <pc:sldLayoutMk cId="3479445657" sldId="2147483720"/>
          </pc:sldLayoutMkLst>
        </pc:sldLayoutChg>
      </pc:sldMasterChg>
      <pc:sldMasterChg chg="add addSldLayout">
        <pc:chgData name="Clare Perry" userId="S::cperry@holytrinitycrawley.org.uk::e0f0c7e5-b876-41b3-80d4-7ebfd3da443b" providerId="AD" clId="Web-{92C7AE7C-4B87-8612-0B7A-E189D94F11A2}" dt="2023-09-11T15:00:03.304" v="1"/>
        <pc:sldMasterMkLst>
          <pc:docMk/>
          <pc:sldMasterMk cId="2420072318" sldId="2147483698"/>
        </pc:sldMasterMkLst>
        <pc:sldLayoutChg chg="add">
          <pc:chgData name="Clare Perry" userId="S::cperry@holytrinitycrawley.org.uk::e0f0c7e5-b876-41b3-80d4-7ebfd3da443b" providerId="AD" clId="Web-{92C7AE7C-4B87-8612-0B7A-E189D94F11A2}" dt="2023-09-11T15:00:03.304" v="1"/>
          <pc:sldLayoutMkLst>
            <pc:docMk/>
            <pc:sldMasterMk cId="2420072318" sldId="2147483698"/>
            <pc:sldLayoutMk cId="484217850" sldId="2147483687"/>
          </pc:sldLayoutMkLst>
        </pc:sldLayoutChg>
        <pc:sldLayoutChg chg="add">
          <pc:chgData name="Clare Perry" userId="S::cperry@holytrinitycrawley.org.uk::e0f0c7e5-b876-41b3-80d4-7ebfd3da443b" providerId="AD" clId="Web-{92C7AE7C-4B87-8612-0B7A-E189D94F11A2}" dt="2023-09-11T15:00:03.304" v="1"/>
          <pc:sldLayoutMkLst>
            <pc:docMk/>
            <pc:sldMasterMk cId="2420072318" sldId="2147483698"/>
            <pc:sldLayoutMk cId="3947303794" sldId="2147483688"/>
          </pc:sldLayoutMkLst>
        </pc:sldLayoutChg>
        <pc:sldLayoutChg chg="add">
          <pc:chgData name="Clare Perry" userId="S::cperry@holytrinitycrawley.org.uk::e0f0c7e5-b876-41b3-80d4-7ebfd3da443b" providerId="AD" clId="Web-{92C7AE7C-4B87-8612-0B7A-E189D94F11A2}" dt="2023-09-11T15:00:03.304" v="1"/>
          <pc:sldLayoutMkLst>
            <pc:docMk/>
            <pc:sldMasterMk cId="2420072318" sldId="2147483698"/>
            <pc:sldLayoutMk cId="577287758" sldId="2147483689"/>
          </pc:sldLayoutMkLst>
        </pc:sldLayoutChg>
        <pc:sldLayoutChg chg="add">
          <pc:chgData name="Clare Perry" userId="S::cperry@holytrinitycrawley.org.uk::e0f0c7e5-b876-41b3-80d4-7ebfd3da443b" providerId="AD" clId="Web-{92C7AE7C-4B87-8612-0B7A-E189D94F11A2}" dt="2023-09-11T15:00:03.304" v="1"/>
          <pc:sldLayoutMkLst>
            <pc:docMk/>
            <pc:sldMasterMk cId="2420072318" sldId="2147483698"/>
            <pc:sldLayoutMk cId="3025593360" sldId="2147483690"/>
          </pc:sldLayoutMkLst>
        </pc:sldLayoutChg>
        <pc:sldLayoutChg chg="add">
          <pc:chgData name="Clare Perry" userId="S::cperry@holytrinitycrawley.org.uk::e0f0c7e5-b876-41b3-80d4-7ebfd3da443b" providerId="AD" clId="Web-{92C7AE7C-4B87-8612-0B7A-E189D94F11A2}" dt="2023-09-11T15:00:03.304" v="1"/>
          <pc:sldLayoutMkLst>
            <pc:docMk/>
            <pc:sldMasterMk cId="2420072318" sldId="2147483698"/>
            <pc:sldLayoutMk cId="144675456" sldId="2147483691"/>
          </pc:sldLayoutMkLst>
        </pc:sldLayoutChg>
        <pc:sldLayoutChg chg="add">
          <pc:chgData name="Clare Perry" userId="S::cperry@holytrinitycrawley.org.uk::e0f0c7e5-b876-41b3-80d4-7ebfd3da443b" providerId="AD" clId="Web-{92C7AE7C-4B87-8612-0B7A-E189D94F11A2}" dt="2023-09-11T15:00:03.304" v="1"/>
          <pc:sldLayoutMkLst>
            <pc:docMk/>
            <pc:sldMasterMk cId="2420072318" sldId="2147483698"/>
            <pc:sldLayoutMk cId="1853417253" sldId="2147483692"/>
          </pc:sldLayoutMkLst>
        </pc:sldLayoutChg>
        <pc:sldLayoutChg chg="add">
          <pc:chgData name="Clare Perry" userId="S::cperry@holytrinitycrawley.org.uk::e0f0c7e5-b876-41b3-80d4-7ebfd3da443b" providerId="AD" clId="Web-{92C7AE7C-4B87-8612-0B7A-E189D94F11A2}" dt="2023-09-11T15:00:03.304" v="1"/>
          <pc:sldLayoutMkLst>
            <pc:docMk/>
            <pc:sldMasterMk cId="2420072318" sldId="2147483698"/>
            <pc:sldLayoutMk cId="287765592" sldId="2147483693"/>
          </pc:sldLayoutMkLst>
        </pc:sldLayoutChg>
        <pc:sldLayoutChg chg="add">
          <pc:chgData name="Clare Perry" userId="S::cperry@holytrinitycrawley.org.uk::e0f0c7e5-b876-41b3-80d4-7ebfd3da443b" providerId="AD" clId="Web-{92C7AE7C-4B87-8612-0B7A-E189D94F11A2}" dt="2023-09-11T15:00:03.304" v="1"/>
          <pc:sldLayoutMkLst>
            <pc:docMk/>
            <pc:sldMasterMk cId="2420072318" sldId="2147483698"/>
            <pc:sldLayoutMk cId="1752458436" sldId="2147483694"/>
          </pc:sldLayoutMkLst>
        </pc:sldLayoutChg>
        <pc:sldLayoutChg chg="add">
          <pc:chgData name="Clare Perry" userId="S::cperry@holytrinitycrawley.org.uk::e0f0c7e5-b876-41b3-80d4-7ebfd3da443b" providerId="AD" clId="Web-{92C7AE7C-4B87-8612-0B7A-E189D94F11A2}" dt="2023-09-11T15:00:03.304" v="1"/>
          <pc:sldLayoutMkLst>
            <pc:docMk/>
            <pc:sldMasterMk cId="2420072318" sldId="2147483698"/>
            <pc:sldLayoutMk cId="2339969520" sldId="2147483695"/>
          </pc:sldLayoutMkLst>
        </pc:sldLayoutChg>
        <pc:sldLayoutChg chg="add">
          <pc:chgData name="Clare Perry" userId="S::cperry@holytrinitycrawley.org.uk::e0f0c7e5-b876-41b3-80d4-7ebfd3da443b" providerId="AD" clId="Web-{92C7AE7C-4B87-8612-0B7A-E189D94F11A2}" dt="2023-09-11T15:00:03.304" v="1"/>
          <pc:sldLayoutMkLst>
            <pc:docMk/>
            <pc:sldMasterMk cId="2420072318" sldId="2147483698"/>
            <pc:sldLayoutMk cId="1858279469" sldId="2147483696"/>
          </pc:sldLayoutMkLst>
        </pc:sldLayoutChg>
        <pc:sldLayoutChg chg="add">
          <pc:chgData name="Clare Perry" userId="S::cperry@holytrinitycrawley.org.uk::e0f0c7e5-b876-41b3-80d4-7ebfd3da443b" providerId="AD" clId="Web-{92C7AE7C-4B87-8612-0B7A-E189D94F11A2}" dt="2023-09-11T15:00:03.304" v="1"/>
          <pc:sldLayoutMkLst>
            <pc:docMk/>
            <pc:sldMasterMk cId="2420072318" sldId="2147483698"/>
            <pc:sldLayoutMk cId="1463158425" sldId="2147483697"/>
          </pc:sldLayoutMkLst>
        </pc:sldLayoutChg>
      </pc:sldMasterChg>
      <pc:sldMasterChg chg="replId modSldLayout">
        <pc:chgData name="Clare Perry" userId="S::cperry@holytrinitycrawley.org.uk::e0f0c7e5-b876-41b3-80d4-7ebfd3da443b" providerId="AD" clId="Web-{92C7AE7C-4B87-8612-0B7A-E189D94F11A2}" dt="2023-09-11T15:01:20.087" v="8"/>
        <pc:sldMasterMkLst>
          <pc:docMk/>
          <pc:sldMasterMk cId="0" sldId="2147483699"/>
        </pc:sldMasterMkLst>
        <pc:sldLayoutChg chg="replId">
          <pc:chgData name="Clare Perry" userId="S::cperry@holytrinitycrawley.org.uk::e0f0c7e5-b876-41b3-80d4-7ebfd3da443b" providerId="AD" clId="Web-{92C7AE7C-4B87-8612-0B7A-E189D94F11A2}" dt="2023-09-11T15:01:20.087" v="8"/>
          <pc:sldLayoutMkLst>
            <pc:docMk/>
            <pc:sldMasterMk cId="0" sldId="2147483699"/>
            <pc:sldLayoutMk cId="0" sldId="2147483700"/>
          </pc:sldLayoutMkLst>
        </pc:sldLayoutChg>
        <pc:sldLayoutChg chg="replId">
          <pc:chgData name="Clare Perry" userId="S::cperry@holytrinitycrawley.org.uk::e0f0c7e5-b876-41b3-80d4-7ebfd3da443b" providerId="AD" clId="Web-{92C7AE7C-4B87-8612-0B7A-E189D94F11A2}" dt="2023-09-11T15:01:20.087" v="8"/>
          <pc:sldLayoutMkLst>
            <pc:docMk/>
            <pc:sldMasterMk cId="0" sldId="2147483699"/>
            <pc:sldLayoutMk cId="0" sldId="2147483701"/>
          </pc:sldLayoutMkLst>
        </pc:sldLayoutChg>
        <pc:sldLayoutChg chg="replId">
          <pc:chgData name="Clare Perry" userId="S::cperry@holytrinitycrawley.org.uk::e0f0c7e5-b876-41b3-80d4-7ebfd3da443b" providerId="AD" clId="Web-{92C7AE7C-4B87-8612-0B7A-E189D94F11A2}" dt="2023-09-11T15:01:20.087" v="8"/>
          <pc:sldLayoutMkLst>
            <pc:docMk/>
            <pc:sldMasterMk cId="0" sldId="2147483699"/>
            <pc:sldLayoutMk cId="0" sldId="2147483702"/>
          </pc:sldLayoutMkLst>
        </pc:sldLayoutChg>
        <pc:sldLayoutChg chg="replId">
          <pc:chgData name="Clare Perry" userId="S::cperry@holytrinitycrawley.org.uk::e0f0c7e5-b876-41b3-80d4-7ebfd3da443b" providerId="AD" clId="Web-{92C7AE7C-4B87-8612-0B7A-E189D94F11A2}" dt="2023-09-11T15:01:20.087" v="8"/>
          <pc:sldLayoutMkLst>
            <pc:docMk/>
            <pc:sldMasterMk cId="0" sldId="2147483699"/>
            <pc:sldLayoutMk cId="0" sldId="2147483703"/>
          </pc:sldLayoutMkLst>
        </pc:sldLayoutChg>
        <pc:sldLayoutChg chg="replId">
          <pc:chgData name="Clare Perry" userId="S::cperry@holytrinitycrawley.org.uk::e0f0c7e5-b876-41b3-80d4-7ebfd3da443b" providerId="AD" clId="Web-{92C7AE7C-4B87-8612-0B7A-E189D94F11A2}" dt="2023-09-11T15:01:20.087" v="8"/>
          <pc:sldLayoutMkLst>
            <pc:docMk/>
            <pc:sldMasterMk cId="0" sldId="2147483699"/>
            <pc:sldLayoutMk cId="0" sldId="2147483704"/>
          </pc:sldLayoutMkLst>
        </pc:sldLayoutChg>
        <pc:sldLayoutChg chg="replId">
          <pc:chgData name="Clare Perry" userId="S::cperry@holytrinitycrawley.org.uk::e0f0c7e5-b876-41b3-80d4-7ebfd3da443b" providerId="AD" clId="Web-{92C7AE7C-4B87-8612-0B7A-E189D94F11A2}" dt="2023-09-11T15:01:20.087" v="8"/>
          <pc:sldLayoutMkLst>
            <pc:docMk/>
            <pc:sldMasterMk cId="0" sldId="2147483699"/>
            <pc:sldLayoutMk cId="0" sldId="2147483705"/>
          </pc:sldLayoutMkLst>
        </pc:sldLayoutChg>
        <pc:sldLayoutChg chg="replId">
          <pc:chgData name="Clare Perry" userId="S::cperry@holytrinitycrawley.org.uk::e0f0c7e5-b876-41b3-80d4-7ebfd3da443b" providerId="AD" clId="Web-{92C7AE7C-4B87-8612-0B7A-E189D94F11A2}" dt="2023-09-11T15:01:20.087" v="8"/>
          <pc:sldLayoutMkLst>
            <pc:docMk/>
            <pc:sldMasterMk cId="0" sldId="2147483699"/>
            <pc:sldLayoutMk cId="0" sldId="2147483706"/>
          </pc:sldLayoutMkLst>
        </pc:sldLayoutChg>
        <pc:sldLayoutChg chg="replId">
          <pc:chgData name="Clare Perry" userId="S::cperry@holytrinitycrawley.org.uk::e0f0c7e5-b876-41b3-80d4-7ebfd3da443b" providerId="AD" clId="Web-{92C7AE7C-4B87-8612-0B7A-E189D94F11A2}" dt="2023-09-11T15:01:20.087" v="8"/>
          <pc:sldLayoutMkLst>
            <pc:docMk/>
            <pc:sldMasterMk cId="0" sldId="2147483699"/>
            <pc:sldLayoutMk cId="0" sldId="2147483707"/>
          </pc:sldLayoutMkLst>
        </pc:sldLayoutChg>
        <pc:sldLayoutChg chg="replId">
          <pc:chgData name="Clare Perry" userId="S::cperry@holytrinitycrawley.org.uk::e0f0c7e5-b876-41b3-80d4-7ebfd3da443b" providerId="AD" clId="Web-{92C7AE7C-4B87-8612-0B7A-E189D94F11A2}" dt="2023-09-11T15:01:20.087" v="8"/>
          <pc:sldLayoutMkLst>
            <pc:docMk/>
            <pc:sldMasterMk cId="0" sldId="2147483699"/>
            <pc:sldLayoutMk cId="0" sldId="2147483708"/>
          </pc:sldLayoutMkLst>
        </pc:sldLayoutChg>
        <pc:sldLayoutChg chg="replId">
          <pc:chgData name="Clare Perry" userId="S::cperry@holytrinitycrawley.org.uk::e0f0c7e5-b876-41b3-80d4-7ebfd3da443b" providerId="AD" clId="Web-{92C7AE7C-4B87-8612-0B7A-E189D94F11A2}" dt="2023-09-11T15:01:20.087" v="8"/>
          <pc:sldLayoutMkLst>
            <pc:docMk/>
            <pc:sldMasterMk cId="0" sldId="2147483699"/>
            <pc:sldLayoutMk cId="0" sldId="2147483709"/>
          </pc:sldLayoutMkLst>
        </pc:sldLayoutChg>
        <pc:sldLayoutChg chg="replId">
          <pc:chgData name="Clare Perry" userId="S::cperry@holytrinitycrawley.org.uk::e0f0c7e5-b876-41b3-80d4-7ebfd3da443b" providerId="AD" clId="Web-{92C7AE7C-4B87-8612-0B7A-E189D94F11A2}" dt="2023-09-11T15:01:20.087" v="8"/>
          <pc:sldLayoutMkLst>
            <pc:docMk/>
            <pc:sldMasterMk cId="0" sldId="2147483699"/>
            <pc:sldLayoutMk cId="0" sldId="2147483710"/>
          </pc:sldLayoutMkLst>
        </pc:sldLayoutChg>
      </pc:sldMasterChg>
    </pc:docChg>
  </pc:docChgLst>
  <pc:docChgLst>
    <pc:chgData name="Sheila Whelan" userId="S::swhelan@holytrinitycrawley.org.uk::90cdd50d-2723-439a-986a-5511b3cf7803" providerId="AD" clId="Web-{EF7B9270-D2A8-A22D-780D-C0E7FBE00EB3}"/>
    <pc:docChg chg="addSld modSld">
      <pc:chgData name="Sheila Whelan" userId="S::swhelan@holytrinitycrawley.org.uk::90cdd50d-2723-439a-986a-5511b3cf7803" providerId="AD" clId="Web-{EF7B9270-D2A8-A22D-780D-C0E7FBE00EB3}" dt="2022-10-09T14:10:55.005" v="227" actId="20577"/>
      <pc:docMkLst>
        <pc:docMk/>
      </pc:docMkLst>
      <pc:sldChg chg="delSp modSp">
        <pc:chgData name="Sheila Whelan" userId="S::swhelan@holytrinitycrawley.org.uk::90cdd50d-2723-439a-986a-5511b3cf7803" providerId="AD" clId="Web-{EF7B9270-D2A8-A22D-780D-C0E7FBE00EB3}" dt="2022-10-05T17:23:20.112" v="10"/>
        <pc:sldMkLst>
          <pc:docMk/>
          <pc:sldMk cId="3542824209" sldId="421"/>
        </pc:sldMkLst>
        <pc:spChg chg="mod">
          <ac:chgData name="Sheila Whelan" userId="S::swhelan@holytrinitycrawley.org.uk::90cdd50d-2723-439a-986a-5511b3cf7803" providerId="AD" clId="Web-{EF7B9270-D2A8-A22D-780D-C0E7FBE00EB3}" dt="2022-10-05T17:23:20.112" v="10"/>
          <ac:spMkLst>
            <pc:docMk/>
            <pc:sldMk cId="3542824209" sldId="421"/>
            <ac:spMk id="7" creationId="{19A29496-5B6B-0049-957A-29B3375E1C9F}"/>
          </ac:spMkLst>
        </pc:spChg>
        <pc:spChg chg="del">
          <ac:chgData name="Sheila Whelan" userId="S::swhelan@holytrinitycrawley.org.uk::90cdd50d-2723-439a-986a-5511b3cf7803" providerId="AD" clId="Web-{EF7B9270-D2A8-A22D-780D-C0E7FBE00EB3}" dt="2022-10-05T17:22:58.470" v="0"/>
          <ac:spMkLst>
            <pc:docMk/>
            <pc:sldMk cId="3542824209" sldId="421"/>
            <ac:spMk id="8" creationId="{2198EF52-10B6-00AF-CF8C-2BE43CC97EA0}"/>
          </ac:spMkLst>
        </pc:spChg>
      </pc:sldChg>
      <pc:sldChg chg="addSp delSp modSp addAnim modAnim">
        <pc:chgData name="Sheila Whelan" userId="S::swhelan@holytrinitycrawley.org.uk::90cdd50d-2723-439a-986a-5511b3cf7803" providerId="AD" clId="Web-{EF7B9270-D2A8-A22D-780D-C0E7FBE00EB3}" dt="2022-10-09T14:09:32.719" v="204" actId="20577"/>
        <pc:sldMkLst>
          <pc:docMk/>
          <pc:sldMk cId="793851814" sldId="437"/>
        </pc:sldMkLst>
        <pc:spChg chg="mod">
          <ac:chgData name="Sheila Whelan" userId="S::swhelan@holytrinitycrawley.org.uk::90cdd50d-2723-439a-986a-5511b3cf7803" providerId="AD" clId="Web-{EF7B9270-D2A8-A22D-780D-C0E7FBE00EB3}" dt="2022-10-09T14:09:32.719" v="204" actId="20577"/>
          <ac:spMkLst>
            <pc:docMk/>
            <pc:sldMk cId="793851814" sldId="437"/>
            <ac:spMk id="8" creationId="{2198EF52-10B6-00AF-CF8C-2BE43CC97EA0}"/>
          </ac:spMkLst>
        </pc:spChg>
        <pc:spChg chg="add del mod">
          <ac:chgData name="Sheila Whelan" userId="S::swhelan@holytrinitycrawley.org.uk::90cdd50d-2723-439a-986a-5511b3cf7803" providerId="AD" clId="Web-{EF7B9270-D2A8-A22D-780D-C0E7FBE00EB3}" dt="2022-10-05T17:25:18.744" v="32"/>
          <ac:spMkLst>
            <pc:docMk/>
            <pc:sldMk cId="793851814" sldId="437"/>
            <ac:spMk id="11" creationId="{F0F384CD-7FA4-26B5-DEEC-EC1C75307672}"/>
          </ac:spMkLst>
        </pc:spChg>
        <pc:spChg chg="add del mod">
          <ac:chgData name="Sheila Whelan" userId="S::swhelan@holytrinitycrawley.org.uk::90cdd50d-2723-439a-986a-5511b3cf7803" providerId="AD" clId="Web-{EF7B9270-D2A8-A22D-780D-C0E7FBE00EB3}" dt="2022-10-05T17:25:43.589" v="38"/>
          <ac:spMkLst>
            <pc:docMk/>
            <pc:sldMk cId="793851814" sldId="437"/>
            <ac:spMk id="12" creationId="{1A4C3694-3C89-C8AC-0C54-7F828E5EA6C7}"/>
          </ac:spMkLst>
        </pc:spChg>
        <pc:spChg chg="add del mod">
          <ac:chgData name="Sheila Whelan" userId="S::swhelan@holytrinitycrawley.org.uk::90cdd50d-2723-439a-986a-5511b3cf7803" providerId="AD" clId="Web-{EF7B9270-D2A8-A22D-780D-C0E7FBE00EB3}" dt="2022-10-05T17:26:13.388" v="51"/>
          <ac:spMkLst>
            <pc:docMk/>
            <pc:sldMk cId="793851814" sldId="437"/>
            <ac:spMk id="13" creationId="{040CEE0D-B16C-F80E-A2B8-319888A63A95}"/>
          </ac:spMkLst>
        </pc:spChg>
        <pc:picChg chg="mod">
          <ac:chgData name="Sheila Whelan" userId="S::swhelan@holytrinitycrawley.org.uk::90cdd50d-2723-439a-986a-5511b3cf7803" providerId="AD" clId="Web-{EF7B9270-D2A8-A22D-780D-C0E7FBE00EB3}" dt="2022-10-05T17:26:58.094" v="76" actId="1076"/>
          <ac:picMkLst>
            <pc:docMk/>
            <pc:sldMk cId="793851814" sldId="437"/>
            <ac:picMk id="9" creationId="{8615DD2E-294F-5FE4-F8BB-31A14F1CED47}"/>
          </ac:picMkLst>
        </pc:picChg>
        <pc:picChg chg="mod">
          <ac:chgData name="Sheila Whelan" userId="S::swhelan@holytrinitycrawley.org.uk::90cdd50d-2723-439a-986a-5511b3cf7803" providerId="AD" clId="Web-{EF7B9270-D2A8-A22D-780D-C0E7FBE00EB3}" dt="2022-10-05T17:26:59.016" v="77" actId="1076"/>
          <ac:picMkLst>
            <pc:docMk/>
            <pc:sldMk cId="793851814" sldId="437"/>
            <ac:picMk id="10" creationId="{826BEE16-FA4A-0886-3CD3-D242734B071D}"/>
          </ac:picMkLst>
        </pc:picChg>
      </pc:sldChg>
      <pc:sldChg chg="modSp">
        <pc:chgData name="Sheila Whelan" userId="S::swhelan@holytrinitycrawley.org.uk::90cdd50d-2723-439a-986a-5511b3cf7803" providerId="AD" clId="Web-{EF7B9270-D2A8-A22D-780D-C0E7FBE00EB3}" dt="2022-10-09T14:09:56.798" v="214" actId="20577"/>
        <pc:sldMkLst>
          <pc:docMk/>
          <pc:sldMk cId="2565553128" sldId="446"/>
        </pc:sldMkLst>
        <pc:spChg chg="mod">
          <ac:chgData name="Sheila Whelan" userId="S::swhelan@holytrinitycrawley.org.uk::90cdd50d-2723-439a-986a-5511b3cf7803" providerId="AD" clId="Web-{EF7B9270-D2A8-A22D-780D-C0E7FBE00EB3}" dt="2022-10-09T14:09:56.798" v="214" actId="20577"/>
          <ac:spMkLst>
            <pc:docMk/>
            <pc:sldMk cId="2565553128" sldId="446"/>
            <ac:spMk id="8" creationId="{2198EF52-10B6-00AF-CF8C-2BE43CC97EA0}"/>
          </ac:spMkLst>
        </pc:spChg>
        <pc:picChg chg="mod">
          <ac:chgData name="Sheila Whelan" userId="S::swhelan@holytrinitycrawley.org.uk::90cdd50d-2723-439a-986a-5511b3cf7803" providerId="AD" clId="Web-{EF7B9270-D2A8-A22D-780D-C0E7FBE00EB3}" dt="2022-10-05T17:34:10.061" v="192" actId="14100"/>
          <ac:picMkLst>
            <pc:docMk/>
            <pc:sldMk cId="2565553128" sldId="446"/>
            <ac:picMk id="9" creationId="{8615DD2E-294F-5FE4-F8BB-31A14F1CED47}"/>
          </ac:picMkLst>
        </pc:picChg>
        <pc:picChg chg="mod">
          <ac:chgData name="Sheila Whelan" userId="S::swhelan@holytrinitycrawley.org.uk::90cdd50d-2723-439a-986a-5511b3cf7803" providerId="AD" clId="Web-{EF7B9270-D2A8-A22D-780D-C0E7FBE00EB3}" dt="2022-10-05T17:34:06.733" v="191" actId="14100"/>
          <ac:picMkLst>
            <pc:docMk/>
            <pc:sldMk cId="2565553128" sldId="446"/>
            <ac:picMk id="10" creationId="{826BEE16-FA4A-0886-3CD3-D242734B071D}"/>
          </ac:picMkLst>
        </pc:picChg>
      </pc:sldChg>
      <pc:sldChg chg="modSp add replId">
        <pc:chgData name="Sheila Whelan" userId="S::swhelan@holytrinitycrawley.org.uk::90cdd50d-2723-439a-986a-5511b3cf7803" providerId="AD" clId="Web-{EF7B9270-D2A8-A22D-780D-C0E7FBE00EB3}" dt="2022-10-09T14:10:55.005" v="227" actId="20577"/>
        <pc:sldMkLst>
          <pc:docMk/>
          <pc:sldMk cId="1152580220" sldId="447"/>
        </pc:sldMkLst>
        <pc:spChg chg="mod">
          <ac:chgData name="Sheila Whelan" userId="S::swhelan@holytrinitycrawley.org.uk::90cdd50d-2723-439a-986a-5511b3cf7803" providerId="AD" clId="Web-{EF7B9270-D2A8-A22D-780D-C0E7FBE00EB3}" dt="2022-10-09T14:10:55.005" v="227" actId="20577"/>
          <ac:spMkLst>
            <pc:docMk/>
            <pc:sldMk cId="1152580220" sldId="447"/>
            <ac:spMk id="8" creationId="{2198EF52-10B6-00AF-CF8C-2BE43CC97EA0}"/>
          </ac:spMkLst>
        </pc:spChg>
      </pc:sldChg>
    </pc:docChg>
  </pc:docChgLst>
  <pc:docChgLst>
    <pc:chgData name="Kimberly Meaney" userId="S::kmeaney@holytrinitycrawley.org.uk::069cab9d-c883-4d9f-a089-49c44f7e716e" providerId="AD" clId="Web-{AAE71391-93C6-23BE-2155-6EEE17584D2E}"/>
    <pc:docChg chg="modSld">
      <pc:chgData name="Kimberly Meaney" userId="S::kmeaney@holytrinitycrawley.org.uk::069cab9d-c883-4d9f-a089-49c44f7e716e" providerId="AD" clId="Web-{AAE71391-93C6-23BE-2155-6EEE17584D2E}" dt="2023-09-08T06:52:36.415" v="3" actId="20577"/>
      <pc:docMkLst>
        <pc:docMk/>
      </pc:docMkLst>
      <pc:sldChg chg="modSp">
        <pc:chgData name="Kimberly Meaney" userId="S::kmeaney@holytrinitycrawley.org.uk::069cab9d-c883-4d9f-a089-49c44f7e716e" providerId="AD" clId="Web-{AAE71391-93C6-23BE-2155-6EEE17584D2E}" dt="2023-09-08T06:52:36.415" v="3" actId="20577"/>
        <pc:sldMkLst>
          <pc:docMk/>
          <pc:sldMk cId="2591229726" sldId="479"/>
        </pc:sldMkLst>
        <pc:spChg chg="mod">
          <ac:chgData name="Kimberly Meaney" userId="S::kmeaney@holytrinitycrawley.org.uk::069cab9d-c883-4d9f-a089-49c44f7e716e" providerId="AD" clId="Web-{AAE71391-93C6-23BE-2155-6EEE17584D2E}" dt="2023-09-08T06:52:36.415" v="3" actId="20577"/>
          <ac:spMkLst>
            <pc:docMk/>
            <pc:sldMk cId="2591229726" sldId="479"/>
            <ac:spMk id="2" creationId="{7BFF41FE-0224-E3E7-BD2C-66437AB8EA86}"/>
          </ac:spMkLst>
        </pc:spChg>
      </pc:sldChg>
    </pc:docChg>
  </pc:docChgLst>
  <pc:docChgLst>
    <pc:chgData name="Sheila Whelan" userId="S::swhelan@holytrinitycrawley.org.uk::90cdd50d-2723-439a-986a-5511b3cf7803" providerId="AD" clId="Web-{0200D5AD-A3F3-B703-C6C8-1AA559A9B6A1}"/>
    <pc:docChg chg="modSld">
      <pc:chgData name="Sheila Whelan" userId="S::swhelan@holytrinitycrawley.org.uk::90cdd50d-2723-439a-986a-5511b3cf7803" providerId="AD" clId="Web-{0200D5AD-A3F3-B703-C6C8-1AA559A9B6A1}" dt="2023-09-06T15:00:31.137" v="67" actId="20577"/>
      <pc:docMkLst>
        <pc:docMk/>
      </pc:docMkLst>
      <pc:sldChg chg="modSp">
        <pc:chgData name="Sheila Whelan" userId="S::swhelan@holytrinitycrawley.org.uk::90cdd50d-2723-439a-986a-5511b3cf7803" providerId="AD" clId="Web-{0200D5AD-A3F3-B703-C6C8-1AA559A9B6A1}" dt="2023-09-06T15:00:31.137" v="67" actId="20577"/>
        <pc:sldMkLst>
          <pc:docMk/>
          <pc:sldMk cId="1050880103" sldId="429"/>
        </pc:sldMkLst>
        <pc:spChg chg="mod">
          <ac:chgData name="Sheila Whelan" userId="S::swhelan@holytrinitycrawley.org.uk::90cdd50d-2723-439a-986a-5511b3cf7803" providerId="AD" clId="Web-{0200D5AD-A3F3-B703-C6C8-1AA559A9B6A1}" dt="2023-09-06T15:00:31.137" v="67" actId="20577"/>
          <ac:spMkLst>
            <pc:docMk/>
            <pc:sldMk cId="1050880103" sldId="429"/>
            <ac:spMk id="8" creationId="{2198EF52-10B6-00AF-CF8C-2BE43CC97EA0}"/>
          </ac:spMkLst>
        </pc:spChg>
      </pc:sldChg>
    </pc:docChg>
  </pc:docChgLst>
  <pc:docChgLst>
    <pc:chgData name="Sheila Whelan" userId="S::swhelan@holytrinitycrawley.org.uk::90cdd50d-2723-439a-986a-5511b3cf7803" providerId="AD" clId="Web-{B94204D1-2E70-79D0-F7E3-487FD46E8009}"/>
    <pc:docChg chg="addSld delSld modSld addMainMaster">
      <pc:chgData name="Sheila Whelan" userId="S::swhelan@holytrinitycrawley.org.uk::90cdd50d-2723-439a-986a-5511b3cf7803" providerId="AD" clId="Web-{B94204D1-2E70-79D0-F7E3-487FD46E8009}" dt="2023-09-06T15:42:15.074" v="151" actId="20577"/>
      <pc:docMkLst>
        <pc:docMk/>
      </pc:docMkLst>
      <pc:sldChg chg="modSp">
        <pc:chgData name="Sheila Whelan" userId="S::swhelan@holytrinitycrawley.org.uk::90cdd50d-2723-439a-986a-5511b3cf7803" providerId="AD" clId="Web-{B94204D1-2E70-79D0-F7E3-487FD46E8009}" dt="2023-09-06T15:26:29.110" v="103" actId="20577"/>
        <pc:sldMkLst>
          <pc:docMk/>
          <pc:sldMk cId="1050880103" sldId="429"/>
        </pc:sldMkLst>
        <pc:spChg chg="mod">
          <ac:chgData name="Sheila Whelan" userId="S::swhelan@holytrinitycrawley.org.uk::90cdd50d-2723-439a-986a-5511b3cf7803" providerId="AD" clId="Web-{B94204D1-2E70-79D0-F7E3-487FD46E8009}" dt="2023-09-06T15:26:29.110" v="103" actId="20577"/>
          <ac:spMkLst>
            <pc:docMk/>
            <pc:sldMk cId="1050880103" sldId="429"/>
            <ac:spMk id="7" creationId="{19A29496-5B6B-0049-957A-29B3375E1C9F}"/>
          </ac:spMkLst>
        </pc:spChg>
        <pc:spChg chg="mod">
          <ac:chgData name="Sheila Whelan" userId="S::swhelan@holytrinitycrawley.org.uk::90cdd50d-2723-439a-986a-5511b3cf7803" providerId="AD" clId="Web-{B94204D1-2E70-79D0-F7E3-487FD46E8009}" dt="2023-09-06T15:04:19.691" v="17" actId="20577"/>
          <ac:spMkLst>
            <pc:docMk/>
            <pc:sldMk cId="1050880103" sldId="429"/>
            <ac:spMk id="8" creationId="{2198EF52-10B6-00AF-CF8C-2BE43CC97EA0}"/>
          </ac:spMkLst>
        </pc:spChg>
      </pc:sldChg>
      <pc:sldChg chg="modSp">
        <pc:chgData name="Sheila Whelan" userId="S::swhelan@holytrinitycrawley.org.uk::90cdd50d-2723-439a-986a-5511b3cf7803" providerId="AD" clId="Web-{B94204D1-2E70-79D0-F7E3-487FD46E8009}" dt="2023-09-06T15:40:50.134" v="131" actId="20577"/>
        <pc:sldMkLst>
          <pc:docMk/>
          <pc:sldMk cId="673734029" sldId="436"/>
        </pc:sldMkLst>
        <pc:spChg chg="mod">
          <ac:chgData name="Sheila Whelan" userId="S::swhelan@holytrinitycrawley.org.uk::90cdd50d-2723-439a-986a-5511b3cf7803" providerId="AD" clId="Web-{B94204D1-2E70-79D0-F7E3-487FD46E8009}" dt="2023-09-06T15:40:50.134" v="131" actId="20577"/>
          <ac:spMkLst>
            <pc:docMk/>
            <pc:sldMk cId="673734029" sldId="436"/>
            <ac:spMk id="7" creationId="{19A29496-5B6B-0049-957A-29B3375E1C9F}"/>
          </ac:spMkLst>
        </pc:spChg>
        <pc:spChg chg="mod">
          <ac:chgData name="Sheila Whelan" userId="S::swhelan@holytrinitycrawley.org.uk::90cdd50d-2723-439a-986a-5511b3cf7803" providerId="AD" clId="Web-{B94204D1-2E70-79D0-F7E3-487FD46E8009}" dt="2023-09-06T15:40:44.994" v="130" actId="1076"/>
          <ac:spMkLst>
            <pc:docMk/>
            <pc:sldMk cId="673734029" sldId="436"/>
            <ac:spMk id="8" creationId="{2198EF52-10B6-00AF-CF8C-2BE43CC97EA0}"/>
          </ac:spMkLst>
        </pc:spChg>
      </pc:sldChg>
      <pc:sldChg chg="addSp delSp modSp">
        <pc:chgData name="Sheila Whelan" userId="S::swhelan@holytrinitycrawley.org.uk::90cdd50d-2723-439a-986a-5511b3cf7803" providerId="AD" clId="Web-{B94204D1-2E70-79D0-F7E3-487FD46E8009}" dt="2023-09-06T15:08:41.509" v="69" actId="1076"/>
        <pc:sldMkLst>
          <pc:docMk/>
          <pc:sldMk cId="793851814" sldId="437"/>
        </pc:sldMkLst>
        <pc:spChg chg="mod">
          <ac:chgData name="Sheila Whelan" userId="S::swhelan@holytrinitycrawley.org.uk::90cdd50d-2723-439a-986a-5511b3cf7803" providerId="AD" clId="Web-{B94204D1-2E70-79D0-F7E3-487FD46E8009}" dt="2023-09-06T15:06:06.678" v="30" actId="20577"/>
          <ac:spMkLst>
            <pc:docMk/>
            <pc:sldMk cId="793851814" sldId="437"/>
            <ac:spMk id="7" creationId="{19A29496-5B6B-0049-957A-29B3375E1C9F}"/>
          </ac:spMkLst>
        </pc:spChg>
        <pc:spChg chg="mod">
          <ac:chgData name="Sheila Whelan" userId="S::swhelan@holytrinitycrawley.org.uk::90cdd50d-2723-439a-986a-5511b3cf7803" providerId="AD" clId="Web-{B94204D1-2E70-79D0-F7E3-487FD46E8009}" dt="2023-09-06T15:06:57.913" v="59" actId="20577"/>
          <ac:spMkLst>
            <pc:docMk/>
            <pc:sldMk cId="793851814" sldId="437"/>
            <ac:spMk id="8" creationId="{2198EF52-10B6-00AF-CF8C-2BE43CC97EA0}"/>
          </ac:spMkLst>
        </pc:spChg>
        <pc:picChg chg="del">
          <ac:chgData name="Sheila Whelan" userId="S::swhelan@holytrinitycrawley.org.uk::90cdd50d-2723-439a-986a-5511b3cf7803" providerId="AD" clId="Web-{B94204D1-2E70-79D0-F7E3-487FD46E8009}" dt="2023-09-06T15:06:59.929" v="61"/>
          <ac:picMkLst>
            <pc:docMk/>
            <pc:sldMk cId="793851814" sldId="437"/>
            <ac:picMk id="9" creationId="{8615DD2E-294F-5FE4-F8BB-31A14F1CED47}"/>
          </ac:picMkLst>
        </pc:picChg>
        <pc:picChg chg="del">
          <ac:chgData name="Sheila Whelan" userId="S::swhelan@holytrinitycrawley.org.uk::90cdd50d-2723-439a-986a-5511b3cf7803" providerId="AD" clId="Web-{B94204D1-2E70-79D0-F7E3-487FD46E8009}" dt="2023-09-06T15:06:59.101" v="60"/>
          <ac:picMkLst>
            <pc:docMk/>
            <pc:sldMk cId="793851814" sldId="437"/>
            <ac:picMk id="10" creationId="{826BEE16-FA4A-0886-3CD3-D242734B071D}"/>
          </ac:picMkLst>
        </pc:picChg>
        <pc:picChg chg="add mod">
          <ac:chgData name="Sheila Whelan" userId="S::swhelan@holytrinitycrawley.org.uk::90cdd50d-2723-439a-986a-5511b3cf7803" providerId="AD" clId="Web-{B94204D1-2E70-79D0-F7E3-487FD46E8009}" dt="2023-09-06T15:08:41.509" v="69" actId="1076"/>
          <ac:picMkLst>
            <pc:docMk/>
            <pc:sldMk cId="793851814" sldId="437"/>
            <ac:picMk id="11" creationId="{6501D507-2000-93CA-3AD2-3F9FE9C1B610}"/>
          </ac:picMkLst>
        </pc:picChg>
        <pc:picChg chg="add mod">
          <ac:chgData name="Sheila Whelan" userId="S::swhelan@holytrinitycrawley.org.uk::90cdd50d-2723-439a-986a-5511b3cf7803" providerId="AD" clId="Web-{B94204D1-2E70-79D0-F7E3-487FD46E8009}" dt="2023-09-06T15:08:36.447" v="67" actId="1076"/>
          <ac:picMkLst>
            <pc:docMk/>
            <pc:sldMk cId="793851814" sldId="437"/>
            <ac:picMk id="12" creationId="{ED456E97-8596-37C8-8C6B-110184CE66E2}"/>
          </ac:picMkLst>
        </pc:picChg>
      </pc:sldChg>
      <pc:sldChg chg="modSp">
        <pc:chgData name="Sheila Whelan" userId="S::swhelan@holytrinitycrawley.org.uk::90cdd50d-2723-439a-986a-5511b3cf7803" providerId="AD" clId="Web-{B94204D1-2E70-79D0-F7E3-487FD46E8009}" dt="2023-09-06T15:26:19.688" v="102" actId="20577"/>
        <pc:sldMkLst>
          <pc:docMk/>
          <pc:sldMk cId="957444621" sldId="438"/>
        </pc:sldMkLst>
        <pc:spChg chg="mod">
          <ac:chgData name="Sheila Whelan" userId="S::swhelan@holytrinitycrawley.org.uk::90cdd50d-2723-439a-986a-5511b3cf7803" providerId="AD" clId="Web-{B94204D1-2E70-79D0-F7E3-487FD46E8009}" dt="2023-09-06T15:26:19.688" v="102" actId="20577"/>
          <ac:spMkLst>
            <pc:docMk/>
            <pc:sldMk cId="957444621" sldId="438"/>
            <ac:spMk id="8" creationId="{2198EF52-10B6-00AF-CF8C-2BE43CC97EA0}"/>
          </ac:spMkLst>
        </pc:spChg>
      </pc:sldChg>
      <pc:sldChg chg="modSp">
        <pc:chgData name="Sheila Whelan" userId="S::swhelan@holytrinitycrawley.org.uk::90cdd50d-2723-439a-986a-5511b3cf7803" providerId="AD" clId="Web-{B94204D1-2E70-79D0-F7E3-487FD46E8009}" dt="2023-09-06T15:11:36.294" v="89" actId="20577"/>
        <pc:sldMkLst>
          <pc:docMk/>
          <pc:sldMk cId="87368587" sldId="441"/>
        </pc:sldMkLst>
        <pc:spChg chg="mod">
          <ac:chgData name="Sheila Whelan" userId="S::swhelan@holytrinitycrawley.org.uk::90cdd50d-2723-439a-986a-5511b3cf7803" providerId="AD" clId="Web-{B94204D1-2E70-79D0-F7E3-487FD46E8009}" dt="2023-09-06T15:11:36.294" v="89" actId="20577"/>
          <ac:spMkLst>
            <pc:docMk/>
            <pc:sldMk cId="87368587" sldId="441"/>
            <ac:spMk id="8" creationId="{2198EF52-10B6-00AF-CF8C-2BE43CC97EA0}"/>
          </ac:spMkLst>
        </pc:spChg>
      </pc:sldChg>
      <pc:sldChg chg="modSp">
        <pc:chgData name="Sheila Whelan" userId="S::swhelan@holytrinitycrawley.org.uk::90cdd50d-2723-439a-986a-5511b3cf7803" providerId="AD" clId="Web-{B94204D1-2E70-79D0-F7E3-487FD46E8009}" dt="2023-09-06T15:11:15.216" v="85" actId="20577"/>
        <pc:sldMkLst>
          <pc:docMk/>
          <pc:sldMk cId="3329439738" sldId="445"/>
        </pc:sldMkLst>
        <pc:spChg chg="mod">
          <ac:chgData name="Sheila Whelan" userId="S::swhelan@holytrinitycrawley.org.uk::90cdd50d-2723-439a-986a-5511b3cf7803" providerId="AD" clId="Web-{B94204D1-2E70-79D0-F7E3-487FD46E8009}" dt="2023-09-06T15:11:15.216" v="85" actId="20577"/>
          <ac:spMkLst>
            <pc:docMk/>
            <pc:sldMk cId="3329439738" sldId="445"/>
            <ac:spMk id="8" creationId="{2198EF52-10B6-00AF-CF8C-2BE43CC97EA0}"/>
          </ac:spMkLst>
        </pc:spChg>
      </pc:sldChg>
      <pc:sldChg chg="delSp modSp">
        <pc:chgData name="Sheila Whelan" userId="S::swhelan@holytrinitycrawley.org.uk::90cdd50d-2723-439a-986a-5511b3cf7803" providerId="AD" clId="Web-{B94204D1-2E70-79D0-F7E3-487FD46E8009}" dt="2023-09-06T15:09:12.010" v="75"/>
        <pc:sldMkLst>
          <pc:docMk/>
          <pc:sldMk cId="2565553128" sldId="446"/>
        </pc:sldMkLst>
        <pc:spChg chg="mod">
          <ac:chgData name="Sheila Whelan" userId="S::swhelan@holytrinitycrawley.org.uk::90cdd50d-2723-439a-986a-5511b3cf7803" providerId="AD" clId="Web-{B94204D1-2E70-79D0-F7E3-487FD46E8009}" dt="2023-09-06T15:09:10.932" v="74" actId="20577"/>
          <ac:spMkLst>
            <pc:docMk/>
            <pc:sldMk cId="2565553128" sldId="446"/>
            <ac:spMk id="8" creationId="{2198EF52-10B6-00AF-CF8C-2BE43CC97EA0}"/>
          </ac:spMkLst>
        </pc:spChg>
        <pc:picChg chg="del">
          <ac:chgData name="Sheila Whelan" userId="S::swhelan@holytrinitycrawley.org.uk::90cdd50d-2723-439a-986a-5511b3cf7803" providerId="AD" clId="Web-{B94204D1-2E70-79D0-F7E3-487FD46E8009}" dt="2023-09-06T15:09:12.010" v="75"/>
          <ac:picMkLst>
            <pc:docMk/>
            <pc:sldMk cId="2565553128" sldId="446"/>
            <ac:picMk id="9" creationId="{8615DD2E-294F-5FE4-F8BB-31A14F1CED47}"/>
          </ac:picMkLst>
        </pc:picChg>
        <pc:picChg chg="del">
          <ac:chgData name="Sheila Whelan" userId="S::swhelan@holytrinitycrawley.org.uk::90cdd50d-2723-439a-986a-5511b3cf7803" providerId="AD" clId="Web-{B94204D1-2E70-79D0-F7E3-487FD46E8009}" dt="2023-09-06T15:08:59.463" v="70"/>
          <ac:picMkLst>
            <pc:docMk/>
            <pc:sldMk cId="2565553128" sldId="446"/>
            <ac:picMk id="10" creationId="{826BEE16-FA4A-0886-3CD3-D242734B071D}"/>
          </ac:picMkLst>
        </pc:picChg>
      </pc:sldChg>
      <pc:sldChg chg="delSp">
        <pc:chgData name="Sheila Whelan" userId="S::swhelan@holytrinitycrawley.org.uk::90cdd50d-2723-439a-986a-5511b3cf7803" providerId="AD" clId="Web-{B94204D1-2E70-79D0-F7E3-487FD46E8009}" dt="2023-09-06T15:09:33.464" v="77"/>
        <pc:sldMkLst>
          <pc:docMk/>
          <pc:sldMk cId="1152580220" sldId="447"/>
        </pc:sldMkLst>
        <pc:picChg chg="del">
          <ac:chgData name="Sheila Whelan" userId="S::swhelan@holytrinitycrawley.org.uk::90cdd50d-2723-439a-986a-5511b3cf7803" providerId="AD" clId="Web-{B94204D1-2E70-79D0-F7E3-487FD46E8009}" dt="2023-09-06T15:09:33.464" v="77"/>
          <ac:picMkLst>
            <pc:docMk/>
            <pc:sldMk cId="1152580220" sldId="447"/>
            <ac:picMk id="9" creationId="{8615DD2E-294F-5FE4-F8BB-31A14F1CED47}"/>
          </ac:picMkLst>
        </pc:picChg>
        <pc:picChg chg="del">
          <ac:chgData name="Sheila Whelan" userId="S::swhelan@holytrinitycrawley.org.uk::90cdd50d-2723-439a-986a-5511b3cf7803" providerId="AD" clId="Web-{B94204D1-2E70-79D0-F7E3-487FD46E8009}" dt="2023-09-06T15:09:31.588" v="76"/>
          <ac:picMkLst>
            <pc:docMk/>
            <pc:sldMk cId="1152580220" sldId="447"/>
            <ac:picMk id="10" creationId="{826BEE16-FA4A-0886-3CD3-D242734B071D}"/>
          </ac:picMkLst>
        </pc:picChg>
      </pc:sldChg>
      <pc:sldChg chg="del">
        <pc:chgData name="Sheila Whelan" userId="S::swhelan@holytrinitycrawley.org.uk::90cdd50d-2723-439a-986a-5511b3cf7803" providerId="AD" clId="Web-{B94204D1-2E70-79D0-F7E3-487FD46E8009}" dt="2023-09-06T15:23:41.966" v="91"/>
        <pc:sldMkLst>
          <pc:docMk/>
          <pc:sldMk cId="783762284" sldId="452"/>
        </pc:sldMkLst>
      </pc:sldChg>
      <pc:sldChg chg="modSp">
        <pc:chgData name="Sheila Whelan" userId="S::swhelan@holytrinitycrawley.org.uk::90cdd50d-2723-439a-986a-5511b3cf7803" providerId="AD" clId="Web-{B94204D1-2E70-79D0-F7E3-487FD46E8009}" dt="2023-09-06T15:26:58.095" v="109" actId="20577"/>
        <pc:sldMkLst>
          <pc:docMk/>
          <pc:sldMk cId="1603185661" sldId="474"/>
        </pc:sldMkLst>
        <pc:spChg chg="mod">
          <ac:chgData name="Sheila Whelan" userId="S::swhelan@holytrinitycrawley.org.uk::90cdd50d-2723-439a-986a-5511b3cf7803" providerId="AD" clId="Web-{B94204D1-2E70-79D0-F7E3-487FD46E8009}" dt="2023-09-06T15:26:58.095" v="109" actId="20577"/>
          <ac:spMkLst>
            <pc:docMk/>
            <pc:sldMk cId="1603185661" sldId="474"/>
            <ac:spMk id="2" creationId="{39886A41-F75F-2570-C7BC-E26201CE54C2}"/>
          </ac:spMkLst>
        </pc:spChg>
      </pc:sldChg>
      <pc:sldChg chg="modSp">
        <pc:chgData name="Sheila Whelan" userId="S::swhelan@holytrinitycrawley.org.uk::90cdd50d-2723-439a-986a-5511b3cf7803" providerId="AD" clId="Web-{B94204D1-2E70-79D0-F7E3-487FD46E8009}" dt="2023-09-06T15:09:52.620" v="78" actId="1076"/>
        <pc:sldMkLst>
          <pc:docMk/>
          <pc:sldMk cId="1558607411" sldId="478"/>
        </pc:sldMkLst>
        <pc:spChg chg="mod">
          <ac:chgData name="Sheila Whelan" userId="S::swhelan@holytrinitycrawley.org.uk::90cdd50d-2723-439a-986a-5511b3cf7803" providerId="AD" clId="Web-{B94204D1-2E70-79D0-F7E3-487FD46E8009}" dt="2023-09-06T15:09:52.620" v="78" actId="1076"/>
          <ac:spMkLst>
            <pc:docMk/>
            <pc:sldMk cId="1558607411" sldId="478"/>
            <ac:spMk id="2" creationId="{8442262A-FD40-212E-527A-4E4D5EA4DDB3}"/>
          </ac:spMkLst>
        </pc:spChg>
      </pc:sldChg>
      <pc:sldChg chg="modSp">
        <pc:chgData name="Sheila Whelan" userId="S::swhelan@holytrinitycrawley.org.uk::90cdd50d-2723-439a-986a-5511b3cf7803" providerId="AD" clId="Web-{B94204D1-2E70-79D0-F7E3-487FD46E8009}" dt="2023-09-06T15:40:59.135" v="133" actId="20577"/>
        <pc:sldMkLst>
          <pc:docMk/>
          <pc:sldMk cId="954771709" sldId="483"/>
        </pc:sldMkLst>
        <pc:spChg chg="mod">
          <ac:chgData name="Sheila Whelan" userId="S::swhelan@holytrinitycrawley.org.uk::90cdd50d-2723-439a-986a-5511b3cf7803" providerId="AD" clId="Web-{B94204D1-2E70-79D0-F7E3-487FD46E8009}" dt="2023-09-06T15:40:59.135" v="133" actId="20577"/>
          <ac:spMkLst>
            <pc:docMk/>
            <pc:sldMk cId="954771709" sldId="483"/>
            <ac:spMk id="7" creationId="{19A29496-5B6B-0049-957A-29B3375E1C9F}"/>
          </ac:spMkLst>
        </pc:spChg>
      </pc:sldChg>
      <pc:sldChg chg="modSp">
        <pc:chgData name="Sheila Whelan" userId="S::swhelan@holytrinitycrawley.org.uk::90cdd50d-2723-439a-986a-5511b3cf7803" providerId="AD" clId="Web-{B94204D1-2E70-79D0-F7E3-487FD46E8009}" dt="2023-09-06T15:42:15.074" v="151" actId="20577"/>
        <pc:sldMkLst>
          <pc:docMk/>
          <pc:sldMk cId="3788541580" sldId="484"/>
        </pc:sldMkLst>
        <pc:spChg chg="mod">
          <ac:chgData name="Sheila Whelan" userId="S::swhelan@holytrinitycrawley.org.uk::90cdd50d-2723-439a-986a-5511b3cf7803" providerId="AD" clId="Web-{B94204D1-2E70-79D0-F7E3-487FD46E8009}" dt="2023-09-06T15:42:15.074" v="151" actId="20577"/>
          <ac:spMkLst>
            <pc:docMk/>
            <pc:sldMk cId="3788541580" sldId="484"/>
            <ac:spMk id="8" creationId="{2198EF52-10B6-00AF-CF8C-2BE43CC97EA0}"/>
          </ac:spMkLst>
        </pc:spChg>
      </pc:sldChg>
      <pc:sldChg chg="modSp">
        <pc:chgData name="Sheila Whelan" userId="S::swhelan@holytrinitycrawley.org.uk::90cdd50d-2723-439a-986a-5511b3cf7803" providerId="AD" clId="Web-{B94204D1-2E70-79D0-F7E3-487FD46E8009}" dt="2023-09-06T15:41:22.619" v="139" actId="20577"/>
        <pc:sldMkLst>
          <pc:docMk/>
          <pc:sldMk cId="1443932738" sldId="485"/>
        </pc:sldMkLst>
        <pc:spChg chg="mod">
          <ac:chgData name="Sheila Whelan" userId="S::swhelan@holytrinitycrawley.org.uk::90cdd50d-2723-439a-986a-5511b3cf7803" providerId="AD" clId="Web-{B94204D1-2E70-79D0-F7E3-487FD46E8009}" dt="2023-09-06T15:41:16.619" v="136" actId="20577"/>
          <ac:spMkLst>
            <pc:docMk/>
            <pc:sldMk cId="1443932738" sldId="485"/>
            <ac:spMk id="7" creationId="{19A29496-5B6B-0049-957A-29B3375E1C9F}"/>
          </ac:spMkLst>
        </pc:spChg>
        <pc:spChg chg="mod">
          <ac:chgData name="Sheila Whelan" userId="S::swhelan@holytrinitycrawley.org.uk::90cdd50d-2723-439a-986a-5511b3cf7803" providerId="AD" clId="Web-{B94204D1-2E70-79D0-F7E3-487FD46E8009}" dt="2023-09-06T15:41:22.619" v="139" actId="20577"/>
          <ac:spMkLst>
            <pc:docMk/>
            <pc:sldMk cId="1443932738" sldId="485"/>
            <ac:spMk id="8" creationId="{2198EF52-10B6-00AF-CF8C-2BE43CC97EA0}"/>
          </ac:spMkLst>
        </pc:spChg>
      </pc:sldChg>
      <pc:sldChg chg="add">
        <pc:chgData name="Sheila Whelan" userId="S::swhelan@holytrinitycrawley.org.uk::90cdd50d-2723-439a-986a-5511b3cf7803" providerId="AD" clId="Web-{B94204D1-2E70-79D0-F7E3-487FD46E8009}" dt="2023-09-06T15:23:37.654" v="90"/>
        <pc:sldMkLst>
          <pc:docMk/>
          <pc:sldMk cId="76675701" sldId="490"/>
        </pc:sldMkLst>
      </pc:sldChg>
      <pc:sldMasterChg chg="add addSldLayout">
        <pc:chgData name="Sheila Whelan" userId="S::swhelan@holytrinitycrawley.org.uk::90cdd50d-2723-439a-986a-5511b3cf7803" providerId="AD" clId="Web-{B94204D1-2E70-79D0-F7E3-487FD46E8009}" dt="2023-09-06T15:23:37.654" v="90"/>
        <pc:sldMasterMkLst>
          <pc:docMk/>
          <pc:sldMasterMk cId="3708666134" sldId="2147483674"/>
        </pc:sldMasterMkLst>
        <pc:sldLayoutChg chg="add">
          <pc:chgData name="Sheila Whelan" userId="S::swhelan@holytrinitycrawley.org.uk::90cdd50d-2723-439a-986a-5511b3cf7803" providerId="AD" clId="Web-{B94204D1-2E70-79D0-F7E3-487FD46E8009}" dt="2023-09-06T15:23:37.654" v="90"/>
          <pc:sldLayoutMkLst>
            <pc:docMk/>
            <pc:sldMasterMk cId="3708666134" sldId="2147483674"/>
            <pc:sldLayoutMk cId="388595930" sldId="2147483675"/>
          </pc:sldLayoutMkLst>
        </pc:sldLayoutChg>
        <pc:sldLayoutChg chg="add">
          <pc:chgData name="Sheila Whelan" userId="S::swhelan@holytrinitycrawley.org.uk::90cdd50d-2723-439a-986a-5511b3cf7803" providerId="AD" clId="Web-{B94204D1-2E70-79D0-F7E3-487FD46E8009}" dt="2023-09-06T15:23:37.654" v="90"/>
          <pc:sldLayoutMkLst>
            <pc:docMk/>
            <pc:sldMasterMk cId="3708666134" sldId="2147483674"/>
            <pc:sldLayoutMk cId="2063959857" sldId="2147483676"/>
          </pc:sldLayoutMkLst>
        </pc:sldLayoutChg>
        <pc:sldLayoutChg chg="add">
          <pc:chgData name="Sheila Whelan" userId="S::swhelan@holytrinitycrawley.org.uk::90cdd50d-2723-439a-986a-5511b3cf7803" providerId="AD" clId="Web-{B94204D1-2E70-79D0-F7E3-487FD46E8009}" dt="2023-09-06T15:23:37.654" v="90"/>
          <pc:sldLayoutMkLst>
            <pc:docMk/>
            <pc:sldMasterMk cId="3708666134" sldId="2147483674"/>
            <pc:sldLayoutMk cId="4007496149" sldId="2147483677"/>
          </pc:sldLayoutMkLst>
        </pc:sldLayoutChg>
        <pc:sldLayoutChg chg="add">
          <pc:chgData name="Sheila Whelan" userId="S::swhelan@holytrinitycrawley.org.uk::90cdd50d-2723-439a-986a-5511b3cf7803" providerId="AD" clId="Web-{B94204D1-2E70-79D0-F7E3-487FD46E8009}" dt="2023-09-06T15:23:37.654" v="90"/>
          <pc:sldLayoutMkLst>
            <pc:docMk/>
            <pc:sldMasterMk cId="3708666134" sldId="2147483674"/>
            <pc:sldLayoutMk cId="949155315" sldId="2147483678"/>
          </pc:sldLayoutMkLst>
        </pc:sldLayoutChg>
        <pc:sldLayoutChg chg="add">
          <pc:chgData name="Sheila Whelan" userId="S::swhelan@holytrinitycrawley.org.uk::90cdd50d-2723-439a-986a-5511b3cf7803" providerId="AD" clId="Web-{B94204D1-2E70-79D0-F7E3-487FD46E8009}" dt="2023-09-06T15:23:37.654" v="90"/>
          <pc:sldLayoutMkLst>
            <pc:docMk/>
            <pc:sldMasterMk cId="3708666134" sldId="2147483674"/>
            <pc:sldLayoutMk cId="2813758801" sldId="2147483679"/>
          </pc:sldLayoutMkLst>
        </pc:sldLayoutChg>
        <pc:sldLayoutChg chg="add">
          <pc:chgData name="Sheila Whelan" userId="S::swhelan@holytrinitycrawley.org.uk::90cdd50d-2723-439a-986a-5511b3cf7803" providerId="AD" clId="Web-{B94204D1-2E70-79D0-F7E3-487FD46E8009}" dt="2023-09-06T15:23:37.654" v="90"/>
          <pc:sldLayoutMkLst>
            <pc:docMk/>
            <pc:sldMasterMk cId="3708666134" sldId="2147483674"/>
            <pc:sldLayoutMk cId="1335662392" sldId="2147483680"/>
          </pc:sldLayoutMkLst>
        </pc:sldLayoutChg>
        <pc:sldLayoutChg chg="add">
          <pc:chgData name="Sheila Whelan" userId="S::swhelan@holytrinitycrawley.org.uk::90cdd50d-2723-439a-986a-5511b3cf7803" providerId="AD" clId="Web-{B94204D1-2E70-79D0-F7E3-487FD46E8009}" dt="2023-09-06T15:23:37.654" v="90"/>
          <pc:sldLayoutMkLst>
            <pc:docMk/>
            <pc:sldMasterMk cId="3708666134" sldId="2147483674"/>
            <pc:sldLayoutMk cId="2097724986" sldId="2147483681"/>
          </pc:sldLayoutMkLst>
        </pc:sldLayoutChg>
        <pc:sldLayoutChg chg="add">
          <pc:chgData name="Sheila Whelan" userId="S::swhelan@holytrinitycrawley.org.uk::90cdd50d-2723-439a-986a-5511b3cf7803" providerId="AD" clId="Web-{B94204D1-2E70-79D0-F7E3-487FD46E8009}" dt="2023-09-06T15:23:37.654" v="90"/>
          <pc:sldLayoutMkLst>
            <pc:docMk/>
            <pc:sldMasterMk cId="3708666134" sldId="2147483674"/>
            <pc:sldLayoutMk cId="2402988224" sldId="2147483682"/>
          </pc:sldLayoutMkLst>
        </pc:sldLayoutChg>
        <pc:sldLayoutChg chg="add">
          <pc:chgData name="Sheila Whelan" userId="S::swhelan@holytrinitycrawley.org.uk::90cdd50d-2723-439a-986a-5511b3cf7803" providerId="AD" clId="Web-{B94204D1-2E70-79D0-F7E3-487FD46E8009}" dt="2023-09-06T15:23:37.654" v="90"/>
          <pc:sldLayoutMkLst>
            <pc:docMk/>
            <pc:sldMasterMk cId="3708666134" sldId="2147483674"/>
            <pc:sldLayoutMk cId="3598416494" sldId="2147483683"/>
          </pc:sldLayoutMkLst>
        </pc:sldLayoutChg>
        <pc:sldLayoutChg chg="add">
          <pc:chgData name="Sheila Whelan" userId="S::swhelan@holytrinitycrawley.org.uk::90cdd50d-2723-439a-986a-5511b3cf7803" providerId="AD" clId="Web-{B94204D1-2E70-79D0-F7E3-487FD46E8009}" dt="2023-09-06T15:23:37.654" v="90"/>
          <pc:sldLayoutMkLst>
            <pc:docMk/>
            <pc:sldMasterMk cId="3708666134" sldId="2147483674"/>
            <pc:sldLayoutMk cId="3822926158" sldId="2147483684"/>
          </pc:sldLayoutMkLst>
        </pc:sldLayoutChg>
        <pc:sldLayoutChg chg="add">
          <pc:chgData name="Sheila Whelan" userId="S::swhelan@holytrinitycrawley.org.uk::90cdd50d-2723-439a-986a-5511b3cf7803" providerId="AD" clId="Web-{B94204D1-2E70-79D0-F7E3-487FD46E8009}" dt="2023-09-06T15:23:37.654" v="90"/>
          <pc:sldLayoutMkLst>
            <pc:docMk/>
            <pc:sldMasterMk cId="3708666134" sldId="2147483674"/>
            <pc:sldLayoutMk cId="4045671446" sldId="2147483685"/>
          </pc:sldLayoutMkLst>
        </pc:sldLayoutChg>
      </pc:sldMasterChg>
    </pc:docChg>
  </pc:docChgLst>
  <pc:docChgLst>
    <pc:chgData name="Richard Mullineux" userId="S::rmullineux@holytrinitycrawley.org.uk::535edb57-68a9-49a4-80af-ff037ee84773" providerId="AD" clId="Web-{97CBE92B-0C23-D0AB-AE2A-4ABD15B6DD27}"/>
    <pc:docChg chg="addSld delSld modSld sldOrd addMainMaster">
      <pc:chgData name="Richard Mullineux" userId="S::rmullineux@holytrinitycrawley.org.uk::535edb57-68a9-49a4-80af-ff037ee84773" providerId="AD" clId="Web-{97CBE92B-0C23-D0AB-AE2A-4ABD15B6DD27}" dt="2022-10-08T19:19:57.679" v="110"/>
      <pc:docMkLst>
        <pc:docMk/>
      </pc:docMkLst>
      <pc:sldChg chg="addSp delSp modSp">
        <pc:chgData name="Richard Mullineux" userId="S::rmullineux@holytrinitycrawley.org.uk::535edb57-68a9-49a4-80af-ff037ee84773" providerId="AD" clId="Web-{97CBE92B-0C23-D0AB-AE2A-4ABD15B6DD27}" dt="2022-10-08T19:19:57.679" v="110"/>
        <pc:sldMkLst>
          <pc:docMk/>
          <pc:sldMk cId="957444621" sldId="438"/>
        </pc:sldMkLst>
        <pc:spChg chg="del mod">
          <ac:chgData name="Richard Mullineux" userId="S::rmullineux@holytrinitycrawley.org.uk::535edb57-68a9-49a4-80af-ff037ee84773" providerId="AD" clId="Web-{97CBE92B-0C23-D0AB-AE2A-4ABD15B6DD27}" dt="2022-10-08T19:19:57.679" v="110"/>
          <ac:spMkLst>
            <pc:docMk/>
            <pc:sldMk cId="957444621" sldId="438"/>
            <ac:spMk id="7" creationId="{19A29496-5B6B-0049-957A-29B3375E1C9F}"/>
          </ac:spMkLst>
        </pc:spChg>
        <pc:spChg chg="mod">
          <ac:chgData name="Richard Mullineux" userId="S::rmullineux@holytrinitycrawley.org.uk::535edb57-68a9-49a4-80af-ff037ee84773" providerId="AD" clId="Web-{97CBE92B-0C23-D0AB-AE2A-4ABD15B6DD27}" dt="2022-10-08T19:12:28.229" v="40" actId="20577"/>
          <ac:spMkLst>
            <pc:docMk/>
            <pc:sldMk cId="957444621" sldId="438"/>
            <ac:spMk id="8" creationId="{2198EF52-10B6-00AF-CF8C-2BE43CC97EA0}"/>
          </ac:spMkLst>
        </pc:spChg>
        <pc:picChg chg="add del mod">
          <ac:chgData name="Richard Mullineux" userId="S::rmullineux@holytrinitycrawley.org.uk::535edb57-68a9-49a4-80af-ff037ee84773" providerId="AD" clId="Web-{97CBE92B-0C23-D0AB-AE2A-4ABD15B6DD27}" dt="2022-10-08T19:09:36.631" v="16"/>
          <ac:picMkLst>
            <pc:docMk/>
            <pc:sldMk cId="957444621" sldId="438"/>
            <ac:picMk id="9" creationId="{26970055-C1FB-210D-727D-8C6CA4D01B0F}"/>
          </ac:picMkLst>
        </pc:picChg>
      </pc:sldChg>
      <pc:sldChg chg="new del">
        <pc:chgData name="Richard Mullineux" userId="S::rmullineux@holytrinitycrawley.org.uk::535edb57-68a9-49a4-80af-ff037ee84773" providerId="AD" clId="Web-{97CBE92B-0C23-D0AB-AE2A-4ABD15B6DD27}" dt="2022-10-08T19:19:35.116" v="108"/>
        <pc:sldMkLst>
          <pc:docMk/>
          <pc:sldMk cId="2082400181" sldId="450"/>
        </pc:sldMkLst>
      </pc:sldChg>
      <pc:sldChg chg="delSp modSp add del ord">
        <pc:chgData name="Richard Mullineux" userId="S::rmullineux@holytrinitycrawley.org.uk::535edb57-68a9-49a4-80af-ff037ee84773" providerId="AD" clId="Web-{97CBE92B-0C23-D0AB-AE2A-4ABD15B6DD27}" dt="2022-10-08T19:19:32.507" v="107"/>
        <pc:sldMkLst>
          <pc:docMk/>
          <pc:sldMk cId="3261476046" sldId="451"/>
        </pc:sldMkLst>
        <pc:spChg chg="mod">
          <ac:chgData name="Richard Mullineux" userId="S::rmullineux@holytrinitycrawley.org.uk::535edb57-68a9-49a4-80af-ff037ee84773" providerId="AD" clId="Web-{97CBE92B-0C23-D0AB-AE2A-4ABD15B6DD27}" dt="2022-10-08T19:09:53.319" v="19" actId="20577"/>
          <ac:spMkLst>
            <pc:docMk/>
            <pc:sldMk cId="3261476046" sldId="451"/>
            <ac:spMk id="8" creationId="{00000000-0000-0000-0000-000000000000}"/>
          </ac:spMkLst>
        </pc:spChg>
        <pc:spChg chg="del">
          <ac:chgData name="Richard Mullineux" userId="S::rmullineux@holytrinitycrawley.org.uk::535edb57-68a9-49a4-80af-ff037ee84773" providerId="AD" clId="Web-{97CBE92B-0C23-D0AB-AE2A-4ABD15B6DD27}" dt="2022-10-08T19:17:51.707" v="95"/>
          <ac:spMkLst>
            <pc:docMk/>
            <pc:sldMk cId="3261476046" sldId="451"/>
            <ac:spMk id="10" creationId="{00000000-0000-0000-0000-000000000000}"/>
          </ac:spMkLst>
        </pc:spChg>
        <pc:spChg chg="del">
          <ac:chgData name="Richard Mullineux" userId="S::rmullineux@holytrinitycrawley.org.uk::535edb57-68a9-49a4-80af-ff037ee84773" providerId="AD" clId="Web-{97CBE92B-0C23-D0AB-AE2A-4ABD15B6DD27}" dt="2022-10-08T19:17:35.676" v="92"/>
          <ac:spMkLst>
            <pc:docMk/>
            <pc:sldMk cId="3261476046" sldId="451"/>
            <ac:spMk id="11" creationId="{00000000-0000-0000-0000-000000000000}"/>
          </ac:spMkLst>
        </pc:spChg>
        <pc:spChg chg="del">
          <ac:chgData name="Richard Mullineux" userId="S::rmullineux@holytrinitycrawley.org.uk::535edb57-68a9-49a4-80af-ff037ee84773" providerId="AD" clId="Web-{97CBE92B-0C23-D0AB-AE2A-4ABD15B6DD27}" dt="2022-10-08T19:19:02.522" v="104"/>
          <ac:spMkLst>
            <pc:docMk/>
            <pc:sldMk cId="3261476046" sldId="451"/>
            <ac:spMk id="12" creationId="{00000000-0000-0000-0000-000000000000}"/>
          </ac:spMkLst>
        </pc:spChg>
        <pc:spChg chg="del">
          <ac:chgData name="Richard Mullineux" userId="S::rmullineux@holytrinitycrawley.org.uk::535edb57-68a9-49a4-80af-ff037ee84773" providerId="AD" clId="Web-{97CBE92B-0C23-D0AB-AE2A-4ABD15B6DD27}" dt="2022-10-08T19:17:19.894" v="89"/>
          <ac:spMkLst>
            <pc:docMk/>
            <pc:sldMk cId="3261476046" sldId="451"/>
            <ac:spMk id="13" creationId="{1C44B567-2BC0-4644-BB23-A08D98FBF18D}"/>
          </ac:spMkLst>
        </pc:spChg>
        <pc:spChg chg="del">
          <ac:chgData name="Richard Mullineux" userId="S::rmullineux@holytrinitycrawley.org.uk::535edb57-68a9-49a4-80af-ff037ee84773" providerId="AD" clId="Web-{97CBE92B-0C23-D0AB-AE2A-4ABD15B6DD27}" dt="2022-10-08T19:18:41.474" v="101"/>
          <ac:spMkLst>
            <pc:docMk/>
            <pc:sldMk cId="3261476046" sldId="451"/>
            <ac:spMk id="16" creationId="{412BB312-B4ED-4D6B-9428-B37357E99670}"/>
          </ac:spMkLst>
        </pc:spChg>
        <pc:picChg chg="del">
          <ac:chgData name="Richard Mullineux" userId="S::rmullineux@holytrinitycrawley.org.uk::535edb57-68a9-49a4-80af-ff037ee84773" providerId="AD" clId="Web-{97CBE92B-0C23-D0AB-AE2A-4ABD15B6DD27}" dt="2022-10-08T19:14:50.030" v="61"/>
          <ac:picMkLst>
            <pc:docMk/>
            <pc:sldMk cId="3261476046" sldId="451"/>
            <ac:picMk id="2" creationId="{00000000-0000-0000-0000-000000000000}"/>
          </ac:picMkLst>
        </pc:picChg>
        <pc:picChg chg="del">
          <ac:chgData name="Richard Mullineux" userId="S::rmullineux@holytrinitycrawley.org.uk::535edb57-68a9-49a4-80af-ff037ee84773" providerId="AD" clId="Web-{97CBE92B-0C23-D0AB-AE2A-4ABD15B6DD27}" dt="2022-10-08T19:15:19.156" v="67"/>
          <ac:picMkLst>
            <pc:docMk/>
            <pc:sldMk cId="3261476046" sldId="451"/>
            <ac:picMk id="3" creationId="{00000000-0000-0000-0000-000000000000}"/>
          </ac:picMkLst>
        </pc:picChg>
        <pc:picChg chg="del">
          <ac:chgData name="Richard Mullineux" userId="S::rmullineux@holytrinitycrawley.org.uk::535edb57-68a9-49a4-80af-ff037ee84773" providerId="AD" clId="Web-{97CBE92B-0C23-D0AB-AE2A-4ABD15B6DD27}" dt="2022-10-08T19:14:33.201" v="56"/>
          <ac:picMkLst>
            <pc:docMk/>
            <pc:sldMk cId="3261476046" sldId="451"/>
            <ac:picMk id="7" creationId="{DB04F4AD-3E5F-43CC-9BC7-D7F4328B0198}"/>
          </ac:picMkLst>
        </pc:picChg>
        <pc:picChg chg="del">
          <ac:chgData name="Richard Mullineux" userId="S::rmullineux@holytrinitycrawley.org.uk::535edb57-68a9-49a4-80af-ff037ee84773" providerId="AD" clId="Web-{97CBE92B-0C23-D0AB-AE2A-4ABD15B6DD27}" dt="2022-10-08T19:14:15.951" v="53"/>
          <ac:picMkLst>
            <pc:docMk/>
            <pc:sldMk cId="3261476046" sldId="451"/>
            <ac:picMk id="9" creationId="{01DA238D-1759-4BCE-8E8A-984004ED7F87}"/>
          </ac:picMkLst>
        </pc:picChg>
        <pc:picChg chg="del">
          <ac:chgData name="Richard Mullineux" userId="S::rmullineux@holytrinitycrawley.org.uk::535edb57-68a9-49a4-80af-ff037ee84773" providerId="AD" clId="Web-{97CBE92B-0C23-D0AB-AE2A-4ABD15B6DD27}" dt="2022-10-08T19:15:06.905" v="64"/>
          <ac:picMkLst>
            <pc:docMk/>
            <pc:sldMk cId="3261476046" sldId="451"/>
            <ac:picMk id="18" creationId="{B83AFA8C-9E68-46CC-A7AB-A8604F849583}"/>
          </ac:picMkLst>
        </pc:picChg>
        <pc:picChg chg="del">
          <ac:chgData name="Richard Mullineux" userId="S::rmullineux@holytrinitycrawley.org.uk::535edb57-68a9-49a4-80af-ff037ee84773" providerId="AD" clId="Web-{97CBE92B-0C23-D0AB-AE2A-4ABD15B6DD27}" dt="2022-10-08T19:07:42.769" v="9"/>
          <ac:picMkLst>
            <pc:docMk/>
            <pc:sldMk cId="3261476046" sldId="451"/>
            <ac:picMk id="30" creationId="{6F2239C2-564E-42C8-B999-AB98077E0392}"/>
          </ac:picMkLst>
        </pc:picChg>
      </pc:sldChg>
      <pc:sldChg chg="addSp delSp modSp add ord replId">
        <pc:chgData name="Richard Mullineux" userId="S::rmullineux@holytrinitycrawley.org.uk::535edb57-68a9-49a4-80af-ff037ee84773" providerId="AD" clId="Web-{97CBE92B-0C23-D0AB-AE2A-4ABD15B6DD27}" dt="2022-10-08T19:19:45.616" v="109"/>
        <pc:sldMkLst>
          <pc:docMk/>
          <pc:sldMk cId="783762284" sldId="452"/>
        </pc:sldMkLst>
        <pc:spChg chg="mod">
          <ac:chgData name="Richard Mullineux" userId="S::rmullineux@holytrinitycrawley.org.uk::535edb57-68a9-49a4-80af-ff037ee84773" providerId="AD" clId="Web-{97CBE92B-0C23-D0AB-AE2A-4ABD15B6DD27}" dt="2022-10-08T19:14:03.935" v="52" actId="1076"/>
          <ac:spMkLst>
            <pc:docMk/>
            <pc:sldMk cId="783762284" sldId="452"/>
            <ac:spMk id="7" creationId="{19A29496-5B6B-0049-957A-29B3375E1C9F}"/>
          </ac:spMkLst>
        </pc:spChg>
        <pc:spChg chg="mod">
          <ac:chgData name="Richard Mullineux" userId="S::rmullineux@holytrinitycrawley.org.uk::535edb57-68a9-49a4-80af-ff037ee84773" providerId="AD" clId="Web-{97CBE92B-0C23-D0AB-AE2A-4ABD15B6DD27}" dt="2022-10-08T19:14:24.451" v="54" actId="1076"/>
          <ac:spMkLst>
            <pc:docMk/>
            <pc:sldMk cId="783762284" sldId="452"/>
            <ac:spMk id="8" creationId="{2198EF52-10B6-00AF-CF8C-2BE43CC97EA0}"/>
          </ac:spMkLst>
        </pc:spChg>
        <pc:spChg chg="add mod">
          <ac:chgData name="Richard Mullineux" userId="S::rmullineux@holytrinitycrawley.org.uk::535edb57-68a9-49a4-80af-ff037ee84773" providerId="AD" clId="Web-{97CBE92B-0C23-D0AB-AE2A-4ABD15B6DD27}" dt="2022-10-08T19:17:29.004" v="91" actId="1076"/>
          <ac:spMkLst>
            <pc:docMk/>
            <pc:sldMk cId="783762284" sldId="452"/>
            <ac:spMk id="15" creationId="{14CA41DA-15B4-C31E-03FD-60A5B15CDF3C}"/>
          </ac:spMkLst>
        </pc:spChg>
        <pc:spChg chg="add mod">
          <ac:chgData name="Richard Mullineux" userId="S::rmullineux@holytrinitycrawley.org.uk::535edb57-68a9-49a4-80af-ff037ee84773" providerId="AD" clId="Web-{97CBE92B-0C23-D0AB-AE2A-4ABD15B6DD27}" dt="2022-10-08T19:17:43.816" v="94" actId="1076"/>
          <ac:spMkLst>
            <pc:docMk/>
            <pc:sldMk cId="783762284" sldId="452"/>
            <ac:spMk id="16" creationId="{D0E14935-6887-2AC0-7CFE-1CEBF6D78B37}"/>
          </ac:spMkLst>
        </pc:spChg>
        <pc:spChg chg="add mod">
          <ac:chgData name="Richard Mullineux" userId="S::rmullineux@holytrinitycrawley.org.uk::535edb57-68a9-49a4-80af-ff037ee84773" providerId="AD" clId="Web-{97CBE92B-0C23-D0AB-AE2A-4ABD15B6DD27}" dt="2022-10-08T19:18:28.708" v="100" actId="1076"/>
          <ac:spMkLst>
            <pc:docMk/>
            <pc:sldMk cId="783762284" sldId="452"/>
            <ac:spMk id="17" creationId="{DBCC30A0-6820-10ED-B4D0-CDB5162616E5}"/>
          </ac:spMkLst>
        </pc:spChg>
        <pc:spChg chg="add mod">
          <ac:chgData name="Richard Mullineux" userId="S::rmullineux@holytrinitycrawley.org.uk::535edb57-68a9-49a4-80af-ff037ee84773" providerId="AD" clId="Web-{97CBE92B-0C23-D0AB-AE2A-4ABD15B6DD27}" dt="2022-10-08T19:18:56.006" v="103" actId="1076"/>
          <ac:spMkLst>
            <pc:docMk/>
            <pc:sldMk cId="783762284" sldId="452"/>
            <ac:spMk id="18" creationId="{649899C9-58C3-6124-39B0-23BD0388FBEF}"/>
          </ac:spMkLst>
        </pc:spChg>
        <pc:spChg chg="add mod">
          <ac:chgData name="Richard Mullineux" userId="S::rmullineux@holytrinitycrawley.org.uk::535edb57-68a9-49a4-80af-ff037ee84773" providerId="AD" clId="Web-{97CBE92B-0C23-D0AB-AE2A-4ABD15B6DD27}" dt="2022-10-08T19:19:11.569" v="106" actId="1076"/>
          <ac:spMkLst>
            <pc:docMk/>
            <pc:sldMk cId="783762284" sldId="452"/>
            <ac:spMk id="19" creationId="{4F64DEAB-B10E-568A-C486-1B95453F1FBA}"/>
          </ac:spMkLst>
        </pc:spChg>
        <pc:picChg chg="add del mod">
          <ac:chgData name="Richard Mullineux" userId="S::rmullineux@holytrinitycrawley.org.uk::535edb57-68a9-49a4-80af-ff037ee84773" providerId="AD" clId="Web-{97CBE92B-0C23-D0AB-AE2A-4ABD15B6DD27}" dt="2022-10-08T19:13:42.997" v="45"/>
          <ac:picMkLst>
            <pc:docMk/>
            <pc:sldMk cId="783762284" sldId="452"/>
            <ac:picMk id="9" creationId="{3B809C79-E076-D122-BB3E-A937CB5D736B}"/>
          </ac:picMkLst>
        </pc:picChg>
        <pc:picChg chg="add mod">
          <ac:chgData name="Richard Mullineux" userId="S::rmullineux@holytrinitycrawley.org.uk::535edb57-68a9-49a4-80af-ff037ee84773" providerId="AD" clId="Web-{97CBE92B-0C23-D0AB-AE2A-4ABD15B6DD27}" dt="2022-10-08T19:16:55.081" v="85" actId="14100"/>
          <ac:picMkLst>
            <pc:docMk/>
            <pc:sldMk cId="783762284" sldId="452"/>
            <ac:picMk id="10" creationId="{7A1DD2F9-3455-0018-6CD3-C5C308AFA6DB}"/>
          </ac:picMkLst>
        </pc:picChg>
        <pc:picChg chg="add mod">
          <ac:chgData name="Richard Mullineux" userId="S::rmullineux@holytrinitycrawley.org.uk::535edb57-68a9-49a4-80af-ff037ee84773" providerId="AD" clId="Web-{97CBE92B-0C23-D0AB-AE2A-4ABD15B6DD27}" dt="2022-10-08T19:17:11.722" v="88" actId="1076"/>
          <ac:picMkLst>
            <pc:docMk/>
            <pc:sldMk cId="783762284" sldId="452"/>
            <ac:picMk id="11" creationId="{156E4F45-3DC6-0D6F-AD0E-A89723927A64}"/>
          </ac:picMkLst>
        </pc:picChg>
        <pc:picChg chg="add mod">
          <ac:chgData name="Richard Mullineux" userId="S::rmullineux@holytrinitycrawley.org.uk::535edb57-68a9-49a4-80af-ff037ee84773" providerId="AD" clId="Web-{97CBE92B-0C23-D0AB-AE2A-4ABD15B6DD27}" dt="2022-10-08T19:17:07.097" v="87" actId="1076"/>
          <ac:picMkLst>
            <pc:docMk/>
            <pc:sldMk cId="783762284" sldId="452"/>
            <ac:picMk id="12" creationId="{8876438B-3E17-28FB-4FD8-42A453D34544}"/>
          </ac:picMkLst>
        </pc:picChg>
        <pc:picChg chg="add mod">
          <ac:chgData name="Richard Mullineux" userId="S::rmullineux@holytrinitycrawley.org.uk::535edb57-68a9-49a4-80af-ff037ee84773" providerId="AD" clId="Web-{97CBE92B-0C23-D0AB-AE2A-4ABD15B6DD27}" dt="2022-10-08T19:17:02.331" v="86" actId="1076"/>
          <ac:picMkLst>
            <pc:docMk/>
            <pc:sldMk cId="783762284" sldId="452"/>
            <ac:picMk id="13" creationId="{16459A4B-396F-1B3D-0DBB-11FC7CB656D9}"/>
          </ac:picMkLst>
        </pc:picChg>
        <pc:picChg chg="add mod">
          <ac:chgData name="Richard Mullineux" userId="S::rmullineux@holytrinitycrawley.org.uk::535edb57-68a9-49a4-80af-ff037ee84773" providerId="AD" clId="Web-{97CBE92B-0C23-D0AB-AE2A-4ABD15B6DD27}" dt="2022-10-08T19:16:49.159" v="84" actId="14100"/>
          <ac:picMkLst>
            <pc:docMk/>
            <pc:sldMk cId="783762284" sldId="452"/>
            <ac:picMk id="14" creationId="{A15A04D4-9F15-07C4-8651-38212CB48F50}"/>
          </ac:picMkLst>
        </pc:picChg>
      </pc:sldChg>
      <pc:sldMasterChg chg="add addSldLayout">
        <pc:chgData name="Richard Mullineux" userId="S::rmullineux@holytrinitycrawley.org.uk::535edb57-68a9-49a4-80af-ff037ee84773" providerId="AD" clId="Web-{97CBE92B-0C23-D0AB-AE2A-4ABD15B6DD27}" dt="2022-10-08T19:05:59.016" v="7"/>
        <pc:sldMasterMkLst>
          <pc:docMk/>
          <pc:sldMasterMk cId="793607370" sldId="2147483840"/>
        </pc:sldMasterMkLst>
        <pc:sldLayoutChg chg="add">
          <pc:chgData name="Richard Mullineux" userId="S::rmullineux@holytrinitycrawley.org.uk::535edb57-68a9-49a4-80af-ff037ee84773" providerId="AD" clId="Web-{97CBE92B-0C23-D0AB-AE2A-4ABD15B6DD27}" dt="2022-10-08T19:05:59.016" v="7"/>
          <pc:sldLayoutMkLst>
            <pc:docMk/>
            <pc:sldMasterMk cId="793607370" sldId="2147483840"/>
            <pc:sldLayoutMk cId="3389381020" sldId="2147483841"/>
          </pc:sldLayoutMkLst>
        </pc:sldLayoutChg>
        <pc:sldLayoutChg chg="add">
          <pc:chgData name="Richard Mullineux" userId="S::rmullineux@holytrinitycrawley.org.uk::535edb57-68a9-49a4-80af-ff037ee84773" providerId="AD" clId="Web-{97CBE92B-0C23-D0AB-AE2A-4ABD15B6DD27}" dt="2022-10-08T19:05:59.016" v="7"/>
          <pc:sldLayoutMkLst>
            <pc:docMk/>
            <pc:sldMasterMk cId="793607370" sldId="2147483840"/>
            <pc:sldLayoutMk cId="3930630142" sldId="2147483842"/>
          </pc:sldLayoutMkLst>
        </pc:sldLayoutChg>
        <pc:sldLayoutChg chg="add">
          <pc:chgData name="Richard Mullineux" userId="S::rmullineux@holytrinitycrawley.org.uk::535edb57-68a9-49a4-80af-ff037ee84773" providerId="AD" clId="Web-{97CBE92B-0C23-D0AB-AE2A-4ABD15B6DD27}" dt="2022-10-08T19:05:59.016" v="7"/>
          <pc:sldLayoutMkLst>
            <pc:docMk/>
            <pc:sldMasterMk cId="793607370" sldId="2147483840"/>
            <pc:sldLayoutMk cId="3536588424" sldId="2147483843"/>
          </pc:sldLayoutMkLst>
        </pc:sldLayoutChg>
        <pc:sldLayoutChg chg="add">
          <pc:chgData name="Richard Mullineux" userId="S::rmullineux@holytrinitycrawley.org.uk::535edb57-68a9-49a4-80af-ff037ee84773" providerId="AD" clId="Web-{97CBE92B-0C23-D0AB-AE2A-4ABD15B6DD27}" dt="2022-10-08T19:05:59.016" v="7"/>
          <pc:sldLayoutMkLst>
            <pc:docMk/>
            <pc:sldMasterMk cId="793607370" sldId="2147483840"/>
            <pc:sldLayoutMk cId="2096909486" sldId="2147483844"/>
          </pc:sldLayoutMkLst>
        </pc:sldLayoutChg>
        <pc:sldLayoutChg chg="add">
          <pc:chgData name="Richard Mullineux" userId="S::rmullineux@holytrinitycrawley.org.uk::535edb57-68a9-49a4-80af-ff037ee84773" providerId="AD" clId="Web-{97CBE92B-0C23-D0AB-AE2A-4ABD15B6DD27}" dt="2022-10-08T19:05:59.016" v="7"/>
          <pc:sldLayoutMkLst>
            <pc:docMk/>
            <pc:sldMasterMk cId="793607370" sldId="2147483840"/>
            <pc:sldLayoutMk cId="739357580" sldId="2147483845"/>
          </pc:sldLayoutMkLst>
        </pc:sldLayoutChg>
        <pc:sldLayoutChg chg="add">
          <pc:chgData name="Richard Mullineux" userId="S::rmullineux@holytrinitycrawley.org.uk::535edb57-68a9-49a4-80af-ff037ee84773" providerId="AD" clId="Web-{97CBE92B-0C23-D0AB-AE2A-4ABD15B6DD27}" dt="2022-10-08T19:05:59.016" v="7"/>
          <pc:sldLayoutMkLst>
            <pc:docMk/>
            <pc:sldMasterMk cId="793607370" sldId="2147483840"/>
            <pc:sldLayoutMk cId="2464001336" sldId="2147483846"/>
          </pc:sldLayoutMkLst>
        </pc:sldLayoutChg>
        <pc:sldLayoutChg chg="add">
          <pc:chgData name="Richard Mullineux" userId="S::rmullineux@holytrinitycrawley.org.uk::535edb57-68a9-49a4-80af-ff037ee84773" providerId="AD" clId="Web-{97CBE92B-0C23-D0AB-AE2A-4ABD15B6DD27}" dt="2022-10-08T19:05:59.016" v="7"/>
          <pc:sldLayoutMkLst>
            <pc:docMk/>
            <pc:sldMasterMk cId="793607370" sldId="2147483840"/>
            <pc:sldLayoutMk cId="2472700278" sldId="2147483847"/>
          </pc:sldLayoutMkLst>
        </pc:sldLayoutChg>
        <pc:sldLayoutChg chg="add">
          <pc:chgData name="Richard Mullineux" userId="S::rmullineux@holytrinitycrawley.org.uk::535edb57-68a9-49a4-80af-ff037ee84773" providerId="AD" clId="Web-{97CBE92B-0C23-D0AB-AE2A-4ABD15B6DD27}" dt="2022-10-08T19:05:59.016" v="7"/>
          <pc:sldLayoutMkLst>
            <pc:docMk/>
            <pc:sldMasterMk cId="793607370" sldId="2147483840"/>
            <pc:sldLayoutMk cId="1061743720" sldId="2147483848"/>
          </pc:sldLayoutMkLst>
        </pc:sldLayoutChg>
        <pc:sldLayoutChg chg="add">
          <pc:chgData name="Richard Mullineux" userId="S::rmullineux@holytrinitycrawley.org.uk::535edb57-68a9-49a4-80af-ff037ee84773" providerId="AD" clId="Web-{97CBE92B-0C23-D0AB-AE2A-4ABD15B6DD27}" dt="2022-10-08T19:05:59.016" v="7"/>
          <pc:sldLayoutMkLst>
            <pc:docMk/>
            <pc:sldMasterMk cId="793607370" sldId="2147483840"/>
            <pc:sldLayoutMk cId="4198612769" sldId="2147483849"/>
          </pc:sldLayoutMkLst>
        </pc:sldLayoutChg>
        <pc:sldLayoutChg chg="add">
          <pc:chgData name="Richard Mullineux" userId="S::rmullineux@holytrinitycrawley.org.uk::535edb57-68a9-49a4-80af-ff037ee84773" providerId="AD" clId="Web-{97CBE92B-0C23-D0AB-AE2A-4ABD15B6DD27}" dt="2022-10-08T19:05:59.016" v="7"/>
          <pc:sldLayoutMkLst>
            <pc:docMk/>
            <pc:sldMasterMk cId="793607370" sldId="2147483840"/>
            <pc:sldLayoutMk cId="955445154" sldId="2147483850"/>
          </pc:sldLayoutMkLst>
        </pc:sldLayoutChg>
        <pc:sldLayoutChg chg="add">
          <pc:chgData name="Richard Mullineux" userId="S::rmullineux@holytrinitycrawley.org.uk::535edb57-68a9-49a4-80af-ff037ee84773" providerId="AD" clId="Web-{97CBE92B-0C23-D0AB-AE2A-4ABD15B6DD27}" dt="2022-10-08T19:05:59.016" v="7"/>
          <pc:sldLayoutMkLst>
            <pc:docMk/>
            <pc:sldMasterMk cId="793607370" sldId="2147483840"/>
            <pc:sldLayoutMk cId="4022477871" sldId="2147483851"/>
          </pc:sldLayoutMkLst>
        </pc:sldLayoutChg>
      </pc:sldMasterChg>
    </pc:docChg>
  </pc:docChgLst>
  <pc:docChgLst>
    <pc:chgData name="Sheila Whelan" userId="S::swhelan@holytrinitycrawley.org.uk::90cdd50d-2723-439a-986a-5511b3cf7803" providerId="AD" clId="Web-{CC6675ED-11C4-F59B-94F3-E103602C43AF}"/>
    <pc:docChg chg="modSld">
      <pc:chgData name="Sheila Whelan" userId="S::swhelan@holytrinitycrawley.org.uk::90cdd50d-2723-439a-986a-5511b3cf7803" providerId="AD" clId="Web-{CC6675ED-11C4-F59B-94F3-E103602C43AF}" dt="2022-10-09T14:08:31.618" v="229" actId="1076"/>
      <pc:docMkLst>
        <pc:docMk/>
      </pc:docMkLst>
      <pc:sldChg chg="modSp">
        <pc:chgData name="Sheila Whelan" userId="S::swhelan@holytrinitycrawley.org.uk::90cdd50d-2723-439a-986a-5511b3cf7803" providerId="AD" clId="Web-{CC6675ED-11C4-F59B-94F3-E103602C43AF}" dt="2022-10-09T14:08:31.618" v="229" actId="1076"/>
        <pc:sldMkLst>
          <pc:docMk/>
          <pc:sldMk cId="1050880103" sldId="429"/>
        </pc:sldMkLst>
        <pc:spChg chg="mod">
          <ac:chgData name="Sheila Whelan" userId="S::swhelan@holytrinitycrawley.org.uk::90cdd50d-2723-439a-986a-5511b3cf7803" providerId="AD" clId="Web-{CC6675ED-11C4-F59B-94F3-E103602C43AF}" dt="2022-10-09T14:08:31.618" v="229" actId="1076"/>
          <ac:spMkLst>
            <pc:docMk/>
            <pc:sldMk cId="1050880103" sldId="429"/>
            <ac:spMk id="7" creationId="{19A29496-5B6B-0049-957A-29B3375E1C9F}"/>
          </ac:spMkLst>
        </pc:spChg>
        <pc:spChg chg="mod">
          <ac:chgData name="Sheila Whelan" userId="S::swhelan@holytrinitycrawley.org.uk::90cdd50d-2723-439a-986a-5511b3cf7803" providerId="AD" clId="Web-{CC6675ED-11C4-F59B-94F3-E103602C43AF}" dt="2022-10-09T11:56:47.711" v="225" actId="1076"/>
          <ac:spMkLst>
            <pc:docMk/>
            <pc:sldMk cId="1050880103" sldId="429"/>
            <ac:spMk id="8" creationId="{2198EF52-10B6-00AF-CF8C-2BE43CC97EA0}"/>
          </ac:spMkLst>
        </pc:spChg>
      </pc:sldChg>
      <pc:sldChg chg="modSp">
        <pc:chgData name="Sheila Whelan" userId="S::swhelan@holytrinitycrawley.org.uk::90cdd50d-2723-439a-986a-5511b3cf7803" providerId="AD" clId="Web-{CC6675ED-11C4-F59B-94F3-E103602C43AF}" dt="2022-10-09T11:40:39.380" v="2" actId="1076"/>
        <pc:sldMkLst>
          <pc:docMk/>
          <pc:sldMk cId="87368587" sldId="441"/>
        </pc:sldMkLst>
        <pc:spChg chg="mod">
          <ac:chgData name="Sheila Whelan" userId="S::swhelan@holytrinitycrawley.org.uk::90cdd50d-2723-439a-986a-5511b3cf7803" providerId="AD" clId="Web-{CC6675ED-11C4-F59B-94F3-E103602C43AF}" dt="2022-10-09T11:40:39.380" v="2" actId="1076"/>
          <ac:spMkLst>
            <pc:docMk/>
            <pc:sldMk cId="87368587" sldId="441"/>
            <ac:spMk id="8" creationId="{2198EF52-10B6-00AF-CF8C-2BE43CC97EA0}"/>
          </ac:spMkLst>
        </pc:spChg>
      </pc:sldChg>
    </pc:docChg>
  </pc:docChgLst>
  <pc:docChgLst>
    <pc:chgData name="Robert Bradley" userId="S::rbradley@holytrinitycrawley.org.uk::e043705d-6ab8-4b99-bdc4-60b9b8fabfc3" providerId="AD" clId="Web-{B84BDC5D-C0BF-9CF7-8AF2-5669E7B16370}"/>
    <pc:docChg chg="addSld modSld">
      <pc:chgData name="Robert Bradley" userId="S::rbradley@holytrinitycrawley.org.uk::e043705d-6ab8-4b99-bdc4-60b9b8fabfc3" providerId="AD" clId="Web-{B84BDC5D-C0BF-9CF7-8AF2-5669E7B16370}" dt="2022-10-10T14:53:37.080" v="1440" actId="1076"/>
      <pc:docMkLst>
        <pc:docMk/>
      </pc:docMkLst>
      <pc:sldChg chg="addSp modSp">
        <pc:chgData name="Robert Bradley" userId="S::rbradley@holytrinitycrawley.org.uk::e043705d-6ab8-4b99-bdc4-60b9b8fabfc3" providerId="AD" clId="Web-{B84BDC5D-C0BF-9CF7-8AF2-5669E7B16370}" dt="2022-10-10T14:52:42.485" v="1429" actId="1076"/>
        <pc:sldMkLst>
          <pc:docMk/>
          <pc:sldMk cId="673734029" sldId="436"/>
        </pc:sldMkLst>
        <pc:spChg chg="mod">
          <ac:chgData name="Robert Bradley" userId="S::rbradley@holytrinitycrawley.org.uk::e043705d-6ab8-4b99-bdc4-60b9b8fabfc3" providerId="AD" clId="Web-{B84BDC5D-C0BF-9CF7-8AF2-5669E7B16370}" dt="2022-10-10T14:52:42.485" v="1429" actId="1076"/>
          <ac:spMkLst>
            <pc:docMk/>
            <pc:sldMk cId="673734029" sldId="436"/>
            <ac:spMk id="5" creationId="{A5B4029A-236C-4AFC-9EEF-1807420B1E4B}"/>
          </ac:spMkLst>
        </pc:spChg>
        <pc:spChg chg="mod">
          <ac:chgData name="Robert Bradley" userId="S::rbradley@holytrinitycrawley.org.uk::e043705d-6ab8-4b99-bdc4-60b9b8fabfc3" providerId="AD" clId="Web-{B84BDC5D-C0BF-9CF7-8AF2-5669E7B16370}" dt="2022-10-10T14:52:34.203" v="1428" actId="1076"/>
          <ac:spMkLst>
            <pc:docMk/>
            <pc:sldMk cId="673734029" sldId="436"/>
            <ac:spMk id="6" creationId="{AB94A996-3816-4F4A-9960-3DF1552C3248}"/>
          </ac:spMkLst>
        </pc:spChg>
        <pc:spChg chg="mod">
          <ac:chgData name="Robert Bradley" userId="S::rbradley@holytrinitycrawley.org.uk::e043705d-6ab8-4b99-bdc4-60b9b8fabfc3" providerId="AD" clId="Web-{B84BDC5D-C0BF-9CF7-8AF2-5669E7B16370}" dt="2022-10-10T14:22:08.507" v="458" actId="1076"/>
          <ac:spMkLst>
            <pc:docMk/>
            <pc:sldMk cId="673734029" sldId="436"/>
            <ac:spMk id="7" creationId="{19A29496-5B6B-0049-957A-29B3375E1C9F}"/>
          </ac:spMkLst>
        </pc:spChg>
        <pc:spChg chg="mod">
          <ac:chgData name="Robert Bradley" userId="S::rbradley@holytrinitycrawley.org.uk::e043705d-6ab8-4b99-bdc4-60b9b8fabfc3" providerId="AD" clId="Web-{B84BDC5D-C0BF-9CF7-8AF2-5669E7B16370}" dt="2022-10-10T14:23:02.196" v="481" actId="20577"/>
          <ac:spMkLst>
            <pc:docMk/>
            <pc:sldMk cId="673734029" sldId="436"/>
            <ac:spMk id="8" creationId="{2198EF52-10B6-00AF-CF8C-2BE43CC97EA0}"/>
          </ac:spMkLst>
        </pc:spChg>
        <pc:picChg chg="mod">
          <ac:chgData name="Robert Bradley" userId="S::rbradley@holytrinitycrawley.org.uk::e043705d-6ab8-4b99-bdc4-60b9b8fabfc3" providerId="AD" clId="Web-{B84BDC5D-C0BF-9CF7-8AF2-5669E7B16370}" dt="2022-10-10T14:52:30.578" v="1427" actId="1076"/>
          <ac:picMkLst>
            <pc:docMk/>
            <pc:sldMk cId="673734029" sldId="436"/>
            <ac:picMk id="4" creationId="{00000000-0000-0000-0000-000000000000}"/>
          </ac:picMkLst>
        </pc:picChg>
        <pc:picChg chg="add mod modCrop">
          <ac:chgData name="Robert Bradley" userId="S::rbradley@holytrinitycrawley.org.uk::e043705d-6ab8-4b99-bdc4-60b9b8fabfc3" providerId="AD" clId="Web-{B84BDC5D-C0BF-9CF7-8AF2-5669E7B16370}" dt="2022-10-10T14:04:01.921" v="153" actId="1076"/>
          <ac:picMkLst>
            <pc:docMk/>
            <pc:sldMk cId="673734029" sldId="436"/>
            <ac:picMk id="9" creationId="{2E70F52B-A5F2-BE77-C182-C8220DE97D35}"/>
          </ac:picMkLst>
        </pc:picChg>
      </pc:sldChg>
      <pc:sldChg chg="addSp delSp modSp add replId">
        <pc:chgData name="Robert Bradley" userId="S::rbradley@holytrinitycrawley.org.uk::e043705d-6ab8-4b99-bdc4-60b9b8fabfc3" providerId="AD" clId="Web-{B84BDC5D-C0BF-9CF7-8AF2-5669E7B16370}" dt="2022-10-10T14:52:51.891" v="1430" actId="1076"/>
        <pc:sldMkLst>
          <pc:docMk/>
          <pc:sldMk cId="954771709" sldId="483"/>
        </pc:sldMkLst>
        <pc:spChg chg="mod">
          <ac:chgData name="Robert Bradley" userId="S::rbradley@holytrinitycrawley.org.uk::e043705d-6ab8-4b99-bdc4-60b9b8fabfc3" providerId="AD" clId="Web-{B84BDC5D-C0BF-9CF7-8AF2-5669E7B16370}" dt="2022-10-10T14:52:51.891" v="1430" actId="1076"/>
          <ac:spMkLst>
            <pc:docMk/>
            <pc:sldMk cId="954771709" sldId="483"/>
            <ac:spMk id="5" creationId="{A5B4029A-236C-4AFC-9EEF-1807420B1E4B}"/>
          </ac:spMkLst>
        </pc:spChg>
        <pc:spChg chg="mod">
          <ac:chgData name="Robert Bradley" userId="S::rbradley@holytrinitycrawley.org.uk::e043705d-6ab8-4b99-bdc4-60b9b8fabfc3" providerId="AD" clId="Web-{B84BDC5D-C0BF-9CF7-8AF2-5669E7B16370}" dt="2022-10-10T14:24:26.917" v="556" actId="1076"/>
          <ac:spMkLst>
            <pc:docMk/>
            <pc:sldMk cId="954771709" sldId="483"/>
            <ac:spMk id="8" creationId="{2198EF52-10B6-00AF-CF8C-2BE43CC97EA0}"/>
          </ac:spMkLst>
        </pc:spChg>
        <pc:picChg chg="del">
          <ac:chgData name="Robert Bradley" userId="S::rbradley@holytrinitycrawley.org.uk::e043705d-6ab8-4b99-bdc4-60b9b8fabfc3" providerId="AD" clId="Web-{B84BDC5D-C0BF-9CF7-8AF2-5669E7B16370}" dt="2022-10-10T14:04:24.969" v="155"/>
          <ac:picMkLst>
            <pc:docMk/>
            <pc:sldMk cId="954771709" sldId="483"/>
            <ac:picMk id="9" creationId="{2E70F52B-A5F2-BE77-C182-C8220DE97D35}"/>
          </ac:picMkLst>
        </pc:picChg>
        <pc:picChg chg="add del mod">
          <ac:chgData name="Robert Bradley" userId="S::rbradley@holytrinitycrawley.org.uk::e043705d-6ab8-4b99-bdc4-60b9b8fabfc3" providerId="AD" clId="Web-{B84BDC5D-C0BF-9CF7-8AF2-5669E7B16370}" dt="2022-10-10T14:04:30.156" v="157"/>
          <ac:picMkLst>
            <pc:docMk/>
            <pc:sldMk cId="954771709" sldId="483"/>
            <ac:picMk id="10" creationId="{AE80198B-E701-1277-25A6-256276874124}"/>
          </ac:picMkLst>
        </pc:picChg>
        <pc:picChg chg="add mod modCrop">
          <ac:chgData name="Robert Bradley" userId="S::rbradley@holytrinitycrawley.org.uk::e043705d-6ab8-4b99-bdc4-60b9b8fabfc3" providerId="AD" clId="Web-{B84BDC5D-C0BF-9CF7-8AF2-5669E7B16370}" dt="2022-10-10T14:23:05.649" v="482" actId="1076"/>
          <ac:picMkLst>
            <pc:docMk/>
            <pc:sldMk cId="954771709" sldId="483"/>
            <ac:picMk id="11" creationId="{233F5A17-8310-07F2-900D-61146F220EAE}"/>
          </ac:picMkLst>
        </pc:picChg>
        <pc:picChg chg="add del mod">
          <ac:chgData name="Robert Bradley" userId="S::rbradley@holytrinitycrawley.org.uk::e043705d-6ab8-4b99-bdc4-60b9b8fabfc3" providerId="AD" clId="Web-{B84BDC5D-C0BF-9CF7-8AF2-5669E7B16370}" dt="2022-10-10T14:19:48.145" v="294"/>
          <ac:picMkLst>
            <pc:docMk/>
            <pc:sldMk cId="954771709" sldId="483"/>
            <ac:picMk id="12" creationId="{7DE25A51-D761-8318-26BD-18A9692B7F05}"/>
          </ac:picMkLst>
        </pc:picChg>
      </pc:sldChg>
      <pc:sldChg chg="delSp modSp add replId">
        <pc:chgData name="Robert Bradley" userId="S::rbradley@holytrinitycrawley.org.uk::e043705d-6ab8-4b99-bdc4-60b9b8fabfc3" providerId="AD" clId="Web-{B84BDC5D-C0BF-9CF7-8AF2-5669E7B16370}" dt="2022-10-10T14:53:25.470" v="1438" actId="1076"/>
        <pc:sldMkLst>
          <pc:docMk/>
          <pc:sldMk cId="3788541580" sldId="484"/>
        </pc:sldMkLst>
        <pc:spChg chg="mod">
          <ac:chgData name="Robert Bradley" userId="S::rbradley@holytrinitycrawley.org.uk::e043705d-6ab8-4b99-bdc4-60b9b8fabfc3" providerId="AD" clId="Web-{B84BDC5D-C0BF-9CF7-8AF2-5669E7B16370}" dt="2022-10-10T14:53:25.470" v="1438" actId="1076"/>
          <ac:spMkLst>
            <pc:docMk/>
            <pc:sldMk cId="3788541580" sldId="484"/>
            <ac:spMk id="5" creationId="{A5B4029A-236C-4AFC-9EEF-1807420B1E4B}"/>
          </ac:spMkLst>
        </pc:spChg>
        <pc:spChg chg="mod">
          <ac:chgData name="Robert Bradley" userId="S::rbradley@holytrinitycrawley.org.uk::e043705d-6ab8-4b99-bdc4-60b9b8fabfc3" providerId="AD" clId="Web-{B84BDC5D-C0BF-9CF7-8AF2-5669E7B16370}" dt="2022-10-10T14:36:33.229" v="949" actId="1076"/>
          <ac:spMkLst>
            <pc:docMk/>
            <pc:sldMk cId="3788541580" sldId="484"/>
            <ac:spMk id="7" creationId="{19A29496-5B6B-0049-957A-29B3375E1C9F}"/>
          </ac:spMkLst>
        </pc:spChg>
        <pc:spChg chg="mod">
          <ac:chgData name="Robert Bradley" userId="S::rbradley@holytrinitycrawley.org.uk::e043705d-6ab8-4b99-bdc4-60b9b8fabfc3" providerId="AD" clId="Web-{B84BDC5D-C0BF-9CF7-8AF2-5669E7B16370}" dt="2022-10-10T14:53:06.923" v="1435" actId="1076"/>
          <ac:spMkLst>
            <pc:docMk/>
            <pc:sldMk cId="3788541580" sldId="484"/>
            <ac:spMk id="8" creationId="{2198EF52-10B6-00AF-CF8C-2BE43CC97EA0}"/>
          </ac:spMkLst>
        </pc:spChg>
        <pc:picChg chg="del">
          <ac:chgData name="Robert Bradley" userId="S::rbradley@holytrinitycrawley.org.uk::e043705d-6ab8-4b99-bdc4-60b9b8fabfc3" providerId="AD" clId="Web-{B84BDC5D-C0BF-9CF7-8AF2-5669E7B16370}" dt="2022-10-10T14:18:43.831" v="238"/>
          <ac:picMkLst>
            <pc:docMk/>
            <pc:sldMk cId="3788541580" sldId="484"/>
            <ac:picMk id="11" creationId="{233F5A17-8310-07F2-900D-61146F220EAE}"/>
          </ac:picMkLst>
        </pc:picChg>
      </pc:sldChg>
      <pc:sldChg chg="delSp modSp add replId">
        <pc:chgData name="Robert Bradley" userId="S::rbradley@holytrinitycrawley.org.uk::e043705d-6ab8-4b99-bdc4-60b9b8fabfc3" providerId="AD" clId="Web-{B84BDC5D-C0BF-9CF7-8AF2-5669E7B16370}" dt="2022-10-10T14:53:17.251" v="1437" actId="1076"/>
        <pc:sldMkLst>
          <pc:docMk/>
          <pc:sldMk cId="1443932738" sldId="485"/>
        </pc:sldMkLst>
        <pc:spChg chg="mod">
          <ac:chgData name="Robert Bradley" userId="S::rbradley@holytrinitycrawley.org.uk::e043705d-6ab8-4b99-bdc4-60b9b8fabfc3" providerId="AD" clId="Web-{B84BDC5D-C0BF-9CF7-8AF2-5669E7B16370}" dt="2022-10-10T14:53:17.251" v="1437" actId="1076"/>
          <ac:spMkLst>
            <pc:docMk/>
            <pc:sldMk cId="1443932738" sldId="485"/>
            <ac:spMk id="5" creationId="{A5B4029A-236C-4AFC-9EEF-1807420B1E4B}"/>
          </ac:spMkLst>
        </pc:spChg>
        <pc:spChg chg="mod">
          <ac:chgData name="Robert Bradley" userId="S::rbradley@holytrinitycrawley.org.uk::e043705d-6ab8-4b99-bdc4-60b9b8fabfc3" providerId="AD" clId="Web-{B84BDC5D-C0BF-9CF7-8AF2-5669E7B16370}" dt="2022-10-10T14:20:07.255" v="302" actId="14100"/>
          <ac:spMkLst>
            <pc:docMk/>
            <pc:sldMk cId="1443932738" sldId="485"/>
            <ac:spMk id="7" creationId="{19A29496-5B6B-0049-957A-29B3375E1C9F}"/>
          </ac:spMkLst>
        </pc:spChg>
        <pc:spChg chg="mod">
          <ac:chgData name="Robert Bradley" userId="S::rbradley@holytrinitycrawley.org.uk::e043705d-6ab8-4b99-bdc4-60b9b8fabfc3" providerId="AD" clId="Web-{B84BDC5D-C0BF-9CF7-8AF2-5669E7B16370}" dt="2022-10-10T14:33:13.413" v="723" actId="20577"/>
          <ac:spMkLst>
            <pc:docMk/>
            <pc:sldMk cId="1443932738" sldId="485"/>
            <ac:spMk id="8" creationId="{2198EF52-10B6-00AF-CF8C-2BE43CC97EA0}"/>
          </ac:spMkLst>
        </pc:spChg>
        <pc:picChg chg="del">
          <ac:chgData name="Robert Bradley" userId="S::rbradley@holytrinitycrawley.org.uk::e043705d-6ab8-4b99-bdc4-60b9b8fabfc3" providerId="AD" clId="Web-{B84BDC5D-C0BF-9CF7-8AF2-5669E7B16370}" dt="2022-10-10T14:21:16.631" v="395"/>
          <ac:picMkLst>
            <pc:docMk/>
            <pc:sldMk cId="1443932738" sldId="485"/>
            <ac:picMk id="11" creationId="{233F5A17-8310-07F2-900D-61146F220EAE}"/>
          </ac:picMkLst>
        </pc:picChg>
      </pc:sldChg>
      <pc:sldChg chg="addSp delSp modSp add replId">
        <pc:chgData name="Robert Bradley" userId="S::rbradley@holytrinitycrawley.org.uk::e043705d-6ab8-4b99-bdc4-60b9b8fabfc3" providerId="AD" clId="Web-{B84BDC5D-C0BF-9CF7-8AF2-5669E7B16370}" dt="2022-10-10T14:53:31.689" v="1439" actId="1076"/>
        <pc:sldMkLst>
          <pc:docMk/>
          <pc:sldMk cId="2092427189" sldId="487"/>
        </pc:sldMkLst>
        <pc:spChg chg="mod">
          <ac:chgData name="Robert Bradley" userId="S::rbradley@holytrinitycrawley.org.uk::e043705d-6ab8-4b99-bdc4-60b9b8fabfc3" providerId="AD" clId="Web-{B84BDC5D-C0BF-9CF7-8AF2-5669E7B16370}" dt="2022-10-10T14:53:31.689" v="1439" actId="1076"/>
          <ac:spMkLst>
            <pc:docMk/>
            <pc:sldMk cId="2092427189" sldId="487"/>
            <ac:spMk id="5" creationId="{A5B4029A-236C-4AFC-9EEF-1807420B1E4B}"/>
          </ac:spMkLst>
        </pc:spChg>
        <pc:spChg chg="mod">
          <ac:chgData name="Robert Bradley" userId="S::rbradley@holytrinitycrawley.org.uk::e043705d-6ab8-4b99-bdc4-60b9b8fabfc3" providerId="AD" clId="Web-{B84BDC5D-C0BF-9CF7-8AF2-5669E7B16370}" dt="2022-10-10T14:40:05.750" v="1136" actId="14100"/>
          <ac:spMkLst>
            <pc:docMk/>
            <pc:sldMk cId="2092427189" sldId="487"/>
            <ac:spMk id="7" creationId="{19A29496-5B6B-0049-957A-29B3375E1C9F}"/>
          </ac:spMkLst>
        </pc:spChg>
        <pc:spChg chg="mod">
          <ac:chgData name="Robert Bradley" userId="S::rbradley@holytrinitycrawley.org.uk::e043705d-6ab8-4b99-bdc4-60b9b8fabfc3" providerId="AD" clId="Web-{B84BDC5D-C0BF-9CF7-8AF2-5669E7B16370}" dt="2022-10-10T14:40:57.001" v="1189" actId="20577"/>
          <ac:spMkLst>
            <pc:docMk/>
            <pc:sldMk cId="2092427189" sldId="487"/>
            <ac:spMk id="8" creationId="{2198EF52-10B6-00AF-CF8C-2BE43CC97EA0}"/>
          </ac:spMkLst>
        </pc:spChg>
        <pc:picChg chg="add mod">
          <ac:chgData name="Robert Bradley" userId="S::rbradley@holytrinitycrawley.org.uk::e043705d-6ab8-4b99-bdc4-60b9b8fabfc3" providerId="AD" clId="Web-{B84BDC5D-C0BF-9CF7-8AF2-5669E7B16370}" dt="2022-10-10T14:43:34.957" v="1199" actId="1076"/>
          <ac:picMkLst>
            <pc:docMk/>
            <pc:sldMk cId="2092427189" sldId="487"/>
            <ac:picMk id="9" creationId="{FDCFE24F-1675-A5D5-CCBF-09990DEA3555}"/>
          </ac:picMkLst>
        </pc:picChg>
        <pc:picChg chg="add mod">
          <ac:chgData name="Robert Bradley" userId="S::rbradley@holytrinitycrawley.org.uk::e043705d-6ab8-4b99-bdc4-60b9b8fabfc3" providerId="AD" clId="Web-{B84BDC5D-C0BF-9CF7-8AF2-5669E7B16370}" dt="2022-10-10T14:43:32.879" v="1198" actId="1076"/>
          <ac:picMkLst>
            <pc:docMk/>
            <pc:sldMk cId="2092427189" sldId="487"/>
            <ac:picMk id="10" creationId="{F3276985-E52E-2F04-B4F8-46CABD246FBB}"/>
          </ac:picMkLst>
        </pc:picChg>
        <pc:picChg chg="add del mod">
          <ac:chgData name="Robert Bradley" userId="S::rbradley@holytrinitycrawley.org.uk::e043705d-6ab8-4b99-bdc4-60b9b8fabfc3" providerId="AD" clId="Web-{B84BDC5D-C0BF-9CF7-8AF2-5669E7B16370}" dt="2022-10-10T14:44:20.318" v="1201"/>
          <ac:picMkLst>
            <pc:docMk/>
            <pc:sldMk cId="2092427189" sldId="487"/>
            <ac:picMk id="11" creationId="{81C8B488-F226-C7F8-4B6B-30406B7D7D36}"/>
          </ac:picMkLst>
        </pc:picChg>
      </pc:sldChg>
      <pc:sldChg chg="addSp delSp modSp add replId">
        <pc:chgData name="Robert Bradley" userId="S::rbradley@holytrinitycrawley.org.uk::e043705d-6ab8-4b99-bdc4-60b9b8fabfc3" providerId="AD" clId="Web-{B84BDC5D-C0BF-9CF7-8AF2-5669E7B16370}" dt="2022-10-10T14:53:37.080" v="1440" actId="1076"/>
        <pc:sldMkLst>
          <pc:docMk/>
          <pc:sldMk cId="3287082783" sldId="488"/>
        </pc:sldMkLst>
        <pc:spChg chg="mod">
          <ac:chgData name="Robert Bradley" userId="S::rbradley@holytrinitycrawley.org.uk::e043705d-6ab8-4b99-bdc4-60b9b8fabfc3" providerId="AD" clId="Web-{B84BDC5D-C0BF-9CF7-8AF2-5669E7B16370}" dt="2022-10-10T14:53:37.080" v="1440" actId="1076"/>
          <ac:spMkLst>
            <pc:docMk/>
            <pc:sldMk cId="3287082783" sldId="488"/>
            <ac:spMk id="5" creationId="{A5B4029A-236C-4AFC-9EEF-1807420B1E4B}"/>
          </ac:spMkLst>
        </pc:spChg>
        <pc:spChg chg="mod">
          <ac:chgData name="Robert Bradley" userId="S::rbradley@holytrinitycrawley.org.uk::e043705d-6ab8-4b99-bdc4-60b9b8fabfc3" providerId="AD" clId="Web-{B84BDC5D-C0BF-9CF7-8AF2-5669E7B16370}" dt="2022-10-10T14:47:09.806" v="1408" actId="20577"/>
          <ac:spMkLst>
            <pc:docMk/>
            <pc:sldMk cId="3287082783" sldId="488"/>
            <ac:spMk id="7" creationId="{19A29496-5B6B-0049-957A-29B3375E1C9F}"/>
          </ac:spMkLst>
        </pc:spChg>
        <pc:spChg chg="mod">
          <ac:chgData name="Robert Bradley" userId="S::rbradley@holytrinitycrawley.org.uk::e043705d-6ab8-4b99-bdc4-60b9b8fabfc3" providerId="AD" clId="Web-{B84BDC5D-C0BF-9CF7-8AF2-5669E7B16370}" dt="2022-10-10T14:48:23.885" v="1417" actId="20577"/>
          <ac:spMkLst>
            <pc:docMk/>
            <pc:sldMk cId="3287082783" sldId="488"/>
            <ac:spMk id="8" creationId="{2198EF52-10B6-00AF-CF8C-2BE43CC97EA0}"/>
          </ac:spMkLst>
        </pc:spChg>
        <pc:picChg chg="del">
          <ac:chgData name="Robert Bradley" userId="S::rbradley@holytrinitycrawley.org.uk::e043705d-6ab8-4b99-bdc4-60b9b8fabfc3" providerId="AD" clId="Web-{B84BDC5D-C0BF-9CF7-8AF2-5669E7B16370}" dt="2022-10-10T14:46:37.664" v="1388"/>
          <ac:picMkLst>
            <pc:docMk/>
            <pc:sldMk cId="3287082783" sldId="488"/>
            <ac:picMk id="9" creationId="{FDCFE24F-1675-A5D5-CCBF-09990DEA3555}"/>
          </ac:picMkLst>
        </pc:picChg>
        <pc:picChg chg="del">
          <ac:chgData name="Robert Bradley" userId="S::rbradley@holytrinitycrawley.org.uk::e043705d-6ab8-4b99-bdc4-60b9b8fabfc3" providerId="AD" clId="Web-{B84BDC5D-C0BF-9CF7-8AF2-5669E7B16370}" dt="2022-10-10T14:46:32.414" v="1387"/>
          <ac:picMkLst>
            <pc:docMk/>
            <pc:sldMk cId="3287082783" sldId="488"/>
            <ac:picMk id="10" creationId="{F3276985-E52E-2F04-B4F8-46CABD246FBB}"/>
          </ac:picMkLst>
        </pc:picChg>
        <pc:picChg chg="add mod modCrop">
          <ac:chgData name="Robert Bradley" userId="S::rbradley@holytrinitycrawley.org.uk::e043705d-6ab8-4b99-bdc4-60b9b8fabfc3" providerId="AD" clId="Web-{B84BDC5D-C0BF-9CF7-8AF2-5669E7B16370}" dt="2022-10-10T14:50:50.607" v="1425" actId="1076"/>
          <ac:picMkLst>
            <pc:docMk/>
            <pc:sldMk cId="3287082783" sldId="488"/>
            <ac:picMk id="11" creationId="{1915B330-D696-9726-D032-FA838BF9C8E0}"/>
          </ac:picMkLst>
        </pc:picChg>
        <pc:picChg chg="add mod">
          <ac:chgData name="Robert Bradley" userId="S::rbradley@holytrinitycrawley.org.uk::e043705d-6ab8-4b99-bdc4-60b9b8fabfc3" providerId="AD" clId="Web-{B84BDC5D-C0BF-9CF7-8AF2-5669E7B16370}" dt="2022-10-10T14:50:46.920" v="1424" actId="1076"/>
          <ac:picMkLst>
            <pc:docMk/>
            <pc:sldMk cId="3287082783" sldId="488"/>
            <ac:picMk id="12" creationId="{03F5D2D7-D70F-5673-073A-EC2FEAB40EA0}"/>
          </ac:picMkLst>
        </pc:picChg>
      </pc:sldChg>
    </pc:docChg>
  </pc:docChgLst>
  <pc:docChgLst>
    <pc:chgData name="Demi Rees" userId="S::drees@holytrinitycrawley.org.uk::054f4854-7c3b-4034-88f4-3188c4becbad" providerId="AD" clId="Web-{4A998CD5-A7BD-4797-C9FA-B5066CB862D0}"/>
    <pc:docChg chg="addSld modSld sldOrd">
      <pc:chgData name="Demi Rees" userId="S::drees@holytrinitycrawley.org.uk::054f4854-7c3b-4034-88f4-3188c4becbad" providerId="AD" clId="Web-{4A998CD5-A7BD-4797-C9FA-B5066CB862D0}" dt="2022-10-06T14:37:32.686" v="331"/>
      <pc:docMkLst>
        <pc:docMk/>
      </pc:docMkLst>
      <pc:sldChg chg="addSp modSp">
        <pc:chgData name="Demi Rees" userId="S::drees@holytrinitycrawley.org.uk::054f4854-7c3b-4034-88f4-3188c4becbad" providerId="AD" clId="Web-{4A998CD5-A7BD-4797-C9FA-B5066CB862D0}" dt="2022-10-06T14:30:00.719" v="36"/>
        <pc:sldMkLst>
          <pc:docMk/>
          <pc:sldMk cId="1509563451" sldId="434"/>
        </pc:sldMkLst>
        <pc:spChg chg="mod">
          <ac:chgData name="Demi Rees" userId="S::drees@holytrinitycrawley.org.uk::054f4854-7c3b-4034-88f4-3188c4becbad" providerId="AD" clId="Web-{4A998CD5-A7BD-4797-C9FA-B5066CB862D0}" dt="2022-10-06T14:29:21.108" v="21" actId="20577"/>
          <ac:spMkLst>
            <pc:docMk/>
            <pc:sldMk cId="1509563451" sldId="434"/>
            <ac:spMk id="7" creationId="{19A29496-5B6B-0049-957A-29B3375E1C9F}"/>
          </ac:spMkLst>
        </pc:spChg>
        <pc:spChg chg="add mod">
          <ac:chgData name="Demi Rees" userId="S::drees@holytrinitycrawley.org.uk::054f4854-7c3b-4034-88f4-3188c4becbad" providerId="AD" clId="Web-{4A998CD5-A7BD-4797-C9FA-B5066CB862D0}" dt="2022-10-06T14:30:00.719" v="36"/>
          <ac:spMkLst>
            <pc:docMk/>
            <pc:sldMk cId="1509563451" sldId="434"/>
            <ac:spMk id="8" creationId="{7FA67119-42CB-7014-9AA7-40E0C531BAC3}"/>
          </ac:spMkLst>
        </pc:spChg>
        <pc:spChg chg="mod">
          <ac:chgData name="Demi Rees" userId="S::drees@holytrinitycrawley.org.uk::054f4854-7c3b-4034-88f4-3188c4becbad" providerId="AD" clId="Web-{4A998CD5-A7BD-4797-C9FA-B5066CB862D0}" dt="2022-10-06T14:29:34.921" v="29" actId="20577"/>
          <ac:spMkLst>
            <pc:docMk/>
            <pc:sldMk cId="1509563451" sldId="434"/>
            <ac:spMk id="11" creationId="{48689BBA-9B93-43F3-DDCD-F6C5C1725E96}"/>
          </ac:spMkLst>
        </pc:spChg>
      </pc:sldChg>
      <pc:sldChg chg="modSp">
        <pc:chgData name="Demi Rees" userId="S::drees@holytrinitycrawley.org.uk::054f4854-7c3b-4034-88f4-3188c4becbad" providerId="AD" clId="Web-{4A998CD5-A7BD-4797-C9FA-B5066CB862D0}" dt="2022-10-06T14:35:46.792" v="219"/>
        <pc:sldMkLst>
          <pc:docMk/>
          <pc:sldMk cId="3049127539" sldId="435"/>
        </pc:sldMkLst>
        <pc:spChg chg="mod">
          <ac:chgData name="Demi Rees" userId="S::drees@holytrinitycrawley.org.uk::054f4854-7c3b-4034-88f4-3188c4becbad" providerId="AD" clId="Web-{4A998CD5-A7BD-4797-C9FA-B5066CB862D0}" dt="2022-10-06T14:28:23.232" v="1" actId="20577"/>
          <ac:spMkLst>
            <pc:docMk/>
            <pc:sldMk cId="3049127539" sldId="435"/>
            <ac:spMk id="7" creationId="{19A29496-5B6B-0049-957A-29B3375E1C9F}"/>
          </ac:spMkLst>
        </pc:spChg>
        <pc:graphicFrameChg chg="mod modGraphic">
          <ac:chgData name="Demi Rees" userId="S::drees@holytrinitycrawley.org.uk::054f4854-7c3b-4034-88f4-3188c4becbad" providerId="AD" clId="Web-{4A998CD5-A7BD-4797-C9FA-B5066CB862D0}" dt="2022-10-06T14:35:46.792" v="219"/>
          <ac:graphicFrameMkLst>
            <pc:docMk/>
            <pc:sldMk cId="3049127539" sldId="435"/>
            <ac:graphicFrameMk id="12" creationId="{A1EF376C-01A9-B8D4-1AAC-F953351C1BC1}"/>
          </ac:graphicFrameMkLst>
        </pc:graphicFrameChg>
      </pc:sldChg>
      <pc:sldChg chg="addSp modSp">
        <pc:chgData name="Demi Rees" userId="S::drees@holytrinitycrawley.org.uk::054f4854-7c3b-4034-88f4-3188c4becbad" providerId="AD" clId="Web-{4A998CD5-A7BD-4797-C9FA-B5066CB862D0}" dt="2022-10-06T14:29:05.702" v="18" actId="20577"/>
        <pc:sldMkLst>
          <pc:docMk/>
          <pc:sldMk cId="1302865107" sldId="443"/>
        </pc:sldMkLst>
        <pc:spChg chg="add mod">
          <ac:chgData name="Demi Rees" userId="S::drees@holytrinitycrawley.org.uk::054f4854-7c3b-4034-88f4-3188c4becbad" providerId="AD" clId="Web-{4A998CD5-A7BD-4797-C9FA-B5066CB862D0}" dt="2022-10-06T14:28:50.045" v="9" actId="1076"/>
          <ac:spMkLst>
            <pc:docMk/>
            <pc:sldMk cId="1302865107" sldId="443"/>
            <ac:spMk id="8" creationId="{61DD43C4-3699-9062-13E3-D237282E20C4}"/>
          </ac:spMkLst>
        </pc:spChg>
        <pc:spChg chg="add mod">
          <ac:chgData name="Demi Rees" userId="S::drees@holytrinitycrawley.org.uk::054f4854-7c3b-4034-88f4-3188c4becbad" providerId="AD" clId="Web-{4A998CD5-A7BD-4797-C9FA-B5066CB862D0}" dt="2022-10-06T14:28:59.264" v="14" actId="1076"/>
          <ac:spMkLst>
            <pc:docMk/>
            <pc:sldMk cId="1302865107" sldId="443"/>
            <ac:spMk id="11" creationId="{3BF71263-2637-3442-DF01-CA2B53180E68}"/>
          </ac:spMkLst>
        </pc:spChg>
        <pc:spChg chg="mod">
          <ac:chgData name="Demi Rees" userId="S::drees@holytrinitycrawley.org.uk::054f4854-7c3b-4034-88f4-3188c4becbad" providerId="AD" clId="Web-{4A998CD5-A7BD-4797-C9FA-B5066CB862D0}" dt="2022-10-06T14:28:45.748" v="7" actId="1076"/>
          <ac:spMkLst>
            <pc:docMk/>
            <pc:sldMk cId="1302865107" sldId="443"/>
            <ac:spMk id="12" creationId="{D5DB3F74-57B1-041A-B1EA-050C176C69D5}"/>
          </ac:spMkLst>
        </pc:spChg>
        <pc:spChg chg="add mod">
          <ac:chgData name="Demi Rees" userId="S::drees@holytrinitycrawley.org.uk::054f4854-7c3b-4034-88f4-3188c4becbad" providerId="AD" clId="Web-{4A998CD5-A7BD-4797-C9FA-B5066CB862D0}" dt="2022-10-06T14:29:05.702" v="18" actId="20577"/>
          <ac:spMkLst>
            <pc:docMk/>
            <pc:sldMk cId="1302865107" sldId="443"/>
            <ac:spMk id="13" creationId="{458373E8-2747-D2B1-19E9-3C7287093AF0}"/>
          </ac:spMkLst>
        </pc:spChg>
      </pc:sldChg>
      <pc:sldChg chg="modSp add ord replId">
        <pc:chgData name="Demi Rees" userId="S::drees@holytrinitycrawley.org.uk::054f4854-7c3b-4034-88f4-3188c4becbad" providerId="AD" clId="Web-{4A998CD5-A7BD-4797-C9FA-B5066CB862D0}" dt="2022-10-06T14:37:32.686" v="331"/>
        <pc:sldMkLst>
          <pc:docMk/>
          <pc:sldMk cId="4057651718" sldId="448"/>
        </pc:sldMkLst>
        <pc:spChg chg="mod">
          <ac:chgData name="Demi Rees" userId="S::drees@holytrinitycrawley.org.uk::054f4854-7c3b-4034-88f4-3188c4becbad" providerId="AD" clId="Web-{4A998CD5-A7BD-4797-C9FA-B5066CB862D0}" dt="2022-10-06T14:28:36.091" v="5" actId="20577"/>
          <ac:spMkLst>
            <pc:docMk/>
            <pc:sldMk cId="4057651718" sldId="448"/>
            <ac:spMk id="7" creationId="{19A29496-5B6B-0049-957A-29B3375E1C9F}"/>
          </ac:spMkLst>
        </pc:spChg>
        <pc:graphicFrameChg chg="mod modGraphic">
          <ac:chgData name="Demi Rees" userId="S::drees@holytrinitycrawley.org.uk::054f4854-7c3b-4034-88f4-3188c4becbad" providerId="AD" clId="Web-{4A998CD5-A7BD-4797-C9FA-B5066CB862D0}" dt="2022-10-06T14:37:32.686" v="331"/>
          <ac:graphicFrameMkLst>
            <pc:docMk/>
            <pc:sldMk cId="4057651718" sldId="448"/>
            <ac:graphicFrameMk id="12" creationId="{A1EF376C-01A9-B8D4-1AAC-F953351C1BC1}"/>
          </ac:graphicFrameMkLst>
        </pc:graphicFrameChg>
      </pc:sldChg>
      <pc:sldChg chg="delSp modSp add replId">
        <pc:chgData name="Demi Rees" userId="S::drees@holytrinitycrawley.org.uk::054f4854-7c3b-4034-88f4-3188c4becbad" providerId="AD" clId="Web-{4A998CD5-A7BD-4797-C9FA-B5066CB862D0}" dt="2022-10-06T14:30:20.267" v="46"/>
        <pc:sldMkLst>
          <pc:docMk/>
          <pc:sldMk cId="2188516532" sldId="449"/>
        </pc:sldMkLst>
        <pc:spChg chg="mod">
          <ac:chgData name="Demi Rees" userId="S::drees@holytrinitycrawley.org.uk::054f4854-7c3b-4034-88f4-3188c4becbad" providerId="AD" clId="Web-{4A998CD5-A7BD-4797-C9FA-B5066CB862D0}" dt="2022-10-06T14:30:12.844" v="38" actId="20577"/>
          <ac:spMkLst>
            <pc:docMk/>
            <pc:sldMk cId="2188516532" sldId="449"/>
            <ac:spMk id="7" creationId="{19A29496-5B6B-0049-957A-29B3375E1C9F}"/>
          </ac:spMkLst>
        </pc:spChg>
        <pc:spChg chg="mod">
          <ac:chgData name="Demi Rees" userId="S::drees@holytrinitycrawley.org.uk::054f4854-7c3b-4034-88f4-3188c4becbad" providerId="AD" clId="Web-{4A998CD5-A7BD-4797-C9FA-B5066CB862D0}" dt="2022-10-06T14:30:19.032" v="45" actId="20577"/>
          <ac:spMkLst>
            <pc:docMk/>
            <pc:sldMk cId="2188516532" sldId="449"/>
            <ac:spMk id="8" creationId="{2198EF52-10B6-00AF-CF8C-2BE43CC97EA0}"/>
          </ac:spMkLst>
        </pc:spChg>
        <pc:graphicFrameChg chg="del">
          <ac:chgData name="Demi Rees" userId="S::drees@holytrinitycrawley.org.uk::054f4854-7c3b-4034-88f4-3188c4becbad" providerId="AD" clId="Web-{4A998CD5-A7BD-4797-C9FA-B5066CB862D0}" dt="2022-10-06T14:30:20.267" v="46"/>
          <ac:graphicFrameMkLst>
            <pc:docMk/>
            <pc:sldMk cId="2188516532" sldId="449"/>
            <ac:graphicFrameMk id="12" creationId="{A1EF376C-01A9-B8D4-1AAC-F953351C1BC1}"/>
          </ac:graphicFrameMkLst>
        </pc:graphicFrameChg>
      </pc:sldChg>
    </pc:docChg>
  </pc:docChgLst>
  <pc:docChgLst>
    <pc:chgData name="Richard Mullineux" userId="S::rmullineux@holytrinitycrawley.org.uk::535edb57-68a9-49a4-80af-ff037ee84773" providerId="AD" clId="Web-{14085150-71CA-E8A0-479B-D79C1DB243CC}"/>
    <pc:docChg chg="modSld">
      <pc:chgData name="Richard Mullineux" userId="S::rmullineux@holytrinitycrawley.org.uk::535edb57-68a9-49a4-80af-ff037ee84773" providerId="AD" clId="Web-{14085150-71CA-E8A0-479B-D79C1DB243CC}" dt="2022-09-05T21:48:39.884" v="1" actId="20577"/>
      <pc:docMkLst>
        <pc:docMk/>
      </pc:docMkLst>
      <pc:sldChg chg="modSp">
        <pc:chgData name="Richard Mullineux" userId="S::rmullineux@holytrinitycrawley.org.uk::535edb57-68a9-49a4-80af-ff037ee84773" providerId="AD" clId="Web-{14085150-71CA-E8A0-479B-D79C1DB243CC}" dt="2022-09-05T21:48:39.884" v="1" actId="20577"/>
        <pc:sldMkLst>
          <pc:docMk/>
          <pc:sldMk cId="87368587" sldId="441"/>
        </pc:sldMkLst>
        <pc:spChg chg="mod">
          <ac:chgData name="Richard Mullineux" userId="S::rmullineux@holytrinitycrawley.org.uk::535edb57-68a9-49a4-80af-ff037ee84773" providerId="AD" clId="Web-{14085150-71CA-E8A0-479B-D79C1DB243CC}" dt="2022-09-05T21:48:39.884" v="1" actId="20577"/>
          <ac:spMkLst>
            <pc:docMk/>
            <pc:sldMk cId="87368587" sldId="441"/>
            <ac:spMk id="8" creationId="{2198EF52-10B6-00AF-CF8C-2BE43CC97EA0}"/>
          </ac:spMkLst>
        </pc:spChg>
      </pc:sldChg>
    </pc:docChg>
  </pc:docChgLst>
  <pc:docChgLst>
    <pc:chgData name="Sheila Whelan" userId="S::swhelan@holytrinitycrawley.org.uk::90cdd50d-2723-439a-986a-5511b3cf7803" providerId="AD" clId="Web-{CCCD7BA9-4581-4D0A-77C7-70D77E86B260}"/>
    <pc:docChg chg="modSld">
      <pc:chgData name="Sheila Whelan" userId="S::swhelan@holytrinitycrawley.org.uk::90cdd50d-2723-439a-986a-5511b3cf7803" providerId="AD" clId="Web-{CCCD7BA9-4581-4D0A-77C7-70D77E86B260}" dt="2022-10-11T07:38:28.768" v="1"/>
      <pc:docMkLst>
        <pc:docMk/>
      </pc:docMkLst>
      <pc:sldChg chg="modSp">
        <pc:chgData name="Sheila Whelan" userId="S::swhelan@holytrinitycrawley.org.uk::90cdd50d-2723-439a-986a-5511b3cf7803" providerId="AD" clId="Web-{CCCD7BA9-4581-4D0A-77C7-70D77E86B260}" dt="2022-10-11T07:38:28.768" v="1"/>
        <pc:sldMkLst>
          <pc:docMk/>
          <pc:sldMk cId="2320399135" sldId="455"/>
        </pc:sldMkLst>
        <pc:graphicFrameChg chg="mod modGraphic">
          <ac:chgData name="Sheila Whelan" userId="S::swhelan@holytrinitycrawley.org.uk::90cdd50d-2723-439a-986a-5511b3cf7803" providerId="AD" clId="Web-{CCCD7BA9-4581-4D0A-77C7-70D77E86B260}" dt="2022-10-11T07:38:28.768" v="1"/>
          <ac:graphicFrameMkLst>
            <pc:docMk/>
            <pc:sldMk cId="2320399135" sldId="455"/>
            <ac:graphicFrameMk id="9" creationId="{08846AC0-32FD-5BC7-F3C6-9937BC518081}"/>
          </ac:graphicFrameMkLst>
        </pc:graphicFrameChg>
      </pc:sldChg>
    </pc:docChg>
  </pc:docChgLst>
  <pc:docChgLst>
    <pc:chgData name="Sheila Whelan" userId="S::swhelan@holytrinitycrawley.org.uk::90cdd50d-2723-439a-986a-5511b3cf7803" providerId="AD" clId="Web-{7FF0850F-3BDC-446D-E666-EEDD710773F2}"/>
    <pc:docChg chg="addSld modSld">
      <pc:chgData name="Sheila Whelan" userId="S::swhelan@holytrinitycrawley.org.uk::90cdd50d-2723-439a-986a-5511b3cf7803" providerId="AD" clId="Web-{7FF0850F-3BDC-446D-E666-EEDD710773F2}" dt="2022-10-10T08:29:26.662" v="168" actId="20577"/>
      <pc:docMkLst>
        <pc:docMk/>
      </pc:docMkLst>
      <pc:sldChg chg="modSp">
        <pc:chgData name="Sheila Whelan" userId="S::swhelan@holytrinitycrawley.org.uk::90cdd50d-2723-439a-986a-5511b3cf7803" providerId="AD" clId="Web-{7FF0850F-3BDC-446D-E666-EEDD710773F2}" dt="2022-10-10T06:58:21.209" v="2" actId="14100"/>
        <pc:sldMkLst>
          <pc:docMk/>
          <pc:sldMk cId="3143521192" sldId="465"/>
        </pc:sldMkLst>
        <pc:spChg chg="mod">
          <ac:chgData name="Sheila Whelan" userId="S::swhelan@holytrinitycrawley.org.uk::90cdd50d-2723-439a-986a-5511b3cf7803" providerId="AD" clId="Web-{7FF0850F-3BDC-446D-E666-EEDD710773F2}" dt="2022-10-10T06:58:21.209" v="2" actId="14100"/>
          <ac:spMkLst>
            <pc:docMk/>
            <pc:sldMk cId="3143521192" sldId="465"/>
            <ac:spMk id="3" creationId="{6F34B186-6C35-B70C-2E73-CB5EDDE6508C}"/>
          </ac:spMkLst>
        </pc:spChg>
      </pc:sldChg>
      <pc:sldChg chg="addSp delSp modSp new">
        <pc:chgData name="Sheila Whelan" userId="S::swhelan@holytrinitycrawley.org.uk::90cdd50d-2723-439a-986a-5511b3cf7803" providerId="AD" clId="Web-{7FF0850F-3BDC-446D-E666-EEDD710773F2}" dt="2022-10-10T08:24:50.562" v="51"/>
        <pc:sldMkLst>
          <pc:docMk/>
          <pc:sldMk cId="125035639" sldId="473"/>
        </pc:sldMkLst>
        <pc:spChg chg="mod">
          <ac:chgData name="Sheila Whelan" userId="S::swhelan@holytrinitycrawley.org.uk::90cdd50d-2723-439a-986a-5511b3cf7803" providerId="AD" clId="Web-{7FF0850F-3BDC-446D-E666-EEDD710773F2}" dt="2022-10-10T08:24:50.562" v="51"/>
          <ac:spMkLst>
            <pc:docMk/>
            <pc:sldMk cId="125035639" sldId="473"/>
            <ac:spMk id="2" creationId="{22345A62-ED11-7197-4C23-1E9C3155A51F}"/>
          </ac:spMkLst>
        </pc:spChg>
        <pc:spChg chg="del">
          <ac:chgData name="Sheila Whelan" userId="S::swhelan@holytrinitycrawley.org.uk::90cdd50d-2723-439a-986a-5511b3cf7803" providerId="AD" clId="Web-{7FF0850F-3BDC-446D-E666-EEDD710773F2}" dt="2022-10-10T08:23:11.341" v="4"/>
          <ac:spMkLst>
            <pc:docMk/>
            <pc:sldMk cId="125035639" sldId="473"/>
            <ac:spMk id="3" creationId="{F12BD8C4-C697-5FD6-8810-22AFE597EE02}"/>
          </ac:spMkLst>
        </pc:spChg>
        <pc:spChg chg="add">
          <ac:chgData name="Sheila Whelan" userId="S::swhelan@holytrinitycrawley.org.uk::90cdd50d-2723-439a-986a-5511b3cf7803" providerId="AD" clId="Web-{7FF0850F-3BDC-446D-E666-EEDD710773F2}" dt="2022-10-10T08:23:16.982" v="5"/>
          <ac:spMkLst>
            <pc:docMk/>
            <pc:sldMk cId="125035639" sldId="473"/>
            <ac:spMk id="4" creationId="{E64692F1-89DF-C8CB-1CDF-15371348854D}"/>
          </ac:spMkLst>
        </pc:spChg>
      </pc:sldChg>
      <pc:sldChg chg="delSp modSp new">
        <pc:chgData name="Sheila Whelan" userId="S::swhelan@holytrinitycrawley.org.uk::90cdd50d-2723-439a-986a-5511b3cf7803" providerId="AD" clId="Web-{7FF0850F-3BDC-446D-E666-EEDD710773F2}" dt="2022-10-10T08:25:46.907" v="73" actId="1076"/>
        <pc:sldMkLst>
          <pc:docMk/>
          <pc:sldMk cId="1603185661" sldId="474"/>
        </pc:sldMkLst>
        <pc:spChg chg="mod">
          <ac:chgData name="Sheila Whelan" userId="S::swhelan@holytrinitycrawley.org.uk::90cdd50d-2723-439a-986a-5511b3cf7803" providerId="AD" clId="Web-{7FF0850F-3BDC-446D-E666-EEDD710773F2}" dt="2022-10-10T08:25:46.907" v="73" actId="1076"/>
          <ac:spMkLst>
            <pc:docMk/>
            <pc:sldMk cId="1603185661" sldId="474"/>
            <ac:spMk id="2" creationId="{39886A41-F75F-2570-C7BC-E26201CE54C2}"/>
          </ac:spMkLst>
        </pc:spChg>
        <pc:spChg chg="del mod">
          <ac:chgData name="Sheila Whelan" userId="S::swhelan@holytrinitycrawley.org.uk::90cdd50d-2723-439a-986a-5511b3cf7803" providerId="AD" clId="Web-{7FF0850F-3BDC-446D-E666-EEDD710773F2}" dt="2022-10-10T08:25:42.923" v="72"/>
          <ac:spMkLst>
            <pc:docMk/>
            <pc:sldMk cId="1603185661" sldId="474"/>
            <ac:spMk id="3" creationId="{5A6F495A-CE18-DA90-5EBE-D3C53C5493A9}"/>
          </ac:spMkLst>
        </pc:spChg>
      </pc:sldChg>
      <pc:sldChg chg="delSp modSp new">
        <pc:chgData name="Sheila Whelan" userId="S::swhelan@holytrinitycrawley.org.uk::90cdd50d-2723-439a-986a-5511b3cf7803" providerId="AD" clId="Web-{7FF0850F-3BDC-446D-E666-EEDD710773F2}" dt="2022-10-10T08:26:33.533" v="97" actId="1076"/>
        <pc:sldMkLst>
          <pc:docMk/>
          <pc:sldMk cId="925195971" sldId="475"/>
        </pc:sldMkLst>
        <pc:spChg chg="mod">
          <ac:chgData name="Sheila Whelan" userId="S::swhelan@holytrinitycrawley.org.uk::90cdd50d-2723-439a-986a-5511b3cf7803" providerId="AD" clId="Web-{7FF0850F-3BDC-446D-E666-EEDD710773F2}" dt="2022-10-10T08:26:33.533" v="97" actId="1076"/>
          <ac:spMkLst>
            <pc:docMk/>
            <pc:sldMk cId="925195971" sldId="475"/>
            <ac:spMk id="2" creationId="{9C5CED2E-36AB-EDED-80BD-048A11040A48}"/>
          </ac:spMkLst>
        </pc:spChg>
        <pc:spChg chg="del">
          <ac:chgData name="Sheila Whelan" userId="S::swhelan@holytrinitycrawley.org.uk::90cdd50d-2723-439a-986a-5511b3cf7803" providerId="AD" clId="Web-{7FF0850F-3BDC-446D-E666-EEDD710773F2}" dt="2022-10-10T08:26:21.845" v="94"/>
          <ac:spMkLst>
            <pc:docMk/>
            <pc:sldMk cId="925195971" sldId="475"/>
            <ac:spMk id="3" creationId="{06BD0361-6E62-5ED4-AB67-531C25B5DE77}"/>
          </ac:spMkLst>
        </pc:spChg>
      </pc:sldChg>
      <pc:sldChg chg="delSp modSp new">
        <pc:chgData name="Sheila Whelan" userId="S::swhelan@holytrinitycrawley.org.uk::90cdd50d-2723-439a-986a-5511b3cf7803" providerId="AD" clId="Web-{7FF0850F-3BDC-446D-E666-EEDD710773F2}" dt="2022-10-10T08:27:41.285" v="120" actId="20577"/>
        <pc:sldMkLst>
          <pc:docMk/>
          <pc:sldMk cId="2538982788" sldId="476"/>
        </pc:sldMkLst>
        <pc:spChg chg="mod">
          <ac:chgData name="Sheila Whelan" userId="S::swhelan@holytrinitycrawley.org.uk::90cdd50d-2723-439a-986a-5511b3cf7803" providerId="AD" clId="Web-{7FF0850F-3BDC-446D-E666-EEDD710773F2}" dt="2022-10-10T08:27:41.285" v="120" actId="20577"/>
          <ac:spMkLst>
            <pc:docMk/>
            <pc:sldMk cId="2538982788" sldId="476"/>
            <ac:spMk id="2" creationId="{79852D64-3DF0-D7BF-FDF1-49CA57F412B1}"/>
          </ac:spMkLst>
        </pc:spChg>
        <pc:spChg chg="del">
          <ac:chgData name="Sheila Whelan" userId="S::swhelan@holytrinitycrawley.org.uk::90cdd50d-2723-439a-986a-5511b3cf7803" providerId="AD" clId="Web-{7FF0850F-3BDC-446D-E666-EEDD710773F2}" dt="2022-10-10T08:27:10.831" v="111"/>
          <ac:spMkLst>
            <pc:docMk/>
            <pc:sldMk cId="2538982788" sldId="476"/>
            <ac:spMk id="3" creationId="{F56F04E7-6534-C70F-5D56-FABA88FBCA47}"/>
          </ac:spMkLst>
        </pc:spChg>
      </pc:sldChg>
      <pc:sldChg chg="delSp modSp new">
        <pc:chgData name="Sheila Whelan" userId="S::swhelan@holytrinitycrawley.org.uk::90cdd50d-2723-439a-986a-5511b3cf7803" providerId="AD" clId="Web-{7FF0850F-3BDC-446D-E666-EEDD710773F2}" dt="2022-10-10T08:28:22.005" v="146" actId="1076"/>
        <pc:sldMkLst>
          <pc:docMk/>
          <pc:sldMk cId="1147386457" sldId="477"/>
        </pc:sldMkLst>
        <pc:spChg chg="mod">
          <ac:chgData name="Sheila Whelan" userId="S::swhelan@holytrinitycrawley.org.uk::90cdd50d-2723-439a-986a-5511b3cf7803" providerId="AD" clId="Web-{7FF0850F-3BDC-446D-E666-EEDD710773F2}" dt="2022-10-10T08:28:22.005" v="146" actId="1076"/>
          <ac:spMkLst>
            <pc:docMk/>
            <pc:sldMk cId="1147386457" sldId="477"/>
            <ac:spMk id="2" creationId="{8B67A53D-6EE6-6978-79E3-3B973F85297B}"/>
          </ac:spMkLst>
        </pc:spChg>
        <pc:spChg chg="del">
          <ac:chgData name="Sheila Whelan" userId="S::swhelan@holytrinitycrawley.org.uk::90cdd50d-2723-439a-986a-5511b3cf7803" providerId="AD" clId="Web-{7FF0850F-3BDC-446D-E666-EEDD710773F2}" dt="2022-10-10T08:27:47.082" v="122"/>
          <ac:spMkLst>
            <pc:docMk/>
            <pc:sldMk cId="1147386457" sldId="477"/>
            <ac:spMk id="3" creationId="{C8CB7BD2-2E7A-8523-4278-38063194FF03}"/>
          </ac:spMkLst>
        </pc:spChg>
      </pc:sldChg>
      <pc:sldChg chg="delSp modSp new">
        <pc:chgData name="Sheila Whelan" userId="S::swhelan@holytrinitycrawley.org.uk::90cdd50d-2723-439a-986a-5511b3cf7803" providerId="AD" clId="Web-{7FF0850F-3BDC-446D-E666-EEDD710773F2}" dt="2022-10-10T08:29:26.662" v="168" actId="20577"/>
        <pc:sldMkLst>
          <pc:docMk/>
          <pc:sldMk cId="1558607411" sldId="478"/>
        </pc:sldMkLst>
        <pc:spChg chg="mod">
          <ac:chgData name="Sheila Whelan" userId="S::swhelan@holytrinitycrawley.org.uk::90cdd50d-2723-439a-986a-5511b3cf7803" providerId="AD" clId="Web-{7FF0850F-3BDC-446D-E666-EEDD710773F2}" dt="2022-10-10T08:29:26.662" v="168" actId="20577"/>
          <ac:spMkLst>
            <pc:docMk/>
            <pc:sldMk cId="1558607411" sldId="478"/>
            <ac:spMk id="2" creationId="{8442262A-FD40-212E-527A-4E4D5EA4DDB3}"/>
          </ac:spMkLst>
        </pc:spChg>
        <pc:spChg chg="del">
          <ac:chgData name="Sheila Whelan" userId="S::swhelan@holytrinitycrawley.org.uk::90cdd50d-2723-439a-986a-5511b3cf7803" providerId="AD" clId="Web-{7FF0850F-3BDC-446D-E666-EEDD710773F2}" dt="2022-10-10T08:28:45.583" v="148"/>
          <ac:spMkLst>
            <pc:docMk/>
            <pc:sldMk cId="1558607411" sldId="478"/>
            <ac:spMk id="3" creationId="{62ED861E-E768-5C51-79DF-2287855DC511}"/>
          </ac:spMkLst>
        </pc:spChg>
      </pc:sldChg>
    </pc:docChg>
  </pc:docChgLst>
  <pc:docChgLst>
    <pc:chgData clId="Web-{BD052FB8-9CE0-C322-B39E-79F90E644EA0}"/>
    <pc:docChg chg="modSld">
      <pc:chgData name="" userId="" providerId="" clId="Web-{BD052FB8-9CE0-C322-B39E-79F90E644EA0}" dt="2022-09-05T21:24:30.667" v="2" actId="20577"/>
      <pc:docMkLst>
        <pc:docMk/>
      </pc:docMkLst>
      <pc:sldChg chg="modSp">
        <pc:chgData name="" userId="" providerId="" clId="Web-{BD052FB8-9CE0-C322-B39E-79F90E644EA0}" dt="2022-09-05T21:24:30.667" v="2" actId="20577"/>
        <pc:sldMkLst>
          <pc:docMk/>
          <pc:sldMk cId="87368587" sldId="441"/>
        </pc:sldMkLst>
        <pc:spChg chg="mod">
          <ac:chgData name="" userId="" providerId="" clId="Web-{BD052FB8-9CE0-C322-B39E-79F90E644EA0}" dt="2022-09-05T21:24:30.667" v="2" actId="20577"/>
          <ac:spMkLst>
            <pc:docMk/>
            <pc:sldMk cId="87368587" sldId="441"/>
            <ac:spMk id="7" creationId="{19A29496-5B6B-0049-957A-29B3375E1C9F}"/>
          </ac:spMkLst>
        </pc:spChg>
      </pc:sldChg>
    </pc:docChg>
  </pc:docChgLst>
  <pc:docChgLst>
    <pc:chgData name="Hayley Buchanan" userId="S::hbuchanan@holytrinitycrawley.org.uk::9a68faec-51ab-4f3b-87fd-4b3e22158890" providerId="AD" clId="Web-{BC5C7865-C0DB-471C-834A-11832A797A74}"/>
    <pc:docChg chg="modSld">
      <pc:chgData name="Hayley Buchanan" userId="S::hbuchanan@holytrinitycrawley.org.uk::9a68faec-51ab-4f3b-87fd-4b3e22158890" providerId="AD" clId="Web-{BC5C7865-C0DB-471C-834A-11832A797A74}" dt="2022-10-09T20:20:22.331" v="4"/>
      <pc:docMkLst>
        <pc:docMk/>
      </pc:docMkLst>
      <pc:sldChg chg="addSp delSp modSp">
        <pc:chgData name="Hayley Buchanan" userId="S::hbuchanan@holytrinitycrawley.org.uk::9a68faec-51ab-4f3b-87fd-4b3e22158890" providerId="AD" clId="Web-{BC5C7865-C0DB-471C-834A-11832A797A74}" dt="2022-10-09T20:20:22.331" v="4"/>
        <pc:sldMkLst>
          <pc:docMk/>
          <pc:sldMk cId="1301090500" sldId="433"/>
        </pc:sldMkLst>
        <pc:spChg chg="del">
          <ac:chgData name="Hayley Buchanan" userId="S::hbuchanan@holytrinitycrawley.org.uk::9a68faec-51ab-4f3b-87fd-4b3e22158890" providerId="AD" clId="Web-{BC5C7865-C0DB-471C-834A-11832A797A74}" dt="2022-10-09T20:20:20.159" v="3"/>
          <ac:spMkLst>
            <pc:docMk/>
            <pc:sldMk cId="1301090500" sldId="433"/>
            <ac:spMk id="8" creationId="{2198EF52-10B6-00AF-CF8C-2BE43CC97EA0}"/>
          </ac:spMkLst>
        </pc:spChg>
        <pc:picChg chg="add del mod">
          <ac:chgData name="Hayley Buchanan" userId="S::hbuchanan@holytrinitycrawley.org.uk::9a68faec-51ab-4f3b-87fd-4b3e22158890" providerId="AD" clId="Web-{BC5C7865-C0DB-471C-834A-11832A797A74}" dt="2022-10-09T20:19:43.971" v="1"/>
          <ac:picMkLst>
            <pc:docMk/>
            <pc:sldMk cId="1301090500" sldId="433"/>
            <ac:picMk id="9" creationId="{BB1833E7-9B35-CDE5-0633-C7B422DBDB59}"/>
          </ac:picMkLst>
        </pc:picChg>
        <pc:picChg chg="add del mod">
          <ac:chgData name="Hayley Buchanan" userId="S::hbuchanan@holytrinitycrawley.org.uk::9a68faec-51ab-4f3b-87fd-4b3e22158890" providerId="AD" clId="Web-{BC5C7865-C0DB-471C-834A-11832A797A74}" dt="2022-10-09T20:20:22.331" v="4"/>
          <ac:picMkLst>
            <pc:docMk/>
            <pc:sldMk cId="1301090500" sldId="433"/>
            <ac:picMk id="10" creationId="{BEE1456D-B42A-0A93-235B-02512E4FAB9C}"/>
          </ac:picMkLst>
        </pc:picChg>
      </pc:sldChg>
    </pc:docChg>
  </pc:docChgLst>
  <pc:docChgLst>
    <pc:chgData name="Demi Rees" userId="054f4854-7c3b-4034-88f4-3188c4becbad" providerId="ADAL" clId="{31BE941F-131F-42D4-9718-6CEB97EE8CED}"/>
    <pc:docChg chg="custSel addSld delSld modSld sldOrd">
      <pc:chgData name="Demi Rees" userId="054f4854-7c3b-4034-88f4-3188c4becbad" providerId="ADAL" clId="{31BE941F-131F-42D4-9718-6CEB97EE8CED}" dt="2023-09-06T16:04:58.188" v="148" actId="6549"/>
      <pc:docMkLst>
        <pc:docMk/>
      </pc:docMkLst>
      <pc:sldChg chg="modSp mod">
        <pc:chgData name="Demi Rees" userId="054f4854-7c3b-4034-88f4-3188c4becbad" providerId="ADAL" clId="{31BE941F-131F-42D4-9718-6CEB97EE8CED}" dt="2023-09-06T16:03:09.488" v="56" actId="20577"/>
        <pc:sldMkLst>
          <pc:docMk/>
          <pc:sldMk cId="1509563451" sldId="434"/>
        </pc:sldMkLst>
        <pc:spChg chg="mod">
          <ac:chgData name="Demi Rees" userId="054f4854-7c3b-4034-88f4-3188c4becbad" providerId="ADAL" clId="{31BE941F-131F-42D4-9718-6CEB97EE8CED}" dt="2023-09-06T16:03:09.488" v="56" actId="20577"/>
          <ac:spMkLst>
            <pc:docMk/>
            <pc:sldMk cId="1509563451" sldId="434"/>
            <ac:spMk id="7" creationId="{19A29496-5B6B-0049-957A-29B3375E1C9F}"/>
          </ac:spMkLst>
        </pc:spChg>
        <pc:spChg chg="mod">
          <ac:chgData name="Demi Rees" userId="054f4854-7c3b-4034-88f4-3188c4becbad" providerId="ADAL" clId="{31BE941F-131F-42D4-9718-6CEB97EE8CED}" dt="2023-09-06T16:03:02.692" v="44" actId="20577"/>
          <ac:spMkLst>
            <pc:docMk/>
            <pc:sldMk cId="1509563451" sldId="434"/>
            <ac:spMk id="11" creationId="{48689BBA-9B93-43F3-DDCD-F6C5C1725E96}"/>
          </ac:spMkLst>
        </pc:spChg>
      </pc:sldChg>
      <pc:sldChg chg="modSp mod">
        <pc:chgData name="Demi Rees" userId="054f4854-7c3b-4034-88f4-3188c4becbad" providerId="ADAL" clId="{31BE941F-131F-42D4-9718-6CEB97EE8CED}" dt="2023-09-06T16:03:18.171" v="84" actId="20577"/>
        <pc:sldMkLst>
          <pc:docMk/>
          <pc:sldMk cId="799007756" sldId="442"/>
        </pc:sldMkLst>
        <pc:spChg chg="mod">
          <ac:chgData name="Demi Rees" userId="054f4854-7c3b-4034-88f4-3188c4becbad" providerId="ADAL" clId="{31BE941F-131F-42D4-9718-6CEB97EE8CED}" dt="2023-09-06T16:03:18.171" v="84" actId="20577"/>
          <ac:spMkLst>
            <pc:docMk/>
            <pc:sldMk cId="799007756" sldId="442"/>
            <ac:spMk id="11" creationId="{D41B5E15-CDA5-414A-2E72-B42ED13A7934}"/>
          </ac:spMkLst>
        </pc:spChg>
      </pc:sldChg>
      <pc:sldChg chg="addSp delSp modSp mod modNotesTx">
        <pc:chgData name="Demi Rees" userId="054f4854-7c3b-4034-88f4-3188c4becbad" providerId="ADAL" clId="{31BE941F-131F-42D4-9718-6CEB97EE8CED}" dt="2023-09-06T16:04:38.910" v="123" actId="1076"/>
        <pc:sldMkLst>
          <pc:docMk/>
          <pc:sldMk cId="1637415178" sldId="486"/>
        </pc:sldMkLst>
        <pc:spChg chg="del mod">
          <ac:chgData name="Demi Rees" userId="054f4854-7c3b-4034-88f4-3188c4becbad" providerId="ADAL" clId="{31BE941F-131F-42D4-9718-6CEB97EE8CED}" dt="2023-09-06T16:01:02.015" v="1" actId="478"/>
          <ac:spMkLst>
            <pc:docMk/>
            <pc:sldMk cId="1637415178" sldId="486"/>
            <ac:spMk id="3" creationId="{00000000-0000-0000-0000-000000000000}"/>
          </ac:spMkLst>
        </pc:spChg>
        <pc:spChg chg="mod">
          <ac:chgData name="Demi Rees" userId="054f4854-7c3b-4034-88f4-3188c4becbad" providerId="ADAL" clId="{31BE941F-131F-42D4-9718-6CEB97EE8CED}" dt="2023-09-06T16:01:21.742" v="23" actId="1076"/>
          <ac:spMkLst>
            <pc:docMk/>
            <pc:sldMk cId="1637415178" sldId="486"/>
            <ac:spMk id="7" creationId="{19A29496-5B6B-0049-957A-29B3375E1C9F}"/>
          </ac:spMkLst>
        </pc:spChg>
        <pc:spChg chg="del mod">
          <ac:chgData name="Demi Rees" userId="054f4854-7c3b-4034-88f4-3188c4becbad" providerId="ADAL" clId="{31BE941F-131F-42D4-9718-6CEB97EE8CED}" dt="2023-09-06T16:01:44.710" v="30" actId="478"/>
          <ac:spMkLst>
            <pc:docMk/>
            <pc:sldMk cId="1637415178" sldId="486"/>
            <ac:spMk id="8" creationId="{2198EF52-10B6-00AF-CF8C-2BE43CC97EA0}"/>
          </ac:spMkLst>
        </pc:spChg>
        <pc:spChg chg="add del mod">
          <ac:chgData name="Demi Rees" userId="054f4854-7c3b-4034-88f4-3188c4becbad" providerId="ADAL" clId="{31BE941F-131F-42D4-9718-6CEB97EE8CED}" dt="2023-09-06T16:01:04.214" v="2" actId="478"/>
          <ac:spMkLst>
            <pc:docMk/>
            <pc:sldMk cId="1637415178" sldId="486"/>
            <ac:spMk id="11" creationId="{5CE7784D-DCB8-4C84-91F1-DC259EF2778E}"/>
          </ac:spMkLst>
        </pc:spChg>
        <pc:spChg chg="add">
          <ac:chgData name="Demi Rees" userId="054f4854-7c3b-4034-88f4-3188c4becbad" providerId="ADAL" clId="{31BE941F-131F-42D4-9718-6CEB97EE8CED}" dt="2023-09-06T16:01:59.226" v="33" actId="11529"/>
          <ac:spMkLst>
            <pc:docMk/>
            <pc:sldMk cId="1637415178" sldId="486"/>
            <ac:spMk id="12" creationId="{626B4411-2E75-4E0B-B846-7987AA9FAF9F}"/>
          </ac:spMkLst>
        </pc:spChg>
        <pc:graphicFrameChg chg="mod modGraphic">
          <ac:chgData name="Demi Rees" userId="054f4854-7c3b-4034-88f4-3188c4becbad" providerId="ADAL" clId="{31BE941F-131F-42D4-9718-6CEB97EE8CED}" dt="2023-09-06T16:04:38.910" v="123" actId="1076"/>
          <ac:graphicFrameMkLst>
            <pc:docMk/>
            <pc:sldMk cId="1637415178" sldId="486"/>
            <ac:graphicFrameMk id="10" creationId="{479A45A6-EBF5-84FE-F463-55194013CFBC}"/>
          </ac:graphicFrameMkLst>
        </pc:graphicFrameChg>
      </pc:sldChg>
      <pc:sldChg chg="ord">
        <pc:chgData name="Demi Rees" userId="054f4854-7c3b-4034-88f4-3188c4becbad" providerId="ADAL" clId="{31BE941F-131F-42D4-9718-6CEB97EE8CED}" dt="2023-09-06T16:04:47.598" v="125"/>
        <pc:sldMkLst>
          <pc:docMk/>
          <pc:sldMk cId="1117938435" sldId="489"/>
        </pc:sldMkLst>
      </pc:sldChg>
      <pc:sldChg chg="delSp modSp add del mod">
        <pc:chgData name="Demi Rees" userId="054f4854-7c3b-4034-88f4-3188c4becbad" providerId="ADAL" clId="{31BE941F-131F-42D4-9718-6CEB97EE8CED}" dt="2023-09-06T16:02:36.383" v="39" actId="47"/>
        <pc:sldMkLst>
          <pc:docMk/>
          <pc:sldMk cId="2035396721" sldId="491"/>
        </pc:sldMkLst>
        <pc:spChg chg="del mod">
          <ac:chgData name="Demi Rees" userId="054f4854-7c3b-4034-88f4-3188c4becbad" providerId="ADAL" clId="{31BE941F-131F-42D4-9718-6CEB97EE8CED}" dt="2023-09-06T16:02:35.779" v="38"/>
          <ac:spMkLst>
            <pc:docMk/>
            <pc:sldMk cId="2035396721" sldId="491"/>
            <ac:spMk id="8" creationId="{2198EF52-10B6-00AF-CF8C-2BE43CC97EA0}"/>
          </ac:spMkLst>
        </pc:spChg>
        <pc:graphicFrameChg chg="del">
          <ac:chgData name="Demi Rees" userId="054f4854-7c3b-4034-88f4-3188c4becbad" providerId="ADAL" clId="{31BE941F-131F-42D4-9718-6CEB97EE8CED}" dt="2023-09-06T16:02:04.228" v="34" actId="478"/>
          <ac:graphicFrameMkLst>
            <pc:docMk/>
            <pc:sldMk cId="2035396721" sldId="491"/>
            <ac:graphicFrameMk id="10" creationId="{479A45A6-EBF5-84FE-F463-55194013CFBC}"/>
          </ac:graphicFrameMkLst>
        </pc:graphicFrameChg>
      </pc:sldChg>
      <pc:sldChg chg="delSp modSp add mod">
        <pc:chgData name="Demi Rees" userId="054f4854-7c3b-4034-88f4-3188c4becbad" providerId="ADAL" clId="{31BE941F-131F-42D4-9718-6CEB97EE8CED}" dt="2023-09-06T16:04:58.188" v="148" actId="6549"/>
        <pc:sldMkLst>
          <pc:docMk/>
          <pc:sldMk cId="3871920087" sldId="491"/>
        </pc:sldMkLst>
        <pc:spChg chg="mod">
          <ac:chgData name="Demi Rees" userId="054f4854-7c3b-4034-88f4-3188c4becbad" providerId="ADAL" clId="{31BE941F-131F-42D4-9718-6CEB97EE8CED}" dt="2023-09-06T16:03:32.760" v="90" actId="20577"/>
          <ac:spMkLst>
            <pc:docMk/>
            <pc:sldMk cId="3871920087" sldId="491"/>
            <ac:spMk id="7" creationId="{19A29496-5B6B-0049-957A-29B3375E1C9F}"/>
          </ac:spMkLst>
        </pc:spChg>
        <pc:spChg chg="mod">
          <ac:chgData name="Demi Rees" userId="054f4854-7c3b-4034-88f4-3188c4becbad" providerId="ADAL" clId="{31BE941F-131F-42D4-9718-6CEB97EE8CED}" dt="2023-09-06T16:04:58.188" v="148" actId="6549"/>
          <ac:spMkLst>
            <pc:docMk/>
            <pc:sldMk cId="3871920087" sldId="491"/>
            <ac:spMk id="8" creationId="{2198EF52-10B6-00AF-CF8C-2BE43CC97EA0}"/>
          </ac:spMkLst>
        </pc:spChg>
        <pc:graphicFrameChg chg="del">
          <ac:chgData name="Demi Rees" userId="054f4854-7c3b-4034-88f4-3188c4becbad" providerId="ADAL" clId="{31BE941F-131F-42D4-9718-6CEB97EE8CED}" dt="2023-09-06T16:03:35.423" v="91" actId="478"/>
          <ac:graphicFrameMkLst>
            <pc:docMk/>
            <pc:sldMk cId="3871920087" sldId="491"/>
            <ac:graphicFrameMk id="12" creationId="{A1EF376C-01A9-B8D4-1AAC-F953351C1BC1}"/>
          </ac:graphicFrameMkLst>
        </pc:graphicFrameChg>
      </pc:sldChg>
    </pc:docChg>
  </pc:docChgLst>
  <pc:docChgLst>
    <pc:chgData name="Richard Mullineux" userId="S::rmullineux@holytrinitycrawley.org.uk::535edb57-68a9-49a4-80af-ff037ee84773" providerId="AD" clId="Web-{BD052FB8-9CE0-C322-B39E-79F90E644EA0}"/>
    <pc:docChg chg="modSld">
      <pc:chgData name="Richard Mullineux" userId="S::rmullineux@holytrinitycrawley.org.uk::535edb57-68a9-49a4-80af-ff037ee84773" providerId="AD" clId="Web-{BD052FB8-9CE0-C322-B39E-79F90E644EA0}" dt="2022-09-05T21:38:18.989" v="16" actId="20577"/>
      <pc:docMkLst>
        <pc:docMk/>
      </pc:docMkLst>
      <pc:sldChg chg="modSp">
        <pc:chgData name="Richard Mullineux" userId="S::rmullineux@holytrinitycrawley.org.uk::535edb57-68a9-49a4-80af-ff037ee84773" providerId="AD" clId="Web-{BD052FB8-9CE0-C322-B39E-79F90E644EA0}" dt="2022-09-05T21:38:18.989" v="16" actId="20577"/>
        <pc:sldMkLst>
          <pc:docMk/>
          <pc:sldMk cId="87368587" sldId="441"/>
        </pc:sldMkLst>
        <pc:spChg chg="mod">
          <ac:chgData name="Richard Mullineux" userId="S::rmullineux@holytrinitycrawley.org.uk::535edb57-68a9-49a4-80af-ff037ee84773" providerId="AD" clId="Web-{BD052FB8-9CE0-C322-B39E-79F90E644EA0}" dt="2022-09-05T21:24:39.261" v="1" actId="14100"/>
          <ac:spMkLst>
            <pc:docMk/>
            <pc:sldMk cId="87368587" sldId="441"/>
            <ac:spMk id="7" creationId="{19A29496-5B6B-0049-957A-29B3375E1C9F}"/>
          </ac:spMkLst>
        </pc:spChg>
        <pc:spChg chg="mod">
          <ac:chgData name="Richard Mullineux" userId="S::rmullineux@holytrinitycrawley.org.uk::535edb57-68a9-49a4-80af-ff037ee84773" providerId="AD" clId="Web-{BD052FB8-9CE0-C322-B39E-79F90E644EA0}" dt="2022-09-05T21:38:18.989" v="16" actId="20577"/>
          <ac:spMkLst>
            <pc:docMk/>
            <pc:sldMk cId="87368587" sldId="441"/>
            <ac:spMk id="8" creationId="{2198EF52-10B6-00AF-CF8C-2BE43CC97EA0}"/>
          </ac:spMkLst>
        </pc:spChg>
      </pc:sldChg>
    </pc:docChg>
  </pc:docChgLst>
  <pc:docChgLst>
    <pc:chgData name="Sheila Whelan" userId="S::swhelan@holytrinitycrawley.org.uk::90cdd50d-2723-439a-986a-5511b3cf7803" providerId="AD" clId="Web-{4979E0AE-DFD5-929F-902E-BB8E7CE261EA}"/>
    <pc:docChg chg="delSld modSld">
      <pc:chgData name="Sheila Whelan" userId="S::swhelan@holytrinitycrawley.org.uk::90cdd50d-2723-439a-986a-5511b3cf7803" providerId="AD" clId="Web-{4979E0AE-DFD5-929F-902E-BB8E7CE261EA}" dt="2023-09-11T08:19:11.711" v="55"/>
      <pc:docMkLst>
        <pc:docMk/>
      </pc:docMkLst>
      <pc:sldChg chg="modSp">
        <pc:chgData name="Sheila Whelan" userId="S::swhelan@holytrinitycrawley.org.uk::90cdd50d-2723-439a-986a-5511b3cf7803" providerId="AD" clId="Web-{4979E0AE-DFD5-929F-902E-BB8E7CE261EA}" dt="2023-09-11T08:13:39.094" v="18" actId="14100"/>
        <pc:sldMkLst>
          <pc:docMk/>
          <pc:sldMk cId="793851814" sldId="437"/>
        </pc:sldMkLst>
        <pc:spChg chg="mod">
          <ac:chgData name="Sheila Whelan" userId="S::swhelan@holytrinitycrawley.org.uk::90cdd50d-2723-439a-986a-5511b3cf7803" providerId="AD" clId="Web-{4979E0AE-DFD5-929F-902E-BB8E7CE261EA}" dt="2023-09-11T08:13:39.094" v="18" actId="14100"/>
          <ac:spMkLst>
            <pc:docMk/>
            <pc:sldMk cId="793851814" sldId="437"/>
            <ac:spMk id="8" creationId="{2198EF52-10B6-00AF-CF8C-2BE43CC97EA0}"/>
          </ac:spMkLst>
        </pc:spChg>
      </pc:sldChg>
      <pc:sldChg chg="modSp">
        <pc:chgData name="Sheila Whelan" userId="S::swhelan@holytrinitycrawley.org.uk::90cdd50d-2723-439a-986a-5511b3cf7803" providerId="AD" clId="Web-{4979E0AE-DFD5-929F-902E-BB8E7CE261EA}" dt="2023-09-11T08:18:51.664" v="54" actId="20577"/>
        <pc:sldMkLst>
          <pc:docMk/>
          <pc:sldMk cId="2565553128" sldId="446"/>
        </pc:sldMkLst>
        <pc:spChg chg="mod">
          <ac:chgData name="Sheila Whelan" userId="S::swhelan@holytrinitycrawley.org.uk::90cdd50d-2723-439a-986a-5511b3cf7803" providerId="AD" clId="Web-{4979E0AE-DFD5-929F-902E-BB8E7CE261EA}" dt="2023-09-11T08:18:51.664" v="54" actId="20577"/>
          <ac:spMkLst>
            <pc:docMk/>
            <pc:sldMk cId="2565553128" sldId="446"/>
            <ac:spMk id="8" creationId="{2198EF52-10B6-00AF-CF8C-2BE43CC97EA0}"/>
          </ac:spMkLst>
        </pc:spChg>
      </pc:sldChg>
      <pc:sldChg chg="modSp">
        <pc:chgData name="Sheila Whelan" userId="S::swhelan@holytrinitycrawley.org.uk::90cdd50d-2723-439a-986a-5511b3cf7803" providerId="AD" clId="Web-{4979E0AE-DFD5-929F-902E-BB8E7CE261EA}" dt="2023-09-11T08:10:16.637" v="0" actId="14100"/>
        <pc:sldMkLst>
          <pc:docMk/>
          <pc:sldMk cId="2608324069" sldId="464"/>
        </pc:sldMkLst>
        <pc:spChg chg="mod">
          <ac:chgData name="Sheila Whelan" userId="S::swhelan@holytrinitycrawley.org.uk::90cdd50d-2723-439a-986a-5511b3cf7803" providerId="AD" clId="Web-{4979E0AE-DFD5-929F-902E-BB8E7CE261EA}" dt="2023-09-11T08:10:16.637" v="0" actId="14100"/>
          <ac:spMkLst>
            <pc:docMk/>
            <pc:sldMk cId="2608324069" sldId="464"/>
            <ac:spMk id="15" creationId="{37B6CD33-9C94-409F-9DD7-09E6A4FC668F}"/>
          </ac:spMkLst>
        </pc:spChg>
      </pc:sldChg>
      <pc:sldChg chg="del">
        <pc:chgData name="Sheila Whelan" userId="S::swhelan@holytrinitycrawley.org.uk::90cdd50d-2723-439a-986a-5511b3cf7803" providerId="AD" clId="Web-{4979E0AE-DFD5-929F-902E-BB8E7CE261EA}" dt="2023-09-11T08:11:55.780" v="1"/>
        <pc:sldMkLst>
          <pc:docMk/>
          <pc:sldMk cId="2714535303" sldId="481"/>
        </pc:sldMkLst>
      </pc:sldChg>
      <pc:sldChg chg="delSp">
        <pc:chgData name="Sheila Whelan" userId="S::swhelan@holytrinitycrawley.org.uk::90cdd50d-2723-439a-986a-5511b3cf7803" providerId="AD" clId="Web-{4979E0AE-DFD5-929F-902E-BB8E7CE261EA}" dt="2023-09-11T08:19:11.711" v="55"/>
        <pc:sldMkLst>
          <pc:docMk/>
          <pc:sldMk cId="3287082783" sldId="488"/>
        </pc:sldMkLst>
        <pc:spChg chg="del">
          <ac:chgData name="Sheila Whelan" userId="S::swhelan@holytrinitycrawley.org.uk::90cdd50d-2723-439a-986a-5511b3cf7803" providerId="AD" clId="Web-{4979E0AE-DFD5-929F-902E-BB8E7CE261EA}" dt="2023-09-11T08:19:11.711" v="55"/>
          <ac:spMkLst>
            <pc:docMk/>
            <pc:sldMk cId="3287082783" sldId="488"/>
            <ac:spMk id="7" creationId="{19A29496-5B6B-0049-957A-29B3375E1C9F}"/>
          </ac:spMkLst>
        </pc:spChg>
      </pc:sldChg>
    </pc:docChg>
  </pc:docChgLst>
  <pc:docChgLst>
    <pc:chgData name="Sarah KING" userId="S::sking@holytrinitycrawley.org.uk::acccfcba-6669-4e2f-bcd5-41202d36cbda" providerId="AD" clId="Web-{F8D3D0B4-96F5-7FD8-CC0E-ACBAE4712364}"/>
    <pc:docChg chg="addSld delSld modSld">
      <pc:chgData name="Sarah KING" userId="S::sking@holytrinitycrawley.org.uk::acccfcba-6669-4e2f-bcd5-41202d36cbda" providerId="AD" clId="Web-{F8D3D0B4-96F5-7FD8-CC0E-ACBAE4712364}" dt="2023-09-11T13:28:46.046" v="67" actId="1076"/>
      <pc:docMkLst>
        <pc:docMk/>
      </pc:docMkLst>
      <pc:sldChg chg="del">
        <pc:chgData name="Sarah KING" userId="S::sking@holytrinitycrawley.org.uk::acccfcba-6669-4e2f-bcd5-41202d36cbda" providerId="AD" clId="Web-{F8D3D0B4-96F5-7FD8-CC0E-ACBAE4712364}" dt="2023-09-11T12:01:44.806" v="48"/>
        <pc:sldMkLst>
          <pc:docMk/>
          <pc:sldMk cId="2589824933" sldId="259"/>
        </pc:sldMkLst>
      </pc:sldChg>
      <pc:sldChg chg="addSp delSp modSp">
        <pc:chgData name="Sarah KING" userId="S::sking@holytrinitycrawley.org.uk::acccfcba-6669-4e2f-bcd5-41202d36cbda" providerId="AD" clId="Web-{F8D3D0B4-96F5-7FD8-CC0E-ACBAE4712364}" dt="2023-09-11T11:47:16.478" v="33" actId="20577"/>
        <pc:sldMkLst>
          <pc:docMk/>
          <pc:sldMk cId="3112075201" sldId="461"/>
        </pc:sldMkLst>
        <pc:spChg chg="add mod">
          <ac:chgData name="Sarah KING" userId="S::sking@holytrinitycrawley.org.uk::acccfcba-6669-4e2f-bcd5-41202d36cbda" providerId="AD" clId="Web-{F8D3D0B4-96F5-7FD8-CC0E-ACBAE4712364}" dt="2023-09-11T11:47:16.478" v="33" actId="20577"/>
          <ac:spMkLst>
            <pc:docMk/>
            <pc:sldMk cId="3112075201" sldId="461"/>
            <ac:spMk id="9" creationId="{1D2A6B48-4C15-9FD5-3B11-FFF0B6298C40}"/>
          </ac:spMkLst>
        </pc:spChg>
        <pc:spChg chg="mod">
          <ac:chgData name="Sarah KING" userId="S::sking@holytrinitycrawley.org.uk::acccfcba-6669-4e2f-bcd5-41202d36cbda" providerId="AD" clId="Web-{F8D3D0B4-96F5-7FD8-CC0E-ACBAE4712364}" dt="2023-09-11T11:47:04.868" v="27" actId="20577"/>
          <ac:spMkLst>
            <pc:docMk/>
            <pc:sldMk cId="3112075201" sldId="461"/>
            <ac:spMk id="11" creationId="{CB4895E4-CADC-4C35-A464-91D529615E5A}"/>
          </ac:spMkLst>
        </pc:spChg>
        <pc:spChg chg="del">
          <ac:chgData name="Sarah KING" userId="S::sking@holytrinitycrawley.org.uk::acccfcba-6669-4e2f-bcd5-41202d36cbda" providerId="AD" clId="Web-{F8D3D0B4-96F5-7FD8-CC0E-ACBAE4712364}" dt="2023-09-11T11:45:54.804" v="0"/>
          <ac:spMkLst>
            <pc:docMk/>
            <pc:sldMk cId="3112075201" sldId="461"/>
            <ac:spMk id="13" creationId="{24938DB9-D85E-4582-9EB1-4766AB3F5643}"/>
          </ac:spMkLst>
        </pc:spChg>
      </pc:sldChg>
      <pc:sldChg chg="modSp">
        <pc:chgData name="Sarah KING" userId="S::sking@holytrinitycrawley.org.uk::acccfcba-6669-4e2f-bcd5-41202d36cbda" providerId="AD" clId="Web-{F8D3D0B4-96F5-7FD8-CC0E-ACBAE4712364}" dt="2023-09-11T12:01:25.024" v="43" actId="1076"/>
        <pc:sldMkLst>
          <pc:docMk/>
          <pc:sldMk cId="1284836527" sldId="463"/>
        </pc:sldMkLst>
        <pc:spChg chg="mod">
          <ac:chgData name="Sarah KING" userId="S::sking@holytrinitycrawley.org.uk::acccfcba-6669-4e2f-bcd5-41202d36cbda" providerId="AD" clId="Web-{F8D3D0B4-96F5-7FD8-CC0E-ACBAE4712364}" dt="2023-09-11T12:01:25.024" v="43" actId="1076"/>
          <ac:spMkLst>
            <pc:docMk/>
            <pc:sldMk cId="1284836527" sldId="463"/>
            <ac:spMk id="13" creationId="{B93C61CA-4996-44AC-97F3-4066C8C76815}"/>
          </ac:spMkLst>
        </pc:spChg>
      </pc:sldChg>
      <pc:sldChg chg="delSp modSp">
        <pc:chgData name="Sarah KING" userId="S::sking@holytrinitycrawley.org.uk::acccfcba-6669-4e2f-bcd5-41202d36cbda" providerId="AD" clId="Web-{F8D3D0B4-96F5-7FD8-CC0E-ACBAE4712364}" dt="2023-09-11T13:28:46.046" v="67" actId="1076"/>
        <pc:sldMkLst>
          <pc:docMk/>
          <pc:sldMk cId="2608324069" sldId="464"/>
        </pc:sldMkLst>
        <pc:spChg chg="del">
          <ac:chgData name="Sarah KING" userId="S::sking@holytrinitycrawley.org.uk::acccfcba-6669-4e2f-bcd5-41202d36cbda" providerId="AD" clId="Web-{F8D3D0B4-96F5-7FD8-CC0E-ACBAE4712364}" dt="2023-09-11T12:01:39.540" v="46"/>
          <ac:spMkLst>
            <pc:docMk/>
            <pc:sldMk cId="2608324069" sldId="464"/>
            <ac:spMk id="15" creationId="{37B6CD33-9C94-409F-9DD7-09E6A4FC668F}"/>
          </ac:spMkLst>
        </pc:spChg>
        <pc:spChg chg="mod">
          <ac:chgData name="Sarah KING" userId="S::sking@holytrinitycrawley.org.uk::acccfcba-6669-4e2f-bcd5-41202d36cbda" providerId="AD" clId="Web-{F8D3D0B4-96F5-7FD8-CC0E-ACBAE4712364}" dt="2023-09-11T13:28:46.046" v="67" actId="1076"/>
          <ac:spMkLst>
            <pc:docMk/>
            <pc:sldMk cId="2608324069" sldId="464"/>
            <ac:spMk id="17" creationId="{A253626A-7309-4A06-824D-5CBAE2FE5F48}"/>
          </ac:spMkLst>
        </pc:spChg>
        <pc:spChg chg="del mod">
          <ac:chgData name="Sarah KING" userId="S::sking@holytrinitycrawley.org.uk::acccfcba-6669-4e2f-bcd5-41202d36cbda" providerId="AD" clId="Web-{F8D3D0B4-96F5-7FD8-CC0E-ACBAE4712364}" dt="2023-09-11T12:01:37.743" v="45"/>
          <ac:spMkLst>
            <pc:docMk/>
            <pc:sldMk cId="2608324069" sldId="464"/>
            <ac:spMk id="18" creationId="{442A3E4C-151C-44CF-9453-182D4E419A7A}"/>
          </ac:spMkLst>
        </pc:spChg>
      </pc:sldChg>
      <pc:sldChg chg="addSp delSp modSp add replId">
        <pc:chgData name="Sarah KING" userId="S::sking@holytrinitycrawley.org.uk::acccfcba-6669-4e2f-bcd5-41202d36cbda" providerId="AD" clId="Web-{F8D3D0B4-96F5-7FD8-CC0E-ACBAE4712364}" dt="2023-09-11T13:28:37.296" v="66" actId="1076"/>
        <pc:sldMkLst>
          <pc:docMk/>
          <pc:sldMk cId="3198620258" sldId="494"/>
        </pc:sldMkLst>
        <pc:spChg chg="add mod">
          <ac:chgData name="Sarah KING" userId="S::sking@holytrinitycrawley.org.uk::acccfcba-6669-4e2f-bcd5-41202d36cbda" providerId="AD" clId="Web-{F8D3D0B4-96F5-7FD8-CC0E-ACBAE4712364}" dt="2023-09-11T13:28:37.296" v="66" actId="1076"/>
          <ac:spMkLst>
            <pc:docMk/>
            <pc:sldMk cId="3198620258" sldId="494"/>
            <ac:spMk id="7" creationId="{0E546948-6B2B-8273-8708-62C9413A6C0F}"/>
          </ac:spMkLst>
        </pc:spChg>
        <pc:spChg chg="del mod">
          <ac:chgData name="Sarah KING" userId="S::sking@holytrinitycrawley.org.uk::acccfcba-6669-4e2f-bcd5-41202d36cbda" providerId="AD" clId="Web-{F8D3D0B4-96F5-7FD8-CC0E-ACBAE4712364}" dt="2023-09-11T13:28:13.389" v="59"/>
          <ac:spMkLst>
            <pc:docMk/>
            <pc:sldMk cId="3198620258" sldId="494"/>
            <ac:spMk id="12" creationId="{B9C9259F-E823-4D70-B31F-23BCE08F6C53}"/>
          </ac:spMkLst>
        </pc:spChg>
        <pc:picChg chg="add mod">
          <ac:chgData name="Sarah KING" userId="S::sking@holytrinitycrawley.org.uk::acccfcba-6669-4e2f-bcd5-41202d36cbda" providerId="AD" clId="Web-{F8D3D0B4-96F5-7FD8-CC0E-ACBAE4712364}" dt="2023-09-11T13:28:24.952" v="62"/>
          <ac:picMkLst>
            <pc:docMk/>
            <pc:sldMk cId="3198620258" sldId="494"/>
            <ac:picMk id="3" creationId="{03184770-5DE7-99DD-77FB-BCB3E9EDB7F2}"/>
          </ac:picMkLst>
        </pc:picChg>
        <pc:picChg chg="del">
          <ac:chgData name="Sarah KING" userId="S::sking@holytrinitycrawley.org.uk::acccfcba-6669-4e2f-bcd5-41202d36cbda" providerId="AD" clId="Web-{F8D3D0B4-96F5-7FD8-CC0E-ACBAE4712364}" dt="2023-09-11T12:01:57.541" v="50"/>
          <ac:picMkLst>
            <pc:docMk/>
            <pc:sldMk cId="3198620258" sldId="494"/>
            <ac:picMk id="3" creationId="{2F986C9D-5288-4E85-8D66-4D78E68CC052}"/>
          </ac:picMkLst>
        </pc:picChg>
        <pc:picChg chg="mod">
          <ac:chgData name="Sarah KING" userId="S::sking@holytrinitycrawley.org.uk::acccfcba-6669-4e2f-bcd5-41202d36cbda" providerId="AD" clId="Web-{F8D3D0B4-96F5-7FD8-CC0E-ACBAE4712364}" dt="2023-09-11T13:28:09.014" v="56" actId="1076"/>
          <ac:picMkLst>
            <pc:docMk/>
            <pc:sldMk cId="3198620258" sldId="494"/>
            <ac:picMk id="8" creationId="{A30D012B-6E27-44B5-A6D8-F0DEA693C3A9}"/>
          </ac:picMkLst>
        </pc:picChg>
        <pc:picChg chg="del">
          <ac:chgData name="Sarah KING" userId="S::sking@holytrinitycrawley.org.uk::acccfcba-6669-4e2f-bcd5-41202d36cbda" providerId="AD" clId="Web-{F8D3D0B4-96F5-7FD8-CC0E-ACBAE4712364}" dt="2023-09-11T12:01:58.338" v="51"/>
          <ac:picMkLst>
            <pc:docMk/>
            <pc:sldMk cId="3198620258" sldId="494"/>
            <ac:picMk id="9" creationId="{6DB33C01-C955-4EDE-8C5F-91167166A08C}"/>
          </ac:picMkLst>
        </pc:picChg>
        <pc:cxnChg chg="del mod">
          <ac:chgData name="Sarah KING" userId="S::sking@holytrinitycrawley.org.uk::acccfcba-6669-4e2f-bcd5-41202d36cbda" providerId="AD" clId="Web-{F8D3D0B4-96F5-7FD8-CC0E-ACBAE4712364}" dt="2023-09-11T12:01:59.260" v="52"/>
          <ac:cxnSpMkLst>
            <pc:docMk/>
            <pc:sldMk cId="3198620258" sldId="494"/>
            <ac:cxnSpMk id="13" creationId="{41848CFF-AF6A-4F64-8A7C-E2E4896D3AC8}"/>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1137" tIns="45569" rIns="91137" bIns="45569" rtlCol="0"/>
          <a:lstStyle>
            <a:lvl1pPr algn="l">
              <a:defRPr sz="1200">
                <a:latin typeface="Verdana" panose="020B0604030504040204" pitchFamily="34" charset="0"/>
              </a:defRPr>
            </a:lvl1pPr>
          </a:lstStyle>
          <a:p>
            <a:endParaRPr lang="en-GB"/>
          </a:p>
        </p:txBody>
      </p:sp>
      <p:sp>
        <p:nvSpPr>
          <p:cNvPr id="3" name="Date Placeholder 2"/>
          <p:cNvSpPr>
            <a:spLocks noGrp="1"/>
          </p:cNvSpPr>
          <p:nvPr>
            <p:ph type="dt" idx="1"/>
          </p:nvPr>
        </p:nvSpPr>
        <p:spPr>
          <a:xfrm>
            <a:off x="3850444" y="0"/>
            <a:ext cx="2945659" cy="493713"/>
          </a:xfrm>
          <a:prstGeom prst="rect">
            <a:avLst/>
          </a:prstGeom>
        </p:spPr>
        <p:txBody>
          <a:bodyPr vert="horz" lIns="91137" tIns="45569" rIns="91137" bIns="45569" rtlCol="0"/>
          <a:lstStyle>
            <a:lvl1pPr algn="r">
              <a:defRPr sz="1200">
                <a:latin typeface="Verdana" panose="020B0604030504040204" pitchFamily="34" charset="0"/>
              </a:defRPr>
            </a:lvl1pPr>
          </a:lstStyle>
          <a:p>
            <a:fld id="{3BCD74EC-6151-4B2D-AA60-D8BA79399FF4}" type="datetimeFigureOut">
              <a:rPr lang="en-GB" smtClean="0"/>
              <a:pPr/>
              <a:t>19/09/2023</a:t>
            </a:fld>
            <a:endParaRPr lang="en-GB"/>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137" tIns="45569" rIns="91137" bIns="45569" rtlCol="0" anchor="ctr"/>
          <a:lstStyle/>
          <a:p>
            <a:endParaRPr lang="en-GB"/>
          </a:p>
        </p:txBody>
      </p:sp>
      <p:sp>
        <p:nvSpPr>
          <p:cNvPr id="5" name="Notes Placeholder 4"/>
          <p:cNvSpPr>
            <a:spLocks noGrp="1"/>
          </p:cNvSpPr>
          <p:nvPr>
            <p:ph type="body" sz="quarter" idx="3"/>
          </p:nvPr>
        </p:nvSpPr>
        <p:spPr>
          <a:xfrm>
            <a:off x="679768" y="4690270"/>
            <a:ext cx="5438140" cy="4443412"/>
          </a:xfrm>
          <a:prstGeom prst="rect">
            <a:avLst/>
          </a:prstGeom>
        </p:spPr>
        <p:txBody>
          <a:bodyPr vert="horz" lIns="91137" tIns="45569" rIns="91137" bIns="455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8825"/>
            <a:ext cx="2945659" cy="493713"/>
          </a:xfrm>
          <a:prstGeom prst="rect">
            <a:avLst/>
          </a:prstGeom>
        </p:spPr>
        <p:txBody>
          <a:bodyPr vert="horz" lIns="91137" tIns="45569" rIns="91137" bIns="45569" rtlCol="0" anchor="b"/>
          <a:lstStyle>
            <a:lvl1pPr algn="l">
              <a:defRPr sz="1200">
                <a:latin typeface="Verdana" panose="020B0604030504040204" pitchFamily="34" charset="0"/>
              </a:defRPr>
            </a:lvl1pPr>
          </a:lstStyle>
          <a:p>
            <a:endParaRPr lang="en-GB"/>
          </a:p>
        </p:txBody>
      </p:sp>
      <p:sp>
        <p:nvSpPr>
          <p:cNvPr id="7" name="Slide Number Placeholder 6"/>
          <p:cNvSpPr>
            <a:spLocks noGrp="1"/>
          </p:cNvSpPr>
          <p:nvPr>
            <p:ph type="sldNum" sz="quarter" idx="5"/>
          </p:nvPr>
        </p:nvSpPr>
        <p:spPr>
          <a:xfrm>
            <a:off x="3850444" y="9378825"/>
            <a:ext cx="2945659" cy="493713"/>
          </a:xfrm>
          <a:prstGeom prst="rect">
            <a:avLst/>
          </a:prstGeom>
        </p:spPr>
        <p:txBody>
          <a:bodyPr vert="horz" lIns="91137" tIns="45569" rIns="91137" bIns="45569" rtlCol="0" anchor="b"/>
          <a:lstStyle>
            <a:lvl1pPr algn="r">
              <a:defRPr sz="1200">
                <a:latin typeface="Verdana" panose="020B0604030504040204" pitchFamily="34" charset="0"/>
              </a:defRPr>
            </a:lvl1pPr>
          </a:lstStyle>
          <a:p>
            <a:fld id="{A9D00DFD-C259-413A-A215-A6652791356B}" type="slidenum">
              <a:rPr lang="en-GB" smtClean="0"/>
              <a:pPr/>
              <a:t>‹#›</a:t>
            </a:fld>
            <a:endParaRPr lang="en-GB"/>
          </a:p>
        </p:txBody>
      </p:sp>
    </p:spTree>
    <p:extLst>
      <p:ext uri="{BB962C8B-B14F-4D97-AF65-F5344CB8AC3E}">
        <p14:creationId xmlns:p14="http://schemas.microsoft.com/office/powerpoint/2010/main" val="147062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1</a:t>
            </a:fld>
            <a:endParaRPr lang="en-GB"/>
          </a:p>
        </p:txBody>
      </p:sp>
    </p:spTree>
    <p:extLst>
      <p:ext uri="{BB962C8B-B14F-4D97-AF65-F5344CB8AC3E}">
        <p14:creationId xmlns:p14="http://schemas.microsoft.com/office/powerpoint/2010/main" val="4236561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10</a:t>
            </a:fld>
            <a:endParaRPr lang="en-GB"/>
          </a:p>
        </p:txBody>
      </p:sp>
    </p:spTree>
    <p:extLst>
      <p:ext uri="{BB962C8B-B14F-4D97-AF65-F5344CB8AC3E}">
        <p14:creationId xmlns:p14="http://schemas.microsoft.com/office/powerpoint/2010/main" val="916439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11</a:t>
            </a:fld>
            <a:endParaRPr lang="en-GB"/>
          </a:p>
        </p:txBody>
      </p:sp>
    </p:spTree>
    <p:extLst>
      <p:ext uri="{BB962C8B-B14F-4D97-AF65-F5344CB8AC3E}">
        <p14:creationId xmlns:p14="http://schemas.microsoft.com/office/powerpoint/2010/main" val="458589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a:t>
            </a:r>
          </a:p>
          <a:p>
            <a:r>
              <a:rPr lang="en-GB"/>
              <a:t>Sometimes</a:t>
            </a:r>
            <a:r>
              <a:rPr lang="en-GB" baseline="0"/>
              <a:t> it limits how much a student does</a:t>
            </a:r>
          </a:p>
          <a:p>
            <a:r>
              <a:rPr lang="en-GB" baseline="0"/>
              <a:t>When students first log on they complete a test which determines what they start with</a:t>
            </a:r>
          </a:p>
          <a:p>
            <a:r>
              <a:rPr lang="en-GB" baseline="0"/>
              <a:t>End of unit test</a:t>
            </a:r>
          </a:p>
          <a:p>
            <a:r>
              <a:rPr lang="en-GB" baseline="0"/>
              <a:t>Everything they do is logged in detail</a:t>
            </a:r>
          </a:p>
        </p:txBody>
      </p:sp>
      <p:sp>
        <p:nvSpPr>
          <p:cNvPr id="4" name="Slide Number Placeholder 3"/>
          <p:cNvSpPr>
            <a:spLocks noGrp="1"/>
          </p:cNvSpPr>
          <p:nvPr>
            <p:ph type="sldNum" sz="quarter" idx="10"/>
          </p:nvPr>
        </p:nvSpPr>
        <p:spPr/>
        <p:txBody>
          <a:bodyPr/>
          <a:lstStyle/>
          <a:p>
            <a:fld id="{784C4BBD-F228-46E3-AA9F-F904ED32885D}" type="slidenum">
              <a:rPr lang="en-GB" smtClean="0"/>
              <a:t>12</a:t>
            </a:fld>
            <a:endParaRPr lang="en-GB"/>
          </a:p>
        </p:txBody>
      </p:sp>
    </p:spTree>
    <p:extLst>
      <p:ext uri="{BB962C8B-B14F-4D97-AF65-F5344CB8AC3E}">
        <p14:creationId xmlns:p14="http://schemas.microsoft.com/office/powerpoint/2010/main" val="2240230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Progress = what your child</a:t>
            </a:r>
            <a:r>
              <a:rPr lang="en-GB" baseline="0"/>
              <a:t> is currently working at – red – amber –green faces</a:t>
            </a:r>
          </a:p>
          <a:p>
            <a:r>
              <a:rPr lang="en-GB" baseline="0"/>
              <a:t>Words learned</a:t>
            </a:r>
          </a:p>
          <a:p>
            <a:r>
              <a:rPr lang="en-GB" baseline="0"/>
              <a:t>What units covered</a:t>
            </a:r>
          </a:p>
          <a:p>
            <a:r>
              <a:rPr lang="en-GB" baseline="0"/>
              <a:t>Badges and certificates</a:t>
            </a:r>
            <a:endParaRPr lang="en-GB"/>
          </a:p>
        </p:txBody>
      </p:sp>
      <p:sp>
        <p:nvSpPr>
          <p:cNvPr id="4" name="Slide Number Placeholder 3"/>
          <p:cNvSpPr>
            <a:spLocks noGrp="1"/>
          </p:cNvSpPr>
          <p:nvPr>
            <p:ph type="sldNum" sz="quarter" idx="10"/>
          </p:nvPr>
        </p:nvSpPr>
        <p:spPr/>
        <p:txBody>
          <a:bodyPr/>
          <a:lstStyle/>
          <a:p>
            <a:fld id="{784C4BBD-F228-46E3-AA9F-F904ED32885D}" type="slidenum">
              <a:rPr lang="en-GB" smtClean="0"/>
              <a:t>13</a:t>
            </a:fld>
            <a:endParaRPr lang="en-GB"/>
          </a:p>
        </p:txBody>
      </p:sp>
    </p:spTree>
    <p:extLst>
      <p:ext uri="{BB962C8B-B14F-4D97-AF65-F5344CB8AC3E}">
        <p14:creationId xmlns:p14="http://schemas.microsoft.com/office/powerpoint/2010/main" val="1438041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Stress:</a:t>
            </a:r>
            <a:r>
              <a:rPr lang="en-GB" baseline="0"/>
              <a:t> National Literacy Trust impact on wellbeing – boys especially benefit from reading</a:t>
            </a:r>
          </a:p>
          <a:p>
            <a:r>
              <a:rPr lang="en-GB" baseline="0"/>
              <a:t>GCSE high level texts – need to be used to reading whole texts</a:t>
            </a:r>
            <a:endParaRPr lang="en-GB"/>
          </a:p>
        </p:txBody>
      </p:sp>
      <p:sp>
        <p:nvSpPr>
          <p:cNvPr id="4" name="Slide Number Placeholder 3"/>
          <p:cNvSpPr>
            <a:spLocks noGrp="1"/>
          </p:cNvSpPr>
          <p:nvPr>
            <p:ph type="sldNum" sz="quarter" idx="10"/>
          </p:nvPr>
        </p:nvSpPr>
        <p:spPr/>
        <p:txBody>
          <a:bodyPr/>
          <a:lstStyle/>
          <a:p>
            <a:fld id="{784C4BBD-F228-46E3-AA9F-F904ED32885D}" type="slidenum">
              <a:rPr lang="en-GB" smtClean="0"/>
              <a:t>14</a:t>
            </a:fld>
            <a:endParaRPr lang="en-GB"/>
          </a:p>
        </p:txBody>
      </p:sp>
    </p:spTree>
    <p:extLst>
      <p:ext uri="{BB962C8B-B14F-4D97-AF65-F5344CB8AC3E}">
        <p14:creationId xmlns:p14="http://schemas.microsoft.com/office/powerpoint/2010/main" val="2449546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90</a:t>
            </a:r>
            <a:r>
              <a:rPr lang="en-GB" baseline="30000"/>
              <a:t>th</a:t>
            </a:r>
            <a:r>
              <a:rPr lang="en-GB"/>
              <a:t> percentile – do better than 90% of other people – puts in stronger</a:t>
            </a:r>
            <a:r>
              <a:rPr lang="en-GB" baseline="0"/>
              <a:t> position for next steps (exams, college work </a:t>
            </a:r>
            <a:r>
              <a:rPr lang="en-GB" baseline="0" err="1"/>
              <a:t>etc</a:t>
            </a:r>
            <a:r>
              <a:rPr lang="en-GB" baseline="0"/>
              <a:t>)</a:t>
            </a:r>
            <a:endParaRPr lang="en-GB"/>
          </a:p>
        </p:txBody>
      </p:sp>
      <p:sp>
        <p:nvSpPr>
          <p:cNvPr id="4" name="Slide Number Placeholder 3"/>
          <p:cNvSpPr>
            <a:spLocks noGrp="1"/>
          </p:cNvSpPr>
          <p:nvPr>
            <p:ph type="sldNum" sz="quarter" idx="10"/>
          </p:nvPr>
        </p:nvSpPr>
        <p:spPr/>
        <p:txBody>
          <a:bodyPr/>
          <a:lstStyle/>
          <a:p>
            <a:fld id="{A9D00DFD-C259-413A-A215-A6652791356B}" type="slidenum">
              <a:rPr lang="en-GB" smtClean="0"/>
              <a:t>15</a:t>
            </a:fld>
            <a:endParaRPr lang="en-GB"/>
          </a:p>
        </p:txBody>
      </p:sp>
    </p:spTree>
    <p:extLst>
      <p:ext uri="{BB962C8B-B14F-4D97-AF65-F5344CB8AC3E}">
        <p14:creationId xmlns:p14="http://schemas.microsoft.com/office/powerpoint/2010/main" val="2697127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Students with 10 books</a:t>
            </a:r>
            <a:r>
              <a:rPr lang="en-GB" baseline="0"/>
              <a:t> at home more likely to go to university</a:t>
            </a:r>
            <a:endParaRPr lang="en-GB"/>
          </a:p>
        </p:txBody>
      </p:sp>
      <p:sp>
        <p:nvSpPr>
          <p:cNvPr id="4" name="Slide Number Placeholder 3"/>
          <p:cNvSpPr>
            <a:spLocks noGrp="1"/>
          </p:cNvSpPr>
          <p:nvPr>
            <p:ph type="sldNum" sz="quarter" idx="10"/>
          </p:nvPr>
        </p:nvSpPr>
        <p:spPr/>
        <p:txBody>
          <a:bodyPr/>
          <a:lstStyle/>
          <a:p>
            <a:fld id="{A9D00DFD-C259-413A-A215-A6652791356B}" type="slidenum">
              <a:rPr lang="en-GB" smtClean="0"/>
              <a:t>16</a:t>
            </a:fld>
            <a:endParaRPr lang="en-GB"/>
          </a:p>
        </p:txBody>
      </p:sp>
    </p:spTree>
    <p:extLst>
      <p:ext uri="{BB962C8B-B14F-4D97-AF65-F5344CB8AC3E}">
        <p14:creationId xmlns:p14="http://schemas.microsoft.com/office/powerpoint/2010/main" val="775151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4C4BBD-F228-46E3-AA9F-F904ED32885D}" type="slidenum">
              <a:rPr lang="en-GB" smtClean="0"/>
              <a:t>17</a:t>
            </a:fld>
            <a:endParaRPr lang="en-GB"/>
          </a:p>
        </p:txBody>
      </p:sp>
    </p:spTree>
    <p:extLst>
      <p:ext uri="{BB962C8B-B14F-4D97-AF65-F5344CB8AC3E}">
        <p14:creationId xmlns:p14="http://schemas.microsoft.com/office/powerpoint/2010/main" val="1238960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ZPD – lower end is</a:t>
            </a:r>
            <a:r>
              <a:rPr lang="en-GB" baseline="0"/>
              <a:t> easiest; a guide and not a reading age</a:t>
            </a:r>
            <a:endParaRPr lang="en-GB"/>
          </a:p>
        </p:txBody>
      </p:sp>
      <p:sp>
        <p:nvSpPr>
          <p:cNvPr id="4" name="Slide Number Placeholder 3"/>
          <p:cNvSpPr>
            <a:spLocks noGrp="1"/>
          </p:cNvSpPr>
          <p:nvPr>
            <p:ph type="sldNum" sz="quarter" idx="10"/>
          </p:nvPr>
        </p:nvSpPr>
        <p:spPr/>
        <p:txBody>
          <a:bodyPr/>
          <a:lstStyle/>
          <a:p>
            <a:fld id="{784C4BBD-F228-46E3-AA9F-F904ED32885D}" type="slidenum">
              <a:rPr lang="en-GB" smtClean="0"/>
              <a:t>18</a:t>
            </a:fld>
            <a:endParaRPr lang="en-GB"/>
          </a:p>
        </p:txBody>
      </p:sp>
    </p:spTree>
    <p:extLst>
      <p:ext uri="{BB962C8B-B14F-4D97-AF65-F5344CB8AC3E}">
        <p14:creationId xmlns:p14="http://schemas.microsoft.com/office/powerpoint/2010/main" val="3242201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19</a:t>
            </a:fld>
            <a:endParaRPr lang="en-GB"/>
          </a:p>
        </p:txBody>
      </p:sp>
    </p:spTree>
    <p:extLst>
      <p:ext uri="{BB962C8B-B14F-4D97-AF65-F5344CB8AC3E}">
        <p14:creationId xmlns:p14="http://schemas.microsoft.com/office/powerpoint/2010/main" val="377233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2</a:t>
            </a:fld>
            <a:endParaRPr lang="en-GB"/>
          </a:p>
        </p:txBody>
      </p:sp>
    </p:spTree>
    <p:extLst>
      <p:ext uri="{BB962C8B-B14F-4D97-AF65-F5344CB8AC3E}">
        <p14:creationId xmlns:p14="http://schemas.microsoft.com/office/powerpoint/2010/main" val="2269804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Verdana"/>
                <a:ea typeface="Verdana"/>
              </a:rPr>
              <a:t>Year 7: Introduce and develop scientific skills (mixed ability groups).</a:t>
            </a:r>
          </a:p>
          <a:p>
            <a:r>
              <a:rPr lang="en-US" sz="1200">
                <a:latin typeface="Verdana"/>
                <a:ea typeface="Verdana"/>
              </a:rPr>
              <a:t>Year 8: Develop Scientific Understanding      </a:t>
            </a:r>
            <a:endParaRPr lang="en-US" sz="1200">
              <a:latin typeface="Verdana" panose="020B0604030504040204" pitchFamily="34" charset="0"/>
              <a:ea typeface="Verdana" panose="020B0604030504040204" pitchFamily="34" charset="0"/>
            </a:endParaRPr>
          </a:p>
          <a:p>
            <a:r>
              <a:rPr lang="en-US" sz="1200">
                <a:latin typeface="Verdana"/>
                <a:ea typeface="Verdana"/>
              </a:rPr>
              <a:t>(mixed ability groups).</a:t>
            </a:r>
            <a:endParaRPr lang="en-US" sz="1200">
              <a:latin typeface="Verdana" panose="020B0604030504040204" pitchFamily="34" charset="0"/>
              <a:ea typeface="Verdana" panose="020B0604030504040204" pitchFamily="34" charset="0"/>
            </a:endParaRPr>
          </a:p>
          <a:p>
            <a:r>
              <a:rPr lang="en-US" sz="1200">
                <a:latin typeface="Verdana"/>
                <a:ea typeface="Verdana"/>
              </a:rPr>
              <a:t>Year 9:Start Our GCSE course (</a:t>
            </a:r>
            <a:r>
              <a:rPr lang="en-US" sz="1200" b="1">
                <a:latin typeface="Verdana"/>
                <a:ea typeface="Verdana"/>
              </a:rPr>
              <a:t>Top sets</a:t>
            </a:r>
            <a:r>
              <a:rPr lang="en-US" sz="1200">
                <a:latin typeface="Verdana"/>
                <a:ea typeface="Verdana"/>
              </a:rPr>
              <a:t> will be a future </a:t>
            </a:r>
            <a:r>
              <a:rPr lang="en-US" sz="1200" b="1">
                <a:latin typeface="Verdana"/>
                <a:ea typeface="Verdana"/>
              </a:rPr>
              <a:t>Triple Science</a:t>
            </a:r>
            <a:r>
              <a:rPr lang="en-US" sz="1200">
                <a:latin typeface="Verdana"/>
                <a:ea typeface="Verdana"/>
              </a:rPr>
              <a:t> pathway for GCSE) </a:t>
            </a:r>
            <a:endParaRPr lang="en-US" sz="1200">
              <a:latin typeface="Verdana" panose="020B0604030504040204" pitchFamily="34" charset="0"/>
              <a:ea typeface="Verdana" panose="020B0604030504040204" pitchFamily="34" charset="0"/>
            </a:endParaRPr>
          </a:p>
          <a:p>
            <a:r>
              <a:rPr lang="en-US" sz="1200">
                <a:latin typeface="Verdana"/>
                <a:ea typeface="Verdana"/>
              </a:rPr>
              <a:t>Year 10&amp;11: Our Formal GCSE years (We will set all groups)</a:t>
            </a:r>
            <a:endParaRPr lang="en-US" sz="120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A9D00DFD-C259-413A-A215-A6652791356B}" type="slidenum">
              <a:rPr lang="en-GB" smtClean="0"/>
              <a:pPr/>
              <a:t>20</a:t>
            </a:fld>
            <a:endParaRPr lang="en-GB"/>
          </a:p>
        </p:txBody>
      </p:sp>
    </p:spTree>
    <p:extLst>
      <p:ext uri="{BB962C8B-B14F-4D97-AF65-F5344CB8AC3E}">
        <p14:creationId xmlns:p14="http://schemas.microsoft.com/office/powerpoint/2010/main" val="4039558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21</a:t>
            </a:fld>
            <a:endParaRPr lang="en-GB"/>
          </a:p>
        </p:txBody>
      </p:sp>
    </p:spTree>
    <p:extLst>
      <p:ext uri="{BB962C8B-B14F-4D97-AF65-F5344CB8AC3E}">
        <p14:creationId xmlns:p14="http://schemas.microsoft.com/office/powerpoint/2010/main" val="2626760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22</a:t>
            </a:fld>
            <a:endParaRPr lang="en-GB"/>
          </a:p>
        </p:txBody>
      </p:sp>
    </p:spTree>
    <p:extLst>
      <p:ext uri="{BB962C8B-B14F-4D97-AF65-F5344CB8AC3E}">
        <p14:creationId xmlns:p14="http://schemas.microsoft.com/office/powerpoint/2010/main" val="4035701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23</a:t>
            </a:fld>
            <a:endParaRPr lang="en-GB"/>
          </a:p>
        </p:txBody>
      </p:sp>
    </p:spTree>
    <p:extLst>
      <p:ext uri="{BB962C8B-B14F-4D97-AF65-F5344CB8AC3E}">
        <p14:creationId xmlns:p14="http://schemas.microsoft.com/office/powerpoint/2010/main" val="911538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24</a:t>
            </a:fld>
            <a:endParaRPr lang="en-GB"/>
          </a:p>
        </p:txBody>
      </p:sp>
    </p:spTree>
    <p:extLst>
      <p:ext uri="{BB962C8B-B14F-4D97-AF65-F5344CB8AC3E}">
        <p14:creationId xmlns:p14="http://schemas.microsoft.com/office/powerpoint/2010/main" val="21567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25</a:t>
            </a:fld>
            <a:endParaRPr lang="en-GB"/>
          </a:p>
        </p:txBody>
      </p:sp>
    </p:spTree>
    <p:extLst>
      <p:ext uri="{BB962C8B-B14F-4D97-AF65-F5344CB8AC3E}">
        <p14:creationId xmlns:p14="http://schemas.microsoft.com/office/powerpoint/2010/main" val="708179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26</a:t>
            </a:fld>
            <a:endParaRPr lang="en-GB"/>
          </a:p>
        </p:txBody>
      </p:sp>
    </p:spTree>
    <p:extLst>
      <p:ext uri="{BB962C8B-B14F-4D97-AF65-F5344CB8AC3E}">
        <p14:creationId xmlns:p14="http://schemas.microsoft.com/office/powerpoint/2010/main" val="2374221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27</a:t>
            </a:fld>
            <a:endParaRPr lang="en-GB"/>
          </a:p>
        </p:txBody>
      </p:sp>
    </p:spTree>
    <p:extLst>
      <p:ext uri="{BB962C8B-B14F-4D97-AF65-F5344CB8AC3E}">
        <p14:creationId xmlns:p14="http://schemas.microsoft.com/office/powerpoint/2010/main" val="405900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28</a:t>
            </a:fld>
            <a:endParaRPr lang="en-GB"/>
          </a:p>
        </p:txBody>
      </p:sp>
    </p:spTree>
    <p:extLst>
      <p:ext uri="{BB962C8B-B14F-4D97-AF65-F5344CB8AC3E}">
        <p14:creationId xmlns:p14="http://schemas.microsoft.com/office/powerpoint/2010/main" val="2817566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29</a:t>
            </a:fld>
            <a:endParaRPr lang="en-GB"/>
          </a:p>
        </p:txBody>
      </p:sp>
    </p:spTree>
    <p:extLst>
      <p:ext uri="{BB962C8B-B14F-4D97-AF65-F5344CB8AC3E}">
        <p14:creationId xmlns:p14="http://schemas.microsoft.com/office/powerpoint/2010/main" val="144863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3</a:t>
            </a:fld>
            <a:endParaRPr lang="en-GB"/>
          </a:p>
        </p:txBody>
      </p:sp>
    </p:spTree>
    <p:extLst>
      <p:ext uri="{BB962C8B-B14F-4D97-AF65-F5344CB8AC3E}">
        <p14:creationId xmlns:p14="http://schemas.microsoft.com/office/powerpoint/2010/main" val="254036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30</a:t>
            </a:fld>
            <a:endParaRPr lang="en-GB"/>
          </a:p>
        </p:txBody>
      </p:sp>
    </p:spTree>
    <p:extLst>
      <p:ext uri="{BB962C8B-B14F-4D97-AF65-F5344CB8AC3E}">
        <p14:creationId xmlns:p14="http://schemas.microsoft.com/office/powerpoint/2010/main" val="1457734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31</a:t>
            </a:fld>
            <a:endParaRPr lang="en-GB"/>
          </a:p>
        </p:txBody>
      </p:sp>
    </p:spTree>
    <p:extLst>
      <p:ext uri="{BB962C8B-B14F-4D97-AF65-F5344CB8AC3E}">
        <p14:creationId xmlns:p14="http://schemas.microsoft.com/office/powerpoint/2010/main" val="751370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32</a:t>
            </a:fld>
            <a:endParaRPr lang="en-GB"/>
          </a:p>
        </p:txBody>
      </p:sp>
    </p:spTree>
    <p:extLst>
      <p:ext uri="{BB962C8B-B14F-4D97-AF65-F5344CB8AC3E}">
        <p14:creationId xmlns:p14="http://schemas.microsoft.com/office/powerpoint/2010/main" val="5405189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35</a:t>
            </a:fld>
            <a:endParaRPr lang="en-GB"/>
          </a:p>
        </p:txBody>
      </p:sp>
    </p:spTree>
    <p:extLst>
      <p:ext uri="{BB962C8B-B14F-4D97-AF65-F5344CB8AC3E}">
        <p14:creationId xmlns:p14="http://schemas.microsoft.com/office/powerpoint/2010/main" val="3584734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36</a:t>
            </a:fld>
            <a:endParaRPr lang="en-GB"/>
          </a:p>
        </p:txBody>
      </p:sp>
    </p:spTree>
    <p:extLst>
      <p:ext uri="{BB962C8B-B14F-4D97-AF65-F5344CB8AC3E}">
        <p14:creationId xmlns:p14="http://schemas.microsoft.com/office/powerpoint/2010/main" val="2461110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37</a:t>
            </a:fld>
            <a:endParaRPr lang="en-GB"/>
          </a:p>
        </p:txBody>
      </p:sp>
    </p:spTree>
    <p:extLst>
      <p:ext uri="{BB962C8B-B14F-4D97-AF65-F5344CB8AC3E}">
        <p14:creationId xmlns:p14="http://schemas.microsoft.com/office/powerpoint/2010/main" val="18282009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38</a:t>
            </a:fld>
            <a:endParaRPr lang="en-GB"/>
          </a:p>
        </p:txBody>
      </p:sp>
    </p:spTree>
    <p:extLst>
      <p:ext uri="{BB962C8B-B14F-4D97-AF65-F5344CB8AC3E}">
        <p14:creationId xmlns:p14="http://schemas.microsoft.com/office/powerpoint/2010/main" val="3553312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39</a:t>
            </a:fld>
            <a:endParaRPr lang="en-GB"/>
          </a:p>
        </p:txBody>
      </p:sp>
    </p:spTree>
    <p:extLst>
      <p:ext uri="{BB962C8B-B14F-4D97-AF65-F5344CB8AC3E}">
        <p14:creationId xmlns:p14="http://schemas.microsoft.com/office/powerpoint/2010/main" val="2969188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40</a:t>
            </a:fld>
            <a:endParaRPr lang="en-GB"/>
          </a:p>
        </p:txBody>
      </p:sp>
    </p:spTree>
    <p:extLst>
      <p:ext uri="{BB962C8B-B14F-4D97-AF65-F5344CB8AC3E}">
        <p14:creationId xmlns:p14="http://schemas.microsoft.com/office/powerpoint/2010/main" val="29803453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41</a:t>
            </a:fld>
            <a:endParaRPr lang="en-GB"/>
          </a:p>
        </p:txBody>
      </p:sp>
    </p:spTree>
    <p:extLst>
      <p:ext uri="{BB962C8B-B14F-4D97-AF65-F5344CB8AC3E}">
        <p14:creationId xmlns:p14="http://schemas.microsoft.com/office/powerpoint/2010/main" val="233895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4</a:t>
            </a:fld>
            <a:endParaRPr lang="en-GB"/>
          </a:p>
        </p:txBody>
      </p:sp>
    </p:spTree>
    <p:extLst>
      <p:ext uri="{BB962C8B-B14F-4D97-AF65-F5344CB8AC3E}">
        <p14:creationId xmlns:p14="http://schemas.microsoft.com/office/powerpoint/2010/main" val="3820002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42</a:t>
            </a:fld>
            <a:endParaRPr lang="en-GB"/>
          </a:p>
        </p:txBody>
      </p:sp>
    </p:spTree>
    <p:extLst>
      <p:ext uri="{BB962C8B-B14F-4D97-AF65-F5344CB8AC3E}">
        <p14:creationId xmlns:p14="http://schemas.microsoft.com/office/powerpoint/2010/main" val="3276798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43</a:t>
            </a:fld>
            <a:endParaRPr lang="en-GB"/>
          </a:p>
        </p:txBody>
      </p:sp>
    </p:spTree>
    <p:extLst>
      <p:ext uri="{BB962C8B-B14F-4D97-AF65-F5344CB8AC3E}">
        <p14:creationId xmlns:p14="http://schemas.microsoft.com/office/powerpoint/2010/main" val="21236218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44</a:t>
            </a:fld>
            <a:endParaRPr lang="en-GB"/>
          </a:p>
        </p:txBody>
      </p:sp>
    </p:spTree>
    <p:extLst>
      <p:ext uri="{BB962C8B-B14F-4D97-AF65-F5344CB8AC3E}">
        <p14:creationId xmlns:p14="http://schemas.microsoft.com/office/powerpoint/2010/main" val="33214922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45</a:t>
            </a:fld>
            <a:endParaRPr lang="en-GB"/>
          </a:p>
        </p:txBody>
      </p:sp>
    </p:spTree>
    <p:extLst>
      <p:ext uri="{BB962C8B-B14F-4D97-AF65-F5344CB8AC3E}">
        <p14:creationId xmlns:p14="http://schemas.microsoft.com/office/powerpoint/2010/main" val="24327638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46</a:t>
            </a:fld>
            <a:endParaRPr lang="en-GB"/>
          </a:p>
        </p:txBody>
      </p:sp>
    </p:spTree>
    <p:extLst>
      <p:ext uri="{BB962C8B-B14F-4D97-AF65-F5344CB8AC3E}">
        <p14:creationId xmlns:p14="http://schemas.microsoft.com/office/powerpoint/2010/main" val="9681811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47</a:t>
            </a:fld>
            <a:endParaRPr lang="en-GB"/>
          </a:p>
        </p:txBody>
      </p:sp>
    </p:spTree>
    <p:extLst>
      <p:ext uri="{BB962C8B-B14F-4D97-AF65-F5344CB8AC3E}">
        <p14:creationId xmlns:p14="http://schemas.microsoft.com/office/powerpoint/2010/main" val="13985531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48</a:t>
            </a:fld>
            <a:endParaRPr lang="en-GB"/>
          </a:p>
        </p:txBody>
      </p:sp>
    </p:spTree>
    <p:extLst>
      <p:ext uri="{BB962C8B-B14F-4D97-AF65-F5344CB8AC3E}">
        <p14:creationId xmlns:p14="http://schemas.microsoft.com/office/powerpoint/2010/main" val="15614807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50</a:t>
            </a:fld>
            <a:endParaRPr lang="en-GB"/>
          </a:p>
        </p:txBody>
      </p:sp>
    </p:spTree>
    <p:extLst>
      <p:ext uri="{BB962C8B-B14F-4D97-AF65-F5344CB8AC3E}">
        <p14:creationId xmlns:p14="http://schemas.microsoft.com/office/powerpoint/2010/main" val="18158076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57</a:t>
            </a:fld>
            <a:endParaRPr lang="en-GB"/>
          </a:p>
        </p:txBody>
      </p:sp>
    </p:spTree>
    <p:extLst>
      <p:ext uri="{BB962C8B-B14F-4D97-AF65-F5344CB8AC3E}">
        <p14:creationId xmlns:p14="http://schemas.microsoft.com/office/powerpoint/2010/main" val="2794000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5</a:t>
            </a:fld>
            <a:endParaRPr lang="en-GB"/>
          </a:p>
        </p:txBody>
      </p:sp>
    </p:spTree>
    <p:extLst>
      <p:ext uri="{BB962C8B-B14F-4D97-AF65-F5344CB8AC3E}">
        <p14:creationId xmlns:p14="http://schemas.microsoft.com/office/powerpoint/2010/main" val="4126634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6</a:t>
            </a:fld>
            <a:endParaRPr lang="en-GB"/>
          </a:p>
        </p:txBody>
      </p:sp>
    </p:spTree>
    <p:extLst>
      <p:ext uri="{BB962C8B-B14F-4D97-AF65-F5344CB8AC3E}">
        <p14:creationId xmlns:p14="http://schemas.microsoft.com/office/powerpoint/2010/main" val="1411668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7</a:t>
            </a:fld>
            <a:endParaRPr lang="en-GB"/>
          </a:p>
        </p:txBody>
      </p:sp>
    </p:spTree>
    <p:extLst>
      <p:ext uri="{BB962C8B-B14F-4D97-AF65-F5344CB8AC3E}">
        <p14:creationId xmlns:p14="http://schemas.microsoft.com/office/powerpoint/2010/main" val="1887970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8</a:t>
            </a:fld>
            <a:endParaRPr lang="en-GB"/>
          </a:p>
        </p:txBody>
      </p:sp>
    </p:spTree>
    <p:extLst>
      <p:ext uri="{BB962C8B-B14F-4D97-AF65-F5344CB8AC3E}">
        <p14:creationId xmlns:p14="http://schemas.microsoft.com/office/powerpoint/2010/main" val="2537029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0DFD-C259-413A-A215-A6652791356B}" type="slidenum">
              <a:rPr lang="en-GB" smtClean="0"/>
              <a:pPr/>
              <a:t>9</a:t>
            </a:fld>
            <a:endParaRPr lang="en-GB"/>
          </a:p>
        </p:txBody>
      </p:sp>
    </p:spTree>
    <p:extLst>
      <p:ext uri="{BB962C8B-B14F-4D97-AF65-F5344CB8AC3E}">
        <p14:creationId xmlns:p14="http://schemas.microsoft.com/office/powerpoint/2010/main" val="126540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1"/>
                </a:solidFill>
                <a:effectLst>
                  <a:outerShdw blurRad="38100" dist="25400" dir="5400000" algn="tl" rotWithShape="0">
                    <a:srgbClr val="000000">
                      <a:alpha val="43000"/>
                    </a:srgbClr>
                  </a:outerShdw>
                </a:effectLst>
                <a:latin typeface="Verdana" panose="020B0604030504040204" pitchFamily="34" charset="0"/>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00C4C09-6C90-4B82-B3E2-94313FDCFCC5}" type="datetimeFigureOut">
              <a:rPr lang="en-GB" smtClean="0"/>
              <a:t>19/09/2023</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473533A7-D1DE-40B0-9A66-75198D0FBACE}"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0C4C09-6C90-4B82-B3E2-94313FDCFCC5}"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3533A7-D1DE-40B0-9A66-75198D0FBAC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0C4C09-6C90-4B82-B3E2-94313FDCFCC5}"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3533A7-D1DE-40B0-9A66-75198D0FBACE}"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1"/>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00C4C09-6C90-4B82-B3E2-94313FDCFCC5}" type="datetimeFigureOut">
              <a:rPr lang="en-GB" smtClean="0"/>
              <a:t>19/09/2023</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473533A7-D1DE-40B0-9A66-75198D0FBACE}"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0C4C09-6C90-4B82-B3E2-94313FDCFCC5}"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3533A7-D1DE-40B0-9A66-75198D0FBACE}" type="slidenum">
              <a:rPr lang="en-GB" smtClean="0"/>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00C4C09-6C90-4B82-B3E2-94313FDCFCC5}"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3533A7-D1DE-40B0-9A66-75198D0FBACE}"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00C4C09-6C90-4B82-B3E2-94313FDCFCC5}" type="datetimeFigureOut">
              <a:rPr lang="en-GB" smtClean="0"/>
              <a:t>19/09/2023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3533A7-D1DE-40B0-9A66-75198D0FBACE}" type="slidenum">
              <a:rPr lang="en-GB" smtClean="0"/>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00C4C09-6C90-4B82-B3E2-94313FDCFCC5}" type="datetimeFigureOut">
              <a:rPr lang="en-GB" smtClean="0"/>
              <a:t>19/09/2023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3533A7-D1DE-40B0-9A66-75198D0FBACE}" type="slidenum">
              <a:rPr lang="en-GB" smtClean="0"/>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00C4C09-6C90-4B82-B3E2-94313FDCFCC5}" type="datetimeFigureOut">
              <a:rPr lang="en-GB" smtClean="0"/>
              <a:t>19/09/2023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3533A7-D1DE-40B0-9A66-75198D0FBACE}" type="slidenum">
              <a:rPr lang="en-GB" smtClean="0"/>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0C4C09-6C90-4B82-B3E2-94313FDCFCC5}" type="datetimeFigureOut">
              <a:rPr lang="en-GB" smtClean="0"/>
              <a:t>19/09/2023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3533A7-D1DE-40B0-9A66-75198D0FBACE}" type="slidenum">
              <a:rPr lang="en-GB" smtClean="0"/>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00C4C09-6C90-4B82-B3E2-94313FDCFCC5}" type="datetimeFigureOut">
              <a:rPr lang="en-GB" smtClean="0"/>
              <a:t>19/09/2023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3533A7-D1DE-40B0-9A66-75198D0FBAC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0C4C09-6C90-4B82-B3E2-94313FDCFCC5}"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3533A7-D1DE-40B0-9A66-75198D0FBACE}"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00C4C09-6C90-4B82-B3E2-94313FDCFCC5}" type="datetimeFigureOut">
              <a:rPr lang="en-GB" smtClean="0"/>
              <a:t>19/09/2023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473533A7-D1DE-40B0-9A66-75198D0FBACE}"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0C4C09-6C90-4B82-B3E2-94313FDCFCC5}"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3533A7-D1DE-40B0-9A66-75198D0FBACE}" type="slidenum">
              <a:rPr lang="en-GB" smtClean="0"/>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0C4C09-6C90-4B82-B3E2-94313FDCFCC5}"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3533A7-D1DE-40B0-9A66-75198D0FBACE}" type="slidenum">
              <a:rPr lang="en-GB" smtClean="0"/>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83334E-6B22-41F0-A779-492813C98992}"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ECA16A-A4A3-46DE-A94E-3799D62622E1}" type="slidenum">
              <a:rPr lang="en-GB" smtClean="0"/>
              <a:t>‹#›</a:t>
            </a:fld>
            <a:endParaRPr lang="en-GB"/>
          </a:p>
        </p:txBody>
      </p:sp>
    </p:spTree>
    <p:extLst>
      <p:ext uri="{BB962C8B-B14F-4D97-AF65-F5344CB8AC3E}">
        <p14:creationId xmlns:p14="http://schemas.microsoft.com/office/powerpoint/2010/main" val="388595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83334E-6B22-41F0-A779-492813C98992}"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ECA16A-A4A3-46DE-A94E-3799D62622E1}" type="slidenum">
              <a:rPr lang="en-GB" smtClean="0"/>
              <a:t>‹#›</a:t>
            </a:fld>
            <a:endParaRPr lang="en-GB"/>
          </a:p>
        </p:txBody>
      </p:sp>
    </p:spTree>
    <p:extLst>
      <p:ext uri="{BB962C8B-B14F-4D97-AF65-F5344CB8AC3E}">
        <p14:creationId xmlns:p14="http://schemas.microsoft.com/office/powerpoint/2010/main" val="2063959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83334E-6B22-41F0-A779-492813C98992}"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ECA16A-A4A3-46DE-A94E-3799D62622E1}" type="slidenum">
              <a:rPr lang="en-GB" smtClean="0"/>
              <a:t>‹#›</a:t>
            </a:fld>
            <a:endParaRPr lang="en-GB"/>
          </a:p>
        </p:txBody>
      </p:sp>
    </p:spTree>
    <p:extLst>
      <p:ext uri="{BB962C8B-B14F-4D97-AF65-F5344CB8AC3E}">
        <p14:creationId xmlns:p14="http://schemas.microsoft.com/office/powerpoint/2010/main" val="4007496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83334E-6B22-41F0-A779-492813C98992}" type="datetimeFigureOut">
              <a:rPr lang="en-GB" smtClean="0"/>
              <a:t>19/09/2023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ECA16A-A4A3-46DE-A94E-3799D62622E1}" type="slidenum">
              <a:rPr lang="en-GB" smtClean="0"/>
              <a:t>‹#›</a:t>
            </a:fld>
            <a:endParaRPr lang="en-GB"/>
          </a:p>
        </p:txBody>
      </p:sp>
    </p:spTree>
    <p:extLst>
      <p:ext uri="{BB962C8B-B14F-4D97-AF65-F5344CB8AC3E}">
        <p14:creationId xmlns:p14="http://schemas.microsoft.com/office/powerpoint/2010/main" val="949155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83334E-6B22-41F0-A779-492813C98992}" type="datetimeFigureOut">
              <a:rPr lang="en-GB" smtClean="0"/>
              <a:t>19/09/2023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ECA16A-A4A3-46DE-A94E-3799D62622E1}" type="slidenum">
              <a:rPr lang="en-GB" smtClean="0"/>
              <a:t>‹#›</a:t>
            </a:fld>
            <a:endParaRPr lang="en-GB"/>
          </a:p>
        </p:txBody>
      </p:sp>
    </p:spTree>
    <p:extLst>
      <p:ext uri="{BB962C8B-B14F-4D97-AF65-F5344CB8AC3E}">
        <p14:creationId xmlns:p14="http://schemas.microsoft.com/office/powerpoint/2010/main" val="2813758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83334E-6B22-41F0-A779-492813C98992}" type="datetimeFigureOut">
              <a:rPr lang="en-GB" smtClean="0"/>
              <a:t>19/09/2023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ECA16A-A4A3-46DE-A94E-3799D62622E1}" type="slidenum">
              <a:rPr lang="en-GB" smtClean="0"/>
              <a:t>‹#›</a:t>
            </a:fld>
            <a:endParaRPr lang="en-GB"/>
          </a:p>
        </p:txBody>
      </p:sp>
    </p:spTree>
    <p:extLst>
      <p:ext uri="{BB962C8B-B14F-4D97-AF65-F5344CB8AC3E}">
        <p14:creationId xmlns:p14="http://schemas.microsoft.com/office/powerpoint/2010/main" val="1335662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3334E-6B22-41F0-A779-492813C98992}" type="datetimeFigureOut">
              <a:rPr lang="en-GB" smtClean="0"/>
              <a:t>19/09/2023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ECA16A-A4A3-46DE-A94E-3799D62622E1}" type="slidenum">
              <a:rPr lang="en-GB" smtClean="0"/>
              <a:t>‹#›</a:t>
            </a:fld>
            <a:endParaRPr lang="en-GB"/>
          </a:p>
        </p:txBody>
      </p:sp>
    </p:spTree>
    <p:extLst>
      <p:ext uri="{BB962C8B-B14F-4D97-AF65-F5344CB8AC3E}">
        <p14:creationId xmlns:p14="http://schemas.microsoft.com/office/powerpoint/2010/main" val="209772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Verdana" panose="020B0604030504040204" pitchFamily="34" charset="0"/>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00C4C09-6C90-4B82-B3E2-94313FDCFCC5}"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3533A7-D1DE-40B0-9A66-75198D0FBACE}"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83334E-6B22-41F0-A779-492813C98992}" type="datetimeFigureOut">
              <a:rPr lang="en-GB" smtClean="0"/>
              <a:t>19/09/2023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ECA16A-A4A3-46DE-A94E-3799D62622E1}" type="slidenum">
              <a:rPr lang="en-GB" smtClean="0"/>
              <a:t>‹#›</a:t>
            </a:fld>
            <a:endParaRPr lang="en-GB"/>
          </a:p>
        </p:txBody>
      </p:sp>
    </p:spTree>
    <p:extLst>
      <p:ext uri="{BB962C8B-B14F-4D97-AF65-F5344CB8AC3E}">
        <p14:creationId xmlns:p14="http://schemas.microsoft.com/office/powerpoint/2010/main" val="2402988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83334E-6B22-41F0-A779-492813C98992}" type="datetimeFigureOut">
              <a:rPr lang="en-GB" smtClean="0"/>
              <a:t>19/09/2023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ECA16A-A4A3-46DE-A94E-3799D62622E1}" type="slidenum">
              <a:rPr lang="en-GB" smtClean="0"/>
              <a:t>‹#›</a:t>
            </a:fld>
            <a:endParaRPr lang="en-GB"/>
          </a:p>
        </p:txBody>
      </p:sp>
    </p:spTree>
    <p:extLst>
      <p:ext uri="{BB962C8B-B14F-4D97-AF65-F5344CB8AC3E}">
        <p14:creationId xmlns:p14="http://schemas.microsoft.com/office/powerpoint/2010/main" val="3598416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83334E-6B22-41F0-A779-492813C98992}"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ECA16A-A4A3-46DE-A94E-3799D62622E1}" type="slidenum">
              <a:rPr lang="en-GB" smtClean="0"/>
              <a:t>‹#›</a:t>
            </a:fld>
            <a:endParaRPr lang="en-GB"/>
          </a:p>
        </p:txBody>
      </p:sp>
    </p:spTree>
    <p:extLst>
      <p:ext uri="{BB962C8B-B14F-4D97-AF65-F5344CB8AC3E}">
        <p14:creationId xmlns:p14="http://schemas.microsoft.com/office/powerpoint/2010/main" val="3822926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83334E-6B22-41F0-A779-492813C98992}"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ECA16A-A4A3-46DE-A94E-3799D62622E1}" type="slidenum">
              <a:rPr lang="en-GB" smtClean="0"/>
              <a:t>‹#›</a:t>
            </a:fld>
            <a:endParaRPr lang="en-GB"/>
          </a:p>
        </p:txBody>
      </p:sp>
    </p:spTree>
    <p:extLst>
      <p:ext uri="{BB962C8B-B14F-4D97-AF65-F5344CB8AC3E}">
        <p14:creationId xmlns:p14="http://schemas.microsoft.com/office/powerpoint/2010/main" val="40456714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143000" y="1122363"/>
            <a:ext cx="6858000" cy="2387600"/>
          </a:xfrm>
        </p:spPr>
        <p:txBody>
          <a:bodyPr anchor="b"/>
          <a:lstStyle>
            <a:lvl1pPr algn="ctr">
              <a:defRPr sz="4050"/>
            </a:lvl1pPr>
          </a:lstStyle>
          <a:p>
            <a:r>
              <a:rPr lang="en-US"/>
              <a:t>Click to edit Master title style</a:t>
            </a:r>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9/19/2023</a:t>
            </a:fld>
            <a:endParaRPr lang="en-US"/>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84217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9/19/2023</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9473037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582930" y="1709739"/>
            <a:ext cx="7927658" cy="2758895"/>
          </a:xfrm>
        </p:spPr>
        <p:txBody>
          <a:bodyPr anchor="b">
            <a:normAutofit/>
          </a:bodyPr>
          <a:lstStyle>
            <a:lvl1pPr>
              <a:defRPr sz="4050"/>
            </a:lvl1pPr>
          </a:lstStyle>
          <a:p>
            <a:r>
              <a:rPr lang="en-US"/>
              <a:t>Click to edit Master title style</a:t>
            </a:r>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582930" y="4589464"/>
            <a:ext cx="7927658" cy="1500187"/>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9/19/2023</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5772877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582930" y="1825625"/>
            <a:ext cx="39319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9/19/2023</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025593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582930" y="365126"/>
            <a:ext cx="793361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582931" y="1801813"/>
            <a:ext cx="3915251" cy="93503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582931" y="2825750"/>
            <a:ext cx="3915251"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4629150" y="1801813"/>
            <a:ext cx="3887391" cy="93503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4629150" y="2825750"/>
            <a:ext cx="3887391"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9/19/2023</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44675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582930" y="365126"/>
            <a:ext cx="7994333"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9/19/2023</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46315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00C4C09-6C90-4B82-B3E2-94313FDCFCC5}" type="datetimeFigureOut">
              <a:rPr lang="en-GB" smtClean="0"/>
              <a:t>19/09/2023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3533A7-D1DE-40B0-9A66-75198D0FBACE}" type="slidenum">
              <a:rPr lang="en-GB" smtClean="0"/>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9/19/2023</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8534172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582930" y="457200"/>
            <a:ext cx="2996089" cy="2501900"/>
          </a:xfrm>
        </p:spPr>
        <p:txBody>
          <a:bodyPr anchor="b">
            <a:norm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3887391" y="457201"/>
            <a:ext cx="4629150" cy="5403850"/>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582930" y="3092451"/>
            <a:ext cx="2996089" cy="2776537"/>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9/19/2023</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87765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582930" y="457200"/>
            <a:ext cx="2996089" cy="2505456"/>
          </a:xfrm>
        </p:spPr>
        <p:txBody>
          <a:bodyPr anchor="b"/>
          <a:lstStyle>
            <a:lvl1pPr>
              <a:defRPr sz="3000"/>
            </a:lvl1pPr>
          </a:lstStyle>
          <a:p>
            <a:r>
              <a:rPr lang="en-US"/>
              <a:t>Click to edit Master title style</a:t>
            </a:r>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582930" y="3081275"/>
            <a:ext cx="2996089" cy="2779776"/>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9/19/2023</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752458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9/19/2023</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8582794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9/19/2023</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3399695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00C4C09-6C90-4B82-B3E2-94313FDCFCC5}" type="datetimeFigureOut">
              <a:rPr lang="en-GB" smtClean="0"/>
              <a:t>19/09/2023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3533A7-D1DE-40B0-9A66-75198D0FBACE}" type="slidenum">
              <a:rPr lang="en-GB" smtClean="0"/>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Verdana" panose="020B0604030504040204" pitchFamily="34" charset="0"/>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00C4C09-6C90-4B82-B3E2-94313FDCFCC5}" type="datetimeFigureOut">
              <a:rPr lang="en-GB" smtClean="0"/>
              <a:t>19/09/2023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3533A7-D1DE-40B0-9A66-75198D0FBAC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0C4C09-6C90-4B82-B3E2-94313FDCFCC5}" type="datetimeFigureOut">
              <a:rPr lang="en-GB" smtClean="0"/>
              <a:t>19/09/2023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3533A7-D1DE-40B0-9A66-75198D0FBAC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Verdana" panose="020B0604030504040204" pitchFamily="34" charset="0"/>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00C4C09-6C90-4B82-B3E2-94313FDCFCC5}" type="datetimeFigureOut">
              <a:rPr lang="en-GB" smtClean="0"/>
              <a:t>19/09/2023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3533A7-D1DE-40B0-9A66-75198D0FBAC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latin typeface="Verdana" panose="020B0604030504040204" pitchFamily="34" charset="0"/>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latin typeface="Verdana" panose="020B0604030504040204" pitchFamily="34" charset="0"/>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00C4C09-6C90-4B82-B3E2-94313FDCFCC5}" type="datetimeFigureOut">
              <a:rPr lang="en-GB" smtClean="0"/>
              <a:t>19/09/2023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473533A7-D1DE-40B0-9A66-75198D0FBACE}"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Verdana" panose="020B0604030504040204" pitchFamily="34" charset="0"/>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Verdana" panose="020B060403050404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accent1">
                <a:lumMod val="75000"/>
              </a:schemeClr>
            </a:gs>
            <a:gs pos="50000">
              <a:schemeClr val="accent1">
                <a:tint val="44500"/>
                <a:satMod val="160000"/>
                <a:lumMod val="50000"/>
                <a:lumOff val="5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Verdana" panose="020B0604030504040204" pitchFamily="34" charset="0"/>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Verdana" panose="020B0604030504040204" pitchFamily="34" charset="0"/>
              <a:ea typeface="+mn-ea"/>
              <a:cs typeface="+mn-cs"/>
            </a:endParaRPr>
          </a:p>
        </p:txBody>
      </p:sp>
      <p:sp>
        <p:nvSpPr>
          <p:cNvPr id="9" name="Title Placeholder 8"/>
          <p:cNvSpPr>
            <a:spLocks noGrp="1"/>
          </p:cNvSpPr>
          <p:nvPr>
            <p:ph type="title"/>
          </p:nvPr>
        </p:nvSpPr>
        <p:spPr>
          <a:xfrm>
            <a:off x="457200" y="704088"/>
            <a:ext cx="8229600" cy="1143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lvl="0" algn="r"/>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Verdana" panose="020B0604030504040204" pitchFamily="34" charset="0"/>
              </a:defRPr>
            </a:lvl1pPr>
          </a:lstStyle>
          <a:p>
            <a:fld id="{100C4C09-6C90-4B82-B3E2-94313FDCFCC5}" type="datetimeFigureOut">
              <a:rPr lang="en-GB" smtClean="0"/>
              <a:pPr/>
              <a:t>19/09/2023</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Verdana" panose="020B0604030504040204" pitchFamily="34" charset="0"/>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Verdana" panose="020B0604030504040204" pitchFamily="34" charset="0"/>
              </a:defRPr>
            </a:lvl1pPr>
          </a:lstStyle>
          <a:p>
            <a:fld id="{473533A7-D1DE-40B0-9A66-75198D0FBACE}"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latin typeface="Verdana" panose="020B0604030504040204"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latin typeface="Verdana" panose="020B0604030504040204" pitchFamily="34" charset="0"/>
              </a:endParaRPr>
            </a:p>
          </p:txBody>
        </p:sp>
      </p:grpSp>
      <p:pic>
        <p:nvPicPr>
          <p:cNvPr id="14" name="Picture 13"/>
          <p:cNvPicPr/>
          <p:nvPr userDrawn="1"/>
        </p:nvPicPr>
        <p:blipFill>
          <a:blip r:embed="rId13" cstate="print">
            <a:lum contrast="22000"/>
            <a:extLst>
              <a:ext uri="{28A0092B-C50C-407E-A947-70E740481C1C}">
                <a14:useLocalDpi xmlns:a14="http://schemas.microsoft.com/office/drawing/2010/main" val="0"/>
              </a:ext>
            </a:extLst>
          </a:blip>
          <a:stretch>
            <a:fillRect/>
          </a:stretch>
        </p:blipFill>
        <p:spPr bwMode="auto">
          <a:xfrm>
            <a:off x="8063880" y="0"/>
            <a:ext cx="1080120" cy="1224136"/>
          </a:xfrm>
          <a:prstGeom prst="rect">
            <a:avLst/>
          </a:prstGeom>
          <a:noFill/>
        </p:spPr>
      </p:pic>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eaLnBrk="1" latinLnBrk="0" hangingPunct="1">
        <a:spcBef>
          <a:spcPct val="0"/>
        </a:spcBef>
        <a:buNone/>
        <a:defRPr kumimoji="0" lang="en-US" sz="4800" b="1" kern="1200">
          <a:ln>
            <a:noFill/>
          </a:ln>
          <a:solidFill>
            <a:schemeClr val="bg1"/>
          </a:solidFill>
          <a:effectLst>
            <a:outerShdw blurRad="38100" dist="25400" dir="5400000" algn="tl" rotWithShape="0">
              <a:srgbClr val="000000">
                <a:alpha val="43000"/>
              </a:srgbClr>
            </a:outerShdw>
          </a:effectLst>
          <a:latin typeface="Verdana" panose="020B0604030504040204" pitchFamily="34" charset="0"/>
          <a:ea typeface="Verdana" panose="020B0604030504040204" pitchFamily="34" charset="0"/>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Verdana" panose="020B0604030504040204" pitchFamily="34" charset="0"/>
          <a:ea typeface="Verdana" panose="020B0604030504040204" pitchFamily="34" charset="0"/>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Verdana" panose="020B0604030504040204" pitchFamily="34" charset="0"/>
          <a:ea typeface="Verdana" panose="020B0604030504040204" pitchFamily="34" charset="0"/>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Verdana" panose="020B0604030504040204" pitchFamily="34" charset="0"/>
          <a:ea typeface="Verdana" panose="020B0604030504040204" pitchFamily="34" charset="0"/>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Verdana" panose="020B0604030504040204" pitchFamily="34" charset="0"/>
          <a:ea typeface="Verdana" panose="020B0604030504040204" pitchFamily="34" charset="0"/>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Verdana" panose="020B0604030504040204" pitchFamily="34" charset="0"/>
          <a:ea typeface="Verdana" panose="020B0604030504040204" pitchFamily="34"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accent1">
                <a:lumMod val="75000"/>
              </a:schemeClr>
            </a:gs>
            <a:gs pos="50000">
              <a:schemeClr val="accent1">
                <a:tint val="44500"/>
                <a:satMod val="160000"/>
                <a:lumMod val="50000"/>
                <a:lumOff val="5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lvl="0" algn="r"/>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0C4C09-6C90-4B82-B3E2-94313FDCFCC5}" type="datetimeFigureOut">
              <a:rPr lang="en-GB" smtClean="0"/>
              <a:t>19/09/2023</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73533A7-D1DE-40B0-9A66-75198D0FBACE}"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13"/>
          <p:cNvPicPr/>
          <p:nvPr userDrawn="1"/>
        </p:nvPicPr>
        <p:blipFill>
          <a:blip r:embed="rId13" cstate="print">
            <a:lum contrast="22000"/>
            <a:extLst>
              <a:ext uri="{28A0092B-C50C-407E-A947-70E740481C1C}">
                <a14:useLocalDpi xmlns:a14="http://schemas.microsoft.com/office/drawing/2010/main" val="0"/>
              </a:ext>
            </a:extLst>
          </a:blip>
          <a:stretch>
            <a:fillRect/>
          </a:stretch>
        </p:blipFill>
        <p:spPr bwMode="auto">
          <a:xfrm>
            <a:off x="8063880" y="0"/>
            <a:ext cx="1080120" cy="1224136"/>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800" b="1" kern="1200">
          <a:ln>
            <a:noFill/>
          </a:ln>
          <a:solidFill>
            <a:schemeClr val="bg1"/>
          </a:solidFill>
          <a:effectLst>
            <a:outerShdw blurRad="38100" dist="25400" dir="5400000" algn="tl" rotWithShape="0">
              <a:srgbClr val="000000">
                <a:alpha val="43000"/>
              </a:srgbClr>
            </a:outerShdw>
          </a:effectLst>
          <a:latin typeface="Verdana" panose="020B0604030504040204" pitchFamily="34" charset="0"/>
          <a:ea typeface="Verdana" panose="020B0604030504040204" pitchFamily="34" charset="0"/>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Verdana" panose="020B0604030504040204" pitchFamily="34" charset="0"/>
          <a:ea typeface="Verdana" panose="020B0604030504040204" pitchFamily="34" charset="0"/>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Verdana" panose="020B0604030504040204" pitchFamily="34" charset="0"/>
          <a:ea typeface="Verdana" panose="020B0604030504040204" pitchFamily="34" charset="0"/>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Verdana" panose="020B0604030504040204" pitchFamily="34" charset="0"/>
          <a:ea typeface="Verdana" panose="020B0604030504040204" pitchFamily="34" charset="0"/>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Verdana" panose="020B0604030504040204" pitchFamily="34" charset="0"/>
          <a:ea typeface="Verdana" panose="020B0604030504040204" pitchFamily="34" charset="0"/>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Verdana" panose="020B0604030504040204" pitchFamily="34" charset="0"/>
          <a:ea typeface="Verdana" panose="020B0604030504040204" pitchFamily="34"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3334E-6B22-41F0-A779-492813C98992}" type="datetimeFigureOut">
              <a:rPr lang="en-GB" smtClean="0"/>
              <a:t>19/09/2023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CA16A-A4A3-46DE-A94E-3799D62622E1}" type="slidenum">
              <a:rPr lang="en-GB" smtClean="0"/>
              <a:t>‹#›</a:t>
            </a:fld>
            <a:endParaRPr lang="en-GB"/>
          </a:p>
        </p:txBody>
      </p:sp>
    </p:spTree>
    <p:extLst>
      <p:ext uri="{BB962C8B-B14F-4D97-AF65-F5344CB8AC3E}">
        <p14:creationId xmlns:p14="http://schemas.microsoft.com/office/powerpoint/2010/main" val="37086661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9144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9144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9144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75">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75">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75">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75">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582930" y="6488269"/>
            <a:ext cx="2057400" cy="233209"/>
          </a:xfrm>
          <a:prstGeom prst="rect">
            <a:avLst/>
          </a:prstGeom>
        </p:spPr>
        <p:txBody>
          <a:bodyPr vert="horz" lIns="91440" tIns="45720" rIns="91440" bIns="45720" rtlCol="0" anchor="ctr"/>
          <a:lstStyle>
            <a:lvl1pPr algn="l">
              <a:defRPr sz="750">
                <a:solidFill>
                  <a:schemeClr val="tx1">
                    <a:tint val="75000"/>
                  </a:schemeClr>
                </a:solidFill>
              </a:defRPr>
            </a:lvl1pPr>
          </a:lstStyle>
          <a:p>
            <a:fld id="{4A8D24A4-5FEC-4062-8995-EB21925B3B40}" type="datetime1">
              <a:rPr lang="en-US" smtClean="0"/>
              <a:t>9/19/2023</a:t>
            </a:fld>
            <a:endParaRPr lang="en-US" sz="75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3028950" y="6488269"/>
            <a:ext cx="3086100" cy="233209"/>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en-US" sz="75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6519863" y="6488269"/>
            <a:ext cx="2057400" cy="233209"/>
          </a:xfrm>
          <a:prstGeom prst="rect">
            <a:avLst/>
          </a:prstGeom>
        </p:spPr>
        <p:txBody>
          <a:bodyPr vert="horz" lIns="91440" tIns="45720" rIns="91440" bIns="45720" rtlCol="0" anchor="ctr"/>
          <a:lstStyle>
            <a:lvl1pPr algn="r">
              <a:defRPr sz="750">
                <a:solidFill>
                  <a:schemeClr val="tx1">
                    <a:tint val="75000"/>
                  </a:schemeClr>
                </a:solidFill>
              </a:defRPr>
            </a:lvl1pPr>
          </a:lstStyle>
          <a:p>
            <a:fld id="{35747434-7036-48DB-A148-6B3D8EE75CDA}" type="slidenum">
              <a:rPr lang="en-US" smtClean="0"/>
              <a:pPr/>
              <a:t>‹#›</a:t>
            </a:fld>
            <a:endParaRPr lang="en-US" sz="75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582930" y="365126"/>
            <a:ext cx="7994333"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582930" y="1825625"/>
            <a:ext cx="799433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07231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7" r:id="rId6"/>
    <p:sldLayoutId id="2147483692" r:id="rId7"/>
    <p:sldLayoutId id="2147483693" r:id="rId8"/>
    <p:sldLayoutId id="2147483694" r:id="rId9"/>
    <p:sldLayoutId id="2147483696" r:id="rId10"/>
    <p:sldLayoutId id="2147483695" r:id="rId11"/>
  </p:sldLayoutIdLst>
  <p:hf sldNum="0" hdr="0" ftr="0" dt="0"/>
  <p:txStyles>
    <p:titleStyle>
      <a:lvl1pPr algn="l" defTabSz="685800" rtl="0" eaLnBrk="1" latinLnBrk="0" hangingPunct="1">
        <a:lnSpc>
          <a:spcPct val="90000"/>
        </a:lnSpc>
        <a:spcBef>
          <a:spcPct val="0"/>
        </a:spcBef>
        <a:buNone/>
        <a:defRPr sz="405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tx2">
            <a:lumMod val="75000"/>
            <a:lumOff val="25000"/>
          </a:schemeClr>
        </a:buClr>
        <a:buFont typeface="Arial" panose="020B0604020202020204" pitchFamily="34" charset="0"/>
        <a:buChar char="•"/>
        <a:defRPr sz="15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Clr>
          <a:schemeClr val="tx2">
            <a:lumMod val="75000"/>
            <a:lumOff val="25000"/>
          </a:schemeClr>
        </a:buClr>
        <a:buFont typeface="Arial" panose="020B0604020202020204" pitchFamily="34" charset="0"/>
        <a:buChar char="•"/>
        <a:defRPr sz="135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tx2">
            <a:lumMod val="75000"/>
            <a:lumOff val="25000"/>
          </a:schemeClr>
        </a:buClr>
        <a:buFont typeface="Arial" panose="020B0604020202020204" pitchFamily="34" charset="0"/>
        <a:buChar char="•"/>
        <a:defRPr sz="12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Clr>
          <a:schemeClr val="tx2">
            <a:lumMod val="75000"/>
            <a:lumOff val="25000"/>
          </a:schemeClr>
        </a:buClr>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Clr>
          <a:schemeClr val="tx2">
            <a:lumMod val="75000"/>
            <a:lumOff val="25000"/>
          </a:schemeClr>
        </a:buClr>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9/19/2023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11" r:id="rId1"/>
    <p:sldLayoutId id="2147483662"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mailto:safeguarding@holytrinitycrawley.org.uk"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675132" y="2413637"/>
            <a:ext cx="758671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a:latin typeface="Verdana"/>
                <a:ea typeface="Verdana"/>
              </a:rPr>
              <a:t>Welcome to the</a:t>
            </a:r>
            <a:endParaRPr lang="en-US" sz="4800" b="1">
              <a:latin typeface="Verdana" panose="020B0604030504040204" pitchFamily="34" charset="0"/>
              <a:ea typeface="Verdana" panose="020B0604030504040204" pitchFamily="34" charset="0"/>
            </a:endParaRPr>
          </a:p>
          <a:p>
            <a:pPr algn="ctr"/>
            <a:r>
              <a:rPr lang="en-US" sz="4800" b="1">
                <a:latin typeface="Verdana"/>
                <a:ea typeface="Verdana"/>
              </a:rPr>
              <a:t>Year 7 and 8 </a:t>
            </a:r>
            <a:endParaRPr lang="en-US" sz="4800" b="1">
              <a:latin typeface="Verdana" panose="020B0604030504040204" pitchFamily="34" charset="0"/>
              <a:ea typeface="Verdana"/>
            </a:endParaRPr>
          </a:p>
          <a:p>
            <a:pPr algn="ctr"/>
            <a:r>
              <a:rPr lang="en-US" sz="4800" b="1">
                <a:latin typeface="Verdana"/>
                <a:ea typeface="Verdana"/>
              </a:rPr>
              <a:t>Information Evening</a:t>
            </a:r>
          </a:p>
        </p:txBody>
      </p:sp>
    </p:spTree>
    <p:extLst>
      <p:ext uri="{BB962C8B-B14F-4D97-AF65-F5344CB8AC3E}">
        <p14:creationId xmlns:p14="http://schemas.microsoft.com/office/powerpoint/2010/main" val="3542824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Vision Statement: A centre of excellence for learning inspired by Christian values where every person in our school community fulfils their potential.</a:t>
            </a:r>
            <a:endParaRPr kumimoji="0" lang="en-GB" sz="1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MISSION STATEMENT: Deeply Christian, Open to 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Our mission is to be a deeply Christian inclusive community which values every individual as a child of God</a:t>
            </a:r>
            <a:endParaRPr kumimoji="0" lang="en-GB" sz="1400" b="1"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endParaRPr>
          </a:p>
        </p:txBody>
      </p:sp>
      <p:sp>
        <p:nvSpPr>
          <p:cNvPr id="16" name="TextBox 15">
            <a:extLst>
              <a:ext uri="{FF2B5EF4-FFF2-40B4-BE49-F238E27FC236}">
                <a16:creationId xmlns:a16="http://schemas.microsoft.com/office/drawing/2014/main" id="{289A5E9A-44CD-4893-B7F7-FE2872C09BC0}"/>
              </a:ext>
            </a:extLst>
          </p:cNvPr>
          <p:cNvSpPr txBox="1"/>
          <p:nvPr/>
        </p:nvSpPr>
        <p:spPr>
          <a:xfrm>
            <a:off x="3676353" y="887477"/>
            <a:ext cx="62971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Verdana"/>
                <a:ea typeface="Verdana"/>
                <a:cs typeface="+mn-cs"/>
              </a:rPr>
              <a:t>Maths</a:t>
            </a:r>
          </a:p>
        </p:txBody>
      </p:sp>
      <p:sp>
        <p:nvSpPr>
          <p:cNvPr id="9" name="Rectangle 8">
            <a:extLst>
              <a:ext uri="{FF2B5EF4-FFF2-40B4-BE49-F238E27FC236}">
                <a16:creationId xmlns:a16="http://schemas.microsoft.com/office/drawing/2014/main" id="{0D15DCEC-313A-4E7A-AED3-A5A51CA07B20}"/>
              </a:ext>
            </a:extLst>
          </p:cNvPr>
          <p:cNvSpPr/>
          <p:nvPr/>
        </p:nvSpPr>
        <p:spPr>
          <a:xfrm>
            <a:off x="166388" y="1417386"/>
            <a:ext cx="4794902" cy="584775"/>
          </a:xfrm>
          <a:prstGeom prst="rect">
            <a:avLst/>
          </a:prstGeom>
        </p:spPr>
        <p:txBody>
          <a:bodyPr wrap="none">
            <a:spAutoFit/>
          </a:bodyPr>
          <a:lstStyle/>
          <a:p>
            <a:pPr lvl="0">
              <a:defRPr/>
            </a:pPr>
            <a:r>
              <a:rPr lang="en-US" sz="3200" b="1">
                <a:solidFill>
                  <a:prstClr val="black"/>
                </a:solidFill>
                <a:latin typeface="Verdana"/>
                <a:ea typeface="Verdana"/>
              </a:rPr>
              <a:t>Afterschool Support</a:t>
            </a:r>
          </a:p>
        </p:txBody>
      </p:sp>
      <p:sp>
        <p:nvSpPr>
          <p:cNvPr id="17" name="TextBox 16">
            <a:extLst>
              <a:ext uri="{FF2B5EF4-FFF2-40B4-BE49-F238E27FC236}">
                <a16:creationId xmlns:a16="http://schemas.microsoft.com/office/drawing/2014/main" id="{A253626A-7309-4A06-824D-5CBAE2FE5F48}"/>
              </a:ext>
            </a:extLst>
          </p:cNvPr>
          <p:cNvSpPr txBox="1"/>
          <p:nvPr/>
        </p:nvSpPr>
        <p:spPr>
          <a:xfrm>
            <a:off x="2361982" y="2465553"/>
            <a:ext cx="3887603" cy="2308324"/>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r>
              <a:rPr lang="en-GB" sz="3600" u="sng">
                <a:latin typeface="Verdana"/>
                <a:ea typeface="Verdana"/>
              </a:rPr>
              <a:t>Maths Hub</a:t>
            </a:r>
            <a:endParaRPr lang="en-GB" sz="3600" u="sng">
              <a:latin typeface="Verdana" panose="020B0604030504040204" pitchFamily="34" charset="0"/>
              <a:ea typeface="Verdana" panose="020B0604030504040204" pitchFamily="34" charset="0"/>
            </a:endParaRPr>
          </a:p>
          <a:p>
            <a:pPr marL="571500" indent="-571500">
              <a:buFont typeface="Arial" panose="020B0604020202020204" pitchFamily="34" charset="0"/>
              <a:buChar char="•"/>
            </a:pPr>
            <a:r>
              <a:rPr lang="en-GB" sz="3600">
                <a:latin typeface="Verdana" panose="020B0604030504040204" pitchFamily="34" charset="0"/>
                <a:ea typeface="Verdana" panose="020B0604030504040204" pitchFamily="34" charset="0"/>
              </a:rPr>
              <a:t>Wednesdays</a:t>
            </a:r>
          </a:p>
          <a:p>
            <a:pPr marL="571500" indent="-571500">
              <a:buFont typeface="Arial" panose="020B0604020202020204" pitchFamily="34" charset="0"/>
              <a:buChar char="•"/>
            </a:pPr>
            <a:r>
              <a:rPr lang="en-GB" sz="3600">
                <a:latin typeface="Verdana" panose="020B0604030504040204" pitchFamily="34" charset="0"/>
                <a:ea typeface="Verdana" panose="020B0604030504040204" pitchFamily="34" charset="0"/>
              </a:rPr>
              <a:t>3:15-4:15pm</a:t>
            </a:r>
          </a:p>
          <a:p>
            <a:pPr marL="571500" indent="-571500">
              <a:buFont typeface="Arial" panose="020B0604020202020204" pitchFamily="34" charset="0"/>
              <a:buChar char="•"/>
            </a:pPr>
            <a:r>
              <a:rPr lang="en-GB" sz="3600">
                <a:latin typeface="Verdana" panose="020B0604030504040204" pitchFamily="34" charset="0"/>
                <a:ea typeface="Verdana" panose="020B0604030504040204" pitchFamily="34" charset="0"/>
              </a:rPr>
              <a:t>Room 194</a:t>
            </a:r>
          </a:p>
        </p:txBody>
      </p:sp>
    </p:spTree>
    <p:extLst>
      <p:ext uri="{BB962C8B-B14F-4D97-AF65-F5344CB8AC3E}">
        <p14:creationId xmlns:p14="http://schemas.microsoft.com/office/powerpoint/2010/main" val="260832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86A41-F75F-2570-C7BC-E26201CE54C2}"/>
              </a:ext>
            </a:extLst>
          </p:cNvPr>
          <p:cNvSpPr>
            <a:spLocks noGrp="1"/>
          </p:cNvSpPr>
          <p:nvPr>
            <p:ph type="title"/>
          </p:nvPr>
        </p:nvSpPr>
        <p:spPr>
          <a:xfrm>
            <a:off x="646268" y="3428381"/>
            <a:ext cx="8229600" cy="1143000"/>
          </a:xfrm>
        </p:spPr>
        <p:txBody>
          <a:bodyPr/>
          <a:lstStyle/>
          <a:p>
            <a:pPr algn="ctr"/>
            <a:r>
              <a:rPr lang="en-US" err="1">
                <a:solidFill>
                  <a:srgbClr val="000000"/>
                </a:solidFill>
                <a:latin typeface="Verdana"/>
                <a:ea typeface="Verdana"/>
              </a:rPr>
              <a:t>Mrs</a:t>
            </a:r>
            <a:r>
              <a:rPr lang="en-US">
                <a:solidFill>
                  <a:srgbClr val="000000"/>
                </a:solidFill>
                <a:latin typeface="Verdana"/>
                <a:ea typeface="Verdana"/>
              </a:rPr>
              <a:t> C. King</a:t>
            </a:r>
            <a:r>
              <a:rPr lang="en-US">
                <a:latin typeface="Verdana"/>
                <a:ea typeface="Verdana"/>
              </a:rPr>
              <a:t/>
            </a:r>
            <a:br>
              <a:rPr lang="en-US">
                <a:latin typeface="Verdana"/>
                <a:ea typeface="Verdana"/>
              </a:rPr>
            </a:br>
            <a:r>
              <a:rPr lang="en-US">
                <a:solidFill>
                  <a:srgbClr val="000000"/>
                </a:solidFill>
                <a:latin typeface="Verdana"/>
                <a:ea typeface="Verdana"/>
              </a:rPr>
              <a:t>Leader of Learning - English</a:t>
            </a:r>
            <a:endParaRPr lang="en-US">
              <a:solidFill>
                <a:srgbClr val="000000"/>
              </a:solidFill>
            </a:endParaRPr>
          </a:p>
        </p:txBody>
      </p:sp>
    </p:spTree>
    <p:extLst>
      <p:ext uri="{BB962C8B-B14F-4D97-AF65-F5344CB8AC3E}">
        <p14:creationId xmlns:p14="http://schemas.microsoft.com/office/powerpoint/2010/main" val="1603185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275" y="0"/>
            <a:ext cx="59563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732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81328"/>
            <a:ext cx="91440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1564" y="2564904"/>
            <a:ext cx="9144000" cy="3327648"/>
          </a:xfrm>
        </p:spPr>
        <p:txBody>
          <a:bodyPr vert="horz" lIns="91440" tIns="45720" rIns="91440" bIns="45720" anchor="t">
            <a:normAutofit fontScale="85000" lnSpcReduction="10000"/>
          </a:bodyPr>
          <a:lstStyle/>
          <a:p>
            <a:r>
              <a:rPr lang="en-GB">
                <a:latin typeface="Verdana"/>
                <a:ea typeface="Verdana"/>
              </a:rPr>
              <a:t>Individualised online learning platform</a:t>
            </a:r>
          </a:p>
          <a:p>
            <a:r>
              <a:rPr lang="en-GB">
                <a:latin typeface="Verdana"/>
                <a:ea typeface="Verdana"/>
              </a:rPr>
              <a:t>Improving the literacy of all abilities</a:t>
            </a:r>
          </a:p>
          <a:p>
            <a:r>
              <a:rPr lang="en-GB">
                <a:latin typeface="Verdana"/>
                <a:ea typeface="Verdana"/>
              </a:rPr>
              <a:t>Self-marking</a:t>
            </a:r>
          </a:p>
          <a:p>
            <a:r>
              <a:rPr lang="en-GB">
                <a:latin typeface="Verdana"/>
                <a:ea typeface="Verdana"/>
              </a:rPr>
              <a:t>Encourages reading and develop tier 2 vocabulary</a:t>
            </a:r>
          </a:p>
          <a:p>
            <a:r>
              <a:rPr lang="en-GB">
                <a:latin typeface="Verdana"/>
                <a:ea typeface="Verdana"/>
              </a:rPr>
              <a:t>Students get points depending on what they do and how well</a:t>
            </a:r>
          </a:p>
          <a:p>
            <a:r>
              <a:rPr lang="en-GB">
                <a:latin typeface="Verdana"/>
                <a:ea typeface="Verdana"/>
              </a:rPr>
              <a:t>Twice-weekly homework: allow at least 24 hours between each session</a:t>
            </a:r>
          </a:p>
          <a:p>
            <a:r>
              <a:rPr lang="en-GB">
                <a:latin typeface="Verdana"/>
                <a:ea typeface="Verdana"/>
              </a:rPr>
              <a:t>All students have been given their login details and should have started by now.</a:t>
            </a:r>
          </a:p>
          <a:p>
            <a:pPr marL="0" indent="0">
              <a:buNone/>
            </a:pPr>
            <a:endParaRPr lang="en-GB"/>
          </a:p>
        </p:txBody>
      </p:sp>
      <p:sp>
        <p:nvSpPr>
          <p:cNvPr id="6" name="Title 2"/>
          <p:cNvSpPr>
            <a:spLocks noGrp="1"/>
          </p:cNvSpPr>
          <p:nvPr>
            <p:ph type="title"/>
          </p:nvPr>
        </p:nvSpPr>
        <p:spPr>
          <a:xfrm>
            <a:off x="457200" y="1196752"/>
            <a:ext cx="8229600" cy="1143000"/>
          </a:xfrm>
        </p:spPr>
        <p:txBody>
          <a:bodyPr/>
          <a:lstStyle/>
          <a:p>
            <a:r>
              <a:rPr lang="en-GB">
                <a:effectLst/>
              </a:rPr>
              <a:t>What is Bedrock?</a:t>
            </a:r>
          </a:p>
        </p:txBody>
      </p:sp>
      <p:sp>
        <p:nvSpPr>
          <p:cNvPr id="3" name="TextBox 2">
            <a:extLst>
              <a:ext uri="{FF2B5EF4-FFF2-40B4-BE49-F238E27FC236}">
                <a16:creationId xmlns:a16="http://schemas.microsoft.com/office/drawing/2014/main" id="{6F34B186-6C35-B70C-2E73-CB5EDDE6508C}"/>
              </a:ext>
            </a:extLst>
          </p:cNvPr>
          <p:cNvSpPr txBox="1"/>
          <p:nvPr/>
        </p:nvSpPr>
        <p:spPr>
          <a:xfrm>
            <a:off x="1405678" y="958595"/>
            <a:ext cx="563438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Verdana"/>
                <a:ea typeface="Verdana"/>
              </a:rPr>
              <a:t>English Homework</a:t>
            </a:r>
          </a:p>
        </p:txBody>
      </p:sp>
    </p:spTree>
    <p:extLst>
      <p:ext uri="{BB962C8B-B14F-4D97-AF65-F5344CB8AC3E}">
        <p14:creationId xmlns:p14="http://schemas.microsoft.com/office/powerpoint/2010/main" val="314352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275" y="0"/>
            <a:ext cx="59563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732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67544" y="980728"/>
            <a:ext cx="8229600" cy="1143000"/>
          </a:xfrm>
        </p:spPr>
        <p:txBody>
          <a:bodyPr/>
          <a:lstStyle/>
          <a:p>
            <a:pPr algn="ctr"/>
            <a:r>
              <a:rPr lang="en-GB" sz="4000">
                <a:effectLst/>
              </a:rPr>
              <a:t>An Example Bedrock Page:</a:t>
            </a:r>
          </a:p>
        </p:txBody>
      </p:sp>
      <p:pic>
        <p:nvPicPr>
          <p:cNvPr id="2" name="Content Placeholder 1" descr="Screen Clipping"/>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67544" y="2276872"/>
            <a:ext cx="8103118" cy="4032448"/>
          </a:xfrm>
        </p:spPr>
      </p:pic>
      <p:sp>
        <p:nvSpPr>
          <p:cNvPr id="5" name="TextBox 4">
            <a:extLst>
              <a:ext uri="{FF2B5EF4-FFF2-40B4-BE49-F238E27FC236}">
                <a16:creationId xmlns:a16="http://schemas.microsoft.com/office/drawing/2014/main" id="{DD4116D8-CC89-1750-E8B0-A0993F66CEF0}"/>
              </a:ext>
            </a:extLst>
          </p:cNvPr>
          <p:cNvSpPr txBox="1"/>
          <p:nvPr/>
        </p:nvSpPr>
        <p:spPr>
          <a:xfrm>
            <a:off x="2321857" y="878541"/>
            <a:ext cx="182151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latin typeface="Verdana"/>
                <a:ea typeface="Verdana"/>
              </a:rPr>
              <a:t>English</a:t>
            </a:r>
          </a:p>
        </p:txBody>
      </p:sp>
    </p:spTree>
    <p:extLst>
      <p:ext uri="{BB962C8B-B14F-4D97-AF65-F5344CB8AC3E}">
        <p14:creationId xmlns:p14="http://schemas.microsoft.com/office/powerpoint/2010/main" val="1817528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
            <a:ext cx="4824536" cy="677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49C38A45-CA1B-6BD8-B335-7ECA11A01CDA}"/>
              </a:ext>
            </a:extLst>
          </p:cNvPr>
          <p:cNvSpPr txBox="1"/>
          <p:nvPr/>
        </p:nvSpPr>
        <p:spPr>
          <a:xfrm>
            <a:off x="107575" y="89647"/>
            <a:ext cx="182151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latin typeface="Verdana"/>
                <a:ea typeface="Verdana"/>
              </a:rPr>
              <a:t>English</a:t>
            </a:r>
          </a:p>
        </p:txBody>
      </p:sp>
    </p:spTree>
    <p:extLst>
      <p:ext uri="{BB962C8B-B14F-4D97-AF65-F5344CB8AC3E}">
        <p14:creationId xmlns:p14="http://schemas.microsoft.com/office/powerpoint/2010/main" val="2137745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6136" y="1700808"/>
            <a:ext cx="2962672" cy="4893176"/>
          </a:xfrm>
        </p:spPr>
        <p:txBody>
          <a:bodyPr>
            <a:normAutofit fontScale="92500" lnSpcReduction="10000"/>
          </a:bodyPr>
          <a:lstStyle/>
          <a:p>
            <a:pPr marL="0" indent="0">
              <a:buNone/>
            </a:pPr>
            <a:r>
              <a:rPr lang="en-GB" b="1"/>
              <a:t>Reading 20 minutes a day</a:t>
            </a:r>
          </a:p>
          <a:p>
            <a:pPr marL="0" indent="0">
              <a:buNone/>
            </a:pPr>
            <a:r>
              <a:rPr lang="en-GB"/>
              <a:t>= 1.8 million words per year</a:t>
            </a:r>
          </a:p>
          <a:p>
            <a:pPr marL="0" indent="0">
              <a:buNone/>
            </a:pPr>
            <a:r>
              <a:rPr lang="en-GB"/>
              <a:t>= scores in 90</a:t>
            </a:r>
            <a:r>
              <a:rPr lang="en-GB" baseline="30000"/>
              <a:t>th</a:t>
            </a:r>
            <a:r>
              <a:rPr lang="en-GB"/>
              <a:t> percentile</a:t>
            </a:r>
          </a:p>
          <a:p>
            <a:pPr marL="0" indent="0">
              <a:buNone/>
            </a:pPr>
            <a:endParaRPr lang="en-GB"/>
          </a:p>
          <a:p>
            <a:pPr marL="0" indent="0">
              <a:buNone/>
            </a:pPr>
            <a:r>
              <a:rPr lang="en-GB" b="1"/>
              <a:t>Reading 1 minute a day</a:t>
            </a:r>
          </a:p>
          <a:p>
            <a:pPr marL="0" indent="0">
              <a:buNone/>
            </a:pPr>
            <a:r>
              <a:rPr lang="en-GB"/>
              <a:t>= 8000 per year</a:t>
            </a:r>
          </a:p>
          <a:p>
            <a:pPr marL="0" indent="0">
              <a:buNone/>
            </a:pPr>
            <a:r>
              <a:rPr lang="en-GB"/>
              <a:t>= scores in 10</a:t>
            </a:r>
            <a:r>
              <a:rPr lang="en-GB" baseline="30000"/>
              <a:t>th</a:t>
            </a:r>
            <a:r>
              <a:rPr lang="en-GB"/>
              <a:t> percentile</a:t>
            </a:r>
          </a:p>
          <a:p>
            <a:pPr marL="0" indent="0">
              <a:buNone/>
            </a:pPr>
            <a:endParaRPr lang="en-GB"/>
          </a:p>
          <a:p>
            <a:pPr marL="0" indent="0">
              <a:buNone/>
            </a:pPr>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0"/>
            <a:ext cx="5256584" cy="688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2FFA1B72-B0FB-B4B1-73FA-472264261E1E}"/>
              </a:ext>
            </a:extLst>
          </p:cNvPr>
          <p:cNvSpPr txBox="1"/>
          <p:nvPr/>
        </p:nvSpPr>
        <p:spPr>
          <a:xfrm>
            <a:off x="5898775" y="806823"/>
            <a:ext cx="182151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latin typeface="Verdana"/>
                <a:ea typeface="Verdana"/>
              </a:rPr>
              <a:t>English</a:t>
            </a:r>
          </a:p>
        </p:txBody>
      </p:sp>
    </p:spTree>
    <p:extLst>
      <p:ext uri="{BB962C8B-B14F-4D97-AF65-F5344CB8AC3E}">
        <p14:creationId xmlns:p14="http://schemas.microsoft.com/office/powerpoint/2010/main" val="97502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a:effectLst/>
              </a:rPr>
              <a:t>How You Can Support </a:t>
            </a:r>
            <a:br>
              <a:rPr lang="en-GB" sz="4000">
                <a:effectLst/>
              </a:rPr>
            </a:br>
            <a:r>
              <a:rPr lang="en-GB" sz="4000">
                <a:effectLst/>
              </a:rPr>
              <a:t>Your Child’s Reading</a:t>
            </a:r>
          </a:p>
        </p:txBody>
      </p:sp>
      <p:sp>
        <p:nvSpPr>
          <p:cNvPr id="3" name="Content Placeholder 2"/>
          <p:cNvSpPr>
            <a:spLocks noGrp="1"/>
          </p:cNvSpPr>
          <p:nvPr>
            <p:ph idx="1"/>
          </p:nvPr>
        </p:nvSpPr>
        <p:spPr>
          <a:xfrm>
            <a:off x="457200" y="1935480"/>
            <a:ext cx="8229600" cy="4661872"/>
          </a:xfrm>
        </p:spPr>
        <p:txBody>
          <a:bodyPr>
            <a:normAutofit fontScale="92500" lnSpcReduction="20000"/>
          </a:bodyPr>
          <a:lstStyle/>
          <a:p>
            <a:r>
              <a:rPr lang="en-GB"/>
              <a:t>Get them to talk about what they are reading.</a:t>
            </a:r>
          </a:p>
          <a:p>
            <a:r>
              <a:rPr lang="en-GB"/>
              <a:t>Ensure they bring a book to school.</a:t>
            </a:r>
          </a:p>
          <a:p>
            <a:r>
              <a:rPr lang="en-GB"/>
              <a:t>Get them to read 15-20 minutes a day. </a:t>
            </a:r>
          </a:p>
          <a:p>
            <a:r>
              <a:rPr lang="en-GB"/>
              <a:t>Have books at home.</a:t>
            </a:r>
          </a:p>
          <a:p>
            <a:r>
              <a:rPr lang="en-GB"/>
              <a:t>Model reading.</a:t>
            </a:r>
          </a:p>
          <a:p>
            <a:endParaRPr lang="en-GB"/>
          </a:p>
          <a:p>
            <a:pPr marL="0" indent="0">
              <a:buNone/>
            </a:pPr>
            <a:r>
              <a:rPr lang="en-GB" b="1"/>
              <a:t>Got a reluctant reader? </a:t>
            </a:r>
          </a:p>
          <a:p>
            <a:r>
              <a:rPr lang="en-GB"/>
              <a:t>Let them choose their book/magazine </a:t>
            </a:r>
            <a:r>
              <a:rPr lang="en-GB" err="1"/>
              <a:t>etc</a:t>
            </a:r>
            <a:endParaRPr lang="en-GB"/>
          </a:p>
          <a:p>
            <a:r>
              <a:rPr lang="en-GB"/>
              <a:t>encourage use of different types of books (audio, graphic </a:t>
            </a:r>
            <a:r>
              <a:rPr lang="en-GB" err="1"/>
              <a:t>etc</a:t>
            </a:r>
            <a:r>
              <a:rPr lang="en-GB"/>
              <a:t>)</a:t>
            </a:r>
          </a:p>
          <a:p>
            <a:r>
              <a:rPr lang="en-GB"/>
              <a:t>quick reads like Barrington Stoke are good for students who struggle</a:t>
            </a:r>
          </a:p>
          <a:p>
            <a:r>
              <a:rPr lang="en-GB"/>
              <a:t>link books with films</a:t>
            </a:r>
          </a:p>
          <a:p>
            <a:endParaRPr lang="en-GB"/>
          </a:p>
        </p:txBody>
      </p:sp>
      <p:sp>
        <p:nvSpPr>
          <p:cNvPr id="5" name="TextBox 4">
            <a:extLst>
              <a:ext uri="{FF2B5EF4-FFF2-40B4-BE49-F238E27FC236}">
                <a16:creationId xmlns:a16="http://schemas.microsoft.com/office/drawing/2014/main" id="{8DA7A6B7-B3A8-A375-F9A9-2BEEE014A795}"/>
              </a:ext>
            </a:extLst>
          </p:cNvPr>
          <p:cNvSpPr txBox="1"/>
          <p:nvPr/>
        </p:nvSpPr>
        <p:spPr>
          <a:xfrm>
            <a:off x="-2" y="71717"/>
            <a:ext cx="182151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latin typeface="Verdana"/>
                <a:ea typeface="Verdana"/>
              </a:rPr>
              <a:t>English</a:t>
            </a:r>
          </a:p>
        </p:txBody>
      </p:sp>
    </p:spTree>
    <p:extLst>
      <p:ext uri="{BB962C8B-B14F-4D97-AF65-F5344CB8AC3E}">
        <p14:creationId xmlns:p14="http://schemas.microsoft.com/office/powerpoint/2010/main" val="1387757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0295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GB">
                <a:effectLst/>
              </a:rPr>
              <a:t>Reading at HTS</a:t>
            </a:r>
          </a:p>
        </p:txBody>
      </p:sp>
      <p:sp>
        <p:nvSpPr>
          <p:cNvPr id="5" name="Content Placeholder 4"/>
          <p:cNvSpPr>
            <a:spLocks noGrp="1"/>
          </p:cNvSpPr>
          <p:nvPr>
            <p:ph idx="1"/>
          </p:nvPr>
        </p:nvSpPr>
        <p:spPr>
          <a:xfrm>
            <a:off x="467544" y="2276872"/>
            <a:ext cx="8229600" cy="3653760"/>
          </a:xfrm>
        </p:spPr>
        <p:txBody>
          <a:bodyPr>
            <a:normAutofit lnSpcReduction="10000"/>
          </a:bodyPr>
          <a:lstStyle/>
          <a:p>
            <a:r>
              <a:rPr lang="en-GB"/>
              <a:t>Weekly library lesson.</a:t>
            </a:r>
          </a:p>
          <a:p>
            <a:r>
              <a:rPr lang="en-GB"/>
              <a:t>Students should have a reading book as part of their daily equipment.</a:t>
            </a:r>
          </a:p>
          <a:p>
            <a:r>
              <a:rPr lang="en-GB"/>
              <a:t>Silent reading takes place in tutor times and English lessons start with 10 minutes of reading.</a:t>
            </a:r>
          </a:p>
          <a:p>
            <a:r>
              <a:rPr lang="en-GB"/>
              <a:t>It’s important students stick with the same book rather than grabbing random books each day.</a:t>
            </a:r>
          </a:p>
        </p:txBody>
      </p:sp>
      <p:sp>
        <p:nvSpPr>
          <p:cNvPr id="4" name="TextBox 3">
            <a:extLst>
              <a:ext uri="{FF2B5EF4-FFF2-40B4-BE49-F238E27FC236}">
                <a16:creationId xmlns:a16="http://schemas.microsoft.com/office/drawing/2014/main" id="{2744E7E7-6C0C-3A18-A4A9-7F7F668A5A88}"/>
              </a:ext>
            </a:extLst>
          </p:cNvPr>
          <p:cNvSpPr txBox="1"/>
          <p:nvPr/>
        </p:nvSpPr>
        <p:spPr>
          <a:xfrm>
            <a:off x="2321857" y="878541"/>
            <a:ext cx="182151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latin typeface="Verdana"/>
                <a:ea typeface="Verdana"/>
              </a:rPr>
              <a:t>English</a:t>
            </a:r>
          </a:p>
        </p:txBody>
      </p:sp>
    </p:spTree>
    <p:extLst>
      <p:ext uri="{BB962C8B-B14F-4D97-AF65-F5344CB8AC3E}">
        <p14:creationId xmlns:p14="http://schemas.microsoft.com/office/powerpoint/2010/main" val="374117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275" y="0"/>
            <a:ext cx="59563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732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a:effectLst/>
              </a:rPr>
              <a:t>Accelerated Reader</a:t>
            </a:r>
          </a:p>
        </p:txBody>
      </p:sp>
      <p:sp>
        <p:nvSpPr>
          <p:cNvPr id="3" name="Content Placeholder 2"/>
          <p:cNvSpPr>
            <a:spLocks noGrp="1"/>
          </p:cNvSpPr>
          <p:nvPr>
            <p:ph idx="1"/>
          </p:nvPr>
        </p:nvSpPr>
        <p:spPr>
          <a:xfrm>
            <a:off x="356866" y="1885783"/>
            <a:ext cx="8535614" cy="4733880"/>
          </a:xfrm>
        </p:spPr>
        <p:txBody>
          <a:bodyPr>
            <a:normAutofit/>
          </a:bodyPr>
          <a:lstStyle/>
          <a:p>
            <a:r>
              <a:rPr lang="en-GB" sz="2200"/>
              <a:t>Students complete a termly STAR test to determine their reading level: e.g. 2.6-4.3.</a:t>
            </a:r>
          </a:p>
          <a:p>
            <a:r>
              <a:rPr lang="en-GB" sz="2200"/>
              <a:t>The books they read should be within this range to ensure the right amount of challenge.</a:t>
            </a:r>
          </a:p>
          <a:p>
            <a:r>
              <a:rPr lang="en-GB" sz="2200"/>
              <a:t>At the end of each book they complete a quiz – ideally within 48 hours.</a:t>
            </a:r>
          </a:p>
          <a:p>
            <a:r>
              <a:rPr lang="en-GB" sz="2200"/>
              <a:t>Students should aim to achieve 85% across their quizzes.</a:t>
            </a:r>
          </a:p>
          <a:p>
            <a:r>
              <a:rPr lang="en-GB" sz="2200"/>
              <a:t>Students can quiz at home via the website and at school.</a:t>
            </a:r>
          </a:p>
        </p:txBody>
      </p:sp>
      <p:pic>
        <p:nvPicPr>
          <p:cNvPr id="4" name="Picture 3" descr="Screen Clipping"/>
          <p:cNvPicPr>
            <a:picLocks noChangeAspect="1"/>
          </p:cNvPicPr>
          <p:nvPr/>
        </p:nvPicPr>
        <p:blipFill>
          <a:blip r:embed="rId5"/>
          <a:stretch>
            <a:fillRect/>
          </a:stretch>
        </p:blipFill>
        <p:spPr>
          <a:xfrm>
            <a:off x="4568825" y="3425825"/>
            <a:ext cx="6350" cy="6350"/>
          </a:xfrm>
          <a:prstGeom prst="rect">
            <a:avLst/>
          </a:prstGeom>
        </p:spPr>
      </p:pic>
      <p:pic>
        <p:nvPicPr>
          <p:cNvPr id="5" name="Picture 4"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866" y="5402122"/>
            <a:ext cx="5439270" cy="1438191"/>
          </a:xfrm>
          <a:prstGeom prst="rect">
            <a:avLst/>
          </a:prstGeom>
        </p:spPr>
      </p:pic>
      <p:sp>
        <p:nvSpPr>
          <p:cNvPr id="6" name="Down Arrow 5"/>
          <p:cNvSpPr/>
          <p:nvPr/>
        </p:nvSpPr>
        <p:spPr>
          <a:xfrm rot="3689377">
            <a:off x="5496044" y="5571011"/>
            <a:ext cx="360040" cy="1226114"/>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E964406-D182-A645-B40A-4519C768F366}"/>
              </a:ext>
            </a:extLst>
          </p:cNvPr>
          <p:cNvSpPr txBox="1"/>
          <p:nvPr/>
        </p:nvSpPr>
        <p:spPr>
          <a:xfrm>
            <a:off x="2321857" y="878541"/>
            <a:ext cx="182151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latin typeface="Verdana"/>
                <a:ea typeface="Verdana"/>
              </a:rPr>
              <a:t>English</a:t>
            </a:r>
          </a:p>
        </p:txBody>
      </p:sp>
    </p:spTree>
    <p:extLst>
      <p:ext uri="{BB962C8B-B14F-4D97-AF65-F5344CB8AC3E}">
        <p14:creationId xmlns:p14="http://schemas.microsoft.com/office/powerpoint/2010/main" val="4033083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CED2E-36AB-EDED-80BD-048A11040A48}"/>
              </a:ext>
            </a:extLst>
          </p:cNvPr>
          <p:cNvSpPr>
            <a:spLocks noGrp="1"/>
          </p:cNvSpPr>
          <p:nvPr>
            <p:ph type="title"/>
          </p:nvPr>
        </p:nvSpPr>
        <p:spPr>
          <a:xfrm>
            <a:off x="457200" y="4289184"/>
            <a:ext cx="8229600" cy="1143000"/>
          </a:xfrm>
        </p:spPr>
        <p:txBody>
          <a:bodyPr/>
          <a:lstStyle/>
          <a:p>
            <a:pPr algn="ctr"/>
            <a:r>
              <a:rPr lang="en-US">
                <a:solidFill>
                  <a:srgbClr val="000000"/>
                </a:solidFill>
                <a:latin typeface="Verdana"/>
                <a:ea typeface="Verdana"/>
              </a:rPr>
              <a:t>Miss K. Mangat </a:t>
            </a:r>
            <a:br>
              <a:rPr lang="en-US">
                <a:solidFill>
                  <a:srgbClr val="000000"/>
                </a:solidFill>
                <a:latin typeface="Verdana"/>
                <a:ea typeface="Verdana"/>
              </a:rPr>
            </a:br>
            <a:r>
              <a:rPr lang="en-US">
                <a:solidFill>
                  <a:srgbClr val="000000"/>
                </a:solidFill>
                <a:latin typeface="Verdana"/>
                <a:ea typeface="Verdana"/>
              </a:rPr>
              <a:t>Leader of Learning  - Science</a:t>
            </a:r>
            <a:br>
              <a:rPr lang="en-US">
                <a:solidFill>
                  <a:srgbClr val="000000"/>
                </a:solidFill>
                <a:latin typeface="Verdana"/>
                <a:ea typeface="Verdana"/>
              </a:rPr>
            </a:br>
            <a:r>
              <a:rPr lang="en-US">
                <a:latin typeface="Verdana"/>
                <a:ea typeface="Verdana"/>
              </a:rPr>
              <a:t/>
            </a:r>
            <a:br>
              <a:rPr lang="en-US">
                <a:latin typeface="Verdana"/>
                <a:ea typeface="Verdana"/>
              </a:rPr>
            </a:br>
            <a:r>
              <a:rPr lang="en-US">
                <a:solidFill>
                  <a:srgbClr val="000000"/>
                </a:solidFill>
                <a:latin typeface="Verdana"/>
                <a:ea typeface="Verdana"/>
              </a:rPr>
              <a:t>Miss D. Rees</a:t>
            </a:r>
            <a:r>
              <a:rPr lang="en-US">
                <a:latin typeface="Verdana"/>
                <a:ea typeface="Verdana"/>
              </a:rPr>
              <a:t/>
            </a:r>
            <a:br>
              <a:rPr lang="en-US">
                <a:latin typeface="Verdana"/>
                <a:ea typeface="Verdana"/>
              </a:rPr>
            </a:br>
            <a:r>
              <a:rPr lang="en-US">
                <a:solidFill>
                  <a:srgbClr val="000000"/>
                </a:solidFill>
                <a:latin typeface="Verdana"/>
                <a:ea typeface="Verdana"/>
              </a:rPr>
              <a:t>Leader of KS3 Science</a:t>
            </a:r>
            <a:endParaRPr lang="en-US">
              <a:solidFill>
                <a:srgbClr val="000000"/>
              </a:solidFill>
            </a:endParaRPr>
          </a:p>
        </p:txBody>
      </p:sp>
    </p:spTree>
    <p:extLst>
      <p:ext uri="{BB962C8B-B14F-4D97-AF65-F5344CB8AC3E}">
        <p14:creationId xmlns:p14="http://schemas.microsoft.com/office/powerpoint/2010/main" val="925195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1714129" y="1250615"/>
            <a:ext cx="685195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Verdana"/>
                <a:ea typeface="Verdana"/>
              </a:rPr>
              <a:t>Key dates for Years 7 &amp; 8</a:t>
            </a:r>
            <a:endParaRPr lang="en-US" sz="3200" b="1">
              <a:latin typeface="Verdana" panose="020B0604030504040204" pitchFamily="34" charset="0"/>
              <a:ea typeface="Verdana"/>
            </a:endParaRPr>
          </a:p>
        </p:txBody>
      </p:sp>
      <p:sp>
        <p:nvSpPr>
          <p:cNvPr id="8" name="TextBox 7">
            <a:extLst>
              <a:ext uri="{FF2B5EF4-FFF2-40B4-BE49-F238E27FC236}">
                <a16:creationId xmlns:a16="http://schemas.microsoft.com/office/drawing/2014/main" id="{2198EF52-10B6-00AF-CF8C-2BE43CC97EA0}"/>
              </a:ext>
            </a:extLst>
          </p:cNvPr>
          <p:cNvSpPr txBox="1"/>
          <p:nvPr/>
        </p:nvSpPr>
        <p:spPr>
          <a:xfrm>
            <a:off x="459627" y="1844628"/>
            <a:ext cx="8125903"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Verdana"/>
                <a:ea typeface="Verdana"/>
              </a:rPr>
              <a:t>Tuesday 3rd October – INSET day</a:t>
            </a:r>
            <a:endParaRPr lang="en-US"/>
          </a:p>
          <a:p>
            <a:endParaRPr lang="en-US">
              <a:latin typeface="Verdana"/>
              <a:ea typeface="Verdana"/>
            </a:endParaRPr>
          </a:p>
          <a:p>
            <a:r>
              <a:rPr lang="en-US">
                <a:latin typeface="Verdana"/>
                <a:ea typeface="Verdana"/>
              </a:rPr>
              <a:t>Wednesday 15th November - Cultural Capital Day 1 </a:t>
            </a:r>
            <a:endParaRPr lang="en-US"/>
          </a:p>
          <a:p>
            <a:endParaRPr lang="en-US">
              <a:latin typeface="Verdana"/>
              <a:ea typeface="Verdana"/>
            </a:endParaRPr>
          </a:p>
          <a:p>
            <a:r>
              <a:rPr lang="en-US">
                <a:latin typeface="Verdana"/>
                <a:ea typeface="Verdana"/>
              </a:rPr>
              <a:t>Thursday 23rd November &amp; Friday 24th November – INSET days</a:t>
            </a:r>
          </a:p>
          <a:p>
            <a:endParaRPr lang="en-US">
              <a:latin typeface="Verdana"/>
              <a:ea typeface="Verdana"/>
            </a:endParaRPr>
          </a:p>
          <a:p>
            <a:r>
              <a:rPr lang="en-US">
                <a:latin typeface="Verdana"/>
                <a:ea typeface="Verdana"/>
              </a:rPr>
              <a:t>Wednesday 3rd January – INSET day</a:t>
            </a:r>
          </a:p>
          <a:p>
            <a:endParaRPr lang="en-US">
              <a:latin typeface="Verdana"/>
              <a:ea typeface="Verdana"/>
            </a:endParaRPr>
          </a:p>
          <a:p>
            <a:r>
              <a:rPr lang="en-US">
                <a:latin typeface="Verdana"/>
                <a:ea typeface="Verdana"/>
              </a:rPr>
              <a:t>Monday 11th March – Year 8 Parents Evening 4-7pm</a:t>
            </a:r>
          </a:p>
          <a:p>
            <a:endParaRPr lang="en-US">
              <a:latin typeface="Verdana"/>
              <a:ea typeface="Verdana"/>
            </a:endParaRPr>
          </a:p>
          <a:p>
            <a:r>
              <a:rPr lang="en-US">
                <a:latin typeface="Verdana"/>
                <a:ea typeface="Verdana"/>
              </a:rPr>
              <a:t>Friday 22nd March – Cultural Capital Day 2</a:t>
            </a:r>
            <a:endParaRPr lang="en-US">
              <a:latin typeface="Verdana" panose="020B0604030504040204" pitchFamily="34" charset="0"/>
              <a:ea typeface="Verdana"/>
            </a:endParaRPr>
          </a:p>
          <a:p>
            <a:endParaRPr lang="en-US">
              <a:latin typeface="Verdana"/>
              <a:ea typeface="Verdana"/>
            </a:endParaRPr>
          </a:p>
          <a:p>
            <a:r>
              <a:rPr lang="en-US">
                <a:latin typeface="Verdana"/>
                <a:ea typeface="Verdana"/>
              </a:rPr>
              <a:t>Monday 25th March  - Year 7 Parents Evening 4-7pm</a:t>
            </a:r>
          </a:p>
          <a:p>
            <a:endParaRPr lang="en-US">
              <a:latin typeface="Verdana"/>
              <a:ea typeface="Verdana"/>
            </a:endParaRPr>
          </a:p>
          <a:p>
            <a:r>
              <a:rPr lang="en-US">
                <a:latin typeface="Verdana"/>
                <a:ea typeface="Verdana"/>
              </a:rPr>
              <a:t>Thursday 4th July &amp; Friday 5th July – Cultural Capital Days 3 &amp; 4</a:t>
            </a:r>
            <a:endParaRPr lang="en-US">
              <a:latin typeface="Verdana" panose="020B0604030504040204" pitchFamily="34" charset="0"/>
              <a:ea typeface="Verdana"/>
            </a:endParaRPr>
          </a:p>
        </p:txBody>
      </p:sp>
    </p:spTree>
    <p:extLst>
      <p:ext uri="{BB962C8B-B14F-4D97-AF65-F5344CB8AC3E}">
        <p14:creationId xmlns:p14="http://schemas.microsoft.com/office/powerpoint/2010/main" val="1050880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1034907" y="981230"/>
            <a:ext cx="795248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Verdana"/>
                <a:ea typeface="Verdana"/>
              </a:rPr>
              <a:t>An Overview to Science</a:t>
            </a:r>
          </a:p>
        </p:txBody>
      </p:sp>
      <p:graphicFrame>
        <p:nvGraphicFramePr>
          <p:cNvPr id="10" name="Table 9">
            <a:extLst>
              <a:ext uri="{FF2B5EF4-FFF2-40B4-BE49-F238E27FC236}">
                <a16:creationId xmlns:a16="http://schemas.microsoft.com/office/drawing/2014/main" id="{479A45A6-EBF5-84FE-F463-55194013CFBC}"/>
              </a:ext>
            </a:extLst>
          </p:cNvPr>
          <p:cNvGraphicFramePr>
            <a:graphicFrameLocks noGrp="1"/>
          </p:cNvGraphicFramePr>
          <p:nvPr>
            <p:extLst>
              <p:ext uri="{D42A27DB-BD31-4B8C-83A1-F6EECF244321}">
                <p14:modId xmlns:p14="http://schemas.microsoft.com/office/powerpoint/2010/main" val="3456816152"/>
              </p:ext>
            </p:extLst>
          </p:nvPr>
        </p:nvGraphicFramePr>
        <p:xfrm>
          <a:off x="1497204" y="1647799"/>
          <a:ext cx="7490183" cy="4510760"/>
        </p:xfrm>
        <a:graphic>
          <a:graphicData uri="http://schemas.openxmlformats.org/drawingml/2006/table">
            <a:tbl>
              <a:tblPr firstRow="1" bandRow="1">
                <a:tableStyleId>{5C22544A-7EE6-4342-B048-85BDC9FD1C3A}</a:tableStyleId>
              </a:tblPr>
              <a:tblGrid>
                <a:gridCol w="1016198">
                  <a:extLst>
                    <a:ext uri="{9D8B030D-6E8A-4147-A177-3AD203B41FA5}">
                      <a16:colId xmlns:a16="http://schemas.microsoft.com/office/drawing/2014/main" val="2730825442"/>
                    </a:ext>
                  </a:extLst>
                </a:gridCol>
                <a:gridCol w="2157995">
                  <a:extLst>
                    <a:ext uri="{9D8B030D-6E8A-4147-A177-3AD203B41FA5}">
                      <a16:colId xmlns:a16="http://schemas.microsoft.com/office/drawing/2014/main" val="2707920396"/>
                    </a:ext>
                  </a:extLst>
                </a:gridCol>
                <a:gridCol w="2157995">
                  <a:extLst>
                    <a:ext uri="{9D8B030D-6E8A-4147-A177-3AD203B41FA5}">
                      <a16:colId xmlns:a16="http://schemas.microsoft.com/office/drawing/2014/main" val="784928435"/>
                    </a:ext>
                  </a:extLst>
                </a:gridCol>
                <a:gridCol w="2157995">
                  <a:extLst>
                    <a:ext uri="{9D8B030D-6E8A-4147-A177-3AD203B41FA5}">
                      <a16:colId xmlns:a16="http://schemas.microsoft.com/office/drawing/2014/main" val="2658677393"/>
                    </a:ext>
                  </a:extLst>
                </a:gridCol>
              </a:tblGrid>
              <a:tr h="195364">
                <a:tc>
                  <a:txBody>
                    <a:bodyPr/>
                    <a:lstStyle/>
                    <a:p>
                      <a:pPr algn="ctr" fontAlgn="base"/>
                      <a:r>
                        <a:rPr lang="en-GB" sz="900">
                          <a:effectLst/>
                          <a:latin typeface="Verdana"/>
                        </a:rPr>
                        <a:t>​​</a:t>
                      </a:r>
                      <a:endParaRPr lang="en-GB" sz="2000">
                        <a:effectLst/>
                        <a:latin typeface="Verdana"/>
                      </a:endParaRPr>
                    </a:p>
                  </a:txBody>
                  <a:tcPr anchor="ctr"/>
                </a:tc>
                <a:tc>
                  <a:txBody>
                    <a:bodyPr/>
                    <a:lstStyle/>
                    <a:p>
                      <a:pPr algn="ctr" fontAlgn="base"/>
                      <a:r>
                        <a:rPr lang="en-US" sz="900">
                          <a:effectLst/>
                          <a:latin typeface="Verdana"/>
                        </a:rPr>
                        <a:t>Biology​​</a:t>
                      </a:r>
                      <a:endParaRPr lang="en-US" sz="2000">
                        <a:effectLst/>
                        <a:latin typeface="Verdana"/>
                      </a:endParaRPr>
                    </a:p>
                  </a:txBody>
                  <a:tcPr anchor="ctr"/>
                </a:tc>
                <a:tc>
                  <a:txBody>
                    <a:bodyPr/>
                    <a:lstStyle/>
                    <a:p>
                      <a:pPr algn="ctr" fontAlgn="base"/>
                      <a:r>
                        <a:rPr lang="en-US" sz="900">
                          <a:effectLst/>
                          <a:latin typeface="Verdana"/>
                        </a:rPr>
                        <a:t>Chemistry​​</a:t>
                      </a:r>
                      <a:endParaRPr lang="en-US" sz="2000">
                        <a:effectLst/>
                        <a:latin typeface="Verdana"/>
                      </a:endParaRPr>
                    </a:p>
                  </a:txBody>
                  <a:tcPr anchor="ctr"/>
                </a:tc>
                <a:tc>
                  <a:txBody>
                    <a:bodyPr/>
                    <a:lstStyle/>
                    <a:p>
                      <a:pPr algn="ctr" fontAlgn="base"/>
                      <a:r>
                        <a:rPr lang="en-US" sz="900">
                          <a:effectLst/>
                          <a:latin typeface="Verdana"/>
                        </a:rPr>
                        <a:t>Physics​​</a:t>
                      </a:r>
                      <a:endParaRPr lang="en-US" sz="2000">
                        <a:effectLst/>
                        <a:latin typeface="Verdana"/>
                      </a:endParaRPr>
                    </a:p>
                  </a:txBody>
                  <a:tcPr anchor="ctr"/>
                </a:tc>
                <a:extLst>
                  <a:ext uri="{0D108BD9-81ED-4DB2-BD59-A6C34878D82A}">
                    <a16:rowId xmlns:a16="http://schemas.microsoft.com/office/drawing/2014/main" val="2220881013"/>
                  </a:ext>
                </a:extLst>
              </a:tr>
              <a:tr h="775296">
                <a:tc>
                  <a:txBody>
                    <a:bodyPr/>
                    <a:lstStyle/>
                    <a:p>
                      <a:pPr algn="ctr" fontAlgn="base"/>
                      <a:r>
                        <a:rPr lang="en-US" sz="900">
                          <a:effectLst/>
                          <a:latin typeface="Verdana"/>
                        </a:rPr>
                        <a:t>Key Stage 3​​</a:t>
                      </a:r>
                      <a:endParaRPr lang="en-US" sz="2000">
                        <a:effectLst/>
                        <a:latin typeface="Verdana"/>
                      </a:endParaRPr>
                    </a:p>
                  </a:txBody>
                  <a:tcPr anchor="ctr"/>
                </a:tc>
                <a:tc>
                  <a:txBody>
                    <a:bodyPr/>
                    <a:lstStyle/>
                    <a:p>
                      <a:pPr marL="342900" lvl="0" indent="-342900" fontAlgn="base">
                        <a:buFont typeface="Arial" panose="020B0604020202020204" pitchFamily="34" charset="0"/>
                        <a:buChar char="•"/>
                      </a:pPr>
                      <a:r>
                        <a:rPr lang="en-GB" sz="900">
                          <a:effectLst/>
                          <a:latin typeface="Verdana"/>
                        </a:rPr>
                        <a:t>Cell Biology and Organisation​​</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Infection and Disease​​</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Bioenergetics​​</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Genetics and evolution​​</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Ecology​​</a:t>
                      </a:r>
                      <a:endParaRPr lang="en-GB" sz="700">
                        <a:effectLst/>
                        <a:latin typeface="Verdana"/>
                      </a:endParaRPr>
                    </a:p>
                  </a:txBody>
                  <a:tcPr anchor="ctr"/>
                </a:tc>
                <a:tc>
                  <a:txBody>
                    <a:bodyPr/>
                    <a:lstStyle/>
                    <a:p>
                      <a:pPr marL="342900" lvl="0" indent="-342900" fontAlgn="base">
                        <a:buFont typeface="Arial" panose="020B0604020202020204" pitchFamily="34" charset="0"/>
                        <a:buChar char="•"/>
                      </a:pPr>
                      <a:r>
                        <a:rPr lang="en-GB" sz="900">
                          <a:effectLst/>
                          <a:latin typeface="Verdana"/>
                        </a:rPr>
                        <a:t>Particles​​</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Properties of matter​​</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Chemical Reactions​​</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Chemical Analysis​​</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Earth Chemistry​​</a:t>
                      </a:r>
                      <a:endParaRPr lang="en-GB" sz="700">
                        <a:effectLst/>
                        <a:latin typeface="Verdana"/>
                      </a:endParaRPr>
                    </a:p>
                  </a:txBody>
                  <a:tcPr anchor="ctr"/>
                </a:tc>
                <a:tc>
                  <a:txBody>
                    <a:bodyPr/>
                    <a:lstStyle/>
                    <a:p>
                      <a:pPr marL="342900" lvl="0" indent="-342900" fontAlgn="base">
                        <a:buFont typeface="Arial" panose="020B0604020202020204" pitchFamily="34" charset="0"/>
                        <a:buChar char="•"/>
                      </a:pPr>
                      <a:r>
                        <a:rPr lang="en-US" sz="900">
                          <a:effectLst/>
                          <a:latin typeface="Verdana"/>
                        </a:rPr>
                        <a:t>Energy​​</a:t>
                      </a:r>
                      <a:endParaRPr lang="en-US" sz="700">
                        <a:effectLst/>
                        <a:latin typeface="Verdana"/>
                      </a:endParaRPr>
                    </a:p>
                    <a:p>
                      <a:pPr marL="342900" lvl="0" indent="-342900" fontAlgn="base">
                        <a:buFont typeface="Arial" panose="020B0604020202020204" pitchFamily="34" charset="0"/>
                        <a:buChar char="•"/>
                      </a:pPr>
                      <a:r>
                        <a:rPr lang="en-US" sz="900">
                          <a:effectLst/>
                          <a:latin typeface="Verdana"/>
                        </a:rPr>
                        <a:t>Electricity​​</a:t>
                      </a:r>
                      <a:endParaRPr lang="en-US" sz="700">
                        <a:effectLst/>
                        <a:latin typeface="Verdana"/>
                      </a:endParaRPr>
                    </a:p>
                    <a:p>
                      <a:pPr marL="342900" lvl="0" indent="-342900" fontAlgn="base">
                        <a:buFont typeface="Arial" panose="020B0604020202020204" pitchFamily="34" charset="0"/>
                        <a:buChar char="•"/>
                      </a:pPr>
                      <a:r>
                        <a:rPr lang="en-US" sz="900">
                          <a:effectLst/>
                          <a:latin typeface="Verdana"/>
                        </a:rPr>
                        <a:t>Forces​​</a:t>
                      </a:r>
                      <a:endParaRPr lang="en-US" sz="700">
                        <a:effectLst/>
                        <a:latin typeface="Verdana"/>
                      </a:endParaRPr>
                    </a:p>
                    <a:p>
                      <a:pPr marL="342900" lvl="0" indent="-342900" fontAlgn="base">
                        <a:buFont typeface="Arial" panose="020B0604020202020204" pitchFamily="34" charset="0"/>
                        <a:buChar char="•"/>
                      </a:pPr>
                      <a:r>
                        <a:rPr lang="en-US" sz="900">
                          <a:effectLst/>
                          <a:latin typeface="Verdana"/>
                        </a:rPr>
                        <a:t>Waves​​</a:t>
                      </a:r>
                      <a:endParaRPr lang="en-US" sz="700">
                        <a:effectLst/>
                        <a:latin typeface="Verdana"/>
                      </a:endParaRPr>
                    </a:p>
                  </a:txBody>
                  <a:tcPr anchor="ctr"/>
                </a:tc>
                <a:extLst>
                  <a:ext uri="{0D108BD9-81ED-4DB2-BD59-A6C34878D82A}">
                    <a16:rowId xmlns:a16="http://schemas.microsoft.com/office/drawing/2014/main" val="611236175"/>
                  </a:ext>
                </a:extLst>
              </a:tr>
              <a:tr h="1096381">
                <a:tc>
                  <a:txBody>
                    <a:bodyPr/>
                    <a:lstStyle/>
                    <a:p>
                      <a:pPr algn="ctr" fontAlgn="base"/>
                      <a:r>
                        <a:rPr lang="en-US" sz="900">
                          <a:effectLst/>
                          <a:latin typeface="Verdana"/>
                        </a:rPr>
                        <a:t>Year 9​​</a:t>
                      </a:r>
                      <a:endParaRPr lang="en-US" sz="2000">
                        <a:effectLst/>
                        <a:latin typeface="Verdana"/>
                      </a:endParaRPr>
                    </a:p>
                  </a:txBody>
                  <a:tcPr anchor="ctr"/>
                </a:tc>
                <a:tc>
                  <a:txBody>
                    <a:bodyPr/>
                    <a:lstStyle/>
                    <a:p>
                      <a:pPr marL="342900" lvl="0" indent="-342900" fontAlgn="base">
                        <a:buFont typeface="Arial" panose="020B0604020202020204" pitchFamily="34" charset="0"/>
                        <a:buChar char="•"/>
                      </a:pPr>
                      <a:r>
                        <a:rPr lang="en-GB" sz="900">
                          <a:effectLst/>
                          <a:latin typeface="Verdana"/>
                        </a:rPr>
                        <a:t>Cell Biology​​</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Transfer of substances across a cell​​</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Human Organisation​​</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Non-communicable diseases​​</a:t>
                      </a:r>
                      <a:endParaRPr lang="en-GB" sz="700">
                        <a:effectLst/>
                        <a:latin typeface="Verdana"/>
                      </a:endParaRPr>
                    </a:p>
                  </a:txBody>
                  <a:tcPr anchor="ctr"/>
                </a:tc>
                <a:tc>
                  <a:txBody>
                    <a:bodyPr/>
                    <a:lstStyle/>
                    <a:p>
                      <a:pPr marL="342900" lvl="0" indent="-342900" fontAlgn="base">
                        <a:buFont typeface="Arial" panose="020B0604020202020204" pitchFamily="34" charset="0"/>
                        <a:buChar char="•"/>
                      </a:pPr>
                      <a:r>
                        <a:rPr lang="en-GB" sz="900">
                          <a:effectLst/>
                          <a:latin typeface="Verdana"/>
                        </a:rPr>
                        <a:t>Structure of the atom​​</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Quantitative Chemistry​​</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Ionic and Metallic Bonding​​</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Energy Changes​​</a:t>
                      </a:r>
                      <a:endParaRPr lang="en-GB" sz="700">
                        <a:effectLst/>
                        <a:latin typeface="Verdana"/>
                      </a:endParaRPr>
                    </a:p>
                  </a:txBody>
                  <a:tcPr anchor="ctr"/>
                </a:tc>
                <a:tc>
                  <a:txBody>
                    <a:bodyPr/>
                    <a:lstStyle/>
                    <a:p>
                      <a:pPr marL="342900" lvl="0" indent="-342900" fontAlgn="base">
                        <a:buFont typeface="Arial" panose="020B0604020202020204" pitchFamily="34" charset="0"/>
                        <a:buChar char="•"/>
                      </a:pPr>
                      <a:r>
                        <a:rPr lang="en-GB" sz="900">
                          <a:effectLst/>
                          <a:latin typeface="Verdana"/>
                        </a:rPr>
                        <a:t>Principles of Energy conservation principles of Electricity​​</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Principles of Particles​​</a:t>
                      </a:r>
                      <a:endParaRPr lang="en-GB" sz="700">
                        <a:effectLst/>
                        <a:latin typeface="Verdana"/>
                      </a:endParaRPr>
                    </a:p>
                  </a:txBody>
                  <a:tcPr anchor="ctr"/>
                </a:tc>
                <a:extLst>
                  <a:ext uri="{0D108BD9-81ED-4DB2-BD59-A6C34878D82A}">
                    <a16:rowId xmlns:a16="http://schemas.microsoft.com/office/drawing/2014/main" val="615851933"/>
                  </a:ext>
                </a:extLst>
              </a:tr>
              <a:tr h="1010231">
                <a:tc>
                  <a:txBody>
                    <a:bodyPr/>
                    <a:lstStyle/>
                    <a:p>
                      <a:pPr algn="ctr" fontAlgn="base"/>
                      <a:r>
                        <a:rPr lang="en-US" sz="900">
                          <a:effectLst/>
                          <a:latin typeface="Verdana"/>
                        </a:rPr>
                        <a:t>Year 10​​</a:t>
                      </a:r>
                      <a:endParaRPr lang="en-US" sz="2000">
                        <a:effectLst/>
                        <a:latin typeface="Verdana"/>
                      </a:endParaRPr>
                    </a:p>
                  </a:txBody>
                  <a:tcPr anchor="ctr"/>
                </a:tc>
                <a:tc>
                  <a:txBody>
                    <a:bodyPr/>
                    <a:lstStyle/>
                    <a:p>
                      <a:pPr marL="342900" lvl="0" indent="-342900" fontAlgn="base">
                        <a:buFont typeface="Arial" panose="020B0604020202020204" pitchFamily="34" charset="0"/>
                        <a:buChar char="•"/>
                      </a:pPr>
                      <a:r>
                        <a:rPr lang="en-US" sz="900">
                          <a:effectLst/>
                          <a:latin typeface="Verdana"/>
                        </a:rPr>
                        <a:t>Cell Division​​</a:t>
                      </a:r>
                      <a:endParaRPr lang="en-US" sz="700">
                        <a:effectLst/>
                        <a:latin typeface="Verdana"/>
                      </a:endParaRPr>
                    </a:p>
                    <a:p>
                      <a:pPr marL="342900" lvl="0" indent="-342900" fontAlgn="base">
                        <a:buFont typeface="Arial" panose="020B0604020202020204" pitchFamily="34" charset="0"/>
                        <a:buChar char="•"/>
                      </a:pPr>
                      <a:r>
                        <a:rPr lang="en-US" sz="900">
                          <a:effectLst/>
                          <a:latin typeface="Verdana"/>
                        </a:rPr>
                        <a:t>Plant </a:t>
                      </a:r>
                      <a:r>
                        <a:rPr lang="en-US" sz="900" err="1">
                          <a:effectLst/>
                          <a:latin typeface="Verdana"/>
                        </a:rPr>
                        <a:t>Organisation</a:t>
                      </a:r>
                      <a:r>
                        <a:rPr lang="en-US" sz="900">
                          <a:effectLst/>
                          <a:latin typeface="Verdana"/>
                        </a:rPr>
                        <a:t>​​</a:t>
                      </a:r>
                      <a:endParaRPr lang="en-US" sz="700">
                        <a:effectLst/>
                        <a:latin typeface="Verdana"/>
                      </a:endParaRPr>
                    </a:p>
                    <a:p>
                      <a:pPr marL="342900" lvl="0" indent="-342900" fontAlgn="base">
                        <a:buFont typeface="Arial" panose="020B0604020202020204" pitchFamily="34" charset="0"/>
                        <a:buChar char="•"/>
                      </a:pPr>
                      <a:r>
                        <a:rPr lang="en-US" sz="900">
                          <a:effectLst/>
                          <a:latin typeface="Verdana"/>
                        </a:rPr>
                        <a:t>Communicable Diseases​​</a:t>
                      </a:r>
                      <a:endParaRPr lang="en-US" sz="700">
                        <a:effectLst/>
                        <a:latin typeface="Verdana"/>
                      </a:endParaRPr>
                    </a:p>
                    <a:p>
                      <a:pPr marL="342900" lvl="0" indent="-342900" fontAlgn="base">
                        <a:buFont typeface="Arial" panose="020B0604020202020204" pitchFamily="34" charset="0"/>
                        <a:buChar char="•"/>
                      </a:pPr>
                      <a:r>
                        <a:rPr lang="en-US" sz="900">
                          <a:effectLst/>
                          <a:latin typeface="Verdana"/>
                        </a:rPr>
                        <a:t>Photosynthesis​​</a:t>
                      </a:r>
                      <a:endParaRPr lang="en-US" sz="700">
                        <a:effectLst/>
                        <a:latin typeface="Verdana"/>
                      </a:endParaRPr>
                    </a:p>
                    <a:p>
                      <a:pPr marL="342900" lvl="0" indent="-342900" fontAlgn="base">
                        <a:buFont typeface="Arial" panose="020B0604020202020204" pitchFamily="34" charset="0"/>
                        <a:buChar char="•"/>
                      </a:pPr>
                      <a:r>
                        <a:rPr lang="en-US" sz="900">
                          <a:effectLst/>
                          <a:latin typeface="Verdana"/>
                        </a:rPr>
                        <a:t>Respiration​​</a:t>
                      </a:r>
                      <a:endParaRPr lang="en-US" sz="700">
                        <a:effectLst/>
                        <a:latin typeface="Verdana"/>
                      </a:endParaRPr>
                    </a:p>
                  </a:txBody>
                  <a:tcPr anchor="ctr"/>
                </a:tc>
                <a:tc>
                  <a:txBody>
                    <a:bodyPr/>
                    <a:lstStyle/>
                    <a:p>
                      <a:pPr marL="342900" lvl="0" indent="-342900" fontAlgn="base">
                        <a:buFont typeface="Arial" panose="020B0604020202020204" pitchFamily="34" charset="0"/>
                        <a:buChar char="•"/>
                      </a:pPr>
                      <a:r>
                        <a:rPr lang="en-GB" sz="900">
                          <a:effectLst/>
                          <a:latin typeface="Verdana"/>
                        </a:rPr>
                        <a:t>The Periodic Table​​</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Reacting Masses​​</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Covalent Bonding​​</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Properties of Matter​​</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Chemical Changes​​</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Electrolysis​​</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Composition of the Earths Atmosphere​​</a:t>
                      </a:r>
                      <a:endParaRPr lang="en-GB" sz="700">
                        <a:effectLst/>
                        <a:latin typeface="Verdana"/>
                      </a:endParaRPr>
                    </a:p>
                  </a:txBody>
                  <a:tcPr anchor="ctr"/>
                </a:tc>
                <a:tc>
                  <a:txBody>
                    <a:bodyPr/>
                    <a:lstStyle/>
                    <a:p>
                      <a:pPr marL="342900" lvl="0" indent="-342900" fontAlgn="base">
                        <a:buFont typeface="Arial" panose="020B0604020202020204" pitchFamily="34" charset="0"/>
                        <a:buChar char="•"/>
                      </a:pPr>
                      <a:r>
                        <a:rPr lang="en-GB" sz="900">
                          <a:effectLst/>
                          <a:latin typeface="Verdana"/>
                        </a:rPr>
                        <a:t>Energy transfers when heating​​</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Electrical Resistors and Domestic uses of electricity​​</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Radioactivity​​</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Motion​​</a:t>
                      </a:r>
                      <a:endParaRPr lang="en-GB" sz="700">
                        <a:effectLst/>
                        <a:latin typeface="Verdana"/>
                      </a:endParaRPr>
                    </a:p>
                  </a:txBody>
                  <a:tcPr anchor="ctr"/>
                </a:tc>
                <a:extLst>
                  <a:ext uri="{0D108BD9-81ED-4DB2-BD59-A6C34878D82A}">
                    <a16:rowId xmlns:a16="http://schemas.microsoft.com/office/drawing/2014/main" val="3010822843"/>
                  </a:ext>
                </a:extLst>
              </a:tr>
              <a:tr h="657827">
                <a:tc>
                  <a:txBody>
                    <a:bodyPr/>
                    <a:lstStyle/>
                    <a:p>
                      <a:pPr algn="ctr" fontAlgn="base"/>
                      <a:r>
                        <a:rPr lang="en-US" sz="900">
                          <a:effectLst/>
                          <a:latin typeface="Verdana"/>
                        </a:rPr>
                        <a:t>Year 11​​</a:t>
                      </a:r>
                      <a:endParaRPr lang="en-US" sz="2000">
                        <a:effectLst/>
                        <a:latin typeface="Verdana"/>
                      </a:endParaRPr>
                    </a:p>
                  </a:txBody>
                  <a:tcPr anchor="ctr"/>
                </a:tc>
                <a:tc>
                  <a:txBody>
                    <a:bodyPr/>
                    <a:lstStyle/>
                    <a:p>
                      <a:pPr marL="342900" lvl="0" indent="-342900" fontAlgn="base">
                        <a:buFont typeface="Arial" panose="020B0604020202020204" pitchFamily="34" charset="0"/>
                        <a:buChar char="•"/>
                      </a:pPr>
                      <a:r>
                        <a:rPr lang="en-GB" sz="900">
                          <a:effectLst/>
                          <a:latin typeface="Verdana"/>
                        </a:rPr>
                        <a:t>Human nervous system​​</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Hormonal Control​​</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Reproduction​​</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Genetics and evolution​​</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Ecology​​</a:t>
                      </a:r>
                      <a:endParaRPr lang="en-GB" sz="700">
                        <a:effectLst/>
                        <a:latin typeface="Verdana"/>
                      </a:endParaRPr>
                    </a:p>
                  </a:txBody>
                  <a:tcPr anchor="ctr"/>
                </a:tc>
                <a:tc>
                  <a:txBody>
                    <a:bodyPr/>
                    <a:lstStyle/>
                    <a:p>
                      <a:pPr marL="342900" lvl="0" indent="-342900" fontAlgn="base">
                        <a:buFont typeface="Arial" panose="020B0604020202020204" pitchFamily="34" charset="0"/>
                        <a:buChar char="•"/>
                      </a:pPr>
                      <a:r>
                        <a:rPr lang="en-GB" sz="900">
                          <a:effectLst/>
                          <a:latin typeface="Verdana"/>
                        </a:rPr>
                        <a:t>The rate and extent of chemical change​​</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Organic Chemistry​​</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Purity of substances ​​</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Use of Earths Resources​​</a:t>
                      </a:r>
                      <a:endParaRPr lang="en-GB" sz="700">
                        <a:effectLst/>
                        <a:latin typeface="Verdana"/>
                      </a:endParaRPr>
                    </a:p>
                  </a:txBody>
                  <a:tcPr anchor="ctr"/>
                </a:tc>
                <a:tc>
                  <a:txBody>
                    <a:bodyPr/>
                    <a:lstStyle/>
                    <a:p>
                      <a:pPr marL="342900" lvl="0" indent="-342900" fontAlgn="base">
                        <a:buFont typeface="Arial" panose="020B0604020202020204" pitchFamily="34" charset="0"/>
                        <a:buChar char="•"/>
                      </a:pPr>
                      <a:r>
                        <a:rPr lang="en-GB" sz="900">
                          <a:effectLst/>
                          <a:latin typeface="Verdana"/>
                        </a:rPr>
                        <a:t>Magnetism and electromagnetism​​</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Forces and Motion​​</a:t>
                      </a:r>
                      <a:endParaRPr lang="en-GB" sz="700">
                        <a:effectLst/>
                        <a:latin typeface="Verdana"/>
                      </a:endParaRPr>
                    </a:p>
                    <a:p>
                      <a:pPr marL="342900" lvl="0" indent="-342900" fontAlgn="base">
                        <a:buFont typeface="Arial" panose="020B0604020202020204" pitchFamily="34" charset="0"/>
                        <a:buChar char="•"/>
                      </a:pPr>
                      <a:r>
                        <a:rPr lang="en-GB" sz="900">
                          <a:effectLst/>
                          <a:latin typeface="Verdana"/>
                        </a:rPr>
                        <a:t>Energy transfers through waves​​</a:t>
                      </a:r>
                      <a:endParaRPr lang="en-GB" sz="700">
                        <a:effectLst/>
                        <a:latin typeface="Verdana"/>
                      </a:endParaRPr>
                    </a:p>
                  </a:txBody>
                  <a:tcPr anchor="ctr"/>
                </a:tc>
                <a:extLst>
                  <a:ext uri="{0D108BD9-81ED-4DB2-BD59-A6C34878D82A}">
                    <a16:rowId xmlns:a16="http://schemas.microsoft.com/office/drawing/2014/main" val="1576761802"/>
                  </a:ext>
                </a:extLst>
              </a:tr>
              <a:tr h="305419">
                <a:tc>
                  <a:txBody>
                    <a:bodyPr/>
                    <a:lstStyle/>
                    <a:p>
                      <a:pPr algn="ctr" fontAlgn="base"/>
                      <a:r>
                        <a:rPr lang="en-US" sz="900">
                          <a:effectLst/>
                          <a:latin typeface="Verdana"/>
                        </a:rPr>
                        <a:t>Key Stage 5​​</a:t>
                      </a:r>
                      <a:endParaRPr lang="en-US" sz="2000">
                        <a:effectLst/>
                        <a:latin typeface="Verdana"/>
                      </a:endParaRPr>
                    </a:p>
                  </a:txBody>
                  <a:tcPr anchor="ctr"/>
                </a:tc>
                <a:tc gridSpan="3">
                  <a:txBody>
                    <a:bodyPr/>
                    <a:lstStyle/>
                    <a:p>
                      <a:pPr algn="ctr" fontAlgn="base"/>
                      <a:r>
                        <a:rPr lang="en-GB" sz="900">
                          <a:effectLst/>
                          <a:latin typeface="Verdana"/>
                        </a:rPr>
                        <a:t>This knowledge will feed into and build upon at A Level or BTEC Science​​</a:t>
                      </a:r>
                      <a:endParaRPr lang="en-GB" sz="2000">
                        <a:effectLst/>
                        <a:latin typeface="Verdana"/>
                      </a:endParaRP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4757181"/>
                  </a:ext>
                </a:extLst>
              </a:tr>
            </a:tbl>
          </a:graphicData>
        </a:graphic>
      </p:graphicFrame>
      <p:sp>
        <p:nvSpPr>
          <p:cNvPr id="12" name="Arrow: Right 11">
            <a:extLst>
              <a:ext uri="{FF2B5EF4-FFF2-40B4-BE49-F238E27FC236}">
                <a16:creationId xmlns:a16="http://schemas.microsoft.com/office/drawing/2014/main" id="{626B4411-2E75-4E0B-B846-7987AA9FAF9F}"/>
              </a:ext>
            </a:extLst>
          </p:cNvPr>
          <p:cNvSpPr/>
          <p:nvPr/>
        </p:nvSpPr>
        <p:spPr>
          <a:xfrm>
            <a:off x="130629" y="2250831"/>
            <a:ext cx="1175657" cy="327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7415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2708694" y="1259457"/>
            <a:ext cx="62971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Verdana"/>
                <a:ea typeface="Verdana"/>
              </a:rPr>
              <a:t>Science Year 7</a:t>
            </a:r>
            <a:endParaRPr lang="en-US" sz="4000">
              <a:latin typeface="Verdana" panose="020B0604030504040204" pitchFamily="34" charset="0"/>
            </a:endParaRPr>
          </a:p>
        </p:txBody>
      </p:sp>
      <p:sp>
        <p:nvSpPr>
          <p:cNvPr id="8" name="TextBox 7">
            <a:extLst>
              <a:ext uri="{FF2B5EF4-FFF2-40B4-BE49-F238E27FC236}">
                <a16:creationId xmlns:a16="http://schemas.microsoft.com/office/drawing/2014/main" id="{2198EF52-10B6-00AF-CF8C-2BE43CC97EA0}"/>
              </a:ext>
            </a:extLst>
          </p:cNvPr>
          <p:cNvSpPr txBox="1"/>
          <p:nvPr/>
        </p:nvSpPr>
        <p:spPr>
          <a:xfrm>
            <a:off x="526210" y="2199735"/>
            <a:ext cx="812590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Verdana"/>
                <a:ea typeface="Verdana"/>
              </a:rPr>
              <a:t>- Groupings (mixed ability)</a:t>
            </a:r>
            <a:endParaRPr lang="en-US" sz="2400">
              <a:latin typeface="Verdana" panose="020B0604030504040204" pitchFamily="34" charset="0"/>
              <a:ea typeface="Verdana" panose="020B0604030504040204" pitchFamily="34" charset="0"/>
            </a:endParaRPr>
          </a:p>
          <a:p>
            <a:r>
              <a:rPr lang="en-US" sz="2400">
                <a:latin typeface="Verdana"/>
                <a:ea typeface="Verdana"/>
              </a:rPr>
              <a:t>- Topic rotation (Biology, Chemistry, Physics)</a:t>
            </a:r>
            <a:endParaRPr lang="en-US" sz="2400">
              <a:latin typeface="Verdana" panose="020B0604030504040204" pitchFamily="34" charset="0"/>
              <a:ea typeface="Verdana" panose="020B0604030504040204" pitchFamily="34" charset="0"/>
            </a:endParaRPr>
          </a:p>
        </p:txBody>
      </p:sp>
      <p:graphicFrame>
        <p:nvGraphicFramePr>
          <p:cNvPr id="12" name="Table 12">
            <a:extLst>
              <a:ext uri="{FF2B5EF4-FFF2-40B4-BE49-F238E27FC236}">
                <a16:creationId xmlns:a16="http://schemas.microsoft.com/office/drawing/2014/main" id="{A1EF376C-01A9-B8D4-1AAC-F953351C1BC1}"/>
              </a:ext>
            </a:extLst>
          </p:cNvPr>
          <p:cNvGraphicFramePr>
            <a:graphicFrameLocks noGrp="1"/>
          </p:cNvGraphicFramePr>
          <p:nvPr>
            <p:extLst>
              <p:ext uri="{D42A27DB-BD31-4B8C-83A1-F6EECF244321}">
                <p14:modId xmlns:p14="http://schemas.microsoft.com/office/powerpoint/2010/main" val="3099605415"/>
              </p:ext>
            </p:extLst>
          </p:nvPr>
        </p:nvGraphicFramePr>
        <p:xfrm>
          <a:off x="1038479" y="3141517"/>
          <a:ext cx="7146749" cy="2656840"/>
        </p:xfrm>
        <a:graphic>
          <a:graphicData uri="http://schemas.openxmlformats.org/drawingml/2006/table">
            <a:tbl>
              <a:tblPr firstRow="1" bandRow="1">
                <a:tableStyleId>{5C22544A-7EE6-4342-B048-85BDC9FD1C3A}</a:tableStyleId>
              </a:tblPr>
              <a:tblGrid>
                <a:gridCol w="2492187">
                  <a:extLst>
                    <a:ext uri="{9D8B030D-6E8A-4147-A177-3AD203B41FA5}">
                      <a16:colId xmlns:a16="http://schemas.microsoft.com/office/drawing/2014/main" val="2383162823"/>
                    </a:ext>
                  </a:extLst>
                </a:gridCol>
                <a:gridCol w="2133599">
                  <a:extLst>
                    <a:ext uri="{9D8B030D-6E8A-4147-A177-3AD203B41FA5}">
                      <a16:colId xmlns:a16="http://schemas.microsoft.com/office/drawing/2014/main" val="2310575610"/>
                    </a:ext>
                  </a:extLst>
                </a:gridCol>
                <a:gridCol w="2520963">
                  <a:extLst>
                    <a:ext uri="{9D8B030D-6E8A-4147-A177-3AD203B41FA5}">
                      <a16:colId xmlns:a16="http://schemas.microsoft.com/office/drawing/2014/main" val="1270503922"/>
                    </a:ext>
                  </a:extLst>
                </a:gridCol>
              </a:tblGrid>
              <a:tr h="370840">
                <a:tc>
                  <a:txBody>
                    <a:bodyPr/>
                    <a:lstStyle/>
                    <a:p>
                      <a:r>
                        <a:rPr lang="en-US">
                          <a:latin typeface="Verdana"/>
                        </a:rPr>
                        <a:t>Biology</a:t>
                      </a:r>
                    </a:p>
                  </a:txBody>
                  <a:tcPr/>
                </a:tc>
                <a:tc>
                  <a:txBody>
                    <a:bodyPr/>
                    <a:lstStyle/>
                    <a:p>
                      <a:r>
                        <a:rPr lang="en-US">
                          <a:latin typeface="Verdana"/>
                        </a:rPr>
                        <a:t>Chemistry</a:t>
                      </a:r>
                    </a:p>
                  </a:txBody>
                  <a:tcPr/>
                </a:tc>
                <a:tc>
                  <a:txBody>
                    <a:bodyPr/>
                    <a:lstStyle/>
                    <a:p>
                      <a:r>
                        <a:rPr lang="en-US">
                          <a:latin typeface="Verdana"/>
                        </a:rPr>
                        <a:t>Physics</a:t>
                      </a:r>
                    </a:p>
                  </a:txBody>
                  <a:tcPr/>
                </a:tc>
                <a:extLst>
                  <a:ext uri="{0D108BD9-81ED-4DB2-BD59-A6C34878D82A}">
                    <a16:rowId xmlns:a16="http://schemas.microsoft.com/office/drawing/2014/main" val="510631324"/>
                  </a:ext>
                </a:extLst>
              </a:tr>
              <a:tr h="370840">
                <a:tc>
                  <a:txBody>
                    <a:bodyPr/>
                    <a:lstStyle/>
                    <a:p>
                      <a:r>
                        <a:rPr lang="en-US">
                          <a:latin typeface="Verdana"/>
                        </a:rPr>
                        <a:t>1. Movement and cells</a:t>
                      </a:r>
                      <a:endParaRPr lang="en-US"/>
                    </a:p>
                    <a:p>
                      <a:pPr lvl="0">
                        <a:buNone/>
                      </a:pPr>
                      <a:r>
                        <a:rPr lang="en-US">
                          <a:latin typeface="Verdana"/>
                        </a:rPr>
                        <a:t>2. Interdependence and plant reproduction</a:t>
                      </a:r>
                    </a:p>
                    <a:p>
                      <a:pPr lvl="0">
                        <a:buNone/>
                      </a:pPr>
                      <a:r>
                        <a:rPr lang="en-US">
                          <a:latin typeface="Verdana"/>
                        </a:rPr>
                        <a:t>3. Variation and human reproduction</a:t>
                      </a:r>
                    </a:p>
                  </a:txBody>
                  <a:tcPr/>
                </a:tc>
                <a:tc>
                  <a:txBody>
                    <a:bodyPr/>
                    <a:lstStyle/>
                    <a:p>
                      <a:r>
                        <a:rPr lang="en-US">
                          <a:latin typeface="Verdana"/>
                        </a:rPr>
                        <a:t>1. Particles</a:t>
                      </a:r>
                    </a:p>
                    <a:p>
                      <a:pPr lvl="0">
                        <a:buNone/>
                      </a:pPr>
                      <a:r>
                        <a:rPr lang="en-US">
                          <a:latin typeface="Verdana"/>
                        </a:rPr>
                        <a:t>2. Separating mixtures</a:t>
                      </a:r>
                    </a:p>
                    <a:p>
                      <a:pPr lvl="0">
                        <a:buNone/>
                      </a:pPr>
                      <a:r>
                        <a:rPr lang="en-US">
                          <a:latin typeface="Verdana"/>
                        </a:rPr>
                        <a:t>3. Acids and alkalis</a:t>
                      </a:r>
                    </a:p>
                  </a:txBody>
                  <a:tcPr/>
                </a:tc>
                <a:tc>
                  <a:txBody>
                    <a:bodyPr/>
                    <a:lstStyle/>
                    <a:p>
                      <a:r>
                        <a:rPr lang="en-US">
                          <a:latin typeface="Verdana"/>
                        </a:rPr>
                        <a:t>1. Speed and gravity</a:t>
                      </a:r>
                    </a:p>
                    <a:p>
                      <a:pPr lvl="0">
                        <a:buNone/>
                      </a:pPr>
                      <a:r>
                        <a:rPr lang="en-US">
                          <a:latin typeface="Verdana"/>
                        </a:rPr>
                        <a:t>2. Voltage and resistance</a:t>
                      </a:r>
                    </a:p>
                    <a:p>
                      <a:pPr lvl="0">
                        <a:buNone/>
                      </a:pPr>
                      <a:r>
                        <a:rPr lang="en-US">
                          <a:latin typeface="Verdana"/>
                        </a:rPr>
                        <a:t>3. Sound and light</a:t>
                      </a:r>
                    </a:p>
                  </a:txBody>
                  <a:tcPr/>
                </a:tc>
                <a:extLst>
                  <a:ext uri="{0D108BD9-81ED-4DB2-BD59-A6C34878D82A}">
                    <a16:rowId xmlns:a16="http://schemas.microsoft.com/office/drawing/2014/main" val="3331780940"/>
                  </a:ext>
                </a:extLst>
              </a:tr>
            </a:tbl>
          </a:graphicData>
        </a:graphic>
      </p:graphicFrame>
    </p:spTree>
    <p:extLst>
      <p:ext uri="{BB962C8B-B14F-4D97-AF65-F5344CB8AC3E}">
        <p14:creationId xmlns:p14="http://schemas.microsoft.com/office/powerpoint/2010/main" val="3049127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2708694" y="1259457"/>
            <a:ext cx="62971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Verdana"/>
                <a:ea typeface="Verdana"/>
              </a:rPr>
              <a:t>Science Year 8</a:t>
            </a:r>
            <a:endParaRPr lang="en-US" sz="4000">
              <a:latin typeface="Verdana" panose="020B0604030504040204" pitchFamily="34" charset="0"/>
            </a:endParaRPr>
          </a:p>
        </p:txBody>
      </p:sp>
      <p:sp>
        <p:nvSpPr>
          <p:cNvPr id="8" name="TextBox 7">
            <a:extLst>
              <a:ext uri="{FF2B5EF4-FFF2-40B4-BE49-F238E27FC236}">
                <a16:creationId xmlns:a16="http://schemas.microsoft.com/office/drawing/2014/main" id="{2198EF52-10B6-00AF-CF8C-2BE43CC97EA0}"/>
              </a:ext>
            </a:extLst>
          </p:cNvPr>
          <p:cNvSpPr txBox="1"/>
          <p:nvPr/>
        </p:nvSpPr>
        <p:spPr>
          <a:xfrm>
            <a:off x="526210" y="2199735"/>
            <a:ext cx="812590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Verdana"/>
                <a:ea typeface="Verdana"/>
              </a:rPr>
              <a:t>- Groupings (mixed ability)</a:t>
            </a:r>
            <a:endParaRPr lang="en-US" sz="2400">
              <a:latin typeface="Verdana" panose="020B0604030504040204" pitchFamily="34" charset="0"/>
              <a:ea typeface="Verdana" panose="020B0604030504040204" pitchFamily="34" charset="0"/>
            </a:endParaRPr>
          </a:p>
          <a:p>
            <a:r>
              <a:rPr lang="en-US" sz="2400">
                <a:latin typeface="Verdana"/>
                <a:ea typeface="Verdana"/>
              </a:rPr>
              <a:t>- Topic rotation (Biology, Chemistry, Physics)</a:t>
            </a:r>
            <a:endParaRPr lang="en-US" sz="2400">
              <a:latin typeface="Verdana" panose="020B0604030504040204" pitchFamily="34" charset="0"/>
              <a:ea typeface="Verdana" panose="020B0604030504040204" pitchFamily="34" charset="0"/>
            </a:endParaRPr>
          </a:p>
        </p:txBody>
      </p:sp>
      <p:graphicFrame>
        <p:nvGraphicFramePr>
          <p:cNvPr id="12" name="Table 12">
            <a:extLst>
              <a:ext uri="{FF2B5EF4-FFF2-40B4-BE49-F238E27FC236}">
                <a16:creationId xmlns:a16="http://schemas.microsoft.com/office/drawing/2014/main" id="{A1EF376C-01A9-B8D4-1AAC-F953351C1BC1}"/>
              </a:ext>
            </a:extLst>
          </p:cNvPr>
          <p:cNvGraphicFramePr>
            <a:graphicFrameLocks noGrp="1"/>
          </p:cNvGraphicFramePr>
          <p:nvPr>
            <p:extLst>
              <p:ext uri="{D42A27DB-BD31-4B8C-83A1-F6EECF244321}">
                <p14:modId xmlns:p14="http://schemas.microsoft.com/office/powerpoint/2010/main" val="3083860700"/>
              </p:ext>
            </p:extLst>
          </p:nvPr>
        </p:nvGraphicFramePr>
        <p:xfrm>
          <a:off x="1048870" y="3505199"/>
          <a:ext cx="7146749" cy="2108200"/>
        </p:xfrm>
        <a:graphic>
          <a:graphicData uri="http://schemas.openxmlformats.org/drawingml/2006/table">
            <a:tbl>
              <a:tblPr firstRow="1" bandRow="1">
                <a:tableStyleId>{5C22544A-7EE6-4342-B048-85BDC9FD1C3A}</a:tableStyleId>
              </a:tblPr>
              <a:tblGrid>
                <a:gridCol w="2492187">
                  <a:extLst>
                    <a:ext uri="{9D8B030D-6E8A-4147-A177-3AD203B41FA5}">
                      <a16:colId xmlns:a16="http://schemas.microsoft.com/office/drawing/2014/main" val="2383162823"/>
                    </a:ext>
                  </a:extLst>
                </a:gridCol>
                <a:gridCol w="2133599">
                  <a:extLst>
                    <a:ext uri="{9D8B030D-6E8A-4147-A177-3AD203B41FA5}">
                      <a16:colId xmlns:a16="http://schemas.microsoft.com/office/drawing/2014/main" val="2310575610"/>
                    </a:ext>
                  </a:extLst>
                </a:gridCol>
                <a:gridCol w="2520963">
                  <a:extLst>
                    <a:ext uri="{9D8B030D-6E8A-4147-A177-3AD203B41FA5}">
                      <a16:colId xmlns:a16="http://schemas.microsoft.com/office/drawing/2014/main" val="1270503922"/>
                    </a:ext>
                  </a:extLst>
                </a:gridCol>
              </a:tblGrid>
              <a:tr h="370840">
                <a:tc>
                  <a:txBody>
                    <a:bodyPr/>
                    <a:lstStyle/>
                    <a:p>
                      <a:r>
                        <a:rPr lang="en-US">
                          <a:latin typeface="Verdana"/>
                        </a:rPr>
                        <a:t>Biology</a:t>
                      </a:r>
                    </a:p>
                  </a:txBody>
                  <a:tcPr/>
                </a:tc>
                <a:tc>
                  <a:txBody>
                    <a:bodyPr/>
                    <a:lstStyle/>
                    <a:p>
                      <a:r>
                        <a:rPr lang="en-US">
                          <a:latin typeface="Verdana"/>
                        </a:rPr>
                        <a:t>Chemistry</a:t>
                      </a:r>
                    </a:p>
                  </a:txBody>
                  <a:tcPr/>
                </a:tc>
                <a:tc>
                  <a:txBody>
                    <a:bodyPr/>
                    <a:lstStyle/>
                    <a:p>
                      <a:r>
                        <a:rPr lang="en-US">
                          <a:latin typeface="Verdana"/>
                        </a:rPr>
                        <a:t>Physics</a:t>
                      </a:r>
                    </a:p>
                  </a:txBody>
                  <a:tcPr/>
                </a:tc>
                <a:extLst>
                  <a:ext uri="{0D108BD9-81ED-4DB2-BD59-A6C34878D82A}">
                    <a16:rowId xmlns:a16="http://schemas.microsoft.com/office/drawing/2014/main" val="510631324"/>
                  </a:ext>
                </a:extLst>
              </a:tr>
              <a:tr h="370840">
                <a:tc>
                  <a:txBody>
                    <a:bodyPr/>
                    <a:lstStyle/>
                    <a:p>
                      <a:r>
                        <a:rPr lang="en-US">
                          <a:latin typeface="Verdana"/>
                        </a:rPr>
                        <a:t>1. Breathing and digestion</a:t>
                      </a:r>
                      <a:endParaRPr lang="en-US"/>
                    </a:p>
                    <a:p>
                      <a:pPr lvl="0">
                        <a:buNone/>
                      </a:pPr>
                      <a:r>
                        <a:rPr lang="en-US">
                          <a:latin typeface="Verdana"/>
                        </a:rPr>
                        <a:t>2. Respiration and photosynthesis</a:t>
                      </a:r>
                    </a:p>
                    <a:p>
                      <a:pPr lvl="0">
                        <a:buNone/>
                      </a:pPr>
                      <a:r>
                        <a:rPr lang="en-US">
                          <a:latin typeface="Verdana"/>
                        </a:rPr>
                        <a:t>3. Evolution and inheritance</a:t>
                      </a:r>
                    </a:p>
                  </a:txBody>
                  <a:tcPr/>
                </a:tc>
                <a:tc>
                  <a:txBody>
                    <a:bodyPr/>
                    <a:lstStyle/>
                    <a:p>
                      <a:r>
                        <a:rPr lang="en-US">
                          <a:latin typeface="Verdana"/>
                        </a:rPr>
                        <a:t>1. Elements</a:t>
                      </a:r>
                    </a:p>
                    <a:p>
                      <a:pPr lvl="0">
                        <a:buNone/>
                      </a:pPr>
                      <a:r>
                        <a:rPr lang="en-US">
                          <a:latin typeface="Verdana"/>
                        </a:rPr>
                        <a:t>2. Reactions</a:t>
                      </a:r>
                    </a:p>
                    <a:p>
                      <a:pPr lvl="0">
                        <a:buNone/>
                      </a:pPr>
                      <a:r>
                        <a:rPr lang="en-US">
                          <a:latin typeface="Verdana"/>
                        </a:rPr>
                        <a:t>3. Climate and Earth resources</a:t>
                      </a:r>
                    </a:p>
                  </a:txBody>
                  <a:tcPr/>
                </a:tc>
                <a:tc>
                  <a:txBody>
                    <a:bodyPr/>
                    <a:lstStyle/>
                    <a:p>
                      <a:r>
                        <a:rPr lang="en-US">
                          <a:latin typeface="Verdana"/>
                        </a:rPr>
                        <a:t>1. Forces and pressure</a:t>
                      </a:r>
                    </a:p>
                    <a:p>
                      <a:pPr lvl="0">
                        <a:buNone/>
                      </a:pPr>
                      <a:r>
                        <a:rPr lang="en-US">
                          <a:latin typeface="Verdana"/>
                        </a:rPr>
                        <a:t>2. Electromagnets</a:t>
                      </a:r>
                    </a:p>
                    <a:p>
                      <a:pPr lvl="0">
                        <a:buNone/>
                      </a:pPr>
                      <a:r>
                        <a:rPr lang="en-US">
                          <a:latin typeface="Verdana"/>
                        </a:rPr>
                        <a:t>3. Energy</a:t>
                      </a:r>
                    </a:p>
                  </a:txBody>
                  <a:tcPr/>
                </a:tc>
                <a:extLst>
                  <a:ext uri="{0D108BD9-81ED-4DB2-BD59-A6C34878D82A}">
                    <a16:rowId xmlns:a16="http://schemas.microsoft.com/office/drawing/2014/main" val="3331780940"/>
                  </a:ext>
                </a:extLst>
              </a:tr>
            </a:tbl>
          </a:graphicData>
        </a:graphic>
      </p:graphicFrame>
    </p:spTree>
    <p:extLst>
      <p:ext uri="{BB962C8B-B14F-4D97-AF65-F5344CB8AC3E}">
        <p14:creationId xmlns:p14="http://schemas.microsoft.com/office/powerpoint/2010/main" val="4057651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2881222" y="1259457"/>
            <a:ext cx="629710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Verdana"/>
                <a:ea typeface="Verdana"/>
                <a:cs typeface="+mn-lt"/>
              </a:rPr>
              <a:t>Homework</a:t>
            </a:r>
            <a:endParaRPr lang="en-US" sz="4000">
              <a:ea typeface="+mn-lt"/>
              <a:cs typeface="+mn-lt"/>
            </a:endParaRPr>
          </a:p>
          <a:p>
            <a:endParaRPr lang="en-US" sz="4000">
              <a:latin typeface="Verdana" panose="020B0604030504040204" pitchFamily="34" charset="0"/>
              <a:ea typeface="Verdana"/>
            </a:endParaRPr>
          </a:p>
        </p:txBody>
      </p:sp>
      <p:sp>
        <p:nvSpPr>
          <p:cNvPr id="11" name="TextBox 1">
            <a:extLst>
              <a:ext uri="{FF2B5EF4-FFF2-40B4-BE49-F238E27FC236}">
                <a16:creationId xmlns:a16="http://schemas.microsoft.com/office/drawing/2014/main" id="{48689BBA-9B93-43F3-DDCD-F6C5C1725E96}"/>
              </a:ext>
            </a:extLst>
          </p:cNvPr>
          <p:cNvSpPr txBox="1"/>
          <p:nvPr/>
        </p:nvSpPr>
        <p:spPr>
          <a:xfrm>
            <a:off x="515819" y="1929571"/>
            <a:ext cx="8510366"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Verdana"/>
                <a:ea typeface="Verdana"/>
              </a:rPr>
              <a:t>Homework - </a:t>
            </a:r>
            <a:r>
              <a:rPr lang="en-US" sz="2400" b="1" err="1">
                <a:latin typeface="Verdana"/>
                <a:ea typeface="Verdana"/>
              </a:rPr>
              <a:t>Educake</a:t>
            </a:r>
            <a:endParaRPr lang="en-US" sz="2400" b="1">
              <a:latin typeface="Verdana"/>
              <a:ea typeface="Verdana"/>
            </a:endParaRPr>
          </a:p>
        </p:txBody>
      </p:sp>
      <p:pic>
        <p:nvPicPr>
          <p:cNvPr id="12" name="Picture 11">
            <a:extLst>
              <a:ext uri="{FF2B5EF4-FFF2-40B4-BE49-F238E27FC236}">
                <a16:creationId xmlns:a16="http://schemas.microsoft.com/office/drawing/2014/main" id="{E27E498B-B490-5B4C-25EC-BD5D9446165F}"/>
              </a:ext>
            </a:extLst>
          </p:cNvPr>
          <p:cNvPicPr>
            <a:picLocks noChangeAspect="1"/>
          </p:cNvPicPr>
          <p:nvPr/>
        </p:nvPicPr>
        <p:blipFill>
          <a:blip r:embed="rId4"/>
          <a:stretch>
            <a:fillRect/>
          </a:stretch>
        </p:blipFill>
        <p:spPr>
          <a:xfrm>
            <a:off x="1960222" y="2785598"/>
            <a:ext cx="5260576" cy="2961970"/>
          </a:xfrm>
          <a:prstGeom prst="rect">
            <a:avLst/>
          </a:prstGeom>
        </p:spPr>
      </p:pic>
      <p:sp>
        <p:nvSpPr>
          <p:cNvPr id="13" name="Arrow: Right 12">
            <a:extLst>
              <a:ext uri="{FF2B5EF4-FFF2-40B4-BE49-F238E27FC236}">
                <a16:creationId xmlns:a16="http://schemas.microsoft.com/office/drawing/2014/main" id="{07E49E5D-8DEA-10E9-9212-96CCFCF3FD48}"/>
              </a:ext>
            </a:extLst>
          </p:cNvPr>
          <p:cNvSpPr/>
          <p:nvPr/>
        </p:nvSpPr>
        <p:spPr>
          <a:xfrm>
            <a:off x="982351" y="4269525"/>
            <a:ext cx="981036" cy="481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7FA67119-42CB-7014-9AA7-40E0C531BAC3}"/>
              </a:ext>
            </a:extLst>
          </p:cNvPr>
          <p:cNvSpPr/>
          <p:nvPr/>
        </p:nvSpPr>
        <p:spPr>
          <a:xfrm>
            <a:off x="5496791" y="2847109"/>
            <a:ext cx="727364" cy="12469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563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2881222" y="1259457"/>
            <a:ext cx="62971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Verdana" panose="020B0604030504040204" pitchFamily="34" charset="0"/>
              </a:rPr>
              <a:t>Science</a:t>
            </a:r>
          </a:p>
        </p:txBody>
      </p:sp>
      <p:pic>
        <p:nvPicPr>
          <p:cNvPr id="8" name="Picture 7" descr="Graphical user interface&#10;&#10;Description automatically generated">
            <a:extLst>
              <a:ext uri="{FF2B5EF4-FFF2-40B4-BE49-F238E27FC236}">
                <a16:creationId xmlns:a16="http://schemas.microsoft.com/office/drawing/2014/main" id="{AB32B8F5-4144-1496-FAF8-A38E0E8CCB75}"/>
              </a:ext>
            </a:extLst>
          </p:cNvPr>
          <p:cNvPicPr>
            <a:picLocks noChangeAspect="1"/>
          </p:cNvPicPr>
          <p:nvPr/>
        </p:nvPicPr>
        <p:blipFill rotWithShape="1">
          <a:blip r:embed="rId4"/>
          <a:srcRect t="26050" r="337" b="42017"/>
          <a:stretch/>
        </p:blipFill>
        <p:spPr>
          <a:xfrm>
            <a:off x="797532" y="2799374"/>
            <a:ext cx="7944563" cy="2042769"/>
          </a:xfrm>
          <a:prstGeom prst="rect">
            <a:avLst/>
          </a:prstGeom>
        </p:spPr>
      </p:pic>
      <p:sp>
        <p:nvSpPr>
          <p:cNvPr id="9" name="Arrow: Right 8">
            <a:extLst>
              <a:ext uri="{FF2B5EF4-FFF2-40B4-BE49-F238E27FC236}">
                <a16:creationId xmlns:a16="http://schemas.microsoft.com/office/drawing/2014/main" id="{4681D71F-6292-F860-EEF5-A18059FB345F}"/>
              </a:ext>
            </a:extLst>
          </p:cNvPr>
          <p:cNvSpPr/>
          <p:nvPr/>
        </p:nvSpPr>
        <p:spPr>
          <a:xfrm rot="16200000">
            <a:off x="1671289" y="4665495"/>
            <a:ext cx="981036" cy="481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10">
            <a:extLst>
              <a:ext uri="{FF2B5EF4-FFF2-40B4-BE49-F238E27FC236}">
                <a16:creationId xmlns:a16="http://schemas.microsoft.com/office/drawing/2014/main" id="{D41B5E15-CDA5-414A-2E72-B42ED13A7934}"/>
              </a:ext>
            </a:extLst>
          </p:cNvPr>
          <p:cNvSpPr txBox="1"/>
          <p:nvPr/>
        </p:nvSpPr>
        <p:spPr>
          <a:xfrm>
            <a:off x="526210" y="2199735"/>
            <a:ext cx="8125903"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Verdana"/>
                <a:ea typeface="Verdana"/>
              </a:rPr>
              <a:t>Revision and independent work - Kerboodle</a:t>
            </a:r>
            <a:endParaRPr lang="en-US"/>
          </a:p>
        </p:txBody>
      </p:sp>
    </p:spTree>
    <p:extLst>
      <p:ext uri="{BB962C8B-B14F-4D97-AF65-F5344CB8AC3E}">
        <p14:creationId xmlns:p14="http://schemas.microsoft.com/office/powerpoint/2010/main" val="799007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2881222" y="1259457"/>
            <a:ext cx="62971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Verdana" panose="020B0604030504040204" pitchFamily="34" charset="0"/>
              </a:rPr>
              <a:t>Science</a:t>
            </a:r>
          </a:p>
        </p:txBody>
      </p:sp>
      <p:pic>
        <p:nvPicPr>
          <p:cNvPr id="10" name="Picture 10" descr="Graphical user interface&#10;&#10;Description automatically generated">
            <a:extLst>
              <a:ext uri="{FF2B5EF4-FFF2-40B4-BE49-F238E27FC236}">
                <a16:creationId xmlns:a16="http://schemas.microsoft.com/office/drawing/2014/main" id="{0EA0AB5E-DCEF-F20D-1BD9-3D393BC654A5}"/>
              </a:ext>
            </a:extLst>
          </p:cNvPr>
          <p:cNvPicPr>
            <a:picLocks noChangeAspect="1"/>
          </p:cNvPicPr>
          <p:nvPr/>
        </p:nvPicPr>
        <p:blipFill>
          <a:blip r:embed="rId4"/>
          <a:stretch>
            <a:fillRect/>
          </a:stretch>
        </p:blipFill>
        <p:spPr>
          <a:xfrm>
            <a:off x="977154" y="2752097"/>
            <a:ext cx="6831105" cy="1362770"/>
          </a:xfrm>
          <a:prstGeom prst="rect">
            <a:avLst/>
          </a:prstGeom>
        </p:spPr>
      </p:pic>
      <p:sp>
        <p:nvSpPr>
          <p:cNvPr id="12" name="Arrow: Right 11">
            <a:extLst>
              <a:ext uri="{FF2B5EF4-FFF2-40B4-BE49-F238E27FC236}">
                <a16:creationId xmlns:a16="http://schemas.microsoft.com/office/drawing/2014/main" id="{D5DB3F74-57B1-041A-B1EA-050C176C69D5}"/>
              </a:ext>
            </a:extLst>
          </p:cNvPr>
          <p:cNvSpPr/>
          <p:nvPr/>
        </p:nvSpPr>
        <p:spPr>
          <a:xfrm rot="16200000">
            <a:off x="1789052" y="4211758"/>
            <a:ext cx="981036" cy="481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CA07AD77-6526-271B-50EB-457B9BAE315E}"/>
              </a:ext>
            </a:extLst>
          </p:cNvPr>
          <p:cNvSpPr txBox="1"/>
          <p:nvPr/>
        </p:nvSpPr>
        <p:spPr>
          <a:xfrm>
            <a:off x="526210" y="2199735"/>
            <a:ext cx="8125903"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Verdana"/>
                <a:ea typeface="Verdana"/>
              </a:rPr>
              <a:t>Revision: Kerboodle</a:t>
            </a:r>
            <a:endParaRPr lang="en-US"/>
          </a:p>
        </p:txBody>
      </p:sp>
      <p:sp>
        <p:nvSpPr>
          <p:cNvPr id="8" name="Arrow: Right 7">
            <a:extLst>
              <a:ext uri="{FF2B5EF4-FFF2-40B4-BE49-F238E27FC236}">
                <a16:creationId xmlns:a16="http://schemas.microsoft.com/office/drawing/2014/main" id="{61DD43C4-3699-9062-13E3-D237282E20C4}"/>
              </a:ext>
            </a:extLst>
          </p:cNvPr>
          <p:cNvSpPr/>
          <p:nvPr/>
        </p:nvSpPr>
        <p:spPr>
          <a:xfrm rot="16200000">
            <a:off x="5654469" y="4211757"/>
            <a:ext cx="981036" cy="481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10">
            <a:extLst>
              <a:ext uri="{FF2B5EF4-FFF2-40B4-BE49-F238E27FC236}">
                <a16:creationId xmlns:a16="http://schemas.microsoft.com/office/drawing/2014/main" id="{3BF71263-2637-3442-DF01-CA2B53180E68}"/>
              </a:ext>
            </a:extLst>
          </p:cNvPr>
          <p:cNvSpPr txBox="1"/>
          <p:nvPr/>
        </p:nvSpPr>
        <p:spPr>
          <a:xfrm>
            <a:off x="1669210" y="5036453"/>
            <a:ext cx="1465331" cy="472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Verdana"/>
                <a:ea typeface="Verdana"/>
              </a:rPr>
              <a:t>Year 7</a:t>
            </a:r>
            <a:endParaRPr lang="en-US"/>
          </a:p>
        </p:txBody>
      </p:sp>
      <p:sp>
        <p:nvSpPr>
          <p:cNvPr id="13" name="TextBox 12">
            <a:extLst>
              <a:ext uri="{FF2B5EF4-FFF2-40B4-BE49-F238E27FC236}">
                <a16:creationId xmlns:a16="http://schemas.microsoft.com/office/drawing/2014/main" id="{458373E8-2747-D2B1-19E9-3C7287093AF0}"/>
              </a:ext>
            </a:extLst>
          </p:cNvPr>
          <p:cNvSpPr txBox="1"/>
          <p:nvPr/>
        </p:nvSpPr>
        <p:spPr>
          <a:xfrm>
            <a:off x="5482673" y="5036452"/>
            <a:ext cx="1465331" cy="472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Verdana"/>
                <a:ea typeface="Verdana"/>
              </a:rPr>
              <a:t>Year 8</a:t>
            </a:r>
            <a:endParaRPr lang="en-US"/>
          </a:p>
        </p:txBody>
      </p:sp>
    </p:spTree>
    <p:extLst>
      <p:ext uri="{BB962C8B-B14F-4D97-AF65-F5344CB8AC3E}">
        <p14:creationId xmlns:p14="http://schemas.microsoft.com/office/powerpoint/2010/main" val="1302865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2708694" y="1259457"/>
            <a:ext cx="62971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Verdana"/>
                <a:ea typeface="Verdana"/>
              </a:rPr>
              <a:t>Science </a:t>
            </a:r>
            <a:endParaRPr lang="en-US" sz="4000">
              <a:latin typeface="Verdana" panose="020B0604030504040204" pitchFamily="34" charset="0"/>
            </a:endParaRPr>
          </a:p>
        </p:txBody>
      </p:sp>
      <p:sp>
        <p:nvSpPr>
          <p:cNvPr id="8" name="TextBox 7">
            <a:extLst>
              <a:ext uri="{FF2B5EF4-FFF2-40B4-BE49-F238E27FC236}">
                <a16:creationId xmlns:a16="http://schemas.microsoft.com/office/drawing/2014/main" id="{2198EF52-10B6-00AF-CF8C-2BE43CC97EA0}"/>
              </a:ext>
            </a:extLst>
          </p:cNvPr>
          <p:cNvSpPr txBox="1"/>
          <p:nvPr/>
        </p:nvSpPr>
        <p:spPr>
          <a:xfrm>
            <a:off x="594118" y="2027406"/>
            <a:ext cx="797746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Verdana"/>
                <a:ea typeface="Verdana"/>
              </a:rPr>
              <a:t>Assessment – Year 7</a:t>
            </a:r>
          </a:p>
          <a:p>
            <a:r>
              <a:rPr lang="en-US" sz="2400">
                <a:latin typeface="Verdana"/>
                <a:ea typeface="Verdana"/>
              </a:rPr>
              <a:t>End of topic assessments – MCQ</a:t>
            </a:r>
            <a:endParaRPr lang="en-US" sz="2400" b="1">
              <a:latin typeface="Verdana"/>
              <a:ea typeface="Verdana"/>
            </a:endParaRPr>
          </a:p>
          <a:p>
            <a:r>
              <a:rPr lang="en-US" sz="2400">
                <a:latin typeface="Verdana"/>
                <a:ea typeface="Verdana"/>
              </a:rPr>
              <a:t>End of term assessments</a:t>
            </a:r>
          </a:p>
        </p:txBody>
      </p:sp>
      <p:graphicFrame>
        <p:nvGraphicFramePr>
          <p:cNvPr id="9" name="Table 8">
            <a:extLst>
              <a:ext uri="{FF2B5EF4-FFF2-40B4-BE49-F238E27FC236}">
                <a16:creationId xmlns:a16="http://schemas.microsoft.com/office/drawing/2014/main" id="{C1003024-7018-AF23-A03E-9170599BEB41}"/>
              </a:ext>
            </a:extLst>
          </p:cNvPr>
          <p:cNvGraphicFramePr>
            <a:graphicFrameLocks noGrp="1"/>
          </p:cNvGraphicFramePr>
          <p:nvPr>
            <p:extLst>
              <p:ext uri="{D42A27DB-BD31-4B8C-83A1-F6EECF244321}">
                <p14:modId xmlns:p14="http://schemas.microsoft.com/office/powerpoint/2010/main" val="2810508795"/>
              </p:ext>
            </p:extLst>
          </p:nvPr>
        </p:nvGraphicFramePr>
        <p:xfrm>
          <a:off x="593766" y="3364675"/>
          <a:ext cx="7972678" cy="2103120"/>
        </p:xfrm>
        <a:graphic>
          <a:graphicData uri="http://schemas.openxmlformats.org/drawingml/2006/table">
            <a:tbl>
              <a:tblPr firstRow="1" bandRow="1">
                <a:tableStyleId>{5940675A-B579-460E-94D1-54222C63F5DA}</a:tableStyleId>
              </a:tblPr>
              <a:tblGrid>
                <a:gridCol w="1778244">
                  <a:extLst>
                    <a:ext uri="{9D8B030D-6E8A-4147-A177-3AD203B41FA5}">
                      <a16:colId xmlns:a16="http://schemas.microsoft.com/office/drawing/2014/main" val="1191431770"/>
                    </a:ext>
                  </a:extLst>
                </a:gridCol>
                <a:gridCol w="6194434">
                  <a:extLst>
                    <a:ext uri="{9D8B030D-6E8A-4147-A177-3AD203B41FA5}">
                      <a16:colId xmlns:a16="http://schemas.microsoft.com/office/drawing/2014/main" val="577466240"/>
                    </a:ext>
                  </a:extLst>
                </a:gridCol>
              </a:tblGrid>
              <a:tr h="370840">
                <a:tc>
                  <a:txBody>
                    <a:bodyPr/>
                    <a:lstStyle/>
                    <a:p>
                      <a:r>
                        <a:rPr lang="en-US" sz="2400" b="1">
                          <a:latin typeface="Verdana"/>
                        </a:rPr>
                        <a:t>Autumn</a:t>
                      </a:r>
                    </a:p>
                  </a:txBody>
                  <a:tcPr/>
                </a:tc>
                <a:tc>
                  <a:txBody>
                    <a:bodyPr/>
                    <a:lstStyle/>
                    <a:p>
                      <a:pPr lvl="0">
                        <a:buNone/>
                      </a:pPr>
                      <a:r>
                        <a:rPr lang="en-US" sz="2400">
                          <a:latin typeface="Verdana"/>
                        </a:rPr>
                        <a:t>Topic Bio1, Chem1, Phys1</a:t>
                      </a:r>
                    </a:p>
                  </a:txBody>
                  <a:tcPr/>
                </a:tc>
                <a:extLst>
                  <a:ext uri="{0D108BD9-81ED-4DB2-BD59-A6C34878D82A}">
                    <a16:rowId xmlns:a16="http://schemas.microsoft.com/office/drawing/2014/main" val="1865591720"/>
                  </a:ext>
                </a:extLst>
              </a:tr>
              <a:tr h="370839">
                <a:tc>
                  <a:txBody>
                    <a:bodyPr/>
                    <a:lstStyle/>
                    <a:p>
                      <a:pPr lvl="0">
                        <a:buNone/>
                      </a:pPr>
                      <a:r>
                        <a:rPr lang="en-US" sz="2400" b="1">
                          <a:latin typeface="Verdana"/>
                        </a:rPr>
                        <a:t>Spring</a:t>
                      </a:r>
                    </a:p>
                  </a:txBody>
                  <a:tcPr/>
                </a:tc>
                <a:tc>
                  <a:txBody>
                    <a:bodyPr/>
                    <a:lstStyle/>
                    <a:p>
                      <a:pPr lvl="0">
                        <a:buNone/>
                      </a:pPr>
                      <a:r>
                        <a:rPr lang="en-US" sz="2400">
                          <a:latin typeface="Verdana"/>
                        </a:rPr>
                        <a:t>Topic Bio1, Chem1, Phys1, </a:t>
                      </a:r>
                      <a:r>
                        <a:rPr lang="en-US" sz="2400" b="1">
                          <a:latin typeface="Verdana"/>
                        </a:rPr>
                        <a:t>Bio2 Chem2 and Phys2</a:t>
                      </a:r>
                    </a:p>
                  </a:txBody>
                  <a:tcPr/>
                </a:tc>
                <a:extLst>
                  <a:ext uri="{0D108BD9-81ED-4DB2-BD59-A6C34878D82A}">
                    <a16:rowId xmlns:a16="http://schemas.microsoft.com/office/drawing/2014/main" val="389325253"/>
                  </a:ext>
                </a:extLst>
              </a:tr>
              <a:tr h="370838">
                <a:tc>
                  <a:txBody>
                    <a:bodyPr/>
                    <a:lstStyle/>
                    <a:p>
                      <a:pPr lvl="0">
                        <a:buNone/>
                      </a:pPr>
                      <a:r>
                        <a:rPr lang="en-US" sz="2400" b="1">
                          <a:latin typeface="Verdana"/>
                        </a:rPr>
                        <a:t>Summer</a:t>
                      </a:r>
                    </a:p>
                  </a:txBody>
                  <a:tcPr/>
                </a:tc>
                <a:tc>
                  <a:txBody>
                    <a:bodyPr/>
                    <a:lstStyle/>
                    <a:p>
                      <a:pPr lvl="0">
                        <a:buNone/>
                      </a:pPr>
                      <a:r>
                        <a:rPr lang="en-US" sz="2400">
                          <a:latin typeface="Verdana"/>
                        </a:rPr>
                        <a:t>Topic Bio1, Chem1, Phys1, Bio2, Chem2, Phys2, </a:t>
                      </a:r>
                      <a:r>
                        <a:rPr lang="en-US" sz="2400" b="1">
                          <a:latin typeface="Verdana"/>
                        </a:rPr>
                        <a:t>Bio3, Chem3, Phys3</a:t>
                      </a:r>
                    </a:p>
                  </a:txBody>
                  <a:tcPr/>
                </a:tc>
                <a:extLst>
                  <a:ext uri="{0D108BD9-81ED-4DB2-BD59-A6C34878D82A}">
                    <a16:rowId xmlns:a16="http://schemas.microsoft.com/office/drawing/2014/main" val="2661492798"/>
                  </a:ext>
                </a:extLst>
              </a:tr>
            </a:tbl>
          </a:graphicData>
        </a:graphic>
      </p:graphicFrame>
    </p:spTree>
    <p:extLst>
      <p:ext uri="{BB962C8B-B14F-4D97-AF65-F5344CB8AC3E}">
        <p14:creationId xmlns:p14="http://schemas.microsoft.com/office/powerpoint/2010/main" val="1117938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2708694" y="1259457"/>
            <a:ext cx="62971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Verdana"/>
                <a:ea typeface="Verdana"/>
              </a:rPr>
              <a:t>Science </a:t>
            </a:r>
            <a:endParaRPr lang="en-US" sz="4000">
              <a:latin typeface="Verdana" panose="020B0604030504040204" pitchFamily="34" charset="0"/>
            </a:endParaRPr>
          </a:p>
        </p:txBody>
      </p:sp>
      <p:sp>
        <p:nvSpPr>
          <p:cNvPr id="8" name="TextBox 7">
            <a:extLst>
              <a:ext uri="{FF2B5EF4-FFF2-40B4-BE49-F238E27FC236}">
                <a16:creationId xmlns:a16="http://schemas.microsoft.com/office/drawing/2014/main" id="{2198EF52-10B6-00AF-CF8C-2BE43CC97EA0}"/>
              </a:ext>
            </a:extLst>
          </p:cNvPr>
          <p:cNvSpPr txBox="1"/>
          <p:nvPr/>
        </p:nvSpPr>
        <p:spPr>
          <a:xfrm>
            <a:off x="594118" y="2027406"/>
            <a:ext cx="797746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Verdana"/>
                <a:ea typeface="Verdana"/>
              </a:rPr>
              <a:t>Assessment – Year 8</a:t>
            </a:r>
          </a:p>
          <a:p>
            <a:r>
              <a:rPr lang="en-US" sz="2400">
                <a:latin typeface="Verdana"/>
                <a:ea typeface="Verdana"/>
              </a:rPr>
              <a:t>End of topic assessments – MCQ</a:t>
            </a:r>
            <a:endParaRPr lang="en-US" sz="2400" b="1">
              <a:latin typeface="Verdana"/>
              <a:ea typeface="Verdana"/>
            </a:endParaRPr>
          </a:p>
          <a:p>
            <a:r>
              <a:rPr lang="en-US" sz="2400">
                <a:latin typeface="Verdana"/>
                <a:ea typeface="Verdana"/>
              </a:rPr>
              <a:t>End of term assessments</a:t>
            </a:r>
          </a:p>
        </p:txBody>
      </p:sp>
      <p:graphicFrame>
        <p:nvGraphicFramePr>
          <p:cNvPr id="9" name="Table 8">
            <a:extLst>
              <a:ext uri="{FF2B5EF4-FFF2-40B4-BE49-F238E27FC236}">
                <a16:creationId xmlns:a16="http://schemas.microsoft.com/office/drawing/2014/main" id="{C1003024-7018-AF23-A03E-9170599BEB41}"/>
              </a:ext>
            </a:extLst>
          </p:cNvPr>
          <p:cNvGraphicFramePr>
            <a:graphicFrameLocks noGrp="1"/>
          </p:cNvGraphicFramePr>
          <p:nvPr>
            <p:extLst>
              <p:ext uri="{D42A27DB-BD31-4B8C-83A1-F6EECF244321}">
                <p14:modId xmlns:p14="http://schemas.microsoft.com/office/powerpoint/2010/main" val="3285564852"/>
              </p:ext>
            </p:extLst>
          </p:nvPr>
        </p:nvGraphicFramePr>
        <p:xfrm>
          <a:off x="593766" y="3364675"/>
          <a:ext cx="7972678" cy="2103120"/>
        </p:xfrm>
        <a:graphic>
          <a:graphicData uri="http://schemas.openxmlformats.org/drawingml/2006/table">
            <a:tbl>
              <a:tblPr firstRow="1" bandRow="1">
                <a:tableStyleId>{5940675A-B579-460E-94D1-54222C63F5DA}</a:tableStyleId>
              </a:tblPr>
              <a:tblGrid>
                <a:gridCol w="1778244">
                  <a:extLst>
                    <a:ext uri="{9D8B030D-6E8A-4147-A177-3AD203B41FA5}">
                      <a16:colId xmlns:a16="http://schemas.microsoft.com/office/drawing/2014/main" val="1191431770"/>
                    </a:ext>
                  </a:extLst>
                </a:gridCol>
                <a:gridCol w="6194434">
                  <a:extLst>
                    <a:ext uri="{9D8B030D-6E8A-4147-A177-3AD203B41FA5}">
                      <a16:colId xmlns:a16="http://schemas.microsoft.com/office/drawing/2014/main" val="577466240"/>
                    </a:ext>
                  </a:extLst>
                </a:gridCol>
              </a:tblGrid>
              <a:tr h="370840">
                <a:tc>
                  <a:txBody>
                    <a:bodyPr/>
                    <a:lstStyle/>
                    <a:p>
                      <a:r>
                        <a:rPr lang="en-US" sz="2400" b="1">
                          <a:latin typeface="Verdana"/>
                        </a:rPr>
                        <a:t>Autumn</a:t>
                      </a:r>
                    </a:p>
                  </a:txBody>
                  <a:tcPr/>
                </a:tc>
                <a:tc>
                  <a:txBody>
                    <a:bodyPr/>
                    <a:lstStyle/>
                    <a:p>
                      <a:pPr lvl="0">
                        <a:buNone/>
                      </a:pPr>
                      <a:r>
                        <a:rPr lang="en-US" sz="2400">
                          <a:latin typeface="Verdana"/>
                        </a:rPr>
                        <a:t>Topic Bio4, Chem4, Phys4</a:t>
                      </a:r>
                    </a:p>
                  </a:txBody>
                  <a:tcPr/>
                </a:tc>
                <a:extLst>
                  <a:ext uri="{0D108BD9-81ED-4DB2-BD59-A6C34878D82A}">
                    <a16:rowId xmlns:a16="http://schemas.microsoft.com/office/drawing/2014/main" val="1865591720"/>
                  </a:ext>
                </a:extLst>
              </a:tr>
              <a:tr h="370839">
                <a:tc>
                  <a:txBody>
                    <a:bodyPr/>
                    <a:lstStyle/>
                    <a:p>
                      <a:pPr lvl="0">
                        <a:buNone/>
                      </a:pPr>
                      <a:r>
                        <a:rPr lang="en-US" sz="2400" b="1">
                          <a:latin typeface="Verdana"/>
                        </a:rPr>
                        <a:t>Spring</a:t>
                      </a:r>
                    </a:p>
                  </a:txBody>
                  <a:tcPr/>
                </a:tc>
                <a:tc>
                  <a:txBody>
                    <a:bodyPr/>
                    <a:lstStyle/>
                    <a:p>
                      <a:pPr lvl="0">
                        <a:buNone/>
                      </a:pPr>
                      <a:r>
                        <a:rPr lang="en-US" sz="2400">
                          <a:latin typeface="Verdana"/>
                        </a:rPr>
                        <a:t>Topic Bio4, Chem4, Phys4, </a:t>
                      </a:r>
                      <a:r>
                        <a:rPr lang="en-US" sz="2400" b="1">
                          <a:latin typeface="Verdana"/>
                        </a:rPr>
                        <a:t>Bio5, Chem5 and Phys5</a:t>
                      </a:r>
                    </a:p>
                  </a:txBody>
                  <a:tcPr/>
                </a:tc>
                <a:extLst>
                  <a:ext uri="{0D108BD9-81ED-4DB2-BD59-A6C34878D82A}">
                    <a16:rowId xmlns:a16="http://schemas.microsoft.com/office/drawing/2014/main" val="389325253"/>
                  </a:ext>
                </a:extLst>
              </a:tr>
              <a:tr h="370838">
                <a:tc>
                  <a:txBody>
                    <a:bodyPr/>
                    <a:lstStyle/>
                    <a:p>
                      <a:pPr lvl="0">
                        <a:buNone/>
                      </a:pPr>
                      <a:r>
                        <a:rPr lang="en-US" sz="2400" b="1">
                          <a:latin typeface="Verdana"/>
                        </a:rPr>
                        <a:t>Summer</a:t>
                      </a:r>
                    </a:p>
                  </a:txBody>
                  <a:tcPr/>
                </a:tc>
                <a:tc>
                  <a:txBody>
                    <a:bodyPr/>
                    <a:lstStyle/>
                    <a:p>
                      <a:pPr lvl="0">
                        <a:buNone/>
                      </a:pPr>
                      <a:r>
                        <a:rPr lang="en-US" sz="2400">
                          <a:latin typeface="Verdana"/>
                        </a:rPr>
                        <a:t>Topic Bio4, Chem4, Phys4, Bio5, Chem5, Phys5, </a:t>
                      </a:r>
                      <a:r>
                        <a:rPr lang="en-US" sz="2400" b="1">
                          <a:latin typeface="Verdana"/>
                        </a:rPr>
                        <a:t>Bio6, Chem6, Phys6</a:t>
                      </a:r>
                    </a:p>
                  </a:txBody>
                  <a:tcPr/>
                </a:tc>
                <a:extLst>
                  <a:ext uri="{0D108BD9-81ED-4DB2-BD59-A6C34878D82A}">
                    <a16:rowId xmlns:a16="http://schemas.microsoft.com/office/drawing/2014/main" val="2661492798"/>
                  </a:ext>
                </a:extLst>
              </a:tr>
            </a:tbl>
          </a:graphicData>
        </a:graphic>
      </p:graphicFrame>
    </p:spTree>
    <p:extLst>
      <p:ext uri="{BB962C8B-B14F-4D97-AF65-F5344CB8AC3E}">
        <p14:creationId xmlns:p14="http://schemas.microsoft.com/office/powerpoint/2010/main" val="1481647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41FE-0224-E3E7-BD2C-66437AB8EA86}"/>
              </a:ext>
            </a:extLst>
          </p:cNvPr>
          <p:cNvSpPr>
            <a:spLocks noGrp="1"/>
          </p:cNvSpPr>
          <p:nvPr>
            <p:ph type="title"/>
          </p:nvPr>
        </p:nvSpPr>
        <p:spPr>
          <a:xfrm>
            <a:off x="259538" y="2285382"/>
            <a:ext cx="8229600" cy="1143000"/>
          </a:xfrm>
        </p:spPr>
        <p:txBody>
          <a:bodyPr/>
          <a:lstStyle/>
          <a:p>
            <a:pPr algn="ctr"/>
            <a:r>
              <a:rPr lang="en-US" err="1">
                <a:solidFill>
                  <a:srgbClr val="000000"/>
                </a:solidFill>
                <a:latin typeface="Verdana"/>
                <a:ea typeface="Verdana"/>
              </a:rPr>
              <a:t>Mrs</a:t>
            </a:r>
            <a:r>
              <a:rPr lang="en-US">
                <a:solidFill>
                  <a:srgbClr val="000000"/>
                </a:solidFill>
                <a:latin typeface="Verdana"/>
                <a:ea typeface="Verdana"/>
              </a:rPr>
              <a:t> K Meaney</a:t>
            </a:r>
            <a:r>
              <a:rPr lang="en-US">
                <a:latin typeface="Verdana"/>
                <a:ea typeface="Verdana"/>
              </a:rPr>
              <a:t/>
            </a:r>
            <a:br>
              <a:rPr lang="en-US">
                <a:latin typeface="Verdana"/>
                <a:ea typeface="Verdana"/>
              </a:rPr>
            </a:br>
            <a:r>
              <a:rPr lang="en-US">
                <a:solidFill>
                  <a:srgbClr val="000000"/>
                </a:solidFill>
                <a:latin typeface="Verdana"/>
                <a:ea typeface="Verdana"/>
              </a:rPr>
              <a:t>SENDCO</a:t>
            </a:r>
            <a:endParaRPr lang="en-US">
              <a:solidFill>
                <a:srgbClr val="000000"/>
              </a:solidFill>
            </a:endParaRPr>
          </a:p>
        </p:txBody>
      </p:sp>
    </p:spTree>
    <p:extLst>
      <p:ext uri="{BB962C8B-B14F-4D97-AF65-F5344CB8AC3E}">
        <p14:creationId xmlns:p14="http://schemas.microsoft.com/office/powerpoint/2010/main" val="2591229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2210B-B55F-F607-9E2E-C02C6A0E9F57}"/>
              </a:ext>
            </a:extLst>
          </p:cNvPr>
          <p:cNvSpPr>
            <a:spLocks noGrp="1"/>
          </p:cNvSpPr>
          <p:nvPr>
            <p:ph type="title"/>
          </p:nvPr>
        </p:nvSpPr>
        <p:spPr>
          <a:xfrm>
            <a:off x="457200" y="704088"/>
            <a:ext cx="7813084" cy="1143000"/>
          </a:xfrm>
        </p:spPr>
        <p:txBody>
          <a:bodyPr/>
          <a:lstStyle/>
          <a:p>
            <a:pPr algn="ctr"/>
            <a:r>
              <a:rPr lang="en-US" sz="3200">
                <a:solidFill>
                  <a:schemeClr val="tx1"/>
                </a:solidFill>
                <a:latin typeface="Verdana"/>
                <a:ea typeface="Verdana"/>
              </a:rPr>
              <a:t>Supporting Students with Different Learning Needs</a:t>
            </a:r>
            <a:endParaRPr lang="en-US" sz="3200">
              <a:solidFill>
                <a:schemeClr val="tx1"/>
              </a:solidFill>
            </a:endParaRPr>
          </a:p>
        </p:txBody>
      </p:sp>
      <p:sp>
        <p:nvSpPr>
          <p:cNvPr id="3" name="Content Placeholder 2">
            <a:extLst>
              <a:ext uri="{FF2B5EF4-FFF2-40B4-BE49-F238E27FC236}">
                <a16:creationId xmlns:a16="http://schemas.microsoft.com/office/drawing/2014/main" id="{06FEB59B-7BA9-3BA7-114B-2773FBCE7F6A}"/>
              </a:ext>
            </a:extLst>
          </p:cNvPr>
          <p:cNvSpPr>
            <a:spLocks noGrp="1"/>
          </p:cNvSpPr>
          <p:nvPr>
            <p:ph idx="1"/>
          </p:nvPr>
        </p:nvSpPr>
        <p:spPr>
          <a:xfrm>
            <a:off x="457200" y="2231315"/>
            <a:ext cx="8229600" cy="4093285"/>
          </a:xfrm>
        </p:spPr>
        <p:txBody>
          <a:bodyPr vert="horz" lIns="91440" tIns="45720" rIns="91440" bIns="45720" anchor="t">
            <a:normAutofit/>
          </a:bodyPr>
          <a:lstStyle/>
          <a:p>
            <a:pPr marL="0" indent="0">
              <a:buNone/>
            </a:pPr>
            <a:r>
              <a:rPr lang="en-US">
                <a:latin typeface="Verdana"/>
                <a:ea typeface="Verdana"/>
              </a:rPr>
              <a:t>A range of barriers to learning:</a:t>
            </a:r>
            <a:endParaRPr lang="en-US"/>
          </a:p>
          <a:p>
            <a:pPr marL="457200" indent="-457200"/>
            <a:r>
              <a:rPr lang="en-US">
                <a:latin typeface="Verdana"/>
                <a:ea typeface="Verdana"/>
              </a:rPr>
              <a:t>Learning difficulties - dyslexia, dyspraxia, processing difficulties, moderate learning difficulties</a:t>
            </a:r>
          </a:p>
          <a:p>
            <a:pPr marL="457200" indent="-457200"/>
            <a:r>
              <a:rPr lang="en-US">
                <a:latin typeface="Verdana"/>
                <a:ea typeface="Verdana"/>
              </a:rPr>
              <a:t>Communication issues – speech and language, social communication, autism </a:t>
            </a:r>
          </a:p>
          <a:p>
            <a:pPr marL="457200" indent="-457200"/>
            <a:r>
              <a:rPr lang="en-US">
                <a:latin typeface="Verdana"/>
                <a:ea typeface="Verdana"/>
              </a:rPr>
              <a:t>Difficulties with focus and attention</a:t>
            </a:r>
            <a:endParaRPr lang="en-US"/>
          </a:p>
          <a:p>
            <a:pPr marL="457200" indent="-457200"/>
            <a:r>
              <a:rPr lang="en-US">
                <a:latin typeface="Verdana"/>
                <a:ea typeface="Verdana"/>
              </a:rPr>
              <a:t>Physical or sensory issues</a:t>
            </a:r>
            <a:endParaRPr lang="en-US"/>
          </a:p>
          <a:p>
            <a:pPr marL="457200" indent="-457200"/>
            <a:r>
              <a:rPr lang="en-US">
                <a:latin typeface="Verdana"/>
                <a:ea typeface="Verdana"/>
              </a:rPr>
              <a:t>Emotional or mental health difficulties</a:t>
            </a:r>
            <a:endParaRPr lang="en-US"/>
          </a:p>
          <a:p>
            <a:pPr marL="0" indent="0">
              <a:buNone/>
            </a:pPr>
            <a:endParaRPr lang="en-US"/>
          </a:p>
        </p:txBody>
      </p:sp>
    </p:spTree>
    <p:extLst>
      <p:ext uri="{BB962C8B-B14F-4D97-AF65-F5344CB8AC3E}">
        <p14:creationId xmlns:p14="http://schemas.microsoft.com/office/powerpoint/2010/main" val="527431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45A62-ED11-7197-4C23-1E9C3155A51F}"/>
              </a:ext>
            </a:extLst>
          </p:cNvPr>
          <p:cNvSpPr>
            <a:spLocks noGrp="1"/>
          </p:cNvSpPr>
          <p:nvPr>
            <p:ph type="title"/>
          </p:nvPr>
        </p:nvSpPr>
        <p:spPr>
          <a:xfrm>
            <a:off x="457200" y="3308066"/>
            <a:ext cx="8229600" cy="1143000"/>
          </a:xfrm>
        </p:spPr>
        <p:txBody>
          <a:bodyPr/>
          <a:lstStyle/>
          <a:p>
            <a:pPr algn="ctr"/>
            <a:r>
              <a:rPr lang="en-US">
                <a:solidFill>
                  <a:srgbClr val="000000"/>
                </a:solidFill>
                <a:latin typeface="Verdana"/>
                <a:ea typeface="Verdana"/>
              </a:rPr>
              <a:t>Miss S. King</a:t>
            </a:r>
            <a:br>
              <a:rPr lang="en-US">
                <a:solidFill>
                  <a:srgbClr val="000000"/>
                </a:solidFill>
                <a:latin typeface="Verdana"/>
                <a:ea typeface="Verdana"/>
              </a:rPr>
            </a:br>
            <a:r>
              <a:rPr lang="en-US">
                <a:solidFill>
                  <a:srgbClr val="000000"/>
                </a:solidFill>
                <a:latin typeface="Verdana"/>
                <a:ea typeface="Verdana"/>
              </a:rPr>
              <a:t>Leader of Learning - </a:t>
            </a:r>
            <a:r>
              <a:rPr lang="en-US" err="1">
                <a:solidFill>
                  <a:srgbClr val="000000"/>
                </a:solidFill>
                <a:latin typeface="Verdana"/>
                <a:ea typeface="Verdana"/>
              </a:rPr>
              <a:t>Maths</a:t>
            </a:r>
            <a:endParaRPr lang="en-US" err="1">
              <a:solidFill>
                <a:srgbClr val="000000"/>
              </a:solidFill>
            </a:endParaRPr>
          </a:p>
        </p:txBody>
      </p:sp>
      <p:sp>
        <p:nvSpPr>
          <p:cNvPr id="4" name="TextBox 3">
            <a:extLst>
              <a:ext uri="{FF2B5EF4-FFF2-40B4-BE49-F238E27FC236}">
                <a16:creationId xmlns:a16="http://schemas.microsoft.com/office/drawing/2014/main" id="{E64692F1-89DF-C8CB-1CDF-15371348854D}"/>
              </a:ext>
            </a:extLst>
          </p:cNvPr>
          <p:cNvSpPr txBox="1"/>
          <p:nvPr/>
        </p:nvSpPr>
        <p:spPr>
          <a:xfrm>
            <a:off x="1899271" y="2982112"/>
            <a:ext cx="180974" cy="361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125035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2210B-B55F-F607-9E2E-C02C6A0E9F57}"/>
              </a:ext>
            </a:extLst>
          </p:cNvPr>
          <p:cNvSpPr>
            <a:spLocks noGrp="1"/>
          </p:cNvSpPr>
          <p:nvPr>
            <p:ph type="title"/>
          </p:nvPr>
        </p:nvSpPr>
        <p:spPr>
          <a:xfrm>
            <a:off x="744070" y="704088"/>
            <a:ext cx="7010401" cy="668365"/>
          </a:xfrm>
        </p:spPr>
        <p:txBody>
          <a:bodyPr/>
          <a:lstStyle/>
          <a:p>
            <a:pPr algn="ctr"/>
            <a:r>
              <a:rPr lang="en-US" sz="3200">
                <a:solidFill>
                  <a:schemeClr val="tx1"/>
                </a:solidFill>
                <a:latin typeface="Verdana"/>
                <a:ea typeface="Verdana"/>
              </a:rPr>
              <a:t>Provisions for Specific Needs</a:t>
            </a:r>
            <a:endParaRPr lang="en-US" sz="3200">
              <a:solidFill>
                <a:schemeClr val="tx1"/>
              </a:solidFill>
            </a:endParaRPr>
          </a:p>
        </p:txBody>
      </p:sp>
      <p:sp>
        <p:nvSpPr>
          <p:cNvPr id="3" name="Content Placeholder 2">
            <a:extLst>
              <a:ext uri="{FF2B5EF4-FFF2-40B4-BE49-F238E27FC236}">
                <a16:creationId xmlns:a16="http://schemas.microsoft.com/office/drawing/2014/main" id="{06FEB59B-7BA9-3BA7-114B-2773FBCE7F6A}"/>
              </a:ext>
            </a:extLst>
          </p:cNvPr>
          <p:cNvSpPr>
            <a:spLocks noGrp="1"/>
          </p:cNvSpPr>
          <p:nvPr>
            <p:ph idx="1"/>
          </p:nvPr>
        </p:nvSpPr>
        <p:spPr>
          <a:xfrm>
            <a:off x="457200" y="2231315"/>
            <a:ext cx="8229600" cy="4093285"/>
          </a:xfrm>
        </p:spPr>
        <p:txBody>
          <a:bodyPr vert="horz" lIns="91440" tIns="45720" rIns="91440" bIns="45720" anchor="t">
            <a:normAutofit lnSpcReduction="10000"/>
          </a:bodyPr>
          <a:lstStyle/>
          <a:p>
            <a:r>
              <a:rPr lang="en-US">
                <a:latin typeface="Verdana"/>
                <a:ea typeface="Verdana"/>
              </a:rPr>
              <a:t>In class adjustments – Learning Guides, teacher support, LSAs</a:t>
            </a:r>
          </a:p>
          <a:p>
            <a:r>
              <a:rPr lang="en-US">
                <a:latin typeface="Verdana"/>
                <a:ea typeface="Verdana"/>
              </a:rPr>
              <a:t>Small group support</a:t>
            </a:r>
          </a:p>
          <a:p>
            <a:r>
              <a:rPr lang="en-US">
                <a:latin typeface="Verdana"/>
                <a:ea typeface="Verdana"/>
              </a:rPr>
              <a:t>1:1 mentoring and support</a:t>
            </a:r>
          </a:p>
          <a:p>
            <a:r>
              <a:rPr lang="en-US">
                <a:latin typeface="Verdana"/>
                <a:ea typeface="Verdana"/>
              </a:rPr>
              <a:t>Support from outside agencies</a:t>
            </a:r>
            <a:endParaRPr lang="en-US"/>
          </a:p>
          <a:p>
            <a:endParaRPr lang="en-US"/>
          </a:p>
          <a:p>
            <a:pPr marL="0" indent="0">
              <a:buNone/>
            </a:pPr>
            <a:r>
              <a:rPr lang="en-US">
                <a:latin typeface="Verdana"/>
                <a:ea typeface="Verdana"/>
              </a:rPr>
              <a:t>After Half Term:</a:t>
            </a:r>
          </a:p>
          <a:p>
            <a:pPr marL="457200" indent="-457200"/>
            <a:r>
              <a:rPr lang="en-US">
                <a:latin typeface="Verdana"/>
                <a:ea typeface="Verdana"/>
              </a:rPr>
              <a:t>SENDCo Drop-ins on alternate Monday afternoons – bookable 15 minute slots</a:t>
            </a:r>
            <a:endParaRPr lang="en-US"/>
          </a:p>
        </p:txBody>
      </p:sp>
    </p:spTree>
    <p:extLst>
      <p:ext uri="{BB962C8B-B14F-4D97-AF65-F5344CB8AC3E}">
        <p14:creationId xmlns:p14="http://schemas.microsoft.com/office/powerpoint/2010/main" val="812171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52D64-3DF0-D7BF-FDF1-49CA57F412B1}"/>
              </a:ext>
            </a:extLst>
          </p:cNvPr>
          <p:cNvSpPr>
            <a:spLocks noGrp="1"/>
          </p:cNvSpPr>
          <p:nvPr>
            <p:ph type="title"/>
          </p:nvPr>
        </p:nvSpPr>
        <p:spPr>
          <a:xfrm>
            <a:off x="457200" y="2577577"/>
            <a:ext cx="8229600" cy="1143000"/>
          </a:xfrm>
        </p:spPr>
        <p:txBody>
          <a:bodyPr/>
          <a:lstStyle/>
          <a:p>
            <a:pPr algn="ctr"/>
            <a:r>
              <a:rPr lang="en-US" err="1">
                <a:solidFill>
                  <a:srgbClr val="000000"/>
                </a:solidFill>
                <a:latin typeface="Verdana"/>
                <a:ea typeface="Verdana"/>
              </a:rPr>
              <a:t>Ms</a:t>
            </a:r>
            <a:r>
              <a:rPr lang="en-US">
                <a:solidFill>
                  <a:srgbClr val="000000"/>
                </a:solidFill>
                <a:latin typeface="Verdana"/>
                <a:ea typeface="Verdana"/>
              </a:rPr>
              <a:t> C. Perry</a:t>
            </a:r>
            <a:br>
              <a:rPr lang="en-US">
                <a:solidFill>
                  <a:srgbClr val="000000"/>
                </a:solidFill>
                <a:latin typeface="Verdana"/>
                <a:ea typeface="Verdana"/>
              </a:rPr>
            </a:br>
            <a:r>
              <a:rPr lang="en-US">
                <a:solidFill>
                  <a:srgbClr val="000000"/>
                </a:solidFill>
                <a:latin typeface="Verdana"/>
                <a:ea typeface="Verdana"/>
              </a:rPr>
              <a:t>Year Leader – Year 7</a:t>
            </a:r>
            <a:endParaRPr lang="en-US">
              <a:solidFill>
                <a:srgbClr val="000000"/>
              </a:solidFill>
            </a:endParaRPr>
          </a:p>
        </p:txBody>
      </p:sp>
    </p:spTree>
    <p:extLst>
      <p:ext uri="{BB962C8B-B14F-4D97-AF65-F5344CB8AC3E}">
        <p14:creationId xmlns:p14="http://schemas.microsoft.com/office/powerpoint/2010/main" val="2538982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2"/>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938" y="6330588"/>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1602"/>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702230" y="1283100"/>
            <a:ext cx="77844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Verdana"/>
                <a:ea typeface="Verdana"/>
              </a:rPr>
              <a:t>Extra – Curricular Activities</a:t>
            </a:r>
            <a:endParaRPr lang="en-US" sz="4000">
              <a:latin typeface="Verdana" panose="020B0604030504040204" pitchFamily="34" charset="0"/>
              <a:ea typeface="Verdana"/>
            </a:endParaRPr>
          </a:p>
        </p:txBody>
      </p:sp>
      <p:pic>
        <p:nvPicPr>
          <p:cNvPr id="10" name="Picture 9" descr="A group of icons of people playing sports&#10;&#10;Description automatically generated">
            <a:extLst>
              <a:ext uri="{FF2B5EF4-FFF2-40B4-BE49-F238E27FC236}">
                <a16:creationId xmlns:a16="http://schemas.microsoft.com/office/drawing/2014/main" id="{BCEEBB57-7864-BEBE-0271-505CFA9335A8}"/>
              </a:ext>
            </a:extLst>
          </p:cNvPr>
          <p:cNvPicPr>
            <a:picLocks noChangeAspect="1"/>
          </p:cNvPicPr>
          <p:nvPr/>
        </p:nvPicPr>
        <p:blipFill>
          <a:blip r:embed="rId4"/>
          <a:stretch>
            <a:fillRect/>
          </a:stretch>
        </p:blipFill>
        <p:spPr>
          <a:xfrm>
            <a:off x="2133007" y="2113669"/>
            <a:ext cx="4922460" cy="3929322"/>
          </a:xfrm>
          <a:prstGeom prst="rect">
            <a:avLst/>
          </a:prstGeom>
        </p:spPr>
      </p:pic>
    </p:spTree>
    <p:extLst>
      <p:ext uri="{BB962C8B-B14F-4D97-AF65-F5344CB8AC3E}">
        <p14:creationId xmlns:p14="http://schemas.microsoft.com/office/powerpoint/2010/main" val="673734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9B5B3C5-A599-465B-B2B9-866E8B2087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4001"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25C84982-7DD0-43B1-8A2D-BFA4DF1B4E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4001" cy="51435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bg1"/>
              </a:solidFill>
              <a:latin typeface="+mj-lt"/>
            </a:endParaRPr>
          </a:p>
        </p:txBody>
      </p:sp>
      <p:grpSp>
        <p:nvGrpSpPr>
          <p:cNvPr id="19"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57250"/>
            <a:ext cx="9144001" cy="5143501"/>
            <a:chOff x="-1" y="-1"/>
            <a:chExt cx="12192001" cy="6858001"/>
          </a:xfrm>
        </p:grpSpPr>
        <p:sp>
          <p:nvSpPr>
            <p:cNvPr id="20" name="Oval 19">
              <a:extLst>
                <a:ext uri="{FF2B5EF4-FFF2-40B4-BE49-F238E27FC236}">
                  <a16:creationId xmlns:a16="http://schemas.microsoft.com/office/drawing/2014/main" id="{2FEEAC76-E273-46A8-8F8E-CE59860FE70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76594A0E-9400-45AD-A431-1DA1C0B289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20916D6C-D32F-42B6-8512-CD5EDB8F2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3834846D-59C6-40F4-907C-F1A4689B58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5A257CDF-2E36-4DC7-8EE4-5CD8F8ECAC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D5B26E0E-A115-4AE2-82D8-76BB93CC4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755058DB-7E01-4E95-BF59-983AA1BBB3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A810F7E2-23F3-44D6-B09E-71E5565360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59D5C391-E1DB-410A-A78C-ED3BBDFF07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77C4944D-9373-4283-BCAA-927A031665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Shape 29">
              <a:extLst>
                <a:ext uri="{FF2B5EF4-FFF2-40B4-BE49-F238E27FC236}">
                  <a16:creationId xmlns:a16="http://schemas.microsoft.com/office/drawing/2014/main" id="{6804C521-2D9F-4CE4-AFD3-D4F1551FEC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75">
                <a:solidFill>
                  <a:schemeClr val="bg1"/>
                </a:solidFill>
                <a:latin typeface="+mj-lt"/>
              </a:endParaRPr>
            </a:p>
          </p:txBody>
        </p:sp>
        <p:sp>
          <p:nvSpPr>
            <p:cNvPr id="31" name="Freeform: Shape 30">
              <a:extLst>
                <a:ext uri="{FF2B5EF4-FFF2-40B4-BE49-F238E27FC236}">
                  <a16:creationId xmlns:a16="http://schemas.microsoft.com/office/drawing/2014/main" id="{755AC65C-13EF-4182-AA3C-62BE165CC0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75">
                <a:solidFill>
                  <a:schemeClr val="bg1"/>
                </a:solidFill>
                <a:latin typeface="+mj-lt"/>
              </a:endParaRPr>
            </a:p>
          </p:txBody>
        </p:sp>
        <p:sp>
          <p:nvSpPr>
            <p:cNvPr id="32" name="Freeform: Shape 31">
              <a:extLst>
                <a:ext uri="{FF2B5EF4-FFF2-40B4-BE49-F238E27FC236}">
                  <a16:creationId xmlns:a16="http://schemas.microsoft.com/office/drawing/2014/main" id="{E40DA8D2-FA4B-4282-9D44-48C27B63A1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75">
                <a:solidFill>
                  <a:schemeClr val="bg1"/>
                </a:solidFill>
                <a:latin typeface="+mj-lt"/>
              </a:endParaRPr>
            </a:p>
          </p:txBody>
        </p:sp>
        <p:sp>
          <p:nvSpPr>
            <p:cNvPr id="33" name="Oval 32">
              <a:extLst>
                <a:ext uri="{FF2B5EF4-FFF2-40B4-BE49-F238E27FC236}">
                  <a16:creationId xmlns:a16="http://schemas.microsoft.com/office/drawing/2014/main" id="{99065014-CB18-414D-A527-31ECC45700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34" name="Freeform: Shape 33">
              <a:extLst>
                <a:ext uri="{FF2B5EF4-FFF2-40B4-BE49-F238E27FC236}">
                  <a16:creationId xmlns:a16="http://schemas.microsoft.com/office/drawing/2014/main" id="{8F39E27A-56C1-4328-8DF1-2DA147C784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75">
                <a:solidFill>
                  <a:schemeClr val="bg1"/>
                </a:solidFill>
                <a:latin typeface="+mj-lt"/>
              </a:endParaRPr>
            </a:p>
          </p:txBody>
        </p:sp>
      </p:grpSp>
      <p:sp useBgFill="1">
        <p:nvSpPr>
          <p:cNvPr id="36" name="Rectangle 35">
            <a:extLst>
              <a:ext uri="{FF2B5EF4-FFF2-40B4-BE49-F238E27FC236}">
                <a16:creationId xmlns:a16="http://schemas.microsoft.com/office/drawing/2014/main" id="{BB4ECDFC-8958-4B83-B01F-58AEFB867B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ectangle 37">
            <a:extLst>
              <a:ext uri="{FF2B5EF4-FFF2-40B4-BE49-F238E27FC236}">
                <a16:creationId xmlns:a16="http://schemas.microsoft.com/office/drawing/2014/main" id="{C1D68778-F94A-4C5B-9118-3B992BB975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857250"/>
            <a:ext cx="9141714" cy="51435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bg1"/>
              </a:solidFill>
              <a:latin typeface="+mj-lt"/>
            </a:endParaRPr>
          </a:p>
        </p:txBody>
      </p:sp>
      <p:sp>
        <p:nvSpPr>
          <p:cNvPr id="2" name="Title 1"/>
          <p:cNvSpPr>
            <a:spLocks noGrp="1"/>
          </p:cNvSpPr>
          <p:nvPr>
            <p:ph type="ctrTitle"/>
          </p:nvPr>
        </p:nvSpPr>
        <p:spPr>
          <a:xfrm>
            <a:off x="582930" y="1440180"/>
            <a:ext cx="3454710" cy="1870407"/>
          </a:xfrm>
        </p:spPr>
        <p:txBody>
          <a:bodyPr vert="horz" lIns="68580" tIns="34290" rIns="68580" bIns="34290" rtlCol="0" anchor="b">
            <a:normAutofit/>
          </a:bodyPr>
          <a:lstStyle/>
          <a:p>
            <a:pPr algn="l"/>
            <a:r>
              <a:rPr lang="en-US" sz="1350"/>
              <a:t/>
            </a:r>
            <a:br>
              <a:rPr lang="en-US" sz="1350"/>
            </a:br>
            <a:r>
              <a:rPr lang="en-US" sz="1350"/>
              <a:t/>
            </a:r>
            <a:br>
              <a:rPr lang="en-US" sz="1350"/>
            </a:br>
            <a:r>
              <a:rPr lang="en-US" sz="1350"/>
              <a:t/>
            </a:r>
            <a:br>
              <a:rPr lang="en-US" sz="1350"/>
            </a:br>
            <a:r>
              <a:rPr lang="en-US" sz="1350"/>
              <a:t/>
            </a:r>
            <a:br>
              <a:rPr lang="en-US" sz="1350"/>
            </a:br>
            <a:r>
              <a:rPr lang="en-US" sz="1350"/>
              <a:t/>
            </a:r>
            <a:br>
              <a:rPr lang="en-US" sz="1350"/>
            </a:br>
            <a:r>
              <a:rPr lang="en-US" sz="1350"/>
              <a:t/>
            </a:r>
            <a:br>
              <a:rPr lang="en-US" sz="1350"/>
            </a:br>
            <a:r>
              <a:rPr lang="en-US" sz="1350"/>
              <a:t/>
            </a:r>
            <a:br>
              <a:rPr lang="en-US" sz="1350"/>
            </a:br>
            <a:r>
              <a:rPr lang="en-US" sz="1350"/>
              <a:t/>
            </a:r>
            <a:br>
              <a:rPr lang="en-US" sz="1350"/>
            </a:br>
            <a:endParaRPr lang="en-US" sz="1350"/>
          </a:p>
        </p:txBody>
      </p:sp>
      <p:sp>
        <p:nvSpPr>
          <p:cNvPr id="4" name="TextBox 3">
            <a:extLst>
              <a:ext uri="{FF2B5EF4-FFF2-40B4-BE49-F238E27FC236}">
                <a16:creationId xmlns:a16="http://schemas.microsoft.com/office/drawing/2014/main" id="{7BF31B81-574B-4AC3-1F52-3F8B6F43110B}"/>
              </a:ext>
            </a:extLst>
          </p:cNvPr>
          <p:cNvSpPr txBox="1"/>
          <p:nvPr/>
        </p:nvSpPr>
        <p:spPr>
          <a:xfrm>
            <a:off x="201930" y="1164167"/>
            <a:ext cx="4195543" cy="4325805"/>
          </a:xfrm>
          <a:prstGeom prst="rect">
            <a:avLst/>
          </a:prstGeom>
          <a:solidFill>
            <a:schemeClr val="tx2">
              <a:lumMod val="10000"/>
              <a:lumOff val="90000"/>
            </a:schemeClr>
          </a:solid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lIns="68580" tIns="34290" rIns="68580" bIns="34290" numCol="1" spcCol="0" rtlCol="0" fromWordArt="0" anchor="t" anchorCtr="0" forceAA="0" compatLnSpc="1">
            <a:prstTxWarp prst="textNoShape">
              <a:avLst/>
            </a:prstTxWarp>
            <a:normAutofit lnSpcReduction="10000"/>
          </a:bodyPr>
          <a:lstStyle/>
          <a:p>
            <a:pPr algn="ctr">
              <a:lnSpc>
                <a:spcPct val="90000"/>
              </a:lnSpc>
              <a:spcAft>
                <a:spcPts val="450"/>
              </a:spcAft>
              <a:buClr>
                <a:schemeClr val="tx2">
                  <a:lumMod val="75000"/>
                  <a:lumOff val="25000"/>
                </a:schemeClr>
              </a:buClr>
            </a:pPr>
            <a:r>
              <a:rPr lang="en-US" b="1">
                <a:solidFill>
                  <a:schemeClr val="tx2"/>
                </a:solidFill>
                <a:latin typeface="Verdana Pro"/>
              </a:rPr>
              <a:t>EXTRA CURRICULAR </a:t>
            </a:r>
            <a:endParaRPr lang="en-US" sz="1350">
              <a:solidFill>
                <a:schemeClr val="tx2"/>
              </a:solidFill>
              <a:cs typeface="Calibri"/>
            </a:endParaRPr>
          </a:p>
          <a:p>
            <a:pPr algn="ctr">
              <a:lnSpc>
                <a:spcPct val="90000"/>
              </a:lnSpc>
              <a:spcAft>
                <a:spcPts val="450"/>
              </a:spcAft>
            </a:pPr>
            <a:r>
              <a:rPr lang="en-US" b="1">
                <a:solidFill>
                  <a:schemeClr val="tx2"/>
                </a:solidFill>
                <a:latin typeface="Verdana Pro"/>
              </a:rPr>
              <a:t>MUSIC CLUBS</a:t>
            </a:r>
            <a:endParaRPr lang="en-US" sz="1350">
              <a:solidFill>
                <a:schemeClr val="tx2"/>
              </a:solidFill>
              <a:cs typeface="Calibri"/>
            </a:endParaRPr>
          </a:p>
          <a:p>
            <a:pPr algn="ctr">
              <a:lnSpc>
                <a:spcPct val="90000"/>
              </a:lnSpc>
              <a:spcAft>
                <a:spcPts val="450"/>
              </a:spcAft>
            </a:pPr>
            <a:endParaRPr lang="en-US" sz="1350" b="1">
              <a:solidFill>
                <a:schemeClr val="tx2"/>
              </a:solidFill>
              <a:latin typeface="Verdana Pro"/>
              <a:cs typeface="Calibri"/>
            </a:endParaRPr>
          </a:p>
          <a:p>
            <a:pPr algn="ctr">
              <a:lnSpc>
                <a:spcPct val="90000"/>
              </a:lnSpc>
              <a:spcAft>
                <a:spcPts val="450"/>
              </a:spcAft>
            </a:pPr>
            <a:endParaRPr lang="en-US" sz="1350" b="1">
              <a:solidFill>
                <a:schemeClr val="tx2"/>
              </a:solidFill>
              <a:latin typeface="Verdana Pro"/>
              <a:cs typeface="Calibri"/>
            </a:endParaRPr>
          </a:p>
          <a:p>
            <a:pPr algn="ctr">
              <a:lnSpc>
                <a:spcPct val="90000"/>
              </a:lnSpc>
              <a:spcAft>
                <a:spcPts val="450"/>
              </a:spcAft>
            </a:pPr>
            <a:r>
              <a:rPr lang="en-US" sz="1350" b="1">
                <a:solidFill>
                  <a:schemeClr val="tx2"/>
                </a:solidFill>
                <a:latin typeface="Verdana Pro"/>
                <a:cs typeface="Calibri"/>
              </a:rPr>
              <a:t>MONDAY 3.10-4.00    </a:t>
            </a:r>
          </a:p>
          <a:p>
            <a:pPr algn="ctr">
              <a:lnSpc>
                <a:spcPct val="90000"/>
              </a:lnSpc>
              <a:spcAft>
                <a:spcPts val="450"/>
              </a:spcAft>
            </a:pPr>
            <a:r>
              <a:rPr lang="en-US" sz="1350" b="1">
                <a:solidFill>
                  <a:schemeClr val="tx2"/>
                </a:solidFill>
                <a:highlight>
                  <a:srgbClr val="00FF00"/>
                </a:highlight>
                <a:latin typeface="Verdana Pro"/>
                <a:cs typeface="Calibri"/>
              </a:rPr>
              <a:t>ORCHESTRA</a:t>
            </a:r>
            <a:endParaRPr lang="en-US" sz="1350">
              <a:solidFill>
                <a:schemeClr val="tx2"/>
              </a:solidFill>
              <a:highlight>
                <a:srgbClr val="00FF00"/>
              </a:highlight>
              <a:cs typeface="Calibri"/>
            </a:endParaRPr>
          </a:p>
          <a:p>
            <a:pPr algn="ctr">
              <a:lnSpc>
                <a:spcPct val="90000"/>
              </a:lnSpc>
              <a:spcAft>
                <a:spcPts val="450"/>
              </a:spcAft>
            </a:pPr>
            <a:endParaRPr lang="en-US" sz="1350" b="1">
              <a:solidFill>
                <a:schemeClr val="tx2"/>
              </a:solidFill>
              <a:latin typeface="Verdana Pro"/>
              <a:cs typeface="Calibri"/>
            </a:endParaRPr>
          </a:p>
          <a:p>
            <a:pPr algn="ctr">
              <a:lnSpc>
                <a:spcPct val="90000"/>
              </a:lnSpc>
              <a:spcAft>
                <a:spcPts val="450"/>
              </a:spcAft>
            </a:pPr>
            <a:endParaRPr lang="en-US" sz="1350" b="1">
              <a:solidFill>
                <a:schemeClr val="tx2"/>
              </a:solidFill>
              <a:latin typeface="Verdana Pro"/>
              <a:cs typeface="Calibri"/>
            </a:endParaRPr>
          </a:p>
          <a:p>
            <a:pPr algn="ctr">
              <a:lnSpc>
                <a:spcPct val="90000"/>
              </a:lnSpc>
              <a:spcAft>
                <a:spcPts val="450"/>
              </a:spcAft>
            </a:pPr>
            <a:r>
              <a:rPr lang="en-US" sz="1350" b="1">
                <a:solidFill>
                  <a:schemeClr val="tx2"/>
                </a:solidFill>
                <a:latin typeface="Verdana Pro"/>
                <a:cs typeface="Calibri"/>
              </a:rPr>
              <a:t>WEDNESDAY 3.10-4.00</a:t>
            </a:r>
          </a:p>
          <a:p>
            <a:pPr algn="ctr">
              <a:lnSpc>
                <a:spcPct val="90000"/>
              </a:lnSpc>
              <a:spcAft>
                <a:spcPts val="450"/>
              </a:spcAft>
            </a:pPr>
            <a:r>
              <a:rPr lang="en-US" sz="1350" b="1">
                <a:solidFill>
                  <a:schemeClr val="tx2"/>
                </a:solidFill>
                <a:latin typeface="Verdana Pro"/>
                <a:cs typeface="Calibri"/>
              </a:rPr>
              <a:t>    </a:t>
            </a:r>
            <a:r>
              <a:rPr lang="en-US" sz="1350" b="1">
                <a:solidFill>
                  <a:schemeClr val="tx2"/>
                </a:solidFill>
                <a:highlight>
                  <a:srgbClr val="00FFFF"/>
                </a:highlight>
                <a:latin typeface="Verdana Pro"/>
                <a:cs typeface="Calibri"/>
              </a:rPr>
              <a:t>UKULELE/ KEYBOARD CLUB</a:t>
            </a:r>
          </a:p>
          <a:p>
            <a:pPr algn="ctr">
              <a:lnSpc>
                <a:spcPct val="90000"/>
              </a:lnSpc>
              <a:spcAft>
                <a:spcPts val="450"/>
              </a:spcAft>
            </a:pPr>
            <a:endParaRPr lang="en-US" sz="1350" b="1">
              <a:solidFill>
                <a:schemeClr val="tx2"/>
              </a:solidFill>
              <a:highlight>
                <a:srgbClr val="FFFF00"/>
              </a:highlight>
              <a:latin typeface="Verdana Pro"/>
              <a:cs typeface="Calibri"/>
            </a:endParaRPr>
          </a:p>
          <a:p>
            <a:pPr algn="ctr">
              <a:lnSpc>
                <a:spcPct val="90000"/>
              </a:lnSpc>
              <a:spcAft>
                <a:spcPts val="450"/>
              </a:spcAft>
            </a:pPr>
            <a:endParaRPr lang="en-US" sz="1350" b="1">
              <a:solidFill>
                <a:schemeClr val="tx2"/>
              </a:solidFill>
              <a:highlight>
                <a:srgbClr val="FFFF00"/>
              </a:highlight>
              <a:latin typeface="Verdana Pro"/>
              <a:cs typeface="Calibri"/>
            </a:endParaRPr>
          </a:p>
          <a:p>
            <a:pPr algn="ctr">
              <a:lnSpc>
                <a:spcPct val="90000"/>
              </a:lnSpc>
              <a:spcAft>
                <a:spcPts val="450"/>
              </a:spcAft>
            </a:pPr>
            <a:r>
              <a:rPr lang="en-US" sz="1350" b="1">
                <a:solidFill>
                  <a:schemeClr val="tx2"/>
                </a:solidFill>
                <a:latin typeface="Verdana Pro"/>
                <a:cs typeface="Calibri"/>
              </a:rPr>
              <a:t>WEDNESDAY TUTOR TIME (WEEK A)</a:t>
            </a:r>
          </a:p>
          <a:p>
            <a:pPr algn="ctr">
              <a:lnSpc>
                <a:spcPct val="90000"/>
              </a:lnSpc>
              <a:spcAft>
                <a:spcPts val="450"/>
              </a:spcAft>
            </a:pPr>
            <a:r>
              <a:rPr lang="en-US" sz="1350" b="1">
                <a:solidFill>
                  <a:schemeClr val="tx2"/>
                </a:solidFill>
                <a:highlight>
                  <a:srgbClr val="FFFF00"/>
                </a:highlight>
                <a:latin typeface="Verdana Pro"/>
                <a:cs typeface="Calibri"/>
              </a:rPr>
              <a:t>SINGING GROUP</a:t>
            </a:r>
          </a:p>
          <a:p>
            <a:pPr algn="ctr">
              <a:lnSpc>
                <a:spcPct val="90000"/>
              </a:lnSpc>
              <a:spcAft>
                <a:spcPts val="450"/>
              </a:spcAft>
            </a:pPr>
            <a:endParaRPr lang="en-US" sz="1350" b="1">
              <a:solidFill>
                <a:schemeClr val="tx2"/>
              </a:solidFill>
              <a:highlight>
                <a:srgbClr val="FFFF00"/>
              </a:highlight>
              <a:latin typeface="Verdana Pro"/>
              <a:cs typeface="Calibri"/>
            </a:endParaRPr>
          </a:p>
          <a:p>
            <a:pPr algn="ctr">
              <a:lnSpc>
                <a:spcPct val="90000"/>
              </a:lnSpc>
              <a:spcAft>
                <a:spcPts val="450"/>
              </a:spcAft>
            </a:pPr>
            <a:endParaRPr lang="en-US" sz="1350" b="1">
              <a:solidFill>
                <a:schemeClr val="tx2"/>
              </a:solidFill>
              <a:highlight>
                <a:srgbClr val="FFFF00"/>
              </a:highlight>
              <a:latin typeface="Verdana Pro"/>
              <a:cs typeface="Calibri"/>
            </a:endParaRPr>
          </a:p>
          <a:p>
            <a:pPr algn="ctr">
              <a:lnSpc>
                <a:spcPct val="90000"/>
              </a:lnSpc>
              <a:spcAft>
                <a:spcPts val="450"/>
              </a:spcAft>
            </a:pPr>
            <a:r>
              <a:rPr lang="en-US" sz="1350" b="1">
                <a:solidFill>
                  <a:schemeClr val="tx2"/>
                </a:solidFill>
                <a:latin typeface="Verdana Pro"/>
                <a:cs typeface="Calibri"/>
              </a:rPr>
              <a:t>SUMMER TERM</a:t>
            </a:r>
          </a:p>
          <a:p>
            <a:pPr algn="ctr">
              <a:lnSpc>
                <a:spcPct val="90000"/>
              </a:lnSpc>
              <a:spcAft>
                <a:spcPts val="450"/>
              </a:spcAft>
            </a:pPr>
            <a:r>
              <a:rPr lang="en-US" sz="1350" b="1" i="1">
                <a:solidFill>
                  <a:schemeClr val="tx2"/>
                </a:solidFill>
                <a:latin typeface="Verdana Pro"/>
                <a:cs typeface="Calibri"/>
              </a:rPr>
              <a:t>KS3 PERFORMING ARTS SHOWCASE</a:t>
            </a:r>
            <a:endParaRPr lang="en-US" sz="1350" i="1">
              <a:solidFill>
                <a:schemeClr val="tx2"/>
              </a:solidFill>
              <a:cs typeface="Calibri"/>
            </a:endParaRPr>
          </a:p>
        </p:txBody>
      </p:sp>
      <p:grpSp>
        <p:nvGrpSpPr>
          <p:cNvPr id="40"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06470" y="1074521"/>
            <a:ext cx="4096031" cy="4475136"/>
            <a:chOff x="6008627" y="289695"/>
            <a:chExt cx="5461374" cy="5966848"/>
          </a:xfrm>
        </p:grpSpPr>
        <p:sp>
          <p:nvSpPr>
            <p:cNvPr id="41" name="Oval 40">
              <a:extLst>
                <a:ext uri="{FF2B5EF4-FFF2-40B4-BE49-F238E27FC236}">
                  <a16:creationId xmlns:a16="http://schemas.microsoft.com/office/drawing/2014/main" id="{28548D73-0AE2-434D-B75C-77D24F5EDC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9BC26AF4-B368-411A-BF70-74F07FA77E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Oval 42">
              <a:extLst>
                <a:ext uri="{FF2B5EF4-FFF2-40B4-BE49-F238E27FC236}">
                  <a16:creationId xmlns:a16="http://schemas.microsoft.com/office/drawing/2014/main" id="{6BE4EEE7-FD25-4B68-819D-487E4D78F3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Oval 43">
              <a:extLst>
                <a:ext uri="{FF2B5EF4-FFF2-40B4-BE49-F238E27FC236}">
                  <a16:creationId xmlns:a16="http://schemas.microsoft.com/office/drawing/2014/main" id="{6E52A4F8-9F27-4959-B733-FDA9FCA2E8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Oval 44">
              <a:extLst>
                <a:ext uri="{FF2B5EF4-FFF2-40B4-BE49-F238E27FC236}">
                  <a16:creationId xmlns:a16="http://schemas.microsoft.com/office/drawing/2014/main" id="{F13DA742-C9EF-49AA-ADEB-5533449305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3" name="Picture 2" descr="Decades of Pop! Music Club - New College Worcester">
            <a:extLst>
              <a:ext uri="{FF2B5EF4-FFF2-40B4-BE49-F238E27FC236}">
                <a16:creationId xmlns:a16="http://schemas.microsoft.com/office/drawing/2014/main" id="{4A49BE4A-37E2-A347-BD31-30709A338EA6}"/>
              </a:ext>
            </a:extLst>
          </p:cNvPr>
          <p:cNvPicPr>
            <a:picLocks noChangeAspect="1"/>
          </p:cNvPicPr>
          <p:nvPr/>
        </p:nvPicPr>
        <p:blipFill rotWithShape="1">
          <a:blip r:embed="rId2"/>
          <a:srcRect l="21617" r="8134"/>
          <a:stretch/>
        </p:blipFill>
        <p:spPr>
          <a:xfrm>
            <a:off x="4729930" y="1271504"/>
            <a:ext cx="4296131" cy="4296131"/>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5" name="Picture 4" descr="A pink and black logo&#10;&#10;Description automatically generated">
            <a:extLst>
              <a:ext uri="{FF2B5EF4-FFF2-40B4-BE49-F238E27FC236}">
                <a16:creationId xmlns:a16="http://schemas.microsoft.com/office/drawing/2014/main" id="{0BAFFAF0-E5D4-1794-5996-645724475EFD}"/>
              </a:ext>
            </a:extLst>
          </p:cNvPr>
          <p:cNvPicPr>
            <a:picLocks noChangeAspect="1"/>
          </p:cNvPicPr>
          <p:nvPr/>
        </p:nvPicPr>
        <p:blipFill>
          <a:blip r:embed="rId3"/>
          <a:stretch>
            <a:fillRect/>
          </a:stretch>
        </p:blipFill>
        <p:spPr>
          <a:xfrm>
            <a:off x="5219552" y="4305"/>
            <a:ext cx="2743200" cy="1316736"/>
          </a:xfrm>
          <a:prstGeom prst="rect">
            <a:avLst/>
          </a:prstGeom>
        </p:spPr>
      </p:pic>
    </p:spTree>
    <p:extLst>
      <p:ext uri="{BB962C8B-B14F-4D97-AF65-F5344CB8AC3E}">
        <p14:creationId xmlns:p14="http://schemas.microsoft.com/office/powerpoint/2010/main" val="463081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31BAD53-4E89-4F62-BBB7-26359763E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Freeform: Shape 16">
            <a:extLst>
              <a:ext uri="{FF2B5EF4-FFF2-40B4-BE49-F238E27FC236}">
                <a16:creationId xmlns:a16="http://schemas.microsoft.com/office/drawing/2014/main" id="{62756DA2-40EB-4C6F-B962-5822FFB54F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4240079" cy="51435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C88B1F7F-1891-F193-567A-12DA6ECC6C06}"/>
              </a:ext>
            </a:extLst>
          </p:cNvPr>
          <p:cNvSpPr>
            <a:spLocks noGrp="1"/>
          </p:cNvSpPr>
          <p:nvPr>
            <p:ph type="title"/>
          </p:nvPr>
        </p:nvSpPr>
        <p:spPr>
          <a:xfrm>
            <a:off x="131372" y="1106632"/>
            <a:ext cx="3497971" cy="998129"/>
          </a:xfrm>
        </p:spPr>
        <p:txBody>
          <a:bodyPr>
            <a:normAutofit/>
          </a:bodyPr>
          <a:lstStyle/>
          <a:p>
            <a:r>
              <a:rPr lang="en-US" sz="3000">
                <a:cs typeface="Calibri Light"/>
              </a:rPr>
              <a:t>Extra-Curricular Sports Clubs</a:t>
            </a:r>
            <a:endParaRPr lang="en-US" sz="3000"/>
          </a:p>
        </p:txBody>
      </p:sp>
      <p:sp>
        <p:nvSpPr>
          <p:cNvPr id="3" name="Content Placeholder 2">
            <a:extLst>
              <a:ext uri="{FF2B5EF4-FFF2-40B4-BE49-F238E27FC236}">
                <a16:creationId xmlns:a16="http://schemas.microsoft.com/office/drawing/2014/main" id="{F06079F7-A904-032B-62BB-F4BD1B162C05}"/>
              </a:ext>
            </a:extLst>
          </p:cNvPr>
          <p:cNvSpPr>
            <a:spLocks noGrp="1"/>
          </p:cNvSpPr>
          <p:nvPr>
            <p:ph idx="1"/>
          </p:nvPr>
        </p:nvSpPr>
        <p:spPr>
          <a:xfrm>
            <a:off x="134652" y="2205945"/>
            <a:ext cx="3215971" cy="3228322"/>
          </a:xfrm>
        </p:spPr>
        <p:txBody>
          <a:bodyPr vert="horz" lIns="68580" tIns="34290" rIns="68580" bIns="34290" rtlCol="0" anchor="t">
            <a:noAutofit/>
          </a:bodyPr>
          <a:lstStyle/>
          <a:p>
            <a:pPr marL="0" indent="0">
              <a:buNone/>
            </a:pPr>
            <a:r>
              <a:rPr lang="en-US" sz="1350">
                <a:cs typeface="Calibri" panose="020F0502020204030204"/>
              </a:rPr>
              <a:t>Sports Clubs will start from </a:t>
            </a:r>
            <a:r>
              <a:rPr lang="en-US" sz="1350" b="1">
                <a:cs typeface="Calibri" panose="020F0502020204030204"/>
              </a:rPr>
              <a:t>Monday 11th September.</a:t>
            </a:r>
            <a:endParaRPr lang="en-US"/>
          </a:p>
          <a:p>
            <a:pPr marL="0" indent="0">
              <a:buNone/>
            </a:pPr>
            <a:endParaRPr lang="en-US" sz="1350" b="1">
              <a:cs typeface="Calibri" panose="020F0502020204030204"/>
            </a:endParaRPr>
          </a:p>
          <a:p>
            <a:pPr marL="0" indent="0">
              <a:buNone/>
            </a:pPr>
            <a:r>
              <a:rPr lang="en-US" sz="1350" b="1">
                <a:cs typeface="Calibri" panose="020F0502020204030204"/>
              </a:rPr>
              <a:t>What do I wear?</a:t>
            </a:r>
            <a:endParaRPr lang="en-US"/>
          </a:p>
          <a:p>
            <a:pPr marL="0" indent="0">
              <a:buNone/>
            </a:pPr>
            <a:r>
              <a:rPr lang="en-US" sz="1350">
                <a:cs typeface="Calibri" panose="020F0502020204030204"/>
              </a:rPr>
              <a:t>Before school and lunch time clubs – change into trainers.</a:t>
            </a:r>
          </a:p>
          <a:p>
            <a:pPr marL="0" indent="0">
              <a:buNone/>
            </a:pPr>
            <a:r>
              <a:rPr lang="en-US" sz="1350">
                <a:cs typeface="Calibri" panose="020F0502020204030204"/>
              </a:rPr>
              <a:t>After school clubs – change into PE kit and trainers/boots.</a:t>
            </a:r>
          </a:p>
          <a:p>
            <a:pPr marL="0" indent="0">
              <a:buNone/>
            </a:pPr>
            <a:endParaRPr lang="en-US" sz="1350">
              <a:cs typeface="Calibri" panose="020F0502020204030204"/>
            </a:endParaRPr>
          </a:p>
          <a:p>
            <a:pPr marL="0" indent="0">
              <a:buNone/>
            </a:pPr>
            <a:r>
              <a:rPr lang="en-US" sz="1350" b="1">
                <a:cs typeface="Calibri" panose="020F0502020204030204"/>
              </a:rPr>
              <a:t>How do I sign up?</a:t>
            </a:r>
          </a:p>
          <a:p>
            <a:pPr marL="0" indent="0">
              <a:buNone/>
            </a:pPr>
            <a:r>
              <a:rPr lang="en-US" sz="1350">
                <a:cs typeface="Calibri" panose="020F0502020204030204"/>
              </a:rPr>
              <a:t>No need to sign up. Just turn up to the Ball Hall.</a:t>
            </a:r>
          </a:p>
          <a:p>
            <a:pPr marL="0" indent="0">
              <a:buNone/>
            </a:pPr>
            <a:endParaRPr lang="en-US" sz="1350">
              <a:cs typeface="Calibri" panose="020F0502020204030204"/>
            </a:endParaRPr>
          </a:p>
          <a:p>
            <a:pPr marL="0" indent="0">
              <a:buNone/>
            </a:pPr>
            <a:r>
              <a:rPr lang="en-US" sz="1350">
                <a:cs typeface="Calibri" panose="020F0502020204030204"/>
              </a:rPr>
              <a:t>Each tutor room will have a copy of the timetable to put on their wall.</a:t>
            </a:r>
            <a:endParaRPr lang="en-US"/>
          </a:p>
          <a:p>
            <a:pPr marL="0" indent="0">
              <a:buNone/>
            </a:pPr>
            <a:endParaRPr lang="en-US" sz="1350">
              <a:cs typeface="Calibri" panose="020F0502020204030204"/>
            </a:endParaRPr>
          </a:p>
          <a:p>
            <a:pPr marL="0" indent="0">
              <a:buNone/>
            </a:pPr>
            <a:endParaRPr lang="en-US" sz="1350">
              <a:cs typeface="Calibri" panose="020F0502020204030204"/>
            </a:endParaRPr>
          </a:p>
        </p:txBody>
      </p:sp>
      <p:pic>
        <p:nvPicPr>
          <p:cNvPr id="4" name="Picture 3" descr="A schedule of school events&#10;&#10;Description automatically generated">
            <a:extLst>
              <a:ext uri="{FF2B5EF4-FFF2-40B4-BE49-F238E27FC236}">
                <a16:creationId xmlns:a16="http://schemas.microsoft.com/office/drawing/2014/main" id="{F167E3D0-ABBB-07EE-8B65-7AA1B10E8D54}"/>
              </a:ext>
            </a:extLst>
          </p:cNvPr>
          <p:cNvPicPr>
            <a:picLocks noChangeAspect="1"/>
          </p:cNvPicPr>
          <p:nvPr/>
        </p:nvPicPr>
        <p:blipFill>
          <a:blip r:embed="rId2"/>
          <a:stretch>
            <a:fillRect/>
          </a:stretch>
        </p:blipFill>
        <p:spPr>
          <a:xfrm>
            <a:off x="4120645" y="1353687"/>
            <a:ext cx="4543250" cy="4168432"/>
          </a:xfrm>
          <a:prstGeom prst="rect">
            <a:avLst/>
          </a:prstGeom>
        </p:spPr>
      </p:pic>
    </p:spTree>
    <p:extLst>
      <p:ext uri="{BB962C8B-B14F-4D97-AF65-F5344CB8AC3E}">
        <p14:creationId xmlns:p14="http://schemas.microsoft.com/office/powerpoint/2010/main" val="747635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2"/>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938" y="6330588"/>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1602"/>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2365584" y="838353"/>
            <a:ext cx="5480673" cy="7164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Verdana"/>
                <a:ea typeface="Verdana"/>
              </a:rPr>
              <a:t>Reports</a:t>
            </a:r>
            <a:endParaRPr lang="en-US" sz="4000">
              <a:latin typeface="Verdana" panose="020B0604030504040204" pitchFamily="34" charset="0"/>
              <a:ea typeface="Verdana"/>
            </a:endParaRPr>
          </a:p>
        </p:txBody>
      </p:sp>
      <p:sp>
        <p:nvSpPr>
          <p:cNvPr id="8" name="TextBox 7">
            <a:extLst>
              <a:ext uri="{FF2B5EF4-FFF2-40B4-BE49-F238E27FC236}">
                <a16:creationId xmlns:a16="http://schemas.microsoft.com/office/drawing/2014/main" id="{2198EF52-10B6-00AF-CF8C-2BE43CC97EA0}"/>
              </a:ext>
            </a:extLst>
          </p:cNvPr>
          <p:cNvSpPr txBox="1"/>
          <p:nvPr/>
        </p:nvSpPr>
        <p:spPr>
          <a:xfrm>
            <a:off x="562392" y="1503923"/>
            <a:ext cx="812590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Verdana"/>
                <a:ea typeface="Verdana"/>
              </a:rPr>
              <a:t>We introduced a new reporting system at KS3 as a result of conducting parent surveys last year.  </a:t>
            </a:r>
            <a:endParaRPr lang="en-US"/>
          </a:p>
          <a:p>
            <a:endParaRPr lang="en-US">
              <a:latin typeface="Verdana"/>
              <a:ea typeface="Verdana"/>
            </a:endParaRPr>
          </a:p>
          <a:p>
            <a:r>
              <a:rPr lang="en-US">
                <a:latin typeface="Verdana"/>
                <a:ea typeface="Verdana"/>
              </a:rPr>
              <a:t>A soft report will come out during the first half of the year.</a:t>
            </a:r>
            <a:endParaRPr lang="en-US"/>
          </a:p>
          <a:p>
            <a:endParaRPr lang="en-US">
              <a:latin typeface="Verdana" panose="020B0604030504040204" pitchFamily="34" charset="0"/>
              <a:ea typeface="Verdana"/>
            </a:endParaRPr>
          </a:p>
          <a:p>
            <a:r>
              <a:rPr lang="en-US">
                <a:latin typeface="Verdana"/>
                <a:ea typeface="Verdana"/>
              </a:rPr>
              <a:t>The first area it will highlight is attendance &amp; punctuality; highlighting how many days have been missed, the percentage of lessons attended on time and total learning lost.</a:t>
            </a:r>
            <a:endParaRPr lang="en-US">
              <a:latin typeface="Verdana" panose="020B0604030504040204" pitchFamily="34" charset="0"/>
              <a:ea typeface="Verdana"/>
            </a:endParaRPr>
          </a:p>
        </p:txBody>
      </p:sp>
      <p:pic>
        <p:nvPicPr>
          <p:cNvPr id="9" name="Picture 9" descr="Graphical user interface, application&#10;&#10;Description automatically generated">
            <a:extLst>
              <a:ext uri="{FF2B5EF4-FFF2-40B4-BE49-F238E27FC236}">
                <a16:creationId xmlns:a16="http://schemas.microsoft.com/office/drawing/2014/main" id="{2E70F52B-A5F2-BE77-C182-C8220DE97D35}"/>
              </a:ext>
            </a:extLst>
          </p:cNvPr>
          <p:cNvPicPr>
            <a:picLocks noChangeAspect="1"/>
          </p:cNvPicPr>
          <p:nvPr/>
        </p:nvPicPr>
        <p:blipFill rotWithShape="1">
          <a:blip r:embed="rId4"/>
          <a:srcRect l="22304" t="15066" r="23529" b="40611"/>
          <a:stretch/>
        </p:blipFill>
        <p:spPr>
          <a:xfrm>
            <a:off x="2667573" y="4212987"/>
            <a:ext cx="3799476" cy="1746677"/>
          </a:xfrm>
          <a:prstGeom prst="rect">
            <a:avLst/>
          </a:prstGeom>
        </p:spPr>
      </p:pic>
    </p:spTree>
    <p:extLst>
      <p:ext uri="{BB962C8B-B14F-4D97-AF65-F5344CB8AC3E}">
        <p14:creationId xmlns:p14="http://schemas.microsoft.com/office/powerpoint/2010/main" val="2429335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938" y="6356370"/>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1574937" y="1250864"/>
            <a:ext cx="5480673" cy="7164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Verdana"/>
                <a:ea typeface="Verdana"/>
              </a:rPr>
              <a:t>The 'soft' Report</a:t>
            </a:r>
            <a:endParaRPr lang="en-US" sz="4000">
              <a:latin typeface="Verdana" panose="020B0604030504040204" pitchFamily="34" charset="0"/>
              <a:ea typeface="Verdana"/>
            </a:endParaRPr>
          </a:p>
        </p:txBody>
      </p:sp>
      <p:sp>
        <p:nvSpPr>
          <p:cNvPr id="8" name="TextBox 7">
            <a:extLst>
              <a:ext uri="{FF2B5EF4-FFF2-40B4-BE49-F238E27FC236}">
                <a16:creationId xmlns:a16="http://schemas.microsoft.com/office/drawing/2014/main" id="{2198EF52-10B6-00AF-CF8C-2BE43CC97EA0}"/>
              </a:ext>
            </a:extLst>
          </p:cNvPr>
          <p:cNvSpPr txBox="1"/>
          <p:nvPr/>
        </p:nvSpPr>
        <p:spPr>
          <a:xfrm>
            <a:off x="509022" y="1933321"/>
            <a:ext cx="812590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Verdana"/>
                <a:ea typeface="Verdana"/>
              </a:rPr>
              <a:t>The second area it will highlight is attitude to study, highlighting focus; work rate and homework against 4 different categories (Excellent, Good, Concern, Serious Concern).</a:t>
            </a:r>
            <a:endParaRPr lang="en-US">
              <a:latin typeface="Verdana" panose="020B0604030504040204" pitchFamily="34" charset="0"/>
              <a:ea typeface="Verdana"/>
            </a:endParaRPr>
          </a:p>
          <a:p>
            <a:endParaRPr lang="en-US">
              <a:latin typeface="Verdana" panose="020B0604030504040204" pitchFamily="34" charset="0"/>
              <a:ea typeface="Verdana"/>
            </a:endParaRPr>
          </a:p>
          <a:p>
            <a:r>
              <a:rPr lang="en-US">
                <a:latin typeface="Verdana"/>
                <a:ea typeface="Verdana"/>
              </a:rPr>
              <a:t>Intervention with students after these reports will focus on improving attitudes to learning by removing barriers to progress. </a:t>
            </a:r>
            <a:endParaRPr lang="en-US">
              <a:latin typeface="Verdana" panose="020B0604030504040204" pitchFamily="34" charset="0"/>
              <a:ea typeface="Verdana"/>
            </a:endParaRPr>
          </a:p>
        </p:txBody>
      </p:sp>
      <p:pic>
        <p:nvPicPr>
          <p:cNvPr id="11" name="Picture 11" descr="Table&#10;&#10;Description automatically generated">
            <a:extLst>
              <a:ext uri="{FF2B5EF4-FFF2-40B4-BE49-F238E27FC236}">
                <a16:creationId xmlns:a16="http://schemas.microsoft.com/office/drawing/2014/main" id="{233F5A17-8310-07F2-900D-61146F220EAE}"/>
              </a:ext>
            </a:extLst>
          </p:cNvPr>
          <p:cNvPicPr>
            <a:picLocks noChangeAspect="1"/>
          </p:cNvPicPr>
          <p:nvPr/>
        </p:nvPicPr>
        <p:blipFill rotWithShape="1">
          <a:blip r:embed="rId4"/>
          <a:srcRect l="22581" t="25187" r="23703" b="13217"/>
          <a:stretch/>
        </p:blipFill>
        <p:spPr>
          <a:xfrm>
            <a:off x="2891018" y="3826256"/>
            <a:ext cx="3292427" cy="2125629"/>
          </a:xfrm>
          <a:prstGeom prst="rect">
            <a:avLst/>
          </a:prstGeom>
        </p:spPr>
      </p:pic>
    </p:spTree>
    <p:extLst>
      <p:ext uri="{BB962C8B-B14F-4D97-AF65-F5344CB8AC3E}">
        <p14:creationId xmlns:p14="http://schemas.microsoft.com/office/powerpoint/2010/main" val="954771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938" y="6330588"/>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1574937" y="1250864"/>
            <a:ext cx="616819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Verdana"/>
                <a:ea typeface="Verdana"/>
              </a:rPr>
              <a:t>The 'detailed' Report</a:t>
            </a:r>
            <a:endParaRPr lang="en-US" sz="4000">
              <a:latin typeface="Verdana" panose="020B0604030504040204" pitchFamily="34" charset="0"/>
              <a:ea typeface="Verdana"/>
            </a:endParaRPr>
          </a:p>
        </p:txBody>
      </p:sp>
      <p:sp>
        <p:nvSpPr>
          <p:cNvPr id="8" name="TextBox 7">
            <a:extLst>
              <a:ext uri="{FF2B5EF4-FFF2-40B4-BE49-F238E27FC236}">
                <a16:creationId xmlns:a16="http://schemas.microsoft.com/office/drawing/2014/main" id="{2198EF52-10B6-00AF-CF8C-2BE43CC97EA0}"/>
              </a:ext>
            </a:extLst>
          </p:cNvPr>
          <p:cNvSpPr txBox="1"/>
          <p:nvPr/>
        </p:nvSpPr>
        <p:spPr>
          <a:xfrm>
            <a:off x="509022" y="2156765"/>
            <a:ext cx="8125903"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Verdana"/>
                <a:ea typeface="Verdana"/>
              </a:rPr>
              <a:t>The second 'detailed' report will come during the second half of the year.  </a:t>
            </a:r>
            <a:endParaRPr lang="en-US" sz="2800">
              <a:latin typeface="Verdana" panose="020B0604030504040204" pitchFamily="34" charset="0"/>
              <a:ea typeface="Verdana"/>
            </a:endParaRPr>
          </a:p>
          <a:p>
            <a:endParaRPr lang="en-US" sz="2800">
              <a:latin typeface="Verdana"/>
              <a:ea typeface="Verdana"/>
            </a:endParaRPr>
          </a:p>
          <a:p>
            <a:r>
              <a:rPr lang="en-US" sz="2800">
                <a:latin typeface="Verdana"/>
                <a:ea typeface="Verdana"/>
              </a:rPr>
              <a:t>It will have a more detailed focus on progress and future potential and include some improvement comments from staff.</a:t>
            </a:r>
            <a:endParaRPr lang="en-US" sz="2800">
              <a:latin typeface="Verdana" panose="020B0604030504040204" pitchFamily="34" charset="0"/>
              <a:ea typeface="Verdana"/>
            </a:endParaRPr>
          </a:p>
          <a:p>
            <a:endParaRPr lang="en-US" sz="2800">
              <a:latin typeface="Verdana" panose="020B0604030504040204" pitchFamily="34" charset="0"/>
              <a:ea typeface="Verdana"/>
            </a:endParaRPr>
          </a:p>
        </p:txBody>
      </p:sp>
    </p:spTree>
    <p:extLst>
      <p:ext uri="{BB962C8B-B14F-4D97-AF65-F5344CB8AC3E}">
        <p14:creationId xmlns:p14="http://schemas.microsoft.com/office/powerpoint/2010/main" val="1443932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938" y="6330588"/>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2666373" y="735225"/>
            <a:ext cx="4896283" cy="7164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Verdana"/>
                <a:ea typeface="Verdana"/>
              </a:rPr>
              <a:t>Parents Evening</a:t>
            </a:r>
            <a:endParaRPr lang="en-US"/>
          </a:p>
        </p:txBody>
      </p:sp>
      <p:sp>
        <p:nvSpPr>
          <p:cNvPr id="8" name="TextBox 7">
            <a:extLst>
              <a:ext uri="{FF2B5EF4-FFF2-40B4-BE49-F238E27FC236}">
                <a16:creationId xmlns:a16="http://schemas.microsoft.com/office/drawing/2014/main" id="{2198EF52-10B6-00AF-CF8C-2BE43CC97EA0}"/>
              </a:ext>
            </a:extLst>
          </p:cNvPr>
          <p:cNvSpPr txBox="1"/>
          <p:nvPr/>
        </p:nvSpPr>
        <p:spPr>
          <a:xfrm>
            <a:off x="509022" y="1331742"/>
            <a:ext cx="8125903"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Verdana"/>
                <a:ea typeface="Verdana"/>
              </a:rPr>
              <a:t>As well as two reports sent home during the year there will also be an opportunity to speak to teachers during a 'consultation evening'.</a:t>
            </a:r>
          </a:p>
          <a:p>
            <a:endParaRPr lang="en-US">
              <a:latin typeface="Verdana" panose="020B0604030504040204" pitchFamily="34" charset="0"/>
              <a:ea typeface="Verdana"/>
            </a:endParaRPr>
          </a:p>
          <a:p>
            <a:r>
              <a:rPr lang="en-US">
                <a:latin typeface="Verdana"/>
                <a:ea typeface="Verdana"/>
              </a:rPr>
              <a:t>Year 8 parents evening will take place on Monday 11th March.</a:t>
            </a:r>
          </a:p>
          <a:p>
            <a:endParaRPr lang="en-US">
              <a:latin typeface="Verdana"/>
              <a:ea typeface="Verdana"/>
            </a:endParaRPr>
          </a:p>
          <a:p>
            <a:r>
              <a:rPr lang="en-US">
                <a:latin typeface="Verdana"/>
                <a:ea typeface="Verdana"/>
              </a:rPr>
              <a:t>Year 7 parents evening will take place on Monday 25th March.</a:t>
            </a:r>
            <a:endParaRPr lang="en-US">
              <a:latin typeface="Verdana" panose="020B0604030504040204" pitchFamily="34" charset="0"/>
              <a:ea typeface="Verdana"/>
            </a:endParaRPr>
          </a:p>
          <a:p>
            <a:endParaRPr lang="en-US">
              <a:latin typeface="Verdana" panose="020B0604030504040204" pitchFamily="34" charset="0"/>
              <a:ea typeface="Verdana"/>
            </a:endParaRPr>
          </a:p>
          <a:p>
            <a:r>
              <a:rPr lang="en-US">
                <a:latin typeface="Verdana"/>
                <a:ea typeface="Verdana"/>
              </a:rPr>
              <a:t>These are online events held through a web platform called </a:t>
            </a:r>
          </a:p>
          <a:p>
            <a:r>
              <a:rPr lang="en-US">
                <a:latin typeface="Verdana"/>
                <a:ea typeface="Verdana"/>
              </a:rPr>
              <a:t>School Cloud.</a:t>
            </a:r>
            <a:endParaRPr lang="en-US"/>
          </a:p>
          <a:p>
            <a:endParaRPr lang="en-US">
              <a:latin typeface="Verdana"/>
              <a:ea typeface="Verdana"/>
            </a:endParaRPr>
          </a:p>
          <a:p>
            <a:r>
              <a:rPr lang="en-US">
                <a:latin typeface="Verdana"/>
                <a:ea typeface="Verdana"/>
              </a:rPr>
              <a:t>They are more accessible to a wider range of parents and carers than running it live as phones or computers can be used to hold these meetings, also allowing multiple parent/carers to be in different locations.</a:t>
            </a:r>
          </a:p>
          <a:p>
            <a:endParaRPr lang="en-US">
              <a:latin typeface="Verdana"/>
              <a:ea typeface="Verdana"/>
            </a:endParaRPr>
          </a:p>
          <a:p>
            <a:r>
              <a:rPr lang="en-US">
                <a:latin typeface="Verdana"/>
                <a:ea typeface="Verdana"/>
              </a:rPr>
              <a:t>The cut-off function has also ensured a parity/equity of access to teachers that in-school evenings often failed to secure.</a:t>
            </a:r>
          </a:p>
        </p:txBody>
      </p:sp>
    </p:spTree>
    <p:extLst>
      <p:ext uri="{BB962C8B-B14F-4D97-AF65-F5344CB8AC3E}">
        <p14:creationId xmlns:p14="http://schemas.microsoft.com/office/powerpoint/2010/main" val="3788541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938" y="6330588"/>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2219486" y="735225"/>
            <a:ext cx="534317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Verdana"/>
                <a:ea typeface="Verdana"/>
              </a:rPr>
              <a:t>Feedback - Marking</a:t>
            </a:r>
            <a:endParaRPr lang="en-US"/>
          </a:p>
        </p:txBody>
      </p:sp>
      <p:sp>
        <p:nvSpPr>
          <p:cNvPr id="8" name="TextBox 7">
            <a:extLst>
              <a:ext uri="{FF2B5EF4-FFF2-40B4-BE49-F238E27FC236}">
                <a16:creationId xmlns:a16="http://schemas.microsoft.com/office/drawing/2014/main" id="{2198EF52-10B6-00AF-CF8C-2BE43CC97EA0}"/>
              </a:ext>
            </a:extLst>
          </p:cNvPr>
          <p:cNvSpPr txBox="1"/>
          <p:nvPr/>
        </p:nvSpPr>
        <p:spPr>
          <a:xfrm>
            <a:off x="509022" y="1512216"/>
            <a:ext cx="812590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Verdana"/>
                <a:ea typeface="Verdana"/>
              </a:rPr>
              <a:t>Positive – Highlighting what is good about a piece of work</a:t>
            </a:r>
            <a:endParaRPr lang="en-US">
              <a:latin typeface="Constantia"/>
              <a:ea typeface="Verdana"/>
            </a:endParaRPr>
          </a:p>
          <a:p>
            <a:endParaRPr lang="en-US">
              <a:latin typeface="Verdana"/>
              <a:ea typeface="Verdana"/>
            </a:endParaRPr>
          </a:p>
          <a:p>
            <a:r>
              <a:rPr lang="en-US">
                <a:latin typeface="Verdana"/>
                <a:ea typeface="Verdana"/>
              </a:rPr>
              <a:t>Improvement – What the student can do to improve</a:t>
            </a:r>
            <a:endParaRPr lang="en-US">
              <a:latin typeface="Constantia"/>
              <a:ea typeface="Verdana"/>
            </a:endParaRPr>
          </a:p>
          <a:p>
            <a:endParaRPr lang="en-US">
              <a:latin typeface="Verdana"/>
              <a:ea typeface="Verdana"/>
            </a:endParaRPr>
          </a:p>
          <a:p>
            <a:r>
              <a:rPr lang="en-US">
                <a:latin typeface="Verdana"/>
                <a:ea typeface="Verdana"/>
              </a:rPr>
              <a:t>Action – The student asked to do something (usually produced in green pen).</a:t>
            </a:r>
            <a:endParaRPr lang="en-US"/>
          </a:p>
        </p:txBody>
      </p:sp>
      <p:pic>
        <p:nvPicPr>
          <p:cNvPr id="9" name="Picture 9" descr="A picture containing writing implement, pen&#10;&#10;Description automatically generated">
            <a:extLst>
              <a:ext uri="{FF2B5EF4-FFF2-40B4-BE49-F238E27FC236}">
                <a16:creationId xmlns:a16="http://schemas.microsoft.com/office/drawing/2014/main" id="{FDCFE24F-1675-A5D5-CCBF-09990DEA3555}"/>
              </a:ext>
            </a:extLst>
          </p:cNvPr>
          <p:cNvPicPr>
            <a:picLocks noChangeAspect="1"/>
          </p:cNvPicPr>
          <p:nvPr/>
        </p:nvPicPr>
        <p:blipFill>
          <a:blip r:embed="rId4"/>
          <a:stretch>
            <a:fillRect/>
          </a:stretch>
        </p:blipFill>
        <p:spPr>
          <a:xfrm>
            <a:off x="5812972" y="3269152"/>
            <a:ext cx="2743200" cy="2743200"/>
          </a:xfrm>
          <a:prstGeom prst="rect">
            <a:avLst/>
          </a:prstGeom>
        </p:spPr>
      </p:pic>
      <p:pic>
        <p:nvPicPr>
          <p:cNvPr id="10" name="Picture 10" descr="Table&#10;&#10;Description automatically generated">
            <a:extLst>
              <a:ext uri="{FF2B5EF4-FFF2-40B4-BE49-F238E27FC236}">
                <a16:creationId xmlns:a16="http://schemas.microsoft.com/office/drawing/2014/main" id="{F3276985-E52E-2F04-B4F8-46CABD246FBB}"/>
              </a:ext>
            </a:extLst>
          </p:cNvPr>
          <p:cNvPicPr>
            <a:picLocks noChangeAspect="1"/>
          </p:cNvPicPr>
          <p:nvPr/>
        </p:nvPicPr>
        <p:blipFill>
          <a:blip r:embed="rId5"/>
          <a:stretch>
            <a:fillRect/>
          </a:stretch>
        </p:blipFill>
        <p:spPr>
          <a:xfrm>
            <a:off x="312821" y="3407390"/>
            <a:ext cx="4831538" cy="2501100"/>
          </a:xfrm>
          <a:prstGeom prst="rect">
            <a:avLst/>
          </a:prstGeom>
        </p:spPr>
      </p:pic>
    </p:spTree>
    <p:extLst>
      <p:ext uri="{BB962C8B-B14F-4D97-AF65-F5344CB8AC3E}">
        <p14:creationId xmlns:p14="http://schemas.microsoft.com/office/powerpoint/2010/main" val="2092427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Vision Statement: A centre of excellence for learning inspired by Christian values where every person in our school community fulfils their potential.</a:t>
            </a:r>
            <a:endParaRPr kumimoji="0" lang="en-GB" sz="1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MISSION STATEMENT: Deeply Christian, Open to 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Our mission is to be a deeply Christian inclusive community which values every individual as a child of God</a:t>
            </a:r>
            <a:endParaRPr kumimoji="0" lang="en-GB" sz="1400" b="1"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3080005" y="752862"/>
            <a:ext cx="62971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Verdana"/>
                <a:ea typeface="Verdana"/>
                <a:cs typeface="+mn-cs"/>
              </a:rPr>
              <a:t>Maths</a:t>
            </a:r>
          </a:p>
        </p:txBody>
      </p:sp>
      <p:sp>
        <p:nvSpPr>
          <p:cNvPr id="8" name="TextBox 7">
            <a:extLst>
              <a:ext uri="{FF2B5EF4-FFF2-40B4-BE49-F238E27FC236}">
                <a16:creationId xmlns:a16="http://schemas.microsoft.com/office/drawing/2014/main" id="{2198EF52-10B6-00AF-CF8C-2BE43CC97EA0}"/>
              </a:ext>
            </a:extLst>
          </p:cNvPr>
          <p:cNvSpPr txBox="1"/>
          <p:nvPr/>
        </p:nvSpPr>
        <p:spPr>
          <a:xfrm>
            <a:off x="526210" y="2199735"/>
            <a:ext cx="81259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Verdana"/>
              <a:cs typeface="+mn-cs"/>
            </a:endParaRPr>
          </a:p>
        </p:txBody>
      </p:sp>
      <p:graphicFrame>
        <p:nvGraphicFramePr>
          <p:cNvPr id="9" name="Table 9">
            <a:extLst>
              <a:ext uri="{FF2B5EF4-FFF2-40B4-BE49-F238E27FC236}">
                <a16:creationId xmlns:a16="http://schemas.microsoft.com/office/drawing/2014/main" id="{08846AC0-32FD-5BC7-F3C6-9937BC518081}"/>
              </a:ext>
            </a:extLst>
          </p:cNvPr>
          <p:cNvGraphicFramePr>
            <a:graphicFrameLocks noGrp="1"/>
          </p:cNvGraphicFramePr>
          <p:nvPr>
            <p:extLst>
              <p:ext uri="{D42A27DB-BD31-4B8C-83A1-F6EECF244321}">
                <p14:modId xmlns:p14="http://schemas.microsoft.com/office/powerpoint/2010/main" val="2462080132"/>
              </p:ext>
            </p:extLst>
          </p:nvPr>
        </p:nvGraphicFramePr>
        <p:xfrm>
          <a:off x="127028" y="2002161"/>
          <a:ext cx="8850584" cy="2359765"/>
        </p:xfrm>
        <a:graphic>
          <a:graphicData uri="http://schemas.openxmlformats.org/drawingml/2006/table">
            <a:tbl>
              <a:tblPr firstRow="1" bandRow="1">
                <a:tableStyleId>{5C22544A-7EE6-4342-B048-85BDC9FD1C3A}</a:tableStyleId>
              </a:tblPr>
              <a:tblGrid>
                <a:gridCol w="4196774">
                  <a:extLst>
                    <a:ext uri="{9D8B030D-6E8A-4147-A177-3AD203B41FA5}">
                      <a16:colId xmlns:a16="http://schemas.microsoft.com/office/drawing/2014/main" val="2122636208"/>
                    </a:ext>
                  </a:extLst>
                </a:gridCol>
                <a:gridCol w="4653810">
                  <a:extLst>
                    <a:ext uri="{9D8B030D-6E8A-4147-A177-3AD203B41FA5}">
                      <a16:colId xmlns:a16="http://schemas.microsoft.com/office/drawing/2014/main" val="2031256129"/>
                    </a:ext>
                  </a:extLst>
                </a:gridCol>
              </a:tblGrid>
              <a:tr h="356141">
                <a:tc gridSpan="2">
                  <a:txBody>
                    <a:bodyPr/>
                    <a:lstStyle/>
                    <a:p>
                      <a:r>
                        <a:rPr lang="en-US" sz="2000">
                          <a:solidFill>
                            <a:schemeClr val="tx1"/>
                          </a:solidFill>
                          <a:latin typeface="Verdana"/>
                        </a:rPr>
                        <a:t>We cover all the main areas of </a:t>
                      </a:r>
                      <a:r>
                        <a:rPr lang="en-US" sz="2000" err="1">
                          <a:solidFill>
                            <a:schemeClr val="tx1"/>
                          </a:solidFill>
                          <a:latin typeface="Verdana"/>
                        </a:rPr>
                        <a:t>maths</a:t>
                      </a:r>
                      <a:r>
                        <a:rPr lang="en-US" sz="2000">
                          <a:solidFill>
                            <a:schemeClr val="tx1"/>
                          </a:solidFill>
                          <a:latin typeface="Verdana"/>
                        </a:rPr>
                        <a:t> in lessons, rotating through topics from:</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989202676"/>
                  </a:ext>
                </a:extLst>
              </a:tr>
              <a:tr h="382095">
                <a:tc>
                  <a:txBody>
                    <a:bodyPr/>
                    <a:lstStyle/>
                    <a:p>
                      <a:r>
                        <a:rPr lang="en-US" sz="2000" b="1">
                          <a:solidFill>
                            <a:schemeClr val="tx1"/>
                          </a:solidFill>
                          <a:latin typeface="Verdana"/>
                        </a:rPr>
                        <a:t>Number</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2000" b="1">
                          <a:solidFill>
                            <a:schemeClr val="tx1"/>
                          </a:solidFill>
                          <a:latin typeface="Verdana"/>
                        </a:rPr>
                        <a:t>Geometry and measures</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3566430"/>
                  </a:ext>
                </a:extLst>
              </a:tr>
              <a:tr h="561445">
                <a:tc>
                  <a:txBody>
                    <a:bodyPr/>
                    <a:lstStyle/>
                    <a:p>
                      <a:pPr marL="0" algn="l" rtl="0" eaLnBrk="1" latinLnBrk="0" hangingPunct="1"/>
                      <a:r>
                        <a:rPr kumimoji="0" lang="en-US" sz="2000" b="1" kern="1200">
                          <a:solidFill>
                            <a:schemeClr val="tx1"/>
                          </a:solidFill>
                          <a:latin typeface="Verdana"/>
                          <a:ea typeface="+mn-ea"/>
                          <a:cs typeface="+mn-cs"/>
                        </a:rPr>
                        <a:t>Algebra</a:t>
                      </a: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lvl="0" algn="l" rtl="0" eaLnBrk="1" latinLnBrk="0" hangingPunct="1">
                        <a:buNone/>
                      </a:pPr>
                      <a:r>
                        <a:rPr kumimoji="0" lang="en-US" sz="2000" b="1" kern="1200">
                          <a:solidFill>
                            <a:schemeClr val="tx1"/>
                          </a:solidFill>
                          <a:latin typeface="Verdana"/>
                          <a:ea typeface="+mn-ea"/>
                          <a:cs typeface="+mn-cs"/>
                        </a:rPr>
                        <a:t>Probability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731588"/>
                  </a:ext>
                </a:extLst>
              </a:tr>
              <a:tr h="561445">
                <a:tc>
                  <a:txBody>
                    <a:bodyPr/>
                    <a:lstStyle/>
                    <a:p>
                      <a:pPr marL="0" algn="l" rtl="0" eaLnBrk="1" latinLnBrk="0" hangingPunct="1"/>
                      <a:r>
                        <a:rPr lang="en-US" sz="2000" b="1" kern="1200">
                          <a:solidFill>
                            <a:schemeClr val="tx1"/>
                          </a:solidFill>
                          <a:latin typeface="Verdana"/>
                          <a:ea typeface="+mn-ea"/>
                          <a:cs typeface="+mn-cs"/>
                        </a:rPr>
                        <a:t>Ratio</a:t>
                      </a:r>
                      <a:r>
                        <a:rPr kumimoji="0" lang="en-US" sz="2000" b="1" kern="1200">
                          <a:solidFill>
                            <a:schemeClr val="tx1"/>
                          </a:solidFill>
                          <a:latin typeface="Verdana"/>
                          <a:ea typeface="+mn-ea"/>
                          <a:cs typeface="+mn-cs"/>
                        </a:rPr>
                        <a:t>, proportion and rates of change</a:t>
                      </a: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lvl="0" algn="l" rtl="0" eaLnBrk="1" latinLnBrk="0" hangingPunct="1">
                        <a:buNone/>
                      </a:pPr>
                      <a:r>
                        <a:rPr kumimoji="0" lang="en-US" sz="2000" b="1" kern="1200">
                          <a:solidFill>
                            <a:schemeClr val="tx1"/>
                          </a:solidFill>
                          <a:latin typeface="Verdana"/>
                          <a:ea typeface="+mn-ea"/>
                          <a:cs typeface="+mn-cs"/>
                        </a:rPr>
                        <a:t>Statistics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795732"/>
                  </a:ext>
                </a:extLst>
              </a:tr>
            </a:tbl>
          </a:graphicData>
        </a:graphic>
      </p:graphicFrame>
      <p:sp>
        <p:nvSpPr>
          <p:cNvPr id="12" name="TextBox 11">
            <a:extLst>
              <a:ext uri="{FF2B5EF4-FFF2-40B4-BE49-F238E27FC236}">
                <a16:creationId xmlns:a16="http://schemas.microsoft.com/office/drawing/2014/main" id="{8AFD3D7F-36DE-421E-9EC1-DFBF5FD7816F}"/>
              </a:ext>
            </a:extLst>
          </p:cNvPr>
          <p:cNvSpPr txBox="1"/>
          <p:nvPr/>
        </p:nvSpPr>
        <p:spPr>
          <a:xfrm>
            <a:off x="558215" y="4275538"/>
            <a:ext cx="8918497" cy="147008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3200">
                <a:latin typeface="Verdana" panose="020B0604030504040204" pitchFamily="34" charset="0"/>
                <a:ea typeface="Verdana" panose="020B0604030504040204" pitchFamily="34" charset="0"/>
              </a:rPr>
              <a:t>Year 7 have 8 lessons a fortnight</a:t>
            </a:r>
          </a:p>
          <a:p>
            <a:pPr marL="457200" indent="-457200">
              <a:lnSpc>
                <a:spcPct val="150000"/>
              </a:lnSpc>
              <a:buFont typeface="Arial" panose="020B0604020202020204" pitchFamily="34" charset="0"/>
              <a:buChar char="•"/>
            </a:pPr>
            <a:r>
              <a:rPr lang="en-GB" sz="3200">
                <a:latin typeface="Verdana" panose="020B0604030504040204" pitchFamily="34" charset="0"/>
                <a:ea typeface="Verdana" panose="020B0604030504040204" pitchFamily="34" charset="0"/>
              </a:rPr>
              <a:t>Year 8 have 7 lessons a fortnight</a:t>
            </a:r>
          </a:p>
        </p:txBody>
      </p:sp>
      <p:sp>
        <p:nvSpPr>
          <p:cNvPr id="11" name="Rectangle 10">
            <a:extLst>
              <a:ext uri="{FF2B5EF4-FFF2-40B4-BE49-F238E27FC236}">
                <a16:creationId xmlns:a16="http://schemas.microsoft.com/office/drawing/2014/main" id="{D2A28391-38B8-4552-B1B1-93036F541471}"/>
              </a:ext>
            </a:extLst>
          </p:cNvPr>
          <p:cNvSpPr/>
          <p:nvPr/>
        </p:nvSpPr>
        <p:spPr>
          <a:xfrm>
            <a:off x="166388" y="1417386"/>
            <a:ext cx="1994457" cy="584775"/>
          </a:xfrm>
          <a:prstGeom prst="rect">
            <a:avLst/>
          </a:prstGeom>
        </p:spPr>
        <p:txBody>
          <a:bodyPr wrap="none">
            <a:spAutoFit/>
          </a:bodyPr>
          <a:lstStyle/>
          <a:p>
            <a:pPr lvl="0">
              <a:defRPr/>
            </a:pPr>
            <a:r>
              <a:rPr lang="en-US" sz="3200" b="1">
                <a:solidFill>
                  <a:prstClr val="black"/>
                </a:solidFill>
                <a:latin typeface="Verdana"/>
                <a:ea typeface="Verdana"/>
              </a:rPr>
              <a:t>Content</a:t>
            </a:r>
          </a:p>
        </p:txBody>
      </p:sp>
    </p:spTree>
    <p:extLst>
      <p:ext uri="{BB962C8B-B14F-4D97-AF65-F5344CB8AC3E}">
        <p14:creationId xmlns:p14="http://schemas.microsoft.com/office/powerpoint/2010/main" val="2320399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938" y="6330588"/>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2198EF52-10B6-00AF-CF8C-2BE43CC97EA0}"/>
              </a:ext>
            </a:extLst>
          </p:cNvPr>
          <p:cNvSpPr txBox="1"/>
          <p:nvPr/>
        </p:nvSpPr>
        <p:spPr>
          <a:xfrm>
            <a:off x="162119" y="1801870"/>
            <a:ext cx="873075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Verdana"/>
                <a:ea typeface="Verdana"/>
              </a:rPr>
              <a:t>All schools in West Sussex use a system called </a:t>
            </a:r>
            <a:r>
              <a:rPr lang="en-US" b="1" err="1">
                <a:latin typeface="Verdana"/>
                <a:ea typeface="Verdana"/>
              </a:rPr>
              <a:t>Bromcom</a:t>
            </a:r>
            <a:r>
              <a:rPr lang="en-US">
                <a:latin typeface="Verdana"/>
                <a:ea typeface="Verdana"/>
              </a:rPr>
              <a:t> to record and monitor attendance. </a:t>
            </a:r>
          </a:p>
          <a:p>
            <a:endParaRPr lang="en-US">
              <a:latin typeface="Verdana"/>
              <a:ea typeface="Verdana"/>
            </a:endParaRPr>
          </a:p>
          <a:p>
            <a:r>
              <a:rPr lang="en-US" err="1">
                <a:latin typeface="Verdana"/>
                <a:ea typeface="Verdana"/>
              </a:rPr>
              <a:t>Bromcom</a:t>
            </a:r>
            <a:r>
              <a:rPr lang="en-US">
                <a:latin typeface="Verdana"/>
                <a:ea typeface="Verdana"/>
              </a:rPr>
              <a:t> has an app for parents called </a:t>
            </a:r>
            <a:r>
              <a:rPr lang="en-US" b="1">
                <a:latin typeface="Verdana"/>
                <a:ea typeface="Verdana"/>
              </a:rPr>
              <a:t>My Child At School (MCAS)</a:t>
            </a:r>
            <a:r>
              <a:rPr lang="en-US">
                <a:latin typeface="Verdana"/>
                <a:ea typeface="Verdana"/>
              </a:rPr>
              <a:t>. </a:t>
            </a:r>
          </a:p>
          <a:p>
            <a:r>
              <a:rPr lang="en-US">
                <a:latin typeface="Verdana"/>
                <a:ea typeface="Verdana"/>
              </a:rPr>
              <a:t>This allows you to monitor attendance throughout the school day.</a:t>
            </a:r>
            <a:endParaRPr lang="en-US"/>
          </a:p>
          <a:p>
            <a:endParaRPr lang="en-US">
              <a:latin typeface="Verdana"/>
              <a:ea typeface="Verdana"/>
            </a:endParaRPr>
          </a:p>
          <a:p>
            <a:r>
              <a:rPr lang="en-US">
                <a:latin typeface="Verdana"/>
                <a:ea typeface="Verdana"/>
              </a:rPr>
              <a:t>Year 8 parents already have access to this app. Year 7 parents will receive further details within the next week, including a user guidance &amp; an activation code</a:t>
            </a:r>
            <a:endParaRPr lang="en-US"/>
          </a:p>
        </p:txBody>
      </p:sp>
      <p:pic>
        <p:nvPicPr>
          <p:cNvPr id="11" name="Picture 11" descr="Graphical user interface, application, Word&#10;&#10;Description automatically generated">
            <a:extLst>
              <a:ext uri="{FF2B5EF4-FFF2-40B4-BE49-F238E27FC236}">
                <a16:creationId xmlns:a16="http://schemas.microsoft.com/office/drawing/2014/main" id="{1915B330-D696-9726-D032-FA838BF9C8E0}"/>
              </a:ext>
            </a:extLst>
          </p:cNvPr>
          <p:cNvPicPr>
            <a:picLocks noChangeAspect="1"/>
          </p:cNvPicPr>
          <p:nvPr/>
        </p:nvPicPr>
        <p:blipFill rotWithShape="1">
          <a:blip r:embed="rId4"/>
          <a:srcRect l="38871" t="17318" r="37617" b="-559"/>
          <a:stretch/>
        </p:blipFill>
        <p:spPr>
          <a:xfrm>
            <a:off x="6466115" y="4291670"/>
            <a:ext cx="1005905" cy="2023521"/>
          </a:xfrm>
          <a:prstGeom prst="rect">
            <a:avLst/>
          </a:prstGeom>
        </p:spPr>
      </p:pic>
      <p:pic>
        <p:nvPicPr>
          <p:cNvPr id="12" name="Picture 12" descr="Graphical user interface, application, Teams&#10;&#10;Description automatically generated">
            <a:extLst>
              <a:ext uri="{FF2B5EF4-FFF2-40B4-BE49-F238E27FC236}">
                <a16:creationId xmlns:a16="http://schemas.microsoft.com/office/drawing/2014/main" id="{03F5D2D7-D70F-5673-073A-EC2FEAB40EA0}"/>
              </a:ext>
            </a:extLst>
          </p:cNvPr>
          <p:cNvPicPr>
            <a:picLocks noChangeAspect="1"/>
          </p:cNvPicPr>
          <p:nvPr/>
        </p:nvPicPr>
        <p:blipFill>
          <a:blip r:embed="rId5"/>
          <a:stretch>
            <a:fillRect/>
          </a:stretch>
        </p:blipFill>
        <p:spPr>
          <a:xfrm>
            <a:off x="1955777" y="4470709"/>
            <a:ext cx="3946357" cy="1865101"/>
          </a:xfrm>
          <a:prstGeom prst="rect">
            <a:avLst/>
          </a:prstGeom>
        </p:spPr>
      </p:pic>
      <p:sp>
        <p:nvSpPr>
          <p:cNvPr id="7" name="TextBox 6">
            <a:extLst>
              <a:ext uri="{FF2B5EF4-FFF2-40B4-BE49-F238E27FC236}">
                <a16:creationId xmlns:a16="http://schemas.microsoft.com/office/drawing/2014/main" id="{EA9F39F8-7991-6428-E921-248816B520E0}"/>
              </a:ext>
            </a:extLst>
          </p:cNvPr>
          <p:cNvSpPr txBox="1"/>
          <p:nvPr/>
        </p:nvSpPr>
        <p:spPr>
          <a:xfrm>
            <a:off x="942866" y="1218606"/>
            <a:ext cx="750199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Verdana"/>
                <a:ea typeface="Verdana"/>
              </a:rPr>
              <a:t>Monitoring your child's attendance</a:t>
            </a:r>
          </a:p>
        </p:txBody>
      </p:sp>
    </p:spTree>
    <p:extLst>
      <p:ext uri="{BB962C8B-B14F-4D97-AF65-F5344CB8AC3E}">
        <p14:creationId xmlns:p14="http://schemas.microsoft.com/office/powerpoint/2010/main" val="3287082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7A53D-6EE6-6978-79E3-3B973F85297B}"/>
              </a:ext>
            </a:extLst>
          </p:cNvPr>
          <p:cNvSpPr>
            <a:spLocks noGrp="1"/>
          </p:cNvSpPr>
          <p:nvPr>
            <p:ph type="title"/>
          </p:nvPr>
        </p:nvSpPr>
        <p:spPr>
          <a:xfrm>
            <a:off x="491576" y="3196344"/>
            <a:ext cx="8229600" cy="1143000"/>
          </a:xfrm>
        </p:spPr>
        <p:txBody>
          <a:bodyPr/>
          <a:lstStyle/>
          <a:p>
            <a:pPr algn="ctr"/>
            <a:r>
              <a:rPr lang="en-US" err="1">
                <a:solidFill>
                  <a:srgbClr val="000000"/>
                </a:solidFill>
                <a:latin typeface="Verdana"/>
                <a:ea typeface="Verdana"/>
              </a:rPr>
              <a:t>Mr</a:t>
            </a:r>
            <a:r>
              <a:rPr lang="en-US">
                <a:solidFill>
                  <a:srgbClr val="000000"/>
                </a:solidFill>
                <a:latin typeface="Verdana"/>
                <a:ea typeface="Verdana"/>
              </a:rPr>
              <a:t> </a:t>
            </a:r>
            <a:r>
              <a:rPr lang="en-US" err="1">
                <a:solidFill>
                  <a:srgbClr val="000000"/>
                </a:solidFill>
                <a:latin typeface="Verdana"/>
                <a:ea typeface="Verdana"/>
              </a:rPr>
              <a:t>P.Hunt</a:t>
            </a:r>
            <a:r>
              <a:rPr lang="en-US">
                <a:latin typeface="Verdana"/>
                <a:ea typeface="Verdana"/>
              </a:rPr>
              <a:t/>
            </a:r>
            <a:br>
              <a:rPr lang="en-US">
                <a:latin typeface="Verdana"/>
                <a:ea typeface="Verdana"/>
              </a:rPr>
            </a:br>
            <a:r>
              <a:rPr lang="en-US">
                <a:solidFill>
                  <a:srgbClr val="000000"/>
                </a:solidFill>
                <a:latin typeface="Verdana"/>
                <a:ea typeface="Verdana"/>
              </a:rPr>
              <a:t>Year Leader – Year 8</a:t>
            </a:r>
            <a:endParaRPr lang="en-US">
              <a:solidFill>
                <a:srgbClr val="000000"/>
              </a:solidFill>
            </a:endParaRPr>
          </a:p>
        </p:txBody>
      </p:sp>
    </p:spTree>
    <p:extLst>
      <p:ext uri="{BB962C8B-B14F-4D97-AF65-F5344CB8AC3E}">
        <p14:creationId xmlns:p14="http://schemas.microsoft.com/office/powerpoint/2010/main" val="1147386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3139041" y="1001638"/>
            <a:ext cx="2928260" cy="7164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Verdana" panose="020B0604030504040204" pitchFamily="34" charset="0"/>
              </a:rPr>
              <a:t>Homework</a:t>
            </a:r>
          </a:p>
        </p:txBody>
      </p:sp>
      <p:sp>
        <p:nvSpPr>
          <p:cNvPr id="8" name="TextBox 7">
            <a:extLst>
              <a:ext uri="{FF2B5EF4-FFF2-40B4-BE49-F238E27FC236}">
                <a16:creationId xmlns:a16="http://schemas.microsoft.com/office/drawing/2014/main" id="{2198EF52-10B6-00AF-CF8C-2BE43CC97EA0}"/>
              </a:ext>
            </a:extLst>
          </p:cNvPr>
          <p:cNvSpPr txBox="1"/>
          <p:nvPr/>
        </p:nvSpPr>
        <p:spPr>
          <a:xfrm>
            <a:off x="222186" y="1849956"/>
            <a:ext cx="8655224"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Verdana"/>
                <a:ea typeface="Verdana"/>
              </a:rPr>
              <a:t>Homework can build good study habits and reinforce learning.</a:t>
            </a:r>
            <a:endParaRPr lang="en-US" sz="2800"/>
          </a:p>
          <a:p>
            <a:endParaRPr lang="en-US" sz="2800">
              <a:latin typeface="Verdana"/>
              <a:ea typeface="Verdana"/>
            </a:endParaRPr>
          </a:p>
          <a:p>
            <a:r>
              <a:rPr lang="en-US" sz="2800">
                <a:latin typeface="Verdana"/>
                <a:ea typeface="Verdana"/>
              </a:rPr>
              <a:t>Encourage your child to check Class Charts every evening.</a:t>
            </a:r>
          </a:p>
          <a:p>
            <a:endParaRPr lang="en-US" sz="2800">
              <a:latin typeface="Verdana"/>
              <a:ea typeface="Verdana"/>
            </a:endParaRPr>
          </a:p>
          <a:p>
            <a:r>
              <a:rPr lang="en-US" sz="2800">
                <a:latin typeface="Verdana"/>
                <a:ea typeface="Verdana"/>
              </a:rPr>
              <a:t>Consider how to manage the use of devices in the evening.</a:t>
            </a:r>
          </a:p>
          <a:p>
            <a:endParaRPr lang="en-US" sz="2800">
              <a:latin typeface="Verdana"/>
              <a:ea typeface="Verdana"/>
            </a:endParaRPr>
          </a:p>
          <a:p>
            <a:r>
              <a:rPr lang="en-US" sz="2800">
                <a:latin typeface="Verdana"/>
                <a:ea typeface="Verdana"/>
              </a:rPr>
              <a:t>Study Studio runs on Mon-Thurs until 4.10pm.</a:t>
            </a:r>
            <a:endParaRPr lang="en-US" sz="2800"/>
          </a:p>
        </p:txBody>
      </p:sp>
    </p:spTree>
    <p:extLst>
      <p:ext uri="{BB962C8B-B14F-4D97-AF65-F5344CB8AC3E}">
        <p14:creationId xmlns:p14="http://schemas.microsoft.com/office/powerpoint/2010/main" val="2565553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2160598" y="841529"/>
            <a:ext cx="59525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Verdana"/>
                <a:ea typeface="Verdana"/>
              </a:rPr>
              <a:t>Homework &amp; Absence</a:t>
            </a:r>
            <a:endParaRPr lang="en-US" sz="4000">
              <a:latin typeface="Verdana" panose="020B0604030504040204" pitchFamily="34" charset="0"/>
            </a:endParaRPr>
          </a:p>
        </p:txBody>
      </p:sp>
      <p:sp>
        <p:nvSpPr>
          <p:cNvPr id="8" name="TextBox 7">
            <a:extLst>
              <a:ext uri="{FF2B5EF4-FFF2-40B4-BE49-F238E27FC236}">
                <a16:creationId xmlns:a16="http://schemas.microsoft.com/office/drawing/2014/main" id="{2198EF52-10B6-00AF-CF8C-2BE43CC97EA0}"/>
              </a:ext>
            </a:extLst>
          </p:cNvPr>
          <p:cNvSpPr txBox="1"/>
          <p:nvPr/>
        </p:nvSpPr>
        <p:spPr>
          <a:xfrm>
            <a:off x="190611" y="1675502"/>
            <a:ext cx="892350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Verdana"/>
                <a:ea typeface="Verdana"/>
              </a:rPr>
              <a:t>We use </a:t>
            </a:r>
            <a:r>
              <a:rPr lang="en-US" sz="2000" b="1" u="sng">
                <a:latin typeface="Verdana"/>
                <a:ea typeface="Verdana"/>
              </a:rPr>
              <a:t>Class Charts</a:t>
            </a:r>
            <a:r>
              <a:rPr lang="en-US" sz="2000">
                <a:latin typeface="Verdana"/>
                <a:ea typeface="Verdana"/>
              </a:rPr>
              <a:t> for homework, rewards &amp; sanctions.</a:t>
            </a:r>
          </a:p>
          <a:p>
            <a:endParaRPr lang="en-US" sz="2000">
              <a:latin typeface="Verdana"/>
              <a:ea typeface="Verdana"/>
            </a:endParaRPr>
          </a:p>
          <a:p>
            <a:r>
              <a:rPr lang="en-US" sz="2000">
                <a:latin typeface="Verdana"/>
                <a:ea typeface="Verdana"/>
              </a:rPr>
              <a:t>We use </a:t>
            </a:r>
            <a:r>
              <a:rPr lang="en-US" sz="2000" b="1" u="sng">
                <a:latin typeface="Verdana"/>
                <a:ea typeface="Verdana"/>
              </a:rPr>
              <a:t>Study Bugs</a:t>
            </a:r>
            <a:r>
              <a:rPr lang="en-US" sz="2000">
                <a:latin typeface="Verdana"/>
                <a:ea typeface="Verdana"/>
              </a:rPr>
              <a:t> for reporting absence from school.</a:t>
            </a:r>
          </a:p>
          <a:p>
            <a:endParaRPr lang="en-US" sz="2000">
              <a:latin typeface="Verdana"/>
              <a:ea typeface="Verdana"/>
            </a:endParaRPr>
          </a:p>
          <a:p>
            <a:r>
              <a:rPr lang="en-US" sz="2000">
                <a:latin typeface="Verdana"/>
                <a:ea typeface="Verdana"/>
              </a:rPr>
              <a:t>There is an app that students &amp; parents can download onto a phone.</a:t>
            </a:r>
          </a:p>
          <a:p>
            <a:endParaRPr lang="en-US" sz="2000">
              <a:latin typeface="Verdana" panose="020B0604030504040204" pitchFamily="34" charset="0"/>
              <a:ea typeface="Verdana"/>
            </a:endParaRPr>
          </a:p>
        </p:txBody>
      </p:sp>
      <p:pic>
        <p:nvPicPr>
          <p:cNvPr id="11" name="Picture 10" descr="A logo for a company&#10;&#10;Description automatically generated">
            <a:extLst>
              <a:ext uri="{FF2B5EF4-FFF2-40B4-BE49-F238E27FC236}">
                <a16:creationId xmlns:a16="http://schemas.microsoft.com/office/drawing/2014/main" id="{6501D507-2000-93CA-3AD2-3F9FE9C1B610}"/>
              </a:ext>
            </a:extLst>
          </p:cNvPr>
          <p:cNvPicPr>
            <a:picLocks noChangeAspect="1"/>
          </p:cNvPicPr>
          <p:nvPr/>
        </p:nvPicPr>
        <p:blipFill>
          <a:blip r:embed="rId4"/>
          <a:stretch>
            <a:fillRect/>
          </a:stretch>
        </p:blipFill>
        <p:spPr>
          <a:xfrm>
            <a:off x="571611" y="3809889"/>
            <a:ext cx="2681602" cy="1960073"/>
          </a:xfrm>
          <a:prstGeom prst="rect">
            <a:avLst/>
          </a:prstGeom>
        </p:spPr>
      </p:pic>
      <p:pic>
        <p:nvPicPr>
          <p:cNvPr id="12" name="Picture 11" descr="A blue background with white text and a green shield&#10;&#10;Description automatically generated">
            <a:extLst>
              <a:ext uri="{FF2B5EF4-FFF2-40B4-BE49-F238E27FC236}">
                <a16:creationId xmlns:a16="http://schemas.microsoft.com/office/drawing/2014/main" id="{ED456E97-8596-37C8-8C6B-110184CE66E2}"/>
              </a:ext>
            </a:extLst>
          </p:cNvPr>
          <p:cNvPicPr>
            <a:picLocks noChangeAspect="1"/>
          </p:cNvPicPr>
          <p:nvPr/>
        </p:nvPicPr>
        <p:blipFill>
          <a:blip r:embed="rId5"/>
          <a:stretch>
            <a:fillRect/>
          </a:stretch>
        </p:blipFill>
        <p:spPr>
          <a:xfrm>
            <a:off x="4943809" y="3806441"/>
            <a:ext cx="2743200" cy="1860233"/>
          </a:xfrm>
          <a:prstGeom prst="rect">
            <a:avLst/>
          </a:prstGeom>
        </p:spPr>
      </p:pic>
    </p:spTree>
    <p:extLst>
      <p:ext uri="{BB962C8B-B14F-4D97-AF65-F5344CB8AC3E}">
        <p14:creationId xmlns:p14="http://schemas.microsoft.com/office/powerpoint/2010/main" val="79385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3139041" y="1001638"/>
            <a:ext cx="2928260" cy="7164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Verdana" panose="020B0604030504040204" pitchFamily="34" charset="0"/>
              </a:rPr>
              <a:t>Homework</a:t>
            </a:r>
          </a:p>
        </p:txBody>
      </p:sp>
      <p:sp>
        <p:nvSpPr>
          <p:cNvPr id="8" name="TextBox 7">
            <a:extLst>
              <a:ext uri="{FF2B5EF4-FFF2-40B4-BE49-F238E27FC236}">
                <a16:creationId xmlns:a16="http://schemas.microsoft.com/office/drawing/2014/main" id="{2198EF52-10B6-00AF-CF8C-2BE43CC97EA0}"/>
              </a:ext>
            </a:extLst>
          </p:cNvPr>
          <p:cNvSpPr txBox="1"/>
          <p:nvPr/>
        </p:nvSpPr>
        <p:spPr>
          <a:xfrm>
            <a:off x="1488548" y="2091976"/>
            <a:ext cx="61694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Verdana"/>
                <a:ea typeface="Verdana"/>
              </a:rPr>
              <a:t>How long is long enough?</a:t>
            </a:r>
            <a:endParaRPr lang="en-US" sz="3200">
              <a:latin typeface="Constantia"/>
              <a:ea typeface="Verdana"/>
            </a:endParaRPr>
          </a:p>
        </p:txBody>
      </p:sp>
      <p:pic>
        <p:nvPicPr>
          <p:cNvPr id="9" name="Picture 8" descr="A cartoon character with a question mark&#10;&#10;Description automatically generated">
            <a:extLst>
              <a:ext uri="{FF2B5EF4-FFF2-40B4-BE49-F238E27FC236}">
                <a16:creationId xmlns:a16="http://schemas.microsoft.com/office/drawing/2014/main" id="{04A73C23-EA8A-7882-B97B-F28D737B31F5}"/>
              </a:ext>
            </a:extLst>
          </p:cNvPr>
          <p:cNvPicPr>
            <a:picLocks noChangeAspect="1"/>
          </p:cNvPicPr>
          <p:nvPr/>
        </p:nvPicPr>
        <p:blipFill>
          <a:blip r:embed="rId4"/>
          <a:stretch>
            <a:fillRect/>
          </a:stretch>
        </p:blipFill>
        <p:spPr>
          <a:xfrm>
            <a:off x="2864282" y="2908646"/>
            <a:ext cx="3424330" cy="2917540"/>
          </a:xfrm>
          <a:prstGeom prst="rect">
            <a:avLst/>
          </a:prstGeom>
        </p:spPr>
      </p:pic>
    </p:spTree>
    <p:extLst>
      <p:ext uri="{BB962C8B-B14F-4D97-AF65-F5344CB8AC3E}">
        <p14:creationId xmlns:p14="http://schemas.microsoft.com/office/powerpoint/2010/main" val="1152580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1970260" y="1302427"/>
            <a:ext cx="62971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Verdana"/>
                <a:ea typeface="Verdana"/>
              </a:rPr>
              <a:t>Key Stage 3 passport</a:t>
            </a:r>
            <a:endParaRPr lang="en-US" sz="4000">
              <a:latin typeface="Verdana" panose="020B0604030504040204" pitchFamily="34" charset="0"/>
              <a:ea typeface="Verdana"/>
            </a:endParaRPr>
          </a:p>
        </p:txBody>
      </p:sp>
      <p:sp>
        <p:nvSpPr>
          <p:cNvPr id="8" name="TextBox 7">
            <a:extLst>
              <a:ext uri="{FF2B5EF4-FFF2-40B4-BE49-F238E27FC236}">
                <a16:creationId xmlns:a16="http://schemas.microsoft.com/office/drawing/2014/main" id="{2198EF52-10B6-00AF-CF8C-2BE43CC97EA0}"/>
              </a:ext>
            </a:extLst>
          </p:cNvPr>
          <p:cNvSpPr txBox="1"/>
          <p:nvPr/>
        </p:nvSpPr>
        <p:spPr>
          <a:xfrm>
            <a:off x="223422" y="2171970"/>
            <a:ext cx="8739653"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Verdana"/>
                <a:ea typeface="Verdana"/>
              </a:rPr>
              <a:t>By</a:t>
            </a:r>
            <a:r>
              <a:rPr lang="en-US">
                <a:latin typeface="Verdana"/>
                <a:ea typeface="+mn-lt"/>
                <a:cs typeface="+mn-lt"/>
              </a:rPr>
              <a:t> the end of Year 9 students will have been given the opportunity to participate in a range of activities outside of the classroom to develop their knowledge, skills and understanding.</a:t>
            </a:r>
            <a:endParaRPr lang="en-US">
              <a:latin typeface="Verdana"/>
              <a:ea typeface="Verdana"/>
              <a:cs typeface="+mn-lt"/>
            </a:endParaRPr>
          </a:p>
          <a:p>
            <a:endParaRPr lang="en-US">
              <a:latin typeface="Verdana"/>
              <a:ea typeface="Verdana"/>
            </a:endParaRPr>
          </a:p>
          <a:p>
            <a:r>
              <a:rPr lang="en-US">
                <a:latin typeface="Verdana"/>
                <a:ea typeface="Verdana"/>
              </a:rPr>
              <a:t>Each year there are 4 Cultural Capital Days, one in November, one in March and two in July, which involve a range of activities :</a:t>
            </a:r>
            <a:endParaRPr lang="en-US">
              <a:latin typeface="Verdana"/>
              <a:ea typeface="+mn-lt"/>
              <a:cs typeface="+mn-lt"/>
            </a:endParaRPr>
          </a:p>
          <a:p>
            <a:r>
              <a:rPr lang="en-US">
                <a:latin typeface="Verdana"/>
                <a:ea typeface="Verdana"/>
              </a:rPr>
              <a:t>· Team Building and Resilience days</a:t>
            </a:r>
            <a:endParaRPr lang="en-US">
              <a:latin typeface="Verdana"/>
              <a:ea typeface="+mn-lt"/>
              <a:cs typeface="+mn-lt"/>
            </a:endParaRPr>
          </a:p>
          <a:p>
            <a:r>
              <a:rPr lang="en-US">
                <a:latin typeface="Verdana"/>
                <a:ea typeface="Verdana"/>
              </a:rPr>
              <a:t>· Historical and Cultural visitor attractions including:</a:t>
            </a:r>
            <a:endParaRPr lang="en-US">
              <a:latin typeface="Verdana"/>
              <a:ea typeface="+mn-lt"/>
              <a:cs typeface="+mn-lt"/>
            </a:endParaRPr>
          </a:p>
          <a:p>
            <a:r>
              <a:rPr lang="en-US">
                <a:latin typeface="Verdana"/>
                <a:ea typeface="Verdana"/>
              </a:rPr>
              <a:t>       Places of worship, Museums, Theatres, Castles</a:t>
            </a:r>
            <a:endParaRPr lang="en-US">
              <a:latin typeface="Verdana"/>
              <a:ea typeface="+mn-lt"/>
              <a:cs typeface="+mn-lt"/>
            </a:endParaRPr>
          </a:p>
          <a:p>
            <a:r>
              <a:rPr lang="en-US">
                <a:latin typeface="Verdana"/>
                <a:ea typeface="Verdana"/>
              </a:rPr>
              <a:t>· Natural attractions including:</a:t>
            </a:r>
            <a:endParaRPr lang="en-US">
              <a:latin typeface="Verdana"/>
              <a:ea typeface="+mn-lt"/>
              <a:cs typeface="+mn-lt"/>
            </a:endParaRPr>
          </a:p>
          <a:p>
            <a:r>
              <a:rPr lang="en-US">
                <a:latin typeface="Verdana"/>
                <a:ea typeface="Verdana"/>
              </a:rPr>
              <a:t>       Brighton Beach, South Downs, </a:t>
            </a:r>
            <a:r>
              <a:rPr lang="en-US" err="1">
                <a:latin typeface="Verdana"/>
                <a:ea typeface="Verdana"/>
              </a:rPr>
              <a:t>Tilgate</a:t>
            </a:r>
            <a:r>
              <a:rPr lang="en-US">
                <a:latin typeface="Verdana"/>
                <a:ea typeface="Verdana"/>
              </a:rPr>
              <a:t> Park</a:t>
            </a:r>
            <a:endParaRPr lang="en-US">
              <a:latin typeface="Verdana"/>
              <a:ea typeface="+mn-lt"/>
              <a:cs typeface="+mn-lt"/>
            </a:endParaRPr>
          </a:p>
          <a:p>
            <a:r>
              <a:rPr lang="en-US">
                <a:latin typeface="Verdana"/>
                <a:ea typeface="Verdana"/>
              </a:rPr>
              <a:t>· Subject based trips including:</a:t>
            </a:r>
            <a:endParaRPr lang="en-US">
              <a:latin typeface="Verdana"/>
              <a:ea typeface="+mn-lt"/>
              <a:cs typeface="+mn-lt"/>
            </a:endParaRPr>
          </a:p>
          <a:p>
            <a:r>
              <a:rPr lang="en-US">
                <a:latin typeface="Verdana"/>
                <a:ea typeface="Verdana"/>
              </a:rPr>
              <a:t>       Art, Design, Business and Tourism, Psychology</a:t>
            </a:r>
          </a:p>
        </p:txBody>
      </p:sp>
    </p:spTree>
    <p:extLst>
      <p:ext uri="{BB962C8B-B14F-4D97-AF65-F5344CB8AC3E}">
        <p14:creationId xmlns:p14="http://schemas.microsoft.com/office/powerpoint/2010/main" val="4087784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1970260" y="1302427"/>
            <a:ext cx="62971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Verdana"/>
                <a:ea typeface="Verdana"/>
              </a:rPr>
              <a:t>Key Stage 3 passport</a:t>
            </a:r>
            <a:endParaRPr lang="en-US" sz="4000">
              <a:latin typeface="Verdana" panose="020B0604030504040204" pitchFamily="34" charset="0"/>
              <a:ea typeface="Verdana"/>
            </a:endParaRPr>
          </a:p>
        </p:txBody>
      </p:sp>
      <p:sp>
        <p:nvSpPr>
          <p:cNvPr id="8" name="TextBox 7">
            <a:extLst>
              <a:ext uri="{FF2B5EF4-FFF2-40B4-BE49-F238E27FC236}">
                <a16:creationId xmlns:a16="http://schemas.microsoft.com/office/drawing/2014/main" id="{2198EF52-10B6-00AF-CF8C-2BE43CC97EA0}"/>
              </a:ext>
            </a:extLst>
          </p:cNvPr>
          <p:cNvSpPr txBox="1"/>
          <p:nvPr/>
        </p:nvSpPr>
        <p:spPr>
          <a:xfrm>
            <a:off x="161518" y="2199735"/>
            <a:ext cx="886418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Verdana"/>
                <a:ea typeface="+mn-lt"/>
                <a:cs typeface="+mn-lt"/>
              </a:rPr>
              <a:t>The hope is that by the end of Year 9 all students will have experienced a range of visits, travelled by coach and train and be given the opportunity to take part in a residential.</a:t>
            </a:r>
            <a:endParaRPr lang="en-US">
              <a:latin typeface="Verdana"/>
            </a:endParaRPr>
          </a:p>
          <a:p>
            <a:endParaRPr lang="en-US">
              <a:latin typeface="Verdana"/>
              <a:ea typeface="+mn-lt"/>
              <a:cs typeface="+mn-lt"/>
            </a:endParaRPr>
          </a:p>
          <a:p>
            <a:r>
              <a:rPr lang="en-US">
                <a:latin typeface="Verdana"/>
                <a:ea typeface="+mn-lt"/>
                <a:cs typeface="+mn-lt"/>
              </a:rPr>
              <a:t>All booking information will be shared with parents /carers electronically and all payments are accessed on </a:t>
            </a:r>
            <a:r>
              <a:rPr lang="en-US" err="1">
                <a:latin typeface="Verdana"/>
                <a:ea typeface="+mn-lt"/>
                <a:cs typeface="+mn-lt"/>
              </a:rPr>
              <a:t>Scopay</a:t>
            </a:r>
            <a:r>
              <a:rPr lang="en-US">
                <a:latin typeface="Verdana"/>
                <a:ea typeface="+mn-lt"/>
                <a:cs typeface="+mn-lt"/>
              </a:rPr>
              <a:t>.</a:t>
            </a:r>
            <a:endParaRPr lang="en-US">
              <a:latin typeface="Verdana"/>
            </a:endParaRPr>
          </a:p>
          <a:p>
            <a:endParaRPr lang="en-US">
              <a:latin typeface="Verdana"/>
              <a:ea typeface="+mn-lt"/>
              <a:cs typeface="+mn-lt"/>
            </a:endParaRPr>
          </a:p>
          <a:p>
            <a:r>
              <a:rPr lang="en-US">
                <a:latin typeface="Verdana"/>
                <a:ea typeface="+mn-lt"/>
                <a:cs typeface="+mn-lt"/>
              </a:rPr>
              <a:t>Whilst most events and trips take place during the school day parental permission is not required. However, for any activities considered to have an element of adventure, permission will be required, and this will be given through </a:t>
            </a:r>
            <a:r>
              <a:rPr lang="en-US" err="1">
                <a:latin typeface="Verdana"/>
                <a:ea typeface="+mn-lt"/>
                <a:cs typeface="+mn-lt"/>
              </a:rPr>
              <a:t>Scopay</a:t>
            </a:r>
            <a:r>
              <a:rPr lang="en-US">
                <a:latin typeface="Verdana"/>
                <a:ea typeface="+mn-lt"/>
                <a:cs typeface="+mn-lt"/>
              </a:rPr>
              <a:t>.</a:t>
            </a:r>
            <a:endParaRPr lang="en-US">
              <a:latin typeface="Verdana"/>
              <a:ea typeface="Verdana"/>
            </a:endParaRPr>
          </a:p>
          <a:p>
            <a:pPr algn="l"/>
            <a:endParaRPr lang="en-US">
              <a:latin typeface="Verdana" panose="020B0604030504040204" pitchFamily="34" charset="0"/>
              <a:ea typeface="Verdana"/>
            </a:endParaRPr>
          </a:p>
        </p:txBody>
      </p:sp>
    </p:spTree>
    <p:extLst>
      <p:ext uri="{BB962C8B-B14F-4D97-AF65-F5344CB8AC3E}">
        <p14:creationId xmlns:p14="http://schemas.microsoft.com/office/powerpoint/2010/main" val="3329439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7A53D-6EE6-6978-79E3-3B973F85297B}"/>
              </a:ext>
            </a:extLst>
          </p:cNvPr>
          <p:cNvSpPr>
            <a:spLocks noGrp="1"/>
          </p:cNvSpPr>
          <p:nvPr>
            <p:ph type="title"/>
          </p:nvPr>
        </p:nvSpPr>
        <p:spPr>
          <a:xfrm>
            <a:off x="491576" y="3196344"/>
            <a:ext cx="8229600" cy="1143000"/>
          </a:xfrm>
        </p:spPr>
        <p:txBody>
          <a:bodyPr/>
          <a:lstStyle/>
          <a:p>
            <a:pPr algn="ctr"/>
            <a:r>
              <a:rPr lang="en-US" err="1">
                <a:solidFill>
                  <a:srgbClr val="000000"/>
                </a:solidFill>
                <a:latin typeface="Verdana"/>
                <a:ea typeface="Verdana"/>
              </a:rPr>
              <a:t>Mrs</a:t>
            </a:r>
            <a:r>
              <a:rPr lang="en-US">
                <a:solidFill>
                  <a:srgbClr val="000000"/>
                </a:solidFill>
                <a:latin typeface="Verdana"/>
                <a:ea typeface="Verdana"/>
              </a:rPr>
              <a:t> S. Whelan</a:t>
            </a:r>
            <a:r>
              <a:rPr lang="en-US">
                <a:latin typeface="Verdana"/>
                <a:ea typeface="Verdana"/>
              </a:rPr>
              <a:t/>
            </a:r>
            <a:br>
              <a:rPr lang="en-US">
                <a:latin typeface="Verdana"/>
                <a:ea typeface="Verdana"/>
              </a:rPr>
            </a:br>
            <a:r>
              <a:rPr lang="en-US">
                <a:solidFill>
                  <a:srgbClr val="000000"/>
                </a:solidFill>
                <a:latin typeface="Verdana"/>
                <a:ea typeface="Verdana"/>
              </a:rPr>
              <a:t>Pastoral Leader</a:t>
            </a:r>
            <a:endParaRPr lang="en-US">
              <a:solidFill>
                <a:srgbClr val="000000"/>
              </a:solidFill>
            </a:endParaRPr>
          </a:p>
        </p:txBody>
      </p:sp>
    </p:spTree>
    <p:extLst>
      <p:ext uri="{BB962C8B-B14F-4D97-AF65-F5344CB8AC3E}">
        <p14:creationId xmlns:p14="http://schemas.microsoft.com/office/powerpoint/2010/main" val="2304621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1810305" y="1277247"/>
            <a:ext cx="62971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Verdana"/>
                <a:ea typeface="Verdana"/>
              </a:rPr>
              <a:t>iPads for Years 7 &amp; 8</a:t>
            </a:r>
            <a:endParaRPr lang="en-US" sz="4000">
              <a:latin typeface="Verdana" panose="020B0604030504040204" pitchFamily="34" charset="0"/>
            </a:endParaRPr>
          </a:p>
        </p:txBody>
      </p:sp>
      <p:pic>
        <p:nvPicPr>
          <p:cNvPr id="10" name="Picture 9" descr="A tablet with a colorful screen&#10;&#10;Description automatically generated">
            <a:extLst>
              <a:ext uri="{FF2B5EF4-FFF2-40B4-BE49-F238E27FC236}">
                <a16:creationId xmlns:a16="http://schemas.microsoft.com/office/drawing/2014/main" id="{BBD3EE9C-604C-0F9C-7D61-CBA3901055D4}"/>
              </a:ext>
            </a:extLst>
          </p:cNvPr>
          <p:cNvPicPr>
            <a:picLocks noChangeAspect="1"/>
          </p:cNvPicPr>
          <p:nvPr/>
        </p:nvPicPr>
        <p:blipFill>
          <a:blip r:embed="rId4"/>
          <a:stretch>
            <a:fillRect/>
          </a:stretch>
        </p:blipFill>
        <p:spPr>
          <a:xfrm>
            <a:off x="2399855" y="2268553"/>
            <a:ext cx="4362079" cy="3521710"/>
          </a:xfrm>
          <a:prstGeom prst="rect">
            <a:avLst/>
          </a:prstGeom>
        </p:spPr>
      </p:pic>
    </p:spTree>
    <p:extLst>
      <p:ext uri="{BB962C8B-B14F-4D97-AF65-F5344CB8AC3E}">
        <p14:creationId xmlns:p14="http://schemas.microsoft.com/office/powerpoint/2010/main" val="3815950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ukc-powerpoint.officeapps.live.com/pods/GetClipboardImage.ashx?Id=aba4f17f-448f-449f-89c2-6765be653161&amp;DC=GUK1&amp;pkey=fc082c17-a4a1-4ed6-8322-bc8fc1a53b7f&amp;wdwaccluster=GUK1">
            <a:extLst>
              <a:ext uri="{FF2B5EF4-FFF2-40B4-BE49-F238E27FC236}">
                <a16:creationId xmlns:a16="http://schemas.microsoft.com/office/drawing/2014/main" id="{45471E1A-C026-4A99-91DF-6BFECC58A2A8}"/>
              </a:ext>
            </a:extLst>
          </p:cNvPr>
          <p:cNvSpPr>
            <a:spLocks noChangeAspect="1" noChangeArrowheads="1"/>
          </p:cNvSpPr>
          <p:nvPr/>
        </p:nvSpPr>
        <p:spPr bwMode="auto">
          <a:xfrm>
            <a:off x="2647950" y="1504950"/>
            <a:ext cx="2076450" cy="2076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ukc-powerpoint.officeapps.live.com/pods/GetClipboardImage.ashx?Id=93bbfc41-a164-48ed-aa40-7273517cabd1&amp;DC=GUK1&amp;pkey=c6113e83-018d-4793-a80e-5949071f8ea7&amp;wdwaccluster=GUK1">
            <a:extLst>
              <a:ext uri="{FF2B5EF4-FFF2-40B4-BE49-F238E27FC236}">
                <a16:creationId xmlns:a16="http://schemas.microsoft.com/office/drawing/2014/main" id="{A3CF71E3-C101-476A-A961-00C77E050FC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a:extLst>
              <a:ext uri="{FF2B5EF4-FFF2-40B4-BE49-F238E27FC236}">
                <a16:creationId xmlns:a16="http://schemas.microsoft.com/office/drawing/2014/main" id="{E86D9048-0A68-1117-DBB3-3D1B6349EFDF}"/>
              </a:ext>
            </a:extLst>
          </p:cNvPr>
          <p:cNvSpPr txBox="1"/>
          <p:nvPr/>
        </p:nvSpPr>
        <p:spPr>
          <a:xfrm>
            <a:off x="2755652" y="682819"/>
            <a:ext cx="46022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Verdana"/>
              </a:rPr>
              <a:t>Safeguarding Team</a:t>
            </a:r>
            <a:endParaRPr lang="en-US" sz="2800">
              <a:cs typeface="Calibri"/>
            </a:endParaRPr>
          </a:p>
        </p:txBody>
      </p:sp>
      <p:sp>
        <p:nvSpPr>
          <p:cNvPr id="2" name="TextBox 1">
            <a:extLst>
              <a:ext uri="{FF2B5EF4-FFF2-40B4-BE49-F238E27FC236}">
                <a16:creationId xmlns:a16="http://schemas.microsoft.com/office/drawing/2014/main" id="{A05873D8-1359-92C4-24A6-62CD7FA08023}"/>
              </a:ext>
            </a:extLst>
          </p:cNvPr>
          <p:cNvSpPr txBox="1"/>
          <p:nvPr/>
        </p:nvSpPr>
        <p:spPr>
          <a:xfrm>
            <a:off x="186966" y="923647"/>
            <a:ext cx="8284748"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b="1">
              <a:cs typeface="Arial"/>
            </a:endParaRPr>
          </a:p>
          <a:p>
            <a:r>
              <a:rPr lang="en-GB" sz="2200" b="1">
                <a:cs typeface="Arial"/>
              </a:rPr>
              <a:t>DSL and Senior Mental Health Lead: </a:t>
            </a:r>
          </a:p>
          <a:p>
            <a:r>
              <a:rPr lang="en-US" sz="2200">
                <a:cs typeface="Arial"/>
              </a:rPr>
              <a:t>​</a:t>
            </a:r>
            <a:r>
              <a:rPr lang="en-US" sz="2200" err="1">
                <a:cs typeface="Arial"/>
              </a:rPr>
              <a:t>Mr</a:t>
            </a:r>
            <a:r>
              <a:rPr lang="en-US" sz="2200">
                <a:cs typeface="Arial"/>
              </a:rPr>
              <a:t> Andy Webster</a:t>
            </a:r>
            <a:endParaRPr lang="en-US"/>
          </a:p>
          <a:p>
            <a:r>
              <a:rPr lang="en-US" sz="2200" b="1">
                <a:cs typeface="Arial"/>
              </a:rPr>
              <a:t>Safeguarding Manager (On Duty DSL)</a:t>
            </a:r>
          </a:p>
          <a:p>
            <a:r>
              <a:rPr lang="en-US" sz="2200" err="1">
                <a:cs typeface="Arial"/>
              </a:rPr>
              <a:t>Mr</a:t>
            </a:r>
            <a:r>
              <a:rPr lang="en-US" sz="2200">
                <a:cs typeface="Arial"/>
              </a:rPr>
              <a:t> Kevin Green (Mon and Tue)</a:t>
            </a:r>
            <a:endParaRPr lang="en-US" sz="2200">
              <a:cs typeface="Calibri" panose="020F0502020204030204"/>
            </a:endParaRPr>
          </a:p>
          <a:p>
            <a:r>
              <a:rPr lang="en-US" sz="2200" err="1">
                <a:cs typeface="Arial"/>
              </a:rPr>
              <a:t>Mrs</a:t>
            </a:r>
            <a:r>
              <a:rPr lang="en-US" sz="2200">
                <a:cs typeface="Arial"/>
              </a:rPr>
              <a:t> Alison White (Wed – Fri)  </a:t>
            </a:r>
          </a:p>
          <a:p>
            <a:endParaRPr lang="en-US" sz="2400">
              <a:cs typeface="Arial"/>
            </a:endParaRPr>
          </a:p>
          <a:p>
            <a:r>
              <a:rPr lang="en-GB" sz="2200" b="1">
                <a:cs typeface="Arial"/>
              </a:rPr>
              <a:t>DDSL(s):</a:t>
            </a:r>
            <a:r>
              <a:rPr lang="en-US" sz="2200" b="1">
                <a:cs typeface="Arial"/>
              </a:rPr>
              <a:t>​ </a:t>
            </a:r>
          </a:p>
          <a:p>
            <a:r>
              <a:rPr lang="en-US" sz="2200" err="1">
                <a:cs typeface="Arial"/>
              </a:rPr>
              <a:t>Mr</a:t>
            </a:r>
            <a:r>
              <a:rPr lang="en-US" sz="2200">
                <a:cs typeface="Arial"/>
              </a:rPr>
              <a:t> Andrew Cook (DHT) </a:t>
            </a:r>
            <a:endParaRPr lang="en-US" sz="2200">
              <a:cs typeface="Calibri" panose="020F0502020204030204"/>
            </a:endParaRPr>
          </a:p>
          <a:p>
            <a:r>
              <a:rPr lang="en-US" sz="2200" err="1">
                <a:cs typeface="Arial"/>
              </a:rPr>
              <a:t>Mr</a:t>
            </a:r>
            <a:r>
              <a:rPr lang="en-US" sz="2200">
                <a:cs typeface="Arial"/>
              </a:rPr>
              <a:t> Richard </a:t>
            </a:r>
            <a:r>
              <a:rPr lang="en-US" sz="2200" err="1">
                <a:cs typeface="Arial"/>
              </a:rPr>
              <a:t>Mullineux</a:t>
            </a:r>
            <a:r>
              <a:rPr lang="en-US" sz="2200">
                <a:cs typeface="Arial"/>
              </a:rPr>
              <a:t> (AHT) </a:t>
            </a:r>
            <a:endParaRPr lang="en-US" sz="2200">
              <a:cs typeface="Calibri"/>
            </a:endParaRPr>
          </a:p>
          <a:p>
            <a:r>
              <a:rPr lang="en-US" sz="2200" err="1">
                <a:cs typeface="Arial"/>
              </a:rPr>
              <a:t>Mr</a:t>
            </a:r>
            <a:r>
              <a:rPr lang="en-US" sz="2200">
                <a:cs typeface="Arial"/>
              </a:rPr>
              <a:t> Alex Sheppard (AHT)</a:t>
            </a:r>
          </a:p>
          <a:p>
            <a:endParaRPr lang="en-US" sz="2400">
              <a:cs typeface="Arial"/>
            </a:endParaRPr>
          </a:p>
          <a:p>
            <a:r>
              <a:rPr lang="en-US" sz="2200" b="1">
                <a:cs typeface="Calibri"/>
              </a:rPr>
              <a:t>Headteacher: </a:t>
            </a:r>
            <a:r>
              <a:rPr lang="en-US" sz="2200">
                <a:cs typeface="Calibri"/>
              </a:rPr>
              <a:t>Reverend Chrissie Millwood  </a:t>
            </a:r>
          </a:p>
          <a:p>
            <a:r>
              <a:rPr lang="en-GB" sz="2200" b="1">
                <a:cs typeface="Arial"/>
              </a:rPr>
              <a:t>Nominated Safeguarding Governor</a:t>
            </a:r>
            <a:r>
              <a:rPr lang="en-GB" sz="2200">
                <a:cs typeface="Arial"/>
              </a:rPr>
              <a:t>:</a:t>
            </a:r>
            <a:r>
              <a:rPr lang="en-US" sz="2200">
                <a:cs typeface="Arial"/>
              </a:rPr>
              <a:t>​ Canon Julia Peaty</a:t>
            </a:r>
          </a:p>
          <a:p>
            <a:r>
              <a:rPr lang="en-GB" sz="2200" b="1">
                <a:cs typeface="Arial"/>
              </a:rPr>
              <a:t>Chair of Governors</a:t>
            </a:r>
            <a:r>
              <a:rPr lang="en-GB" sz="2200">
                <a:cs typeface="Arial"/>
              </a:rPr>
              <a:t>:</a:t>
            </a:r>
            <a:r>
              <a:rPr lang="en-US" sz="2200">
                <a:cs typeface="Arial"/>
              </a:rPr>
              <a:t>​ Dr Michelle Leach</a:t>
            </a:r>
          </a:p>
          <a:p>
            <a:endParaRPr lang="en-GB" sz="2400">
              <a:cs typeface="Arial"/>
            </a:endParaRPr>
          </a:p>
        </p:txBody>
      </p:sp>
      <p:pic>
        <p:nvPicPr>
          <p:cNvPr id="6" name="Picture 5" descr="A person in a suit and tie&#10;&#10;Description automatically generated">
            <a:extLst>
              <a:ext uri="{FF2B5EF4-FFF2-40B4-BE49-F238E27FC236}">
                <a16:creationId xmlns:a16="http://schemas.microsoft.com/office/drawing/2014/main" id="{69EAD718-B081-BDBB-2F98-4851F978385B}"/>
              </a:ext>
            </a:extLst>
          </p:cNvPr>
          <p:cNvPicPr>
            <a:picLocks noChangeAspect="1"/>
          </p:cNvPicPr>
          <p:nvPr/>
        </p:nvPicPr>
        <p:blipFill>
          <a:blip r:embed="rId2"/>
          <a:stretch>
            <a:fillRect/>
          </a:stretch>
        </p:blipFill>
        <p:spPr>
          <a:xfrm>
            <a:off x="4573850" y="3658537"/>
            <a:ext cx="971664" cy="993693"/>
          </a:xfrm>
          <a:prstGeom prst="rect">
            <a:avLst/>
          </a:prstGeom>
        </p:spPr>
      </p:pic>
      <p:pic>
        <p:nvPicPr>
          <p:cNvPr id="7" name="Picture 6" descr="A person smiling at camera&#10;&#10;Description automatically generated">
            <a:extLst>
              <a:ext uri="{FF2B5EF4-FFF2-40B4-BE49-F238E27FC236}">
                <a16:creationId xmlns:a16="http://schemas.microsoft.com/office/drawing/2014/main" id="{2F233592-B883-5080-D1AD-241F290C97FD}"/>
              </a:ext>
            </a:extLst>
          </p:cNvPr>
          <p:cNvPicPr>
            <a:picLocks noChangeAspect="1"/>
          </p:cNvPicPr>
          <p:nvPr/>
        </p:nvPicPr>
        <p:blipFill>
          <a:blip r:embed="rId3"/>
          <a:stretch>
            <a:fillRect/>
          </a:stretch>
        </p:blipFill>
        <p:spPr>
          <a:xfrm>
            <a:off x="6551590" y="4559093"/>
            <a:ext cx="913181" cy="1019087"/>
          </a:xfrm>
          <a:prstGeom prst="rect">
            <a:avLst/>
          </a:prstGeom>
        </p:spPr>
      </p:pic>
      <p:pic>
        <p:nvPicPr>
          <p:cNvPr id="8" name="Picture 7" descr="A person with long hair smiling&#10;&#10;Description automatically generated">
            <a:extLst>
              <a:ext uri="{FF2B5EF4-FFF2-40B4-BE49-F238E27FC236}">
                <a16:creationId xmlns:a16="http://schemas.microsoft.com/office/drawing/2014/main" id="{7718A5F0-7ED5-80E7-362A-0F84AAE7C988}"/>
              </a:ext>
            </a:extLst>
          </p:cNvPr>
          <p:cNvPicPr>
            <a:picLocks noChangeAspect="1"/>
          </p:cNvPicPr>
          <p:nvPr/>
        </p:nvPicPr>
        <p:blipFill>
          <a:blip r:embed="rId4"/>
          <a:stretch>
            <a:fillRect/>
          </a:stretch>
        </p:blipFill>
        <p:spPr>
          <a:xfrm>
            <a:off x="5685054" y="2103694"/>
            <a:ext cx="850800" cy="962880"/>
          </a:xfrm>
          <a:prstGeom prst="rect">
            <a:avLst/>
          </a:prstGeom>
        </p:spPr>
      </p:pic>
      <p:pic>
        <p:nvPicPr>
          <p:cNvPr id="9" name="Picture 8" descr="A person in a suit and tie&#10;&#10;Description automatically generated">
            <a:extLst>
              <a:ext uri="{FF2B5EF4-FFF2-40B4-BE49-F238E27FC236}">
                <a16:creationId xmlns:a16="http://schemas.microsoft.com/office/drawing/2014/main" id="{88D67CD6-ED59-483E-B2B0-7554DB0AF2AF}"/>
              </a:ext>
            </a:extLst>
          </p:cNvPr>
          <p:cNvPicPr>
            <a:picLocks noChangeAspect="1"/>
          </p:cNvPicPr>
          <p:nvPr/>
        </p:nvPicPr>
        <p:blipFill>
          <a:blip r:embed="rId5"/>
          <a:stretch>
            <a:fillRect/>
          </a:stretch>
        </p:blipFill>
        <p:spPr>
          <a:xfrm>
            <a:off x="3587173" y="4232390"/>
            <a:ext cx="926057" cy="911892"/>
          </a:xfrm>
          <a:prstGeom prst="rect">
            <a:avLst/>
          </a:prstGeom>
        </p:spPr>
      </p:pic>
      <p:pic>
        <p:nvPicPr>
          <p:cNvPr id="10" name="Picture 9" descr="A person in a suit and tie&#10;&#10;Description automatically generated">
            <a:extLst>
              <a:ext uri="{FF2B5EF4-FFF2-40B4-BE49-F238E27FC236}">
                <a16:creationId xmlns:a16="http://schemas.microsoft.com/office/drawing/2014/main" id="{BA586F94-0C1E-C56D-AE76-B0C393ABF7EB}"/>
              </a:ext>
            </a:extLst>
          </p:cNvPr>
          <p:cNvPicPr>
            <a:picLocks noChangeAspect="1"/>
          </p:cNvPicPr>
          <p:nvPr/>
        </p:nvPicPr>
        <p:blipFill>
          <a:blip r:embed="rId6"/>
          <a:stretch>
            <a:fillRect/>
          </a:stretch>
        </p:blipFill>
        <p:spPr>
          <a:xfrm>
            <a:off x="4717563" y="2101447"/>
            <a:ext cx="891663" cy="967364"/>
          </a:xfrm>
          <a:prstGeom prst="rect">
            <a:avLst/>
          </a:prstGeom>
        </p:spPr>
      </p:pic>
      <p:pic>
        <p:nvPicPr>
          <p:cNvPr id="11" name="Picture 10" descr="A person in a suit and tie&#10;&#10;Description automatically generated">
            <a:extLst>
              <a:ext uri="{FF2B5EF4-FFF2-40B4-BE49-F238E27FC236}">
                <a16:creationId xmlns:a16="http://schemas.microsoft.com/office/drawing/2014/main" id="{326A4918-074B-EB23-D3E3-57B90EE6BB19}"/>
              </a:ext>
            </a:extLst>
          </p:cNvPr>
          <p:cNvPicPr>
            <a:picLocks noChangeAspect="1"/>
          </p:cNvPicPr>
          <p:nvPr/>
        </p:nvPicPr>
        <p:blipFill>
          <a:blip r:embed="rId7"/>
          <a:stretch>
            <a:fillRect/>
          </a:stretch>
        </p:blipFill>
        <p:spPr>
          <a:xfrm>
            <a:off x="4720692" y="1167925"/>
            <a:ext cx="860203" cy="900307"/>
          </a:xfrm>
          <a:prstGeom prst="rect">
            <a:avLst/>
          </a:prstGeom>
        </p:spPr>
      </p:pic>
      <p:pic>
        <p:nvPicPr>
          <p:cNvPr id="12" name="Picture 11" descr="A person in a suit and tie&#10;&#10;Description automatically generated">
            <a:extLst>
              <a:ext uri="{FF2B5EF4-FFF2-40B4-BE49-F238E27FC236}">
                <a16:creationId xmlns:a16="http://schemas.microsoft.com/office/drawing/2014/main" id="{95BEEC4E-D4D1-43EC-125E-ECCC951B50E0}"/>
              </a:ext>
            </a:extLst>
          </p:cNvPr>
          <p:cNvPicPr>
            <a:picLocks noChangeAspect="1"/>
          </p:cNvPicPr>
          <p:nvPr/>
        </p:nvPicPr>
        <p:blipFill>
          <a:blip r:embed="rId8"/>
          <a:stretch>
            <a:fillRect/>
          </a:stretch>
        </p:blipFill>
        <p:spPr>
          <a:xfrm>
            <a:off x="3590671" y="3181444"/>
            <a:ext cx="923200" cy="952461"/>
          </a:xfrm>
          <a:prstGeom prst="rect">
            <a:avLst/>
          </a:prstGeom>
        </p:spPr>
      </p:pic>
    </p:spTree>
    <p:extLst>
      <p:ext uri="{BB962C8B-B14F-4D97-AF65-F5344CB8AC3E}">
        <p14:creationId xmlns:p14="http://schemas.microsoft.com/office/powerpoint/2010/main" val="76675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Vision Statement: A centre of excellence for learning inspired by Christian values where every person in our school community fulfils their potential.</a:t>
            </a:r>
            <a:endParaRPr kumimoji="0" lang="en-GB" sz="1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MISSION STATEMENT: Deeply Christian, Open to 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Our mission is to be a deeply Christian inclusive community which values every individual as a child of God</a:t>
            </a:r>
            <a:endParaRPr kumimoji="0" lang="en-GB" sz="1400" b="1"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3080005" y="752862"/>
            <a:ext cx="62971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Verdana"/>
                <a:ea typeface="Verdana"/>
                <a:cs typeface="+mn-cs"/>
              </a:rPr>
              <a:t>Maths</a:t>
            </a:r>
          </a:p>
        </p:txBody>
      </p:sp>
      <p:sp>
        <p:nvSpPr>
          <p:cNvPr id="8" name="TextBox 7">
            <a:extLst>
              <a:ext uri="{FF2B5EF4-FFF2-40B4-BE49-F238E27FC236}">
                <a16:creationId xmlns:a16="http://schemas.microsoft.com/office/drawing/2014/main" id="{2198EF52-10B6-00AF-CF8C-2BE43CC97EA0}"/>
              </a:ext>
            </a:extLst>
          </p:cNvPr>
          <p:cNvSpPr txBox="1"/>
          <p:nvPr/>
        </p:nvSpPr>
        <p:spPr>
          <a:xfrm>
            <a:off x="526210" y="2199735"/>
            <a:ext cx="81259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Verdana"/>
              <a:cs typeface="+mn-cs"/>
            </a:endParaRPr>
          </a:p>
        </p:txBody>
      </p:sp>
      <p:sp>
        <p:nvSpPr>
          <p:cNvPr id="10" name="TextBox 9">
            <a:extLst>
              <a:ext uri="{FF2B5EF4-FFF2-40B4-BE49-F238E27FC236}">
                <a16:creationId xmlns:a16="http://schemas.microsoft.com/office/drawing/2014/main" id="{6FFD61E0-94DC-4ED4-84B7-DDB3FC42709D}"/>
              </a:ext>
            </a:extLst>
          </p:cNvPr>
          <p:cNvSpPr txBox="1"/>
          <p:nvPr/>
        </p:nvSpPr>
        <p:spPr>
          <a:xfrm>
            <a:off x="225503" y="1898556"/>
            <a:ext cx="8918497" cy="326243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sz="2800">
                <a:latin typeface="Verdana" panose="020B0604030504040204" pitchFamily="34" charset="0"/>
                <a:ea typeface="Verdana" panose="020B0604030504040204" pitchFamily="34" charset="0"/>
              </a:rPr>
              <a:t>We teach Maths in sets, with every class accessing the same content but at an appropriate pace and size of group for them.</a:t>
            </a:r>
          </a:p>
          <a:p>
            <a:pPr marL="457200" indent="-457200">
              <a:buFont typeface="Arial" panose="020B0604020202020204" pitchFamily="34" charset="0"/>
              <a:buChar char="•"/>
            </a:pPr>
            <a:r>
              <a:rPr lang="en-GB" sz="2800">
                <a:latin typeface="Verdana" panose="020B0604030504040204" pitchFamily="34" charset="0"/>
                <a:ea typeface="Verdana" panose="020B0604030504040204" pitchFamily="34" charset="0"/>
              </a:rPr>
              <a:t>We regularly monitor the setting, making changes as necessary</a:t>
            </a:r>
          </a:p>
          <a:p>
            <a:pPr marL="457200" indent="-457200">
              <a:buFont typeface="Arial" panose="020B0604020202020204" pitchFamily="34" charset="0"/>
              <a:buChar char="•"/>
            </a:pPr>
            <a:endParaRPr lang="en-GB" sz="2800">
              <a:latin typeface="Verdana" panose="020B0604030504040204" pitchFamily="34" charset="0"/>
              <a:ea typeface="Verdana" panose="020B0604030504040204" pitchFamily="34" charset="0"/>
            </a:endParaRPr>
          </a:p>
          <a:p>
            <a:pPr marL="457200" indent="-457200">
              <a:buFont typeface="Arial" panose="020B0604020202020204" pitchFamily="34" charset="0"/>
              <a:buChar char="•"/>
            </a:pPr>
            <a:endParaRPr lang="en-GB" sz="2800">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CB4895E4-CADC-4C35-A464-91D529615E5A}"/>
              </a:ext>
            </a:extLst>
          </p:cNvPr>
          <p:cNvSpPr txBox="1"/>
          <p:nvPr/>
        </p:nvSpPr>
        <p:spPr>
          <a:xfrm>
            <a:off x="457201" y="4485502"/>
            <a:ext cx="3776872" cy="1261884"/>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GB" sz="2800" u="sng">
                <a:latin typeface="Verdana"/>
                <a:ea typeface="Verdana"/>
              </a:rPr>
              <a:t>Year 7</a:t>
            </a:r>
          </a:p>
          <a:p>
            <a:r>
              <a:rPr lang="en-GB" sz="2400">
                <a:latin typeface="Verdana"/>
                <a:ea typeface="Verdana"/>
              </a:rPr>
              <a:t>X, Y, and Z band</a:t>
            </a:r>
            <a:endParaRPr lang="en-GB" sz="2400">
              <a:latin typeface="Constantia"/>
              <a:ea typeface="Verdana"/>
            </a:endParaRPr>
          </a:p>
          <a:p>
            <a:r>
              <a:rPr lang="en-GB" sz="2400">
                <a:latin typeface="Verdana"/>
                <a:ea typeface="Verdana"/>
              </a:rPr>
              <a:t>Every band has 4 sets</a:t>
            </a:r>
          </a:p>
        </p:txBody>
      </p:sp>
      <p:sp>
        <p:nvSpPr>
          <p:cNvPr id="12" name="Rectangle 11">
            <a:extLst>
              <a:ext uri="{FF2B5EF4-FFF2-40B4-BE49-F238E27FC236}">
                <a16:creationId xmlns:a16="http://schemas.microsoft.com/office/drawing/2014/main" id="{DD604ED0-2F6C-4DF6-B308-E74359DB9974}"/>
              </a:ext>
            </a:extLst>
          </p:cNvPr>
          <p:cNvSpPr/>
          <p:nvPr/>
        </p:nvSpPr>
        <p:spPr>
          <a:xfrm>
            <a:off x="166388" y="1417386"/>
            <a:ext cx="1826141" cy="584775"/>
          </a:xfrm>
          <a:prstGeom prst="rect">
            <a:avLst/>
          </a:prstGeom>
        </p:spPr>
        <p:txBody>
          <a:bodyPr wrap="none">
            <a:spAutoFit/>
          </a:bodyPr>
          <a:lstStyle/>
          <a:p>
            <a:pPr lvl="0">
              <a:defRPr/>
            </a:pPr>
            <a:r>
              <a:rPr lang="en-US" sz="3200" b="1">
                <a:solidFill>
                  <a:prstClr val="black"/>
                </a:solidFill>
                <a:latin typeface="Verdana"/>
                <a:ea typeface="Verdana"/>
              </a:rPr>
              <a:t>Groups</a:t>
            </a:r>
          </a:p>
        </p:txBody>
      </p:sp>
      <p:sp>
        <p:nvSpPr>
          <p:cNvPr id="9" name="TextBox 8">
            <a:extLst>
              <a:ext uri="{FF2B5EF4-FFF2-40B4-BE49-F238E27FC236}">
                <a16:creationId xmlns:a16="http://schemas.microsoft.com/office/drawing/2014/main" id="{1D2A6B48-4C15-9FD5-3B11-FFF0B6298C40}"/>
              </a:ext>
            </a:extLst>
          </p:cNvPr>
          <p:cNvSpPr txBox="1"/>
          <p:nvPr/>
        </p:nvSpPr>
        <p:spPr>
          <a:xfrm>
            <a:off x="4940251" y="4441027"/>
            <a:ext cx="3776872" cy="1261884"/>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GB" sz="2800" u="sng">
                <a:latin typeface="Verdana"/>
                <a:ea typeface="Verdana"/>
              </a:rPr>
              <a:t>Year 8</a:t>
            </a:r>
          </a:p>
          <a:p>
            <a:r>
              <a:rPr lang="en-GB" sz="2400">
                <a:latin typeface="Verdana"/>
                <a:ea typeface="Verdana"/>
              </a:rPr>
              <a:t>X, Y, and Z band</a:t>
            </a:r>
            <a:endParaRPr lang="en-GB" sz="2400">
              <a:latin typeface="Constantia"/>
              <a:ea typeface="Verdana"/>
            </a:endParaRPr>
          </a:p>
          <a:p>
            <a:r>
              <a:rPr lang="en-GB" sz="2400">
                <a:latin typeface="Verdana"/>
                <a:ea typeface="Verdana"/>
              </a:rPr>
              <a:t>Every band has 3 sets</a:t>
            </a:r>
          </a:p>
        </p:txBody>
      </p:sp>
    </p:spTree>
    <p:extLst>
      <p:ext uri="{BB962C8B-B14F-4D97-AF65-F5344CB8AC3E}">
        <p14:creationId xmlns:p14="http://schemas.microsoft.com/office/powerpoint/2010/main" val="3112075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2198EF52-10B6-00AF-CF8C-2BE43CC97EA0}"/>
              </a:ext>
            </a:extLst>
          </p:cNvPr>
          <p:cNvSpPr txBox="1"/>
          <p:nvPr/>
        </p:nvSpPr>
        <p:spPr>
          <a:xfrm>
            <a:off x="307191" y="1347328"/>
            <a:ext cx="8277117" cy="54168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a:latin typeface="Calibri Light"/>
                <a:ea typeface="Verdana"/>
                <a:cs typeface="Calibri Light"/>
              </a:rPr>
              <a:t>If you are worried about safety or </a:t>
            </a:r>
            <a:endParaRPr lang="en-US" sz="3200">
              <a:latin typeface="Constantia"/>
              <a:ea typeface="Verdana"/>
              <a:cs typeface="Calibri Light"/>
            </a:endParaRPr>
          </a:p>
          <a:p>
            <a:pPr algn="ctr"/>
            <a:r>
              <a:rPr lang="en-GB" sz="3200" b="1">
                <a:latin typeface="Calibri Light"/>
                <a:ea typeface="Verdana"/>
                <a:cs typeface="Calibri Light"/>
              </a:rPr>
              <a:t>well-being, please contact one of </a:t>
            </a:r>
            <a:endParaRPr lang="en-US" sz="3200">
              <a:latin typeface="Constantia"/>
              <a:ea typeface="Verdana"/>
              <a:cs typeface="Calibri Light"/>
            </a:endParaRPr>
          </a:p>
          <a:p>
            <a:pPr algn="ctr"/>
            <a:r>
              <a:rPr lang="en-GB" sz="3200" b="1">
                <a:latin typeface="Calibri Light"/>
                <a:ea typeface="Verdana"/>
                <a:cs typeface="Calibri Light"/>
              </a:rPr>
              <a:t>the Safeguarding Team</a:t>
            </a:r>
            <a:endParaRPr lang="en-US" sz="3200">
              <a:ea typeface="+mn-lt"/>
              <a:cs typeface="+mn-lt"/>
            </a:endParaRPr>
          </a:p>
          <a:p>
            <a:pPr algn="ctr"/>
            <a:r>
              <a:rPr lang="en-GB" sz="3200" b="1">
                <a:latin typeface="Calibri Light"/>
                <a:ea typeface="Verdana"/>
                <a:cs typeface="Calibri Light"/>
              </a:rPr>
              <a:t>or</a:t>
            </a:r>
            <a:endParaRPr lang="en-US" sz="3200" b="1">
              <a:ea typeface="+mn-lt"/>
              <a:cs typeface="+mn-lt"/>
            </a:endParaRPr>
          </a:p>
          <a:p>
            <a:pPr algn="ctr"/>
            <a:r>
              <a:rPr lang="en-GB" sz="3200" b="1">
                <a:latin typeface="Calibri Light"/>
                <a:ea typeface="Verdana"/>
                <a:cs typeface="Calibri Light"/>
              </a:rPr>
              <a:t>e-mail:</a:t>
            </a:r>
            <a:r>
              <a:rPr lang="en-GB" sz="3200">
                <a:latin typeface="Calibri Light"/>
                <a:ea typeface="Verdana"/>
                <a:cs typeface="Calibri Light"/>
              </a:rPr>
              <a:t> </a:t>
            </a:r>
            <a:r>
              <a:rPr lang="en-GB" sz="3200">
                <a:latin typeface="Calibri Light"/>
                <a:ea typeface="Verdana"/>
                <a:cs typeface="Calibri Light"/>
                <a:hlinkClick r:id="rId4"/>
              </a:rPr>
              <a:t>safeguarding@holytrinitycrawley.org.uk</a:t>
            </a:r>
            <a:endParaRPr lang="en-US" sz="3200">
              <a:ea typeface="+mn-lt"/>
              <a:cs typeface="+mn-lt"/>
            </a:endParaRPr>
          </a:p>
          <a:p>
            <a:pPr algn="ctr"/>
            <a:endParaRPr lang="en-GB" sz="2000" b="1">
              <a:latin typeface="Calibri Light"/>
              <a:ea typeface="Verdana"/>
              <a:cs typeface="Calibri Light"/>
            </a:endParaRPr>
          </a:p>
          <a:p>
            <a:pPr algn="ctr"/>
            <a:r>
              <a:rPr lang="en-GB" sz="3200" b="1">
                <a:latin typeface="Calibri Light"/>
                <a:ea typeface="Verdana"/>
                <a:cs typeface="Calibri Light"/>
              </a:rPr>
              <a:t>text: </a:t>
            </a:r>
            <a:r>
              <a:rPr lang="en-GB" sz="3200">
                <a:latin typeface="Calibri Light"/>
                <a:ea typeface="Verdana"/>
                <a:cs typeface="Calibri Light"/>
              </a:rPr>
              <a:t>07720 340227</a:t>
            </a:r>
            <a:endParaRPr lang="en-US" sz="3200">
              <a:latin typeface="Constantia"/>
              <a:ea typeface="Verdana"/>
              <a:cs typeface="Calibri Light"/>
            </a:endParaRPr>
          </a:p>
          <a:p>
            <a:pPr algn="ctr"/>
            <a:endParaRPr lang="en-US" sz="2000">
              <a:ea typeface="+mn-lt"/>
              <a:cs typeface="+mn-lt"/>
            </a:endParaRPr>
          </a:p>
          <a:p>
            <a:pPr algn="ctr"/>
            <a:r>
              <a:rPr lang="en-GB" sz="3200" b="1">
                <a:latin typeface="Calibri Light"/>
                <a:ea typeface="Verdana"/>
                <a:cs typeface="Calibri Light"/>
              </a:rPr>
              <a:t> click  </a:t>
            </a:r>
            <a:r>
              <a:rPr lang="en-GB" sz="3200">
                <a:latin typeface="Calibri Light"/>
                <a:ea typeface="Verdana"/>
                <a:cs typeface="Calibri Light"/>
              </a:rPr>
              <a:t>the </a:t>
            </a:r>
            <a:r>
              <a:rPr lang="en-GB" sz="3200" b="1">
                <a:latin typeface="Calibri Light"/>
                <a:ea typeface="Verdana"/>
                <a:cs typeface="Calibri Light"/>
              </a:rPr>
              <a:t>Confide button </a:t>
            </a:r>
            <a:r>
              <a:rPr lang="en-GB" sz="3200">
                <a:latin typeface="Calibri Light"/>
                <a:ea typeface="Verdana"/>
                <a:cs typeface="Calibri Light"/>
              </a:rPr>
              <a:t>at the bottom of the school computer screen</a:t>
            </a:r>
            <a:endParaRPr lang="en-US" sz="3200">
              <a:ea typeface="+mn-lt"/>
              <a:cs typeface="+mn-lt"/>
            </a:endParaRPr>
          </a:p>
          <a:p>
            <a:endParaRPr lang="en-GB" sz="3200">
              <a:ea typeface="+mn-lt"/>
              <a:cs typeface="+mn-lt"/>
            </a:endParaRPr>
          </a:p>
          <a:p>
            <a:pPr algn="l"/>
            <a:endParaRPr lang="en-US">
              <a:latin typeface="Verdana" panose="020B0604030504040204" pitchFamily="34" charset="0"/>
              <a:ea typeface="Verdana"/>
            </a:endParaRPr>
          </a:p>
        </p:txBody>
      </p:sp>
    </p:spTree>
    <p:extLst>
      <p:ext uri="{BB962C8B-B14F-4D97-AF65-F5344CB8AC3E}">
        <p14:creationId xmlns:p14="http://schemas.microsoft.com/office/powerpoint/2010/main" val="957444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The 3 rules – Ready, Respectful, Safe</a:t>
            </a: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sz="2400" b="1">
                <a:solidFill>
                  <a:prstClr val="black"/>
                </a:solidFill>
              </a:rPr>
              <a:t>Ready</a:t>
            </a:r>
            <a:r>
              <a:rPr lang="en-GB" sz="2400">
                <a:solidFill>
                  <a:prstClr val="black"/>
                </a:solidFill>
              </a:rPr>
              <a:t> - being ready, able and willing to learn. </a:t>
            </a:r>
          </a:p>
          <a:p>
            <a:r>
              <a:rPr lang="en-GB" sz="2400">
                <a:solidFill>
                  <a:prstClr val="black"/>
                </a:solidFill>
              </a:rPr>
              <a:t>E.g. attendance/punctuality, uniform equipment.</a:t>
            </a:r>
          </a:p>
          <a:p>
            <a:pPr marL="0" indent="0">
              <a:buNone/>
            </a:pPr>
            <a:endParaRPr lang="en-GB" sz="2400">
              <a:solidFill>
                <a:prstClr val="black"/>
              </a:solidFill>
            </a:endParaRPr>
          </a:p>
          <a:p>
            <a:pPr marL="0" indent="0">
              <a:buNone/>
            </a:pPr>
            <a:r>
              <a:rPr lang="en-GB" sz="2400" b="1">
                <a:solidFill>
                  <a:prstClr val="black"/>
                </a:solidFill>
              </a:rPr>
              <a:t>Respectful</a:t>
            </a:r>
            <a:r>
              <a:rPr lang="en-GB" sz="2400">
                <a:solidFill>
                  <a:prstClr val="black"/>
                </a:solidFill>
              </a:rPr>
              <a:t> - </a:t>
            </a:r>
            <a:r>
              <a:rPr lang="en-US" sz="2400">
                <a:cs typeface="Arial" pitchFamily="34" charset="0"/>
              </a:rPr>
              <a:t>all about us working together to ensure we </a:t>
            </a:r>
            <a:r>
              <a:rPr lang="en-US" sz="2400" b="1">
                <a:cs typeface="Arial" pitchFamily="34" charset="0"/>
              </a:rPr>
              <a:t>all</a:t>
            </a:r>
            <a:r>
              <a:rPr lang="en-US" sz="2400">
                <a:cs typeface="Arial" pitchFamily="34" charset="0"/>
              </a:rPr>
              <a:t> behave with care, courtesy, consideration and respect for others.</a:t>
            </a:r>
          </a:p>
          <a:p>
            <a:r>
              <a:rPr lang="en-US" sz="2400">
                <a:cs typeface="Arial" pitchFamily="34" charset="0"/>
              </a:rPr>
              <a:t>Respecting each other and respecting the rules.</a:t>
            </a:r>
          </a:p>
          <a:p>
            <a:r>
              <a:rPr lang="en-US" sz="2400">
                <a:cs typeface="Arial" pitchFamily="34" charset="0"/>
              </a:rPr>
              <a:t>Respecting own and each others’ property.</a:t>
            </a:r>
          </a:p>
          <a:p>
            <a:endParaRPr lang="en-US" sz="2400">
              <a:cs typeface="Arial" pitchFamily="34" charset="0"/>
            </a:endParaRPr>
          </a:p>
          <a:p>
            <a:pPr marL="0" indent="0">
              <a:buNone/>
            </a:pPr>
            <a:r>
              <a:rPr lang="en-US" sz="2400" b="1">
                <a:cs typeface="Arial" pitchFamily="34" charset="0"/>
              </a:rPr>
              <a:t>Safe</a:t>
            </a:r>
            <a:r>
              <a:rPr lang="en-US" sz="2400">
                <a:cs typeface="Arial" pitchFamily="34" charset="0"/>
              </a:rPr>
              <a:t> - all about how we can ensure we work together to keep us safe.</a:t>
            </a:r>
          </a:p>
          <a:p>
            <a:r>
              <a:rPr lang="en-US" sz="2400">
                <a:cs typeface="Arial" pitchFamily="34" charset="0"/>
              </a:rPr>
              <a:t>Keep your hands and feet to yourself.</a:t>
            </a:r>
          </a:p>
          <a:p>
            <a:r>
              <a:rPr lang="en-US" sz="2400">
                <a:cs typeface="Arial" pitchFamily="34" charset="0"/>
              </a:rPr>
              <a:t>One way system</a:t>
            </a:r>
          </a:p>
          <a:p>
            <a:r>
              <a:rPr lang="en-US" sz="2400">
                <a:cs typeface="Arial" pitchFamily="34" charset="0"/>
              </a:rPr>
              <a:t>Uniform</a:t>
            </a:r>
            <a:endParaRPr lang="en-GB" sz="2400">
              <a:solidFill>
                <a:prstClr val="black"/>
              </a:solidFill>
            </a:endParaRPr>
          </a:p>
          <a:p>
            <a:pPr marL="0" indent="0">
              <a:buNone/>
            </a:pPr>
            <a:endParaRPr lang="en-GB" sz="2400">
              <a:solidFill>
                <a:prstClr val="black"/>
              </a:solidFill>
            </a:endParaRPr>
          </a:p>
          <a:p>
            <a:pPr marL="0" indent="0">
              <a:buNone/>
            </a:pPr>
            <a:endParaRPr lang="en-GB" sz="140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00117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The 3 rules – Ready, Respectful, Safe</a:t>
            </a: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a:xfrm>
            <a:off x="457200" y="2242259"/>
            <a:ext cx="8229600" cy="4082341"/>
          </a:xfrm>
        </p:spPr>
        <p:txBody>
          <a:bodyPr vert="horz" lIns="91440" tIns="45720" rIns="91440" bIns="45720" anchor="t">
            <a:normAutofit/>
          </a:bodyPr>
          <a:lstStyle/>
          <a:p>
            <a:r>
              <a:rPr lang="en-GB" sz="2400"/>
              <a:t>These classroom routines will help to ensure that your children are ready, respectful and safe.</a:t>
            </a:r>
          </a:p>
          <a:p>
            <a:endParaRPr lang="en-GB" sz="2400">
              <a:solidFill>
                <a:prstClr val="black"/>
              </a:solidFill>
            </a:endParaRPr>
          </a:p>
          <a:p>
            <a:r>
              <a:rPr lang="en-GB" sz="2400">
                <a:solidFill>
                  <a:prstClr val="black"/>
                </a:solidFill>
                <a:latin typeface="Verdana"/>
                <a:ea typeface="Verdana"/>
              </a:rPr>
              <a:t>For any students who are not ready to learn, not being respectful, or being unsafe in the classroom; teachers will use the Rs to help get them back on track.</a:t>
            </a:r>
          </a:p>
          <a:p>
            <a:pPr marL="0" indent="0">
              <a:buNone/>
            </a:pPr>
            <a:endParaRPr lang="en-GB" sz="2400"/>
          </a:p>
          <a:p>
            <a:pPr marL="0" indent="0">
              <a:buNone/>
            </a:pPr>
            <a:endParaRPr lang="en-GB" sz="140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43660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a:cs typeface="Arial" pitchFamily="34" charset="0"/>
              </a:rPr>
              <a:t>The 6 Rs</a:t>
            </a: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a:xfrm>
            <a:off x="457200" y="2361012"/>
            <a:ext cx="8229600" cy="3963588"/>
          </a:xfrm>
        </p:spPr>
        <p:txBody>
          <a:bodyPr>
            <a:normAutofit/>
          </a:bodyPr>
          <a:lstStyle/>
          <a:p>
            <a:r>
              <a:rPr lang="en-GB" b="1">
                <a:solidFill>
                  <a:schemeClr val="accent4">
                    <a:lumMod val="50000"/>
                  </a:schemeClr>
                </a:solidFill>
              </a:rPr>
              <a:t>REWARD </a:t>
            </a:r>
            <a:r>
              <a:rPr lang="en-GB">
                <a:solidFill>
                  <a:schemeClr val="accent4">
                    <a:lumMod val="50000"/>
                  </a:schemeClr>
                </a:solidFill>
              </a:rPr>
              <a:t> </a:t>
            </a:r>
            <a:r>
              <a:rPr lang="en-GB"/>
              <a:t>while you will be reminded about our expectations you will also be </a:t>
            </a:r>
            <a:r>
              <a:rPr lang="en-GB" b="1"/>
              <a:t>rewarded</a:t>
            </a:r>
            <a:r>
              <a:rPr lang="en-GB"/>
              <a:t> for following these first-time and for </a:t>
            </a:r>
            <a:r>
              <a:rPr lang="en-GB" b="1"/>
              <a:t>working hard</a:t>
            </a:r>
            <a:r>
              <a:rPr lang="en-GB"/>
              <a:t>.</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201836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a:cs typeface="Arial" pitchFamily="34" charset="0"/>
              </a:rPr>
              <a:t>The 6 Rs</a:t>
            </a: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vert="horz" lIns="91440" tIns="45720" rIns="91440" bIns="45720" anchor="t">
            <a:normAutofit/>
          </a:bodyPr>
          <a:lstStyle/>
          <a:p>
            <a:r>
              <a:rPr lang="en-GB" b="1">
                <a:solidFill>
                  <a:schemeClr val="accent4">
                    <a:lumMod val="50000"/>
                  </a:schemeClr>
                </a:solidFill>
                <a:latin typeface="Verdana"/>
                <a:ea typeface="Verdana"/>
              </a:rPr>
              <a:t>Reminder</a:t>
            </a:r>
            <a:endParaRPr lang="en-GB">
              <a:solidFill>
                <a:schemeClr val="accent4">
                  <a:lumMod val="50000"/>
                </a:schemeClr>
              </a:solidFill>
              <a:latin typeface="Verdana"/>
              <a:ea typeface="Verdana"/>
            </a:endParaRPr>
          </a:p>
          <a:p>
            <a:r>
              <a:rPr lang="en-GB" b="1">
                <a:solidFill>
                  <a:schemeClr val="accent4">
                    <a:lumMod val="50000"/>
                  </a:schemeClr>
                </a:solidFill>
                <a:latin typeface="Verdana"/>
                <a:ea typeface="Verdana"/>
              </a:rPr>
              <a:t>Reinforcement</a:t>
            </a:r>
          </a:p>
          <a:p>
            <a:r>
              <a:rPr lang="en-GB" sz="2800" b="1">
                <a:solidFill>
                  <a:srgbClr val="FFC000"/>
                </a:solidFill>
                <a:latin typeface="Verdana"/>
                <a:ea typeface="Verdana"/>
              </a:rPr>
              <a:t>Refocus</a:t>
            </a:r>
          </a:p>
          <a:p>
            <a:r>
              <a:rPr lang="en-GB" b="1">
                <a:solidFill>
                  <a:srgbClr val="FF0000"/>
                </a:solidFill>
                <a:latin typeface="Verdana"/>
                <a:ea typeface="Verdana"/>
              </a:rPr>
              <a:t>Removal</a:t>
            </a:r>
          </a:p>
          <a:p>
            <a:r>
              <a:rPr lang="en-GB" b="1">
                <a:solidFill>
                  <a:schemeClr val="accent4">
                    <a:lumMod val="50000"/>
                  </a:schemeClr>
                </a:solidFill>
                <a:latin typeface="Verdana"/>
                <a:ea typeface="Verdana"/>
              </a:rPr>
              <a:t>Repair</a:t>
            </a:r>
          </a:p>
          <a:p>
            <a:r>
              <a:rPr lang="en-GB" b="1">
                <a:solidFill>
                  <a:schemeClr val="accent4">
                    <a:lumMod val="50000"/>
                  </a:schemeClr>
                </a:solidFill>
                <a:latin typeface="Verdana"/>
                <a:ea typeface="Verdana"/>
              </a:rPr>
              <a:t>REWARD</a:t>
            </a:r>
          </a:p>
          <a:p>
            <a:endParaRPr lang="en-GB" b="1">
              <a:solidFill>
                <a:srgbClr val="FF0000"/>
              </a:solidFill>
              <a:latin typeface="Verdana"/>
              <a:ea typeface="Verdana"/>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17683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a:cs typeface="Arial" pitchFamily="34" charset="0"/>
              </a:rPr>
              <a:t>Changes to detentions</a:t>
            </a: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a:xfrm>
            <a:off x="457200" y="2172986"/>
            <a:ext cx="8229600" cy="4151614"/>
          </a:xfrm>
        </p:spPr>
        <p:txBody>
          <a:bodyPr>
            <a:normAutofit/>
          </a:bodyPr>
          <a:lstStyle/>
          <a:p>
            <a:r>
              <a:rPr lang="en-GB"/>
              <a:t>As well as making changes to how we reward students, we are also making significant changes to detentions this year. This is so where students get it wrong, we can help them to get it right next time.</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67819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298408"/>
          </a:xfrm>
        </p:spPr>
        <p:txBody>
          <a:bodyPr>
            <a:normAutofit/>
          </a:bodyPr>
          <a:lstStyle/>
          <a:p>
            <a:pPr algn="ctr"/>
            <a:r>
              <a:rPr lang="en-US" sz="3600" b="1">
                <a:solidFill>
                  <a:schemeClr val="tx1"/>
                </a:solidFill>
                <a:latin typeface="Verdana" panose="020B0604030504040204" pitchFamily="34" charset="0"/>
                <a:ea typeface="Verdana" panose="020B0604030504040204" pitchFamily="34" charset="0"/>
                <a:cs typeface="Verdana"/>
              </a:rPr>
              <a:t>Uniform non-negotiables</a:t>
            </a:r>
          </a:p>
        </p:txBody>
      </p:sp>
      <p:sp>
        <p:nvSpPr>
          <p:cNvPr id="3" name="Content Placeholder 2"/>
          <p:cNvSpPr>
            <a:spLocks noGrp="1"/>
          </p:cNvSpPr>
          <p:nvPr>
            <p:ph idx="1"/>
          </p:nvPr>
        </p:nvSpPr>
        <p:spPr>
          <a:xfrm>
            <a:off x="457200" y="1935480"/>
            <a:ext cx="8229600" cy="4085808"/>
          </a:xfrm>
        </p:spPr>
        <p:txBody>
          <a:bodyPr>
            <a:normAutofit fontScale="77500" lnSpcReduction="20000"/>
          </a:bodyPr>
          <a:lstStyle/>
          <a:p>
            <a:r>
              <a:rPr lang="en-US">
                <a:cs typeface="Arial" pitchFamily="34" charset="0"/>
              </a:rPr>
              <a:t>Students must be appropriately dressed at the beginning of the lesson.</a:t>
            </a:r>
          </a:p>
          <a:p>
            <a:endParaRPr lang="en-US">
              <a:cs typeface="Arial" pitchFamily="34" charset="0"/>
            </a:endParaRPr>
          </a:p>
          <a:p>
            <a:r>
              <a:rPr lang="en-US">
                <a:cs typeface="Arial" pitchFamily="34" charset="0"/>
              </a:rPr>
              <a:t>Blazers should be worn when students </a:t>
            </a:r>
            <a:r>
              <a:rPr lang="en-US" b="1">
                <a:cs typeface="Arial" pitchFamily="34" charset="0"/>
              </a:rPr>
              <a:t>arrive to</a:t>
            </a:r>
            <a:r>
              <a:rPr lang="en-US">
                <a:cs typeface="Arial" pitchFamily="34" charset="0"/>
              </a:rPr>
              <a:t> and </a:t>
            </a:r>
            <a:r>
              <a:rPr lang="en-US" b="1">
                <a:cs typeface="Arial" pitchFamily="34" charset="0"/>
              </a:rPr>
              <a:t>leave </a:t>
            </a:r>
            <a:r>
              <a:rPr lang="en-US">
                <a:cs typeface="Arial" pitchFamily="34" charset="0"/>
              </a:rPr>
              <a:t>a lesson.</a:t>
            </a:r>
          </a:p>
          <a:p>
            <a:pPr lvl="1"/>
            <a:r>
              <a:rPr lang="en-US">
                <a:cs typeface="Arial" pitchFamily="34" charset="0"/>
              </a:rPr>
              <a:t>They may be removed (at a teacher’s discretion) during the lesson but should be on the backs of chairs.</a:t>
            </a:r>
          </a:p>
          <a:p>
            <a:r>
              <a:rPr lang="en-US">
                <a:cs typeface="Arial" pitchFamily="34" charset="0"/>
              </a:rPr>
              <a:t>Shirt tucked in</a:t>
            </a:r>
          </a:p>
          <a:p>
            <a:r>
              <a:rPr lang="en-US">
                <a:cs typeface="Arial" pitchFamily="34" charset="0"/>
              </a:rPr>
              <a:t>Tie on</a:t>
            </a:r>
          </a:p>
          <a:p>
            <a:r>
              <a:rPr lang="en-US">
                <a:cs typeface="Arial" pitchFamily="34" charset="0"/>
              </a:rPr>
              <a:t>Appropriate footwear (no trainers)</a:t>
            </a:r>
          </a:p>
          <a:p>
            <a:r>
              <a:rPr lang="en-US">
                <a:cs typeface="Arial" pitchFamily="34" charset="0"/>
              </a:rPr>
              <a:t>No PE kit, hoodies or other clothing and </a:t>
            </a:r>
            <a:r>
              <a:rPr lang="en-US" err="1">
                <a:cs typeface="Arial" pitchFamily="34" charset="0"/>
              </a:rPr>
              <a:t>jewellery</a:t>
            </a:r>
            <a:r>
              <a:rPr lang="en-US">
                <a:cs typeface="Arial" pitchFamily="34" charset="0"/>
              </a:rPr>
              <a:t> not permitted</a:t>
            </a:r>
          </a:p>
          <a:p>
            <a:pPr marL="0" indent="0">
              <a:buNone/>
            </a:pPr>
            <a:endParaRPr lang="en-US" b="1">
              <a:cs typeface="Arial" pitchFamily="34" charset="0"/>
            </a:endParaRPr>
          </a:p>
          <a:p>
            <a:pPr marL="0" indent="0">
              <a:buNone/>
            </a:pPr>
            <a:r>
              <a:rPr lang="en-US" b="1">
                <a:cs typeface="Arial" pitchFamily="34" charset="0"/>
              </a:rPr>
              <a:t>Full details of our uniform policy are on the website</a:t>
            </a:r>
          </a:p>
          <a:p>
            <a:endParaRPr lang="en-US">
              <a:cs typeface="Arial" pitchFamily="34"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669243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Vision Statement: A centre of excellence for learning inspired by Christian values where every person in our school community fulfils their potential.</a:t>
            </a:r>
            <a:endParaRPr lang="en-GB" sz="1400" b="1">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algn="ctr"/>
            <a:r>
              <a:rPr lang="en-GB" sz="1400" b="1" i="1">
                <a:solidFill>
                  <a:srgbClr val="FF0000"/>
                </a:solidFill>
                <a:latin typeface="Verdana" panose="020B0604030504040204" pitchFamily="34" charset="0"/>
                <a:ea typeface="Verdana" panose="020B0604030504040204" pitchFamily="34" charset="0"/>
              </a:rPr>
              <a:t>MISSION STATEMENT: Deeply Christian, Open to All </a:t>
            </a:r>
          </a:p>
          <a:p>
            <a:pPr algn="ctr"/>
            <a:r>
              <a:rPr lang="en-GB" sz="1400" i="1">
                <a:solidFill>
                  <a:srgbClr val="FF0000"/>
                </a:solidFill>
                <a:latin typeface="Verdana" panose="020B0604030504040204" pitchFamily="34" charset="0"/>
                <a:ea typeface="Verdana" panose="020B0604030504040204" pitchFamily="34" charset="0"/>
              </a:rPr>
              <a:t>Our mission is to be a deeply Christian inclusive community which values every individual as a child of God</a:t>
            </a:r>
            <a:endParaRPr lang="en-GB" sz="1400" b="1" i="1">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2161222" y="1276709"/>
            <a:ext cx="445230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Verdana"/>
                <a:ea typeface="Verdana"/>
              </a:rPr>
              <a:t>Closing Prayer </a:t>
            </a:r>
            <a:endParaRPr lang="en-US" sz="4000">
              <a:latin typeface="Verdana" panose="020B0604030504040204" pitchFamily="34" charset="0"/>
            </a:endParaRPr>
          </a:p>
        </p:txBody>
      </p:sp>
      <p:sp>
        <p:nvSpPr>
          <p:cNvPr id="8" name="TextBox 7">
            <a:extLst>
              <a:ext uri="{FF2B5EF4-FFF2-40B4-BE49-F238E27FC236}">
                <a16:creationId xmlns:a16="http://schemas.microsoft.com/office/drawing/2014/main" id="{2198EF52-10B6-00AF-CF8C-2BE43CC97EA0}"/>
              </a:ext>
            </a:extLst>
          </p:cNvPr>
          <p:cNvSpPr txBox="1"/>
          <p:nvPr/>
        </p:nvSpPr>
        <p:spPr>
          <a:xfrm>
            <a:off x="415239" y="2055473"/>
            <a:ext cx="8125903"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Verdana"/>
                <a:ea typeface="+mn-lt"/>
                <a:cs typeface="+mn-lt"/>
              </a:rPr>
              <a:t>Loving God,</a:t>
            </a:r>
            <a:endParaRPr lang="en-US" sz="2400">
              <a:latin typeface="Verdana"/>
              <a:ea typeface="Verdana"/>
            </a:endParaRPr>
          </a:p>
          <a:p>
            <a:endParaRPr lang="en-US" sz="2400">
              <a:latin typeface="Verdana"/>
              <a:ea typeface="Verdana"/>
            </a:endParaRPr>
          </a:p>
          <a:p>
            <a:r>
              <a:rPr lang="en-US" sz="2400">
                <a:latin typeface="Verdana"/>
                <a:ea typeface="+mn-lt"/>
                <a:cs typeface="+mn-lt"/>
              </a:rPr>
              <a:t>Teach us to respect the Dignity of each other, </a:t>
            </a:r>
          </a:p>
          <a:p>
            <a:r>
              <a:rPr lang="en-US" sz="2400">
                <a:latin typeface="Verdana"/>
                <a:ea typeface="+mn-lt"/>
                <a:cs typeface="+mn-lt"/>
              </a:rPr>
              <a:t>so we can be a Community where all are valued and feel they can belong. </a:t>
            </a:r>
          </a:p>
          <a:p>
            <a:endParaRPr lang="en-US" sz="2400">
              <a:latin typeface="Verdana"/>
              <a:ea typeface="+mn-lt"/>
              <a:cs typeface="+mn-lt"/>
            </a:endParaRPr>
          </a:p>
          <a:p>
            <a:r>
              <a:rPr lang="en-US" sz="2400">
                <a:latin typeface="Verdana"/>
                <a:ea typeface="+mn-lt"/>
                <a:cs typeface="+mn-lt"/>
              </a:rPr>
              <a:t>As we learn together so help us grow in Wisdom, </a:t>
            </a:r>
            <a:endParaRPr lang="en-US" sz="2400">
              <a:latin typeface="Verdana"/>
              <a:ea typeface="Verdana"/>
            </a:endParaRPr>
          </a:p>
          <a:p>
            <a:r>
              <a:rPr lang="en-US" sz="2400">
                <a:latin typeface="Verdana"/>
                <a:ea typeface="+mn-lt"/>
                <a:cs typeface="+mn-lt"/>
              </a:rPr>
              <a:t>so that we may bring Hope to the world in which we live. </a:t>
            </a:r>
          </a:p>
          <a:p>
            <a:endParaRPr lang="en-US" sz="2400">
              <a:latin typeface="Verdana"/>
              <a:ea typeface="+mn-lt"/>
              <a:cs typeface="+mn-lt"/>
            </a:endParaRPr>
          </a:p>
          <a:p>
            <a:r>
              <a:rPr lang="en-US" sz="2400">
                <a:latin typeface="Verdana"/>
                <a:ea typeface="+mn-lt"/>
                <a:cs typeface="+mn-lt"/>
              </a:rPr>
              <a:t>Amen</a:t>
            </a:r>
            <a:endParaRPr lang="en-US" sz="2400">
              <a:latin typeface="Verdana"/>
              <a:ea typeface="Verdana"/>
            </a:endParaRPr>
          </a:p>
        </p:txBody>
      </p:sp>
    </p:spTree>
    <p:extLst>
      <p:ext uri="{BB962C8B-B14F-4D97-AF65-F5344CB8AC3E}">
        <p14:creationId xmlns:p14="http://schemas.microsoft.com/office/powerpoint/2010/main" val="8736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Vision Statement: A centre of excellence for learning inspired by Christian values where every person in our school community fulfils their potential.</a:t>
            </a:r>
            <a:endParaRPr kumimoji="0" lang="en-GB" sz="1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MISSION STATEMENT: Deeply Christian, Open to 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Our mission is to be a deeply Christian inclusive community which values every individual as a child of God</a:t>
            </a:r>
            <a:endParaRPr kumimoji="0" lang="en-GB" sz="1400" b="1"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endParaRPr>
          </a:p>
        </p:txBody>
      </p:sp>
      <p:sp>
        <p:nvSpPr>
          <p:cNvPr id="7" name="TextBox 6">
            <a:extLst>
              <a:ext uri="{FF2B5EF4-FFF2-40B4-BE49-F238E27FC236}">
                <a16:creationId xmlns:a16="http://schemas.microsoft.com/office/drawing/2014/main" id="{19A29496-5B6B-0049-957A-29B3375E1C9F}"/>
              </a:ext>
            </a:extLst>
          </p:cNvPr>
          <p:cNvSpPr txBox="1"/>
          <p:nvPr/>
        </p:nvSpPr>
        <p:spPr>
          <a:xfrm>
            <a:off x="3676353" y="887477"/>
            <a:ext cx="62971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Verdana"/>
                <a:ea typeface="Verdana"/>
                <a:cs typeface="+mn-cs"/>
              </a:rPr>
              <a:t>Maths</a:t>
            </a:r>
          </a:p>
        </p:txBody>
      </p:sp>
      <p:sp>
        <p:nvSpPr>
          <p:cNvPr id="8" name="TextBox 7">
            <a:extLst>
              <a:ext uri="{FF2B5EF4-FFF2-40B4-BE49-F238E27FC236}">
                <a16:creationId xmlns:a16="http://schemas.microsoft.com/office/drawing/2014/main" id="{2198EF52-10B6-00AF-CF8C-2BE43CC97EA0}"/>
              </a:ext>
            </a:extLst>
          </p:cNvPr>
          <p:cNvSpPr txBox="1"/>
          <p:nvPr/>
        </p:nvSpPr>
        <p:spPr>
          <a:xfrm>
            <a:off x="526210" y="2199735"/>
            <a:ext cx="81259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Verdana"/>
              <a:cs typeface="+mn-cs"/>
            </a:endParaRPr>
          </a:p>
        </p:txBody>
      </p:sp>
      <p:graphicFrame>
        <p:nvGraphicFramePr>
          <p:cNvPr id="9" name="Table 9">
            <a:extLst>
              <a:ext uri="{FF2B5EF4-FFF2-40B4-BE49-F238E27FC236}">
                <a16:creationId xmlns:a16="http://schemas.microsoft.com/office/drawing/2014/main" id="{08846AC0-32FD-5BC7-F3C6-9937BC518081}"/>
              </a:ext>
            </a:extLst>
          </p:cNvPr>
          <p:cNvGraphicFramePr>
            <a:graphicFrameLocks noGrp="1"/>
          </p:cNvGraphicFramePr>
          <p:nvPr/>
        </p:nvGraphicFramePr>
        <p:xfrm>
          <a:off x="526210" y="2372198"/>
          <a:ext cx="4196774" cy="3477998"/>
        </p:xfrm>
        <a:graphic>
          <a:graphicData uri="http://schemas.openxmlformats.org/drawingml/2006/table">
            <a:tbl>
              <a:tblPr firstRow="1" bandRow="1">
                <a:tableStyleId>{5C22544A-7EE6-4342-B048-85BDC9FD1C3A}</a:tableStyleId>
              </a:tblPr>
              <a:tblGrid>
                <a:gridCol w="4196774">
                  <a:extLst>
                    <a:ext uri="{9D8B030D-6E8A-4147-A177-3AD203B41FA5}">
                      <a16:colId xmlns:a16="http://schemas.microsoft.com/office/drawing/2014/main" val="2122636208"/>
                    </a:ext>
                  </a:extLst>
                </a:gridCol>
              </a:tblGrid>
              <a:tr h="356141">
                <a:tc>
                  <a:txBody>
                    <a:bodyPr/>
                    <a:lstStyle/>
                    <a:p>
                      <a:r>
                        <a:rPr lang="en-US" sz="2000">
                          <a:solidFill>
                            <a:schemeClr val="tx1"/>
                          </a:solidFill>
                          <a:latin typeface="Verdana"/>
                        </a:rPr>
                        <a:t>Maths Equipment Required</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989202676"/>
                  </a:ext>
                </a:extLst>
              </a:tr>
              <a:tr h="382095">
                <a:tc>
                  <a:txBody>
                    <a:bodyPr/>
                    <a:lstStyle/>
                    <a:p>
                      <a:r>
                        <a:rPr lang="en-US" sz="2000" b="1">
                          <a:solidFill>
                            <a:schemeClr val="tx1"/>
                          </a:solidFill>
                          <a:latin typeface="Verdana"/>
                        </a:rPr>
                        <a:t>Pen + Green pen</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933566430"/>
                  </a:ext>
                </a:extLst>
              </a:tr>
              <a:tr h="3820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latin typeface="Verdana"/>
                        </a:rPr>
                        <a:t>Pencil</a:t>
                      </a:r>
                    </a:p>
                  </a:txBody>
                  <a:tcPr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3923269782"/>
                  </a:ext>
                </a:extLst>
              </a:tr>
              <a:tr h="561445">
                <a:tc>
                  <a:txBody>
                    <a:bodyPr/>
                    <a:lstStyle/>
                    <a:p>
                      <a:pPr marL="0" algn="l" rtl="0" eaLnBrk="1" latinLnBrk="0" hangingPunct="1"/>
                      <a:r>
                        <a:rPr kumimoji="0" lang="en-US" sz="2000" b="1" kern="1200">
                          <a:solidFill>
                            <a:schemeClr val="tx1"/>
                          </a:solidFill>
                          <a:latin typeface="Verdana"/>
                          <a:ea typeface="+mn-ea"/>
                          <a:cs typeface="+mn-cs"/>
                        </a:rPr>
                        <a:t>Ruler</a:t>
                      </a: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731588"/>
                  </a:ext>
                </a:extLst>
              </a:tr>
              <a:tr h="561445">
                <a:tc>
                  <a:txBody>
                    <a:bodyPr/>
                    <a:lstStyle/>
                    <a:p>
                      <a:pPr marL="0" algn="l" rtl="0" eaLnBrk="1" latinLnBrk="0" hangingPunct="1"/>
                      <a:r>
                        <a:rPr kumimoji="0" lang="en-US" sz="2000" b="1" kern="1200">
                          <a:solidFill>
                            <a:schemeClr val="tx1"/>
                          </a:solidFill>
                          <a:latin typeface="Verdana"/>
                          <a:ea typeface="+mn-ea"/>
                          <a:cs typeface="+mn-cs"/>
                        </a:rPr>
                        <a:t>Protractor</a:t>
                      </a: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795732"/>
                  </a:ext>
                </a:extLst>
              </a:tr>
              <a:tr h="604943">
                <a:tc>
                  <a:txBody>
                    <a:bodyPr/>
                    <a:lstStyle/>
                    <a:p>
                      <a:pPr marL="0" algn="l" rtl="0" eaLnBrk="1" latinLnBrk="0" hangingPunct="1"/>
                      <a:r>
                        <a:rPr kumimoji="0" lang="en-US" sz="2000" b="1" kern="1200">
                          <a:solidFill>
                            <a:schemeClr val="tx1"/>
                          </a:solidFill>
                          <a:latin typeface="Verdana"/>
                          <a:ea typeface="+mn-ea"/>
                          <a:cs typeface="+mn-cs"/>
                        </a:rPr>
                        <a:t>Compass</a:t>
                      </a: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356446"/>
                  </a:ext>
                </a:extLst>
              </a:tr>
              <a:tr h="561445">
                <a:tc>
                  <a:txBody>
                    <a:bodyPr/>
                    <a:lstStyle/>
                    <a:p>
                      <a:pPr marL="0" algn="l" rtl="0" eaLnBrk="1" latinLnBrk="0" hangingPunct="1"/>
                      <a:r>
                        <a:rPr kumimoji="0" lang="en-US" sz="2000" b="1" u="sng" kern="1200">
                          <a:solidFill>
                            <a:schemeClr val="tx1"/>
                          </a:solidFill>
                          <a:latin typeface="Verdana"/>
                          <a:ea typeface="+mn-ea"/>
                          <a:cs typeface="+mn-cs"/>
                        </a:rPr>
                        <a:t>Calculator</a:t>
                      </a: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118980"/>
                  </a:ext>
                </a:extLst>
              </a:tr>
            </a:tbl>
          </a:graphicData>
        </a:graphic>
      </p:graphicFrame>
      <p:pic>
        <p:nvPicPr>
          <p:cNvPr id="11" name="Picture 2" descr="Casio FX-85 Calculator | Print Your Stuff | Custom Watch Straps">
            <a:extLst>
              <a:ext uri="{FF2B5EF4-FFF2-40B4-BE49-F238E27FC236}">
                <a16:creationId xmlns:a16="http://schemas.microsoft.com/office/drawing/2014/main" id="{7CF8C7D4-EDBD-4485-8F45-144BD5AC996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0885" y="1821769"/>
            <a:ext cx="2857500" cy="42005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98533FC-72BB-4782-B143-81DE0A8A1B29}"/>
              </a:ext>
            </a:extLst>
          </p:cNvPr>
          <p:cNvSpPr/>
          <p:nvPr/>
        </p:nvSpPr>
        <p:spPr>
          <a:xfrm>
            <a:off x="166388" y="1417386"/>
            <a:ext cx="2658100" cy="584775"/>
          </a:xfrm>
          <a:prstGeom prst="rect">
            <a:avLst/>
          </a:prstGeom>
        </p:spPr>
        <p:txBody>
          <a:bodyPr wrap="none">
            <a:spAutoFit/>
          </a:bodyPr>
          <a:lstStyle/>
          <a:p>
            <a:pPr lvl="0">
              <a:defRPr/>
            </a:pPr>
            <a:r>
              <a:rPr lang="en-US" sz="3200" b="1">
                <a:solidFill>
                  <a:prstClr val="black"/>
                </a:solidFill>
                <a:latin typeface="Verdana"/>
                <a:ea typeface="Verdana"/>
              </a:rPr>
              <a:t>Equipment</a:t>
            </a:r>
          </a:p>
        </p:txBody>
      </p:sp>
    </p:spTree>
    <p:extLst>
      <p:ext uri="{BB962C8B-B14F-4D97-AF65-F5344CB8AC3E}">
        <p14:creationId xmlns:p14="http://schemas.microsoft.com/office/powerpoint/2010/main" val="578643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sp>
        <p:nvSpPr>
          <p:cNvPr id="3" name="Content Placeholder 2"/>
          <p:cNvSpPr>
            <a:spLocks noGrp="1"/>
          </p:cNvSpPr>
          <p:nvPr>
            <p:ph idx="1"/>
          </p:nvPr>
        </p:nvSpPr>
        <p:spPr/>
        <p:txBody>
          <a:bodyPr>
            <a:normAutofit/>
          </a:bodyPr>
          <a:lstStyle/>
          <a:p>
            <a:pPr marL="0" indent="0" algn="ctr">
              <a:buNone/>
            </a:pPr>
            <a:endParaRPr lang="en-GB" sz="4000"/>
          </a:p>
          <a:p>
            <a:pPr marL="0" indent="0" algn="ctr">
              <a:buNone/>
            </a:pPr>
            <a:r>
              <a:rPr lang="en-GB" sz="3200"/>
              <a:t> </a:t>
            </a:r>
            <a:endParaRPr lang="en-GB" sz="200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Vision Statement: A centre of excellence for learning inspired by Christian values where every person in our school community fulfils their potential.</a:t>
            </a:r>
            <a:endParaRPr kumimoji="0" lang="en-GB" sz="1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MISSION STATEMENT: Deeply Christian, Open to 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Our mission is to be a deeply Christian inclusive community which values every individual as a child of God</a:t>
            </a:r>
            <a:endParaRPr kumimoji="0" lang="en-GB" sz="1400" b="1"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2198EF52-10B6-00AF-CF8C-2BE43CC97EA0}"/>
              </a:ext>
            </a:extLst>
          </p:cNvPr>
          <p:cNvSpPr txBox="1"/>
          <p:nvPr/>
        </p:nvSpPr>
        <p:spPr>
          <a:xfrm>
            <a:off x="526210" y="2199735"/>
            <a:ext cx="81259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Verdana"/>
              <a:cs typeface="+mn-cs"/>
            </a:endParaRPr>
          </a:p>
        </p:txBody>
      </p:sp>
      <p:sp>
        <p:nvSpPr>
          <p:cNvPr id="12" name="TextBox 11">
            <a:extLst>
              <a:ext uri="{FF2B5EF4-FFF2-40B4-BE49-F238E27FC236}">
                <a16:creationId xmlns:a16="http://schemas.microsoft.com/office/drawing/2014/main" id="{8F9BE717-BE02-47A5-9404-70879AB612D3}"/>
              </a:ext>
            </a:extLst>
          </p:cNvPr>
          <p:cNvSpPr txBox="1"/>
          <p:nvPr/>
        </p:nvSpPr>
        <p:spPr>
          <a:xfrm>
            <a:off x="129912" y="1879051"/>
            <a:ext cx="8918497" cy="2831544"/>
          </a:xfrm>
          <a:prstGeom prst="rect">
            <a:avLst/>
          </a:prstGeom>
          <a:noFill/>
        </p:spPr>
        <p:txBody>
          <a:bodyPr wrap="square" lIns="91440" tIns="45720" rIns="91440" bIns="45720" rtlCol="0" anchor="t">
            <a:spAutoFit/>
          </a:bodyPr>
          <a:lstStyle/>
          <a:p>
            <a:pPr marL="457200" indent="-457200">
              <a:spcAft>
                <a:spcPts val="1200"/>
              </a:spcAft>
              <a:buFont typeface="Arial" panose="020B0604020202020204" pitchFamily="34" charset="0"/>
              <a:buChar char="•"/>
            </a:pPr>
            <a:r>
              <a:rPr lang="en-GB" sz="2800">
                <a:latin typeface="Verdana"/>
                <a:ea typeface="Verdana"/>
              </a:rPr>
              <a:t>Students will regularly complete small assessments to check for understanding, and to ensure we can fill in gaps as we go. </a:t>
            </a:r>
            <a:endParaRPr lang="en-GB" sz="2800">
              <a:latin typeface="Verdana" panose="020B0604030504040204" pitchFamily="34" charset="0"/>
              <a:ea typeface="Verdana" panose="020B0604030504040204" pitchFamily="34" charset="0"/>
            </a:endParaRPr>
          </a:p>
          <a:p>
            <a:pPr marL="457200" indent="-457200">
              <a:spcAft>
                <a:spcPts val="1200"/>
              </a:spcAft>
              <a:buFont typeface="Arial" panose="020B0604020202020204" pitchFamily="34" charset="0"/>
              <a:buChar char="•"/>
            </a:pPr>
            <a:r>
              <a:rPr lang="en-GB" sz="2800">
                <a:latin typeface="Verdana"/>
                <a:ea typeface="Verdana"/>
              </a:rPr>
              <a:t>These tests will be a mixture of calculator and non-calculator, to help them develop both skills for the papers at GCSE</a:t>
            </a:r>
          </a:p>
        </p:txBody>
      </p:sp>
      <p:sp>
        <p:nvSpPr>
          <p:cNvPr id="13" name="TextBox 12">
            <a:extLst>
              <a:ext uri="{FF2B5EF4-FFF2-40B4-BE49-F238E27FC236}">
                <a16:creationId xmlns:a16="http://schemas.microsoft.com/office/drawing/2014/main" id="{B93C61CA-4996-44AC-97F3-4066C8C76815}"/>
              </a:ext>
            </a:extLst>
          </p:cNvPr>
          <p:cNvSpPr txBox="1"/>
          <p:nvPr/>
        </p:nvSpPr>
        <p:spPr>
          <a:xfrm>
            <a:off x="456126" y="4803049"/>
            <a:ext cx="4168249" cy="138499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GB" sz="2800">
                <a:latin typeface="Verdana"/>
                <a:ea typeface="Verdana"/>
              </a:rPr>
              <a:t>End of Topic Test:</a:t>
            </a:r>
          </a:p>
          <a:p>
            <a:r>
              <a:rPr lang="en-GB" sz="2800">
                <a:latin typeface="Verdana"/>
                <a:ea typeface="Verdana"/>
              </a:rPr>
              <a:t>Roughly 40mins, a few weeks of learning</a:t>
            </a:r>
          </a:p>
        </p:txBody>
      </p:sp>
      <p:sp>
        <p:nvSpPr>
          <p:cNvPr id="14" name="TextBox 13">
            <a:extLst>
              <a:ext uri="{FF2B5EF4-FFF2-40B4-BE49-F238E27FC236}">
                <a16:creationId xmlns:a16="http://schemas.microsoft.com/office/drawing/2014/main" id="{24BA9A4D-9A54-44A3-889B-71162EA19601}"/>
              </a:ext>
            </a:extLst>
          </p:cNvPr>
          <p:cNvSpPr txBox="1"/>
          <p:nvPr/>
        </p:nvSpPr>
        <p:spPr>
          <a:xfrm>
            <a:off x="4882096" y="4807063"/>
            <a:ext cx="3776872"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a:latin typeface="Verdana" panose="020B0604030504040204" pitchFamily="34" charset="0"/>
                <a:ea typeface="Verdana" panose="020B0604030504040204" pitchFamily="34" charset="0"/>
              </a:rPr>
              <a:t>Periodic Test:</a:t>
            </a:r>
          </a:p>
          <a:p>
            <a:r>
              <a:rPr lang="en-GB" sz="2800">
                <a:latin typeface="Verdana" panose="020B0604030504040204" pitchFamily="34" charset="0"/>
                <a:ea typeface="Verdana" panose="020B0604030504040204" pitchFamily="34" charset="0"/>
              </a:rPr>
              <a:t>1 hour, all the topics learnt so far</a:t>
            </a:r>
          </a:p>
        </p:txBody>
      </p:sp>
      <p:sp>
        <p:nvSpPr>
          <p:cNvPr id="16" name="TextBox 15">
            <a:extLst>
              <a:ext uri="{FF2B5EF4-FFF2-40B4-BE49-F238E27FC236}">
                <a16:creationId xmlns:a16="http://schemas.microsoft.com/office/drawing/2014/main" id="{289A5E9A-44CD-4893-B7F7-FE2872C09BC0}"/>
              </a:ext>
            </a:extLst>
          </p:cNvPr>
          <p:cNvSpPr txBox="1"/>
          <p:nvPr/>
        </p:nvSpPr>
        <p:spPr>
          <a:xfrm>
            <a:off x="3676353" y="887477"/>
            <a:ext cx="62971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Verdana"/>
                <a:ea typeface="Verdana"/>
                <a:cs typeface="+mn-cs"/>
              </a:rPr>
              <a:t>Maths</a:t>
            </a:r>
          </a:p>
        </p:txBody>
      </p:sp>
      <p:sp>
        <p:nvSpPr>
          <p:cNvPr id="9" name="Rectangle 8">
            <a:extLst>
              <a:ext uri="{FF2B5EF4-FFF2-40B4-BE49-F238E27FC236}">
                <a16:creationId xmlns:a16="http://schemas.microsoft.com/office/drawing/2014/main" id="{0D15DCEC-313A-4E7A-AED3-A5A51CA07B20}"/>
              </a:ext>
            </a:extLst>
          </p:cNvPr>
          <p:cNvSpPr/>
          <p:nvPr/>
        </p:nvSpPr>
        <p:spPr>
          <a:xfrm>
            <a:off x="166388" y="1417386"/>
            <a:ext cx="2937022" cy="584775"/>
          </a:xfrm>
          <a:prstGeom prst="rect">
            <a:avLst/>
          </a:prstGeom>
        </p:spPr>
        <p:txBody>
          <a:bodyPr wrap="none">
            <a:spAutoFit/>
          </a:bodyPr>
          <a:lstStyle/>
          <a:p>
            <a:pPr lvl="0">
              <a:defRPr/>
            </a:pPr>
            <a:r>
              <a:rPr lang="en-US" sz="3200" b="1">
                <a:solidFill>
                  <a:prstClr val="black"/>
                </a:solidFill>
                <a:latin typeface="Verdana"/>
                <a:ea typeface="Verdana"/>
              </a:rPr>
              <a:t>Assessment</a:t>
            </a:r>
          </a:p>
        </p:txBody>
      </p:sp>
    </p:spTree>
    <p:extLst>
      <p:ext uri="{BB962C8B-B14F-4D97-AF65-F5344CB8AC3E}">
        <p14:creationId xmlns:p14="http://schemas.microsoft.com/office/powerpoint/2010/main" val="1284836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Vision Statement: A centre of excellence for learning inspired by Christian values where every person in our school community fulfils their potential.</a:t>
            </a:r>
            <a:endParaRPr kumimoji="0" lang="en-GB" sz="1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MISSION STATEMENT: Deeply Christian, Open to 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Our mission is to be a deeply Christian inclusive community which values every individual as a child of God</a:t>
            </a:r>
            <a:endParaRPr kumimoji="0" lang="en-GB" sz="1400" b="1"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endParaRPr>
          </a:p>
        </p:txBody>
      </p:sp>
      <p:pic>
        <p:nvPicPr>
          <p:cNvPr id="3" name="Picture 2">
            <a:extLst>
              <a:ext uri="{FF2B5EF4-FFF2-40B4-BE49-F238E27FC236}">
                <a16:creationId xmlns:a16="http://schemas.microsoft.com/office/drawing/2014/main" id="{2F986C9D-5288-4E85-8D66-4D78E68CC052}"/>
              </a:ext>
            </a:extLst>
          </p:cNvPr>
          <p:cNvPicPr>
            <a:picLocks noChangeAspect="1"/>
          </p:cNvPicPr>
          <p:nvPr/>
        </p:nvPicPr>
        <p:blipFill rotWithShape="1">
          <a:blip r:embed="rId4"/>
          <a:srcRect l="1962" t="16554" r="3156" b="5619"/>
          <a:stretch/>
        </p:blipFill>
        <p:spPr>
          <a:xfrm>
            <a:off x="179511" y="1739509"/>
            <a:ext cx="5624687" cy="2593952"/>
          </a:xfrm>
          <a:prstGeom prst="rect">
            <a:avLst/>
          </a:prstGeom>
        </p:spPr>
      </p:pic>
      <p:pic>
        <p:nvPicPr>
          <p:cNvPr id="9" name="Picture 8">
            <a:extLst>
              <a:ext uri="{FF2B5EF4-FFF2-40B4-BE49-F238E27FC236}">
                <a16:creationId xmlns:a16="http://schemas.microsoft.com/office/drawing/2014/main" id="{6DB33C01-C955-4EDE-8C5F-91167166A08C}"/>
              </a:ext>
            </a:extLst>
          </p:cNvPr>
          <p:cNvPicPr>
            <a:picLocks noChangeAspect="1"/>
          </p:cNvPicPr>
          <p:nvPr/>
        </p:nvPicPr>
        <p:blipFill rotWithShape="1">
          <a:blip r:embed="rId5"/>
          <a:srcRect l="18116" t="12312" r="16720" b="7800"/>
          <a:stretch/>
        </p:blipFill>
        <p:spPr>
          <a:xfrm>
            <a:off x="5939301" y="3855359"/>
            <a:ext cx="3177979" cy="2190489"/>
          </a:xfrm>
          <a:prstGeom prst="rect">
            <a:avLst/>
          </a:prstGeom>
        </p:spPr>
      </p:pic>
      <p:cxnSp>
        <p:nvCxnSpPr>
          <p:cNvPr id="13" name="Straight Arrow Connector 12">
            <a:extLst>
              <a:ext uri="{FF2B5EF4-FFF2-40B4-BE49-F238E27FC236}">
                <a16:creationId xmlns:a16="http://schemas.microsoft.com/office/drawing/2014/main" id="{41848CFF-AF6A-4F64-8A7C-E2E4896D3AC8}"/>
              </a:ext>
            </a:extLst>
          </p:cNvPr>
          <p:cNvCxnSpPr>
            <a:cxnSpLocks/>
            <a:endCxn id="9" idx="1"/>
          </p:cNvCxnSpPr>
          <p:nvPr/>
        </p:nvCxnSpPr>
        <p:spPr>
          <a:xfrm>
            <a:off x="3204700" y="4281874"/>
            <a:ext cx="2734601" cy="668730"/>
          </a:xfrm>
          <a:prstGeom prst="straightConnector1">
            <a:avLst/>
          </a:prstGeom>
          <a:ln w="5715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101BEBE8-6D9F-4151-808E-ED4FF24AE26E}"/>
              </a:ext>
            </a:extLst>
          </p:cNvPr>
          <p:cNvSpPr/>
          <p:nvPr/>
        </p:nvSpPr>
        <p:spPr>
          <a:xfrm>
            <a:off x="166356" y="1232451"/>
            <a:ext cx="2680542" cy="584775"/>
          </a:xfrm>
          <a:prstGeom prst="rect">
            <a:avLst/>
          </a:prstGeom>
        </p:spPr>
        <p:txBody>
          <a:bodyPr wrap="none">
            <a:spAutoFit/>
          </a:bodyPr>
          <a:lstStyle/>
          <a:p>
            <a:pPr lvl="0">
              <a:defRPr/>
            </a:pPr>
            <a:r>
              <a:rPr lang="en-US" sz="3200" b="1">
                <a:solidFill>
                  <a:prstClr val="black"/>
                </a:solidFill>
                <a:latin typeface="Verdana"/>
                <a:ea typeface="Verdana"/>
              </a:rPr>
              <a:t>Homework</a:t>
            </a:r>
          </a:p>
        </p:txBody>
      </p:sp>
      <p:sp>
        <p:nvSpPr>
          <p:cNvPr id="12" name="Rectangle 11">
            <a:extLst>
              <a:ext uri="{FF2B5EF4-FFF2-40B4-BE49-F238E27FC236}">
                <a16:creationId xmlns:a16="http://schemas.microsoft.com/office/drawing/2014/main" id="{B9C9259F-E823-4D70-B31F-23BCE08F6C53}"/>
              </a:ext>
            </a:extLst>
          </p:cNvPr>
          <p:cNvSpPr/>
          <p:nvPr/>
        </p:nvSpPr>
        <p:spPr>
          <a:xfrm>
            <a:off x="6334694" y="2620083"/>
            <a:ext cx="2387192" cy="461665"/>
          </a:xfrm>
          <a:prstGeom prst="rect">
            <a:avLst/>
          </a:prstGeom>
        </p:spPr>
        <p:txBody>
          <a:bodyPr wrap="none">
            <a:spAutoFit/>
          </a:bodyPr>
          <a:lstStyle/>
          <a:p>
            <a:pPr lvl="0">
              <a:defRPr/>
            </a:pPr>
            <a:r>
              <a:rPr lang="en-US" sz="2400" b="1">
                <a:solidFill>
                  <a:prstClr val="black"/>
                </a:solidFill>
                <a:latin typeface="Verdana"/>
                <a:ea typeface="Verdana"/>
              </a:rPr>
              <a:t>Once a week</a:t>
            </a:r>
          </a:p>
        </p:txBody>
      </p:sp>
      <p:pic>
        <p:nvPicPr>
          <p:cNvPr id="8" name="Picture 7">
            <a:extLst>
              <a:ext uri="{FF2B5EF4-FFF2-40B4-BE49-F238E27FC236}">
                <a16:creationId xmlns:a16="http://schemas.microsoft.com/office/drawing/2014/main" id="{A30D012B-6E27-44B5-A6D8-F0DEA693C3A9}"/>
              </a:ext>
            </a:extLst>
          </p:cNvPr>
          <p:cNvPicPr>
            <a:picLocks noChangeAspect="1"/>
          </p:cNvPicPr>
          <p:nvPr/>
        </p:nvPicPr>
        <p:blipFill rotWithShape="1">
          <a:blip r:embed="rId6"/>
          <a:srcRect t="9794" r="90000" b="83874"/>
          <a:stretch/>
        </p:blipFill>
        <p:spPr>
          <a:xfrm>
            <a:off x="6285002" y="1660758"/>
            <a:ext cx="2401798" cy="855059"/>
          </a:xfrm>
          <a:prstGeom prst="rect">
            <a:avLst/>
          </a:prstGeom>
        </p:spPr>
      </p:pic>
      <p:sp>
        <p:nvSpPr>
          <p:cNvPr id="14" name="TextBox 13">
            <a:extLst>
              <a:ext uri="{FF2B5EF4-FFF2-40B4-BE49-F238E27FC236}">
                <a16:creationId xmlns:a16="http://schemas.microsoft.com/office/drawing/2014/main" id="{03A6FC0F-5653-46CF-9178-82D3AD430933}"/>
              </a:ext>
            </a:extLst>
          </p:cNvPr>
          <p:cNvSpPr txBox="1"/>
          <p:nvPr/>
        </p:nvSpPr>
        <p:spPr>
          <a:xfrm>
            <a:off x="3676353" y="817137"/>
            <a:ext cx="62971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Verdana"/>
                <a:ea typeface="Verdana"/>
                <a:cs typeface="+mn-cs"/>
              </a:rPr>
              <a:t>Maths</a:t>
            </a:r>
          </a:p>
        </p:txBody>
      </p:sp>
    </p:spTree>
    <p:extLst>
      <p:ext uri="{BB962C8B-B14F-4D97-AF65-F5344CB8AC3E}">
        <p14:creationId xmlns:p14="http://schemas.microsoft.com/office/powerpoint/2010/main" val="118068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a:cs typeface="Arial" pitchFamily="34" charset="0"/>
              </a:rPr>
              <a:t/>
            </a:r>
            <a:br>
              <a:rPr lang="en-US" sz="4000">
                <a:cs typeface="Arial" pitchFamily="34" charset="0"/>
              </a:rPr>
            </a:br>
            <a:endParaRPr lang="en-US" sz="4900" b="1">
              <a:solidFill>
                <a:schemeClr val="tx1"/>
              </a:solidFill>
              <a:latin typeface="Verdana" panose="020B0604030504040204" pitchFamily="34" charset="0"/>
              <a:ea typeface="Verdana" panose="020B0604030504040204" pitchFamily="34" charset="0"/>
              <a:cs typeface="Verdana"/>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2069815" cy="12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5B4029A-236C-4AFC-9EEF-1807420B1E4B}"/>
              </a:ext>
            </a:extLst>
          </p:cNvPr>
          <p:cNvSpPr txBox="1"/>
          <p:nvPr/>
        </p:nvSpPr>
        <p:spPr>
          <a:xfrm>
            <a:off x="-26720" y="6150114"/>
            <a:ext cx="9144000" cy="523220"/>
          </a:xfrm>
          <a:prstGeom prst="rect">
            <a:avLst/>
          </a:prstGeom>
          <a:solidFill>
            <a:schemeClr val="accent4">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Vision Statement: A centre of excellence for learning inspired by Christian values where every person in our school community fulfils their potential.</a:t>
            </a:r>
            <a:endParaRPr kumimoji="0" lang="en-GB" sz="1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endParaRPr>
          </a:p>
        </p:txBody>
      </p:sp>
      <p:sp>
        <p:nvSpPr>
          <p:cNvPr id="6" name="TextBox 5">
            <a:extLst>
              <a:ext uri="{FF2B5EF4-FFF2-40B4-BE49-F238E27FC236}">
                <a16:creationId xmlns:a16="http://schemas.microsoft.com/office/drawing/2014/main" id="{AB94A996-3816-4F4A-9960-3DF1552C3248}"/>
              </a:ext>
            </a:extLst>
          </p:cNvPr>
          <p:cNvSpPr txBox="1"/>
          <p:nvPr/>
        </p:nvSpPr>
        <p:spPr>
          <a:xfrm>
            <a:off x="2069815" y="-27384"/>
            <a:ext cx="5958570" cy="738664"/>
          </a:xfrm>
          <a:prstGeom prst="rect">
            <a:avLst/>
          </a:prstGeom>
          <a:solidFill>
            <a:schemeClr val="accent4">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MISSION STATEMENT: Deeply Christian, Open to 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rPr>
              <a:t>Our mission is to be a deeply Christian inclusive community which values every individual as a child of God</a:t>
            </a:r>
            <a:endParaRPr kumimoji="0" lang="en-GB" sz="1400" b="1" i="1"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endParaRPr>
          </a:p>
        </p:txBody>
      </p:sp>
      <p:sp>
        <p:nvSpPr>
          <p:cNvPr id="11" name="Rectangle 10">
            <a:extLst>
              <a:ext uri="{FF2B5EF4-FFF2-40B4-BE49-F238E27FC236}">
                <a16:creationId xmlns:a16="http://schemas.microsoft.com/office/drawing/2014/main" id="{101BEBE8-6D9F-4151-808E-ED4FF24AE26E}"/>
              </a:ext>
            </a:extLst>
          </p:cNvPr>
          <p:cNvSpPr/>
          <p:nvPr/>
        </p:nvSpPr>
        <p:spPr>
          <a:xfrm>
            <a:off x="166356" y="1232451"/>
            <a:ext cx="2680542" cy="584775"/>
          </a:xfrm>
          <a:prstGeom prst="rect">
            <a:avLst/>
          </a:prstGeom>
        </p:spPr>
        <p:txBody>
          <a:bodyPr wrap="none">
            <a:spAutoFit/>
          </a:bodyPr>
          <a:lstStyle/>
          <a:p>
            <a:pPr lvl="0">
              <a:defRPr/>
            </a:pPr>
            <a:r>
              <a:rPr lang="en-US" sz="3200" b="1">
                <a:solidFill>
                  <a:prstClr val="black"/>
                </a:solidFill>
                <a:latin typeface="Verdana"/>
                <a:ea typeface="Verdana"/>
              </a:rPr>
              <a:t>Homework</a:t>
            </a:r>
          </a:p>
        </p:txBody>
      </p:sp>
      <p:pic>
        <p:nvPicPr>
          <p:cNvPr id="8" name="Picture 7">
            <a:extLst>
              <a:ext uri="{FF2B5EF4-FFF2-40B4-BE49-F238E27FC236}">
                <a16:creationId xmlns:a16="http://schemas.microsoft.com/office/drawing/2014/main" id="{A30D012B-6E27-44B5-A6D8-F0DEA693C3A9}"/>
              </a:ext>
            </a:extLst>
          </p:cNvPr>
          <p:cNvPicPr>
            <a:picLocks noChangeAspect="1"/>
          </p:cNvPicPr>
          <p:nvPr/>
        </p:nvPicPr>
        <p:blipFill rotWithShape="1">
          <a:blip r:embed="rId4"/>
          <a:srcRect t="9794" r="90000" b="83874"/>
          <a:stretch/>
        </p:blipFill>
        <p:spPr>
          <a:xfrm>
            <a:off x="5573407" y="708999"/>
            <a:ext cx="2401798" cy="855059"/>
          </a:xfrm>
          <a:prstGeom prst="rect">
            <a:avLst/>
          </a:prstGeom>
        </p:spPr>
      </p:pic>
      <p:sp>
        <p:nvSpPr>
          <p:cNvPr id="14" name="TextBox 13">
            <a:extLst>
              <a:ext uri="{FF2B5EF4-FFF2-40B4-BE49-F238E27FC236}">
                <a16:creationId xmlns:a16="http://schemas.microsoft.com/office/drawing/2014/main" id="{03A6FC0F-5653-46CF-9178-82D3AD430933}"/>
              </a:ext>
            </a:extLst>
          </p:cNvPr>
          <p:cNvSpPr txBox="1"/>
          <p:nvPr/>
        </p:nvSpPr>
        <p:spPr>
          <a:xfrm>
            <a:off x="3676353" y="817137"/>
            <a:ext cx="62971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Verdana"/>
                <a:ea typeface="Verdana"/>
                <a:cs typeface="+mn-cs"/>
              </a:rPr>
              <a:t>Maths</a:t>
            </a:r>
          </a:p>
        </p:txBody>
      </p:sp>
      <p:pic>
        <p:nvPicPr>
          <p:cNvPr id="3" name="Picture 2" descr="A screenshot of a computer&#10;&#10;Description automatically generated">
            <a:extLst>
              <a:ext uri="{FF2B5EF4-FFF2-40B4-BE49-F238E27FC236}">
                <a16:creationId xmlns:a16="http://schemas.microsoft.com/office/drawing/2014/main" id="{03184770-5DE7-99DD-77FB-BCB3E9EDB7F2}"/>
              </a:ext>
            </a:extLst>
          </p:cNvPr>
          <p:cNvPicPr>
            <a:picLocks noChangeAspect="1"/>
          </p:cNvPicPr>
          <p:nvPr/>
        </p:nvPicPr>
        <p:blipFill>
          <a:blip r:embed="rId5"/>
          <a:stretch>
            <a:fillRect/>
          </a:stretch>
        </p:blipFill>
        <p:spPr>
          <a:xfrm>
            <a:off x="167225" y="1714611"/>
            <a:ext cx="8587176" cy="4834178"/>
          </a:xfrm>
          <a:prstGeom prst="rect">
            <a:avLst/>
          </a:prstGeom>
          <a:ln>
            <a:solidFill>
              <a:srgbClr val="4472C4"/>
            </a:solidFill>
          </a:ln>
        </p:spPr>
      </p:pic>
      <p:sp>
        <p:nvSpPr>
          <p:cNvPr id="7" name="Rectangle 6">
            <a:extLst>
              <a:ext uri="{FF2B5EF4-FFF2-40B4-BE49-F238E27FC236}">
                <a16:creationId xmlns:a16="http://schemas.microsoft.com/office/drawing/2014/main" id="{0E546948-6B2B-8273-8708-62C9413A6C0F}"/>
              </a:ext>
            </a:extLst>
          </p:cNvPr>
          <p:cNvSpPr/>
          <p:nvPr/>
        </p:nvSpPr>
        <p:spPr>
          <a:xfrm>
            <a:off x="2775221" y="2499478"/>
            <a:ext cx="569276" cy="1867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6202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Flow">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ConfettiVTI">
  <a:themeElements>
    <a:clrScheme name="Custom 30">
      <a:dk1>
        <a:sysClr val="windowText" lastClr="000000"/>
      </a:dk1>
      <a:lt1>
        <a:sysClr val="window" lastClr="FFFFFF"/>
      </a:lt1>
      <a:dk2>
        <a:srgbClr val="420023"/>
      </a:dk2>
      <a:lt2>
        <a:srgbClr val="FDFBF9"/>
      </a:lt2>
      <a:accent1>
        <a:srgbClr val="97446E"/>
      </a:accent1>
      <a:accent2>
        <a:srgbClr val="A40056"/>
      </a:accent2>
      <a:accent3>
        <a:srgbClr val="24BEEE"/>
      </a:accent3>
      <a:accent4>
        <a:srgbClr val="91274F"/>
      </a:accent4>
      <a:accent5>
        <a:srgbClr val="F39E29"/>
      </a:accent5>
      <a:accent6>
        <a:srgbClr val="E87450"/>
      </a:accent6>
      <a:hlink>
        <a:srgbClr val="F55D5D"/>
      </a:hlink>
      <a:folHlink>
        <a:srgbClr val="EA3A60"/>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7E9E331E4845B82364C7062AF3F4" ma:contentTypeVersion="13" ma:contentTypeDescription="Create a new document." ma:contentTypeScope="" ma:versionID="684f6673281eeb5d6020a78126201f2d">
  <xsd:schema xmlns:xsd="http://www.w3.org/2001/XMLSchema" xmlns:xs="http://www.w3.org/2001/XMLSchema" xmlns:p="http://schemas.microsoft.com/office/2006/metadata/properties" xmlns:ns3="04837e43-8236-471b-9015-9e97cf3be50b" xmlns:ns4="1f19dec4-5984-43c4-8632-753dffe40390" targetNamespace="http://schemas.microsoft.com/office/2006/metadata/properties" ma:root="true" ma:fieldsID="4273955795bae4eb8b9524f5f1b2ddad" ns3:_="" ns4:_="">
    <xsd:import namespace="04837e43-8236-471b-9015-9e97cf3be50b"/>
    <xsd:import namespace="1f19dec4-5984-43c4-8632-753dffe4039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837e43-8236-471b-9015-9e97cf3be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19dec4-5984-43c4-8632-753dffe403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C98D35-AD82-47FB-97E4-C164C640D54C}">
  <ds:schemaRefs>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purl.org/dc/dcmitype/"/>
    <ds:schemaRef ds:uri="1f19dec4-5984-43c4-8632-753dffe40390"/>
    <ds:schemaRef ds:uri="04837e43-8236-471b-9015-9e97cf3be50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831C441-5E3D-4171-A2BA-88BF2A48EB2C}">
  <ds:schemaRefs>
    <ds:schemaRef ds:uri="04837e43-8236-471b-9015-9e97cf3be50b"/>
    <ds:schemaRef ds:uri="1f19dec4-5984-43c4-8632-753dffe403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3408165-A3F3-4981-9830-B7EE3346FD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0</TotalTime>
  <Words>4979</Words>
  <Application>Microsoft Office PowerPoint</Application>
  <PresentationFormat>On-screen Show (4:3)</PresentationFormat>
  <Paragraphs>706</Paragraphs>
  <Slides>57</Slides>
  <Notes>48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57</vt:i4>
      </vt:variant>
    </vt:vector>
  </HeadingPairs>
  <TitlesOfParts>
    <vt:vector size="70" baseType="lpstr">
      <vt:lpstr>Arial</vt:lpstr>
      <vt:lpstr>Calibri</vt:lpstr>
      <vt:lpstr>Calibri Light</vt:lpstr>
      <vt:lpstr>Constantia</vt:lpstr>
      <vt:lpstr>Gill Sans Nova</vt:lpstr>
      <vt:lpstr>Verdana</vt:lpstr>
      <vt:lpstr>Verdana Pro</vt:lpstr>
      <vt:lpstr>Wingdings 2</vt:lpstr>
      <vt:lpstr>Flow</vt:lpstr>
      <vt:lpstr>Flow</vt:lpstr>
      <vt:lpstr>Office Theme</vt:lpstr>
      <vt:lpstr>ConfettiVTI</vt:lpstr>
      <vt:lpstr>office theme</vt:lpstr>
      <vt:lpstr> </vt:lpstr>
      <vt:lpstr> </vt:lpstr>
      <vt:lpstr>Miss S. King Leader of Learning - Maths</vt:lpstr>
      <vt:lpstr> </vt:lpstr>
      <vt:lpstr> </vt:lpstr>
      <vt:lpstr> </vt:lpstr>
      <vt:lpstr> </vt:lpstr>
      <vt:lpstr> </vt:lpstr>
      <vt:lpstr> </vt:lpstr>
      <vt:lpstr> </vt:lpstr>
      <vt:lpstr>Mrs C. King Leader of Learning - English</vt:lpstr>
      <vt:lpstr>What is Bedrock?</vt:lpstr>
      <vt:lpstr>An Example Bedrock Page:</vt:lpstr>
      <vt:lpstr>PowerPoint Presentation</vt:lpstr>
      <vt:lpstr>PowerPoint Presentation</vt:lpstr>
      <vt:lpstr>How You Can Support  Your Child’s Reading</vt:lpstr>
      <vt:lpstr>Reading at HTS</vt:lpstr>
      <vt:lpstr>Accelerated Reader</vt:lpstr>
      <vt:lpstr>Miss K. Mangat  Leader of Learning  - Science  Miss D. Rees Leader of KS3 Science</vt:lpstr>
      <vt:lpstr> </vt:lpstr>
      <vt:lpstr> </vt:lpstr>
      <vt:lpstr> </vt:lpstr>
      <vt:lpstr> </vt:lpstr>
      <vt:lpstr> </vt:lpstr>
      <vt:lpstr> </vt:lpstr>
      <vt:lpstr> </vt:lpstr>
      <vt:lpstr> </vt:lpstr>
      <vt:lpstr>Mrs K Meaney SENDCO</vt:lpstr>
      <vt:lpstr>Supporting Students with Different Learning Needs</vt:lpstr>
      <vt:lpstr>Provisions for Specific Needs</vt:lpstr>
      <vt:lpstr>Ms C. Perry Year Leader – Year 7</vt:lpstr>
      <vt:lpstr> </vt:lpstr>
      <vt:lpstr>        </vt:lpstr>
      <vt:lpstr>Extra-Curricular Sports Clubs</vt:lpstr>
      <vt:lpstr> </vt:lpstr>
      <vt:lpstr> </vt:lpstr>
      <vt:lpstr> </vt:lpstr>
      <vt:lpstr> </vt:lpstr>
      <vt:lpstr> </vt:lpstr>
      <vt:lpstr> </vt:lpstr>
      <vt:lpstr>Mr P.Hunt Year Leader – Year 8</vt:lpstr>
      <vt:lpstr> </vt:lpstr>
      <vt:lpstr> </vt:lpstr>
      <vt:lpstr> </vt:lpstr>
      <vt:lpstr> </vt:lpstr>
      <vt:lpstr> </vt:lpstr>
      <vt:lpstr>Mrs S. Whelan Pastoral Leader</vt:lpstr>
      <vt:lpstr> </vt:lpstr>
      <vt:lpstr>PowerPoint Presentation</vt:lpstr>
      <vt:lpstr> </vt:lpstr>
      <vt:lpstr>The 3 rules – Ready, Respectful, Safe</vt:lpstr>
      <vt:lpstr>The 3 rules – Ready, Respectful, Safe</vt:lpstr>
      <vt:lpstr>The 6 Rs</vt:lpstr>
      <vt:lpstr>The 6 Rs</vt:lpstr>
      <vt:lpstr>Changes to detentions</vt:lpstr>
      <vt:lpstr>Uniform non-negotiables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dc:creator>
  <cp:lastModifiedBy>Mark Boone</cp:lastModifiedBy>
  <cp:revision>1</cp:revision>
  <cp:lastPrinted>2021-10-20T13:02:42Z</cp:lastPrinted>
  <dcterms:created xsi:type="dcterms:W3CDTF">2016-06-04T13:22:15Z</dcterms:created>
  <dcterms:modified xsi:type="dcterms:W3CDTF">2023-09-19T11:48:13Z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0x0101002E2B7E9E331E4845B82364C7062AF3F4</vt:lpwstr>
  </property>
</Properties>
</file>